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63" r:id="rId3"/>
    <p:sldId id="370" r:id="rId4"/>
    <p:sldId id="364" r:id="rId5"/>
    <p:sldId id="369" r:id="rId6"/>
    <p:sldId id="368" r:id="rId7"/>
    <p:sldId id="365" r:id="rId8"/>
    <p:sldId id="367" r:id="rId9"/>
    <p:sldId id="366" r:id="rId10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7C"/>
    <a:srgbClr val="56863E"/>
    <a:srgbClr val="F79646"/>
    <a:srgbClr val="00CC00"/>
    <a:srgbClr val="FFFF00"/>
    <a:srgbClr val="000000"/>
    <a:srgbClr val="CC3300"/>
    <a:srgbClr val="0094DA"/>
    <a:srgbClr val="003D80"/>
    <a:srgbClr val="818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638" autoAdjust="0"/>
  </p:normalViewPr>
  <p:slideViewPr>
    <p:cSldViewPr snapToGrid="0" snapToObjects="1">
      <p:cViewPr>
        <p:scale>
          <a:sx n="100" d="100"/>
          <a:sy n="100" d="100"/>
        </p:scale>
        <p:origin x="-1095" y="-4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88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harrison hot spring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/>
          <a:stretch/>
        </p:blipFill>
        <p:spPr bwMode="auto">
          <a:xfrm>
            <a:off x="-20357" y="0"/>
            <a:ext cx="91643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0358" y="0"/>
            <a:ext cx="8144539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Workshop close-out</a:t>
            </a:r>
            <a:endParaRPr lang="en-US" i="1" dirty="0"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Myriad Pro" pitchFamily="34" charset="0"/>
              <a:ea typeface="+mj-ea"/>
              <a:cs typeface="Avenir Heavy"/>
            </a:endParaRPr>
          </a:p>
          <a:p>
            <a:endParaRPr lang="en-CA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R. Picker</a:t>
            </a:r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3" name="AutoShape 4" descr="Image result for harrison hot spr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6" descr="Image result for harrison hot spring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9"/>
    </mc:Choice>
    <mc:Fallback xmlns="">
      <p:transition spd="slow" advTm="1656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Sunday impressions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0"/>
            <a:ext cx="9144000" cy="20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17924"/>
            <a:ext cx="4688237" cy="262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36" y="2517925"/>
            <a:ext cx="6052060" cy="26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01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6523" y="-433388"/>
            <a:ext cx="11033902" cy="62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98901" y="15240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CA" dirty="0" smtClean="0"/>
              <a:t>In between…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23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1" dur="5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5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rpicker\_Transfer\_Talks,Poster\2017-10-16 nEDM2017 Harrison\20171017_130642-EFFEC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Tuesday afternoon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27" name="Picture 3" descr="C:\rpicker\_Transfer\_Talks,Poster\2017-10-16 nEDM2017 Harrison\20171017_13425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2" t="26531" r="25717" b="18545"/>
          <a:stretch/>
        </p:blipFill>
        <p:spPr bwMode="auto">
          <a:xfrm>
            <a:off x="-247973" y="-77491"/>
            <a:ext cx="9402192" cy="604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rpicker\_Transfer\_Talks,Poster\2017-10-16 nEDM2017 Harrison\20171017_1407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837" y="-119063"/>
            <a:ext cx="11033903" cy="620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799 0.04659 L -0.01423 0.01049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11" y="-18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1" dur="5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0" dur="500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27" dur="5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9" dur="5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799 0.04659 L -0.01423 0.01049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11" y="-18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5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0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27" dur="5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5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6523" y="-433388"/>
            <a:ext cx="11033902" cy="62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98901" y="15240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CA" dirty="0" smtClean="0"/>
              <a:t>In between…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718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1" dur="5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5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6523" y="-59904"/>
            <a:ext cx="9402192" cy="528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Dinner at the Old Settler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2723" y="-128588"/>
            <a:ext cx="11033903" cy="62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5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1" dur="500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0" dur="5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9" dur="50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500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3.20988E-6 L 0.02095 -0.02624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2" y="-13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scientific program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Everybody that submitted an abstract showed up and gave their talk!</a:t>
            </a:r>
          </a:p>
          <a:p>
            <a:r>
              <a:rPr lang="en-CA" dirty="0" smtClean="0"/>
              <a:t>50 contributions (6 were posters).</a:t>
            </a:r>
          </a:p>
          <a:p>
            <a:r>
              <a:rPr lang="en-CA" dirty="0" smtClean="0"/>
              <a:t>53 participants.</a:t>
            </a:r>
          </a:p>
        </p:txBody>
      </p:sp>
    </p:spTree>
    <p:extLst>
      <p:ext uri="{BB962C8B-B14F-4D97-AF65-F5344CB8AC3E}">
        <p14:creationId xmlns:p14="http://schemas.microsoft.com/office/powerpoint/2010/main" val="6700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was the workshop?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219" y="1352550"/>
            <a:ext cx="8229600" cy="3552526"/>
          </a:xfrm>
        </p:spPr>
        <p:txBody>
          <a:bodyPr numCol="2">
            <a:normAutofit/>
          </a:bodyPr>
          <a:lstStyle/>
          <a:p>
            <a:r>
              <a:rPr lang="en-CA" dirty="0" smtClean="0"/>
              <a:t>Interesting</a:t>
            </a:r>
          </a:p>
          <a:p>
            <a:r>
              <a:rPr lang="en-CA" dirty="0" smtClean="0"/>
              <a:t>Friendly</a:t>
            </a:r>
          </a:p>
          <a:p>
            <a:r>
              <a:rPr lang="en-CA" dirty="0" smtClean="0"/>
              <a:t>Collaborative </a:t>
            </a:r>
          </a:p>
          <a:p>
            <a:r>
              <a:rPr lang="en-CA" dirty="0" smtClean="0"/>
              <a:t>Productive</a:t>
            </a:r>
          </a:p>
          <a:p>
            <a:r>
              <a:rPr lang="en-CA" dirty="0" smtClean="0"/>
              <a:t>Steaming</a:t>
            </a:r>
          </a:p>
          <a:p>
            <a:r>
              <a:rPr lang="en-CA" dirty="0" smtClean="0"/>
              <a:t>Soaking</a:t>
            </a:r>
          </a:p>
          <a:p>
            <a:r>
              <a:rPr lang="en-CA" dirty="0" smtClean="0"/>
              <a:t>Delicious</a:t>
            </a:r>
          </a:p>
          <a:p>
            <a:r>
              <a:rPr lang="en-CA" b="1" dirty="0" smtClean="0"/>
              <a:t>Intense </a:t>
            </a:r>
          </a:p>
          <a:p>
            <a:r>
              <a:rPr lang="en-CA" b="1" dirty="0" smtClean="0"/>
              <a:t>Wet</a:t>
            </a:r>
            <a:endParaRPr lang="de-DE" b="1" dirty="0"/>
          </a:p>
        </p:txBody>
      </p:sp>
      <p:sp>
        <p:nvSpPr>
          <p:cNvPr id="4" name="Rectangle 3"/>
          <p:cNvSpPr/>
          <p:nvPr/>
        </p:nvSpPr>
        <p:spPr>
          <a:xfrm>
            <a:off x="0" y="482389"/>
            <a:ext cx="83549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 smtClean="0">
                <a:solidFill>
                  <a:schemeClr val="tx2"/>
                </a:solidFill>
              </a:rPr>
              <a:t>We wish everybody interesting, friendly, collaborative, productive,</a:t>
            </a:r>
          </a:p>
          <a:p>
            <a:r>
              <a:rPr lang="en-CA" sz="2000" b="1" dirty="0" smtClean="0">
                <a:solidFill>
                  <a:schemeClr val="tx2"/>
                </a:solidFill>
              </a:rPr>
              <a:t> steaming, soaking and delicious workshop days in Harrison Hot Springs, BC!</a:t>
            </a:r>
            <a:endParaRPr lang="en-CA" sz="2000" b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86176" y="3833813"/>
            <a:ext cx="5249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 smtClean="0">
                <a:solidFill>
                  <a:schemeClr val="tx2"/>
                </a:solidFill>
              </a:rPr>
              <a:t>It was a pleasure hosting you in BC and showing you what fall in the lower mainland around Vancouver means!</a:t>
            </a:r>
            <a:endParaRPr lang="en-C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24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 advAuto="0"/>
      <p:bldP spid="5" grpId="0" build="p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What’s next?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50</a:t>
            </a:r>
            <a:r>
              <a:rPr lang="en-CA" baseline="30000" dirty="0" smtClean="0"/>
              <a:t>th</a:t>
            </a:r>
            <a:r>
              <a:rPr lang="en-CA" dirty="0" smtClean="0"/>
              <a:t> anniversary of ILL 2018</a:t>
            </a:r>
          </a:p>
          <a:p>
            <a:r>
              <a:rPr lang="en-CA" dirty="0" smtClean="0"/>
              <a:t>PSI2019</a:t>
            </a:r>
          </a:p>
          <a:p>
            <a:r>
              <a:rPr lang="en-CA" dirty="0"/>
              <a:t>?</a:t>
            </a:r>
            <a:endParaRPr lang="de-DE" dirty="0"/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106" y="2652174"/>
            <a:ext cx="1901395" cy="689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379" y="3497595"/>
            <a:ext cx="1762848" cy="4843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030" y="3481998"/>
            <a:ext cx="1766330" cy="515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522" y="2661801"/>
            <a:ext cx="1617346" cy="670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102" y="4185983"/>
            <a:ext cx="1089402" cy="9432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33" y="4258262"/>
            <a:ext cx="1170324" cy="79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9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0</TotalTime>
  <Words>117</Words>
  <Application>Microsoft Office PowerPoint</Application>
  <PresentationFormat>On-screen Show (16:9)</PresentationFormat>
  <Paragraphs>30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201603_TRIUMF PPT Template_rev</vt:lpstr>
      <vt:lpstr>PowerPoint Presentation</vt:lpstr>
      <vt:lpstr>Sunday impressions</vt:lpstr>
      <vt:lpstr>PowerPoint Presentation</vt:lpstr>
      <vt:lpstr>Tuesday afternoon</vt:lpstr>
      <vt:lpstr>PowerPoint Presentation</vt:lpstr>
      <vt:lpstr>Dinner at the Old Settler</vt:lpstr>
      <vt:lpstr>The scientific program</vt:lpstr>
      <vt:lpstr>What was the workshop?</vt:lpstr>
      <vt:lpstr>What’s next?</vt:lpstr>
    </vt:vector>
  </TitlesOfParts>
  <Company>TRIUMF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Ruediger Picker</dc:creator>
  <cp:lastModifiedBy>Ruediger Picker</cp:lastModifiedBy>
  <cp:revision>219</cp:revision>
  <cp:lastPrinted>2015-11-02T18:28:18Z</cp:lastPrinted>
  <dcterms:created xsi:type="dcterms:W3CDTF">2016-03-22T18:59:09Z</dcterms:created>
  <dcterms:modified xsi:type="dcterms:W3CDTF">2017-10-19T17:23:19Z</dcterms:modified>
</cp:coreProperties>
</file>