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1045" r:id="rId3"/>
    <p:sldId id="1046" r:id="rId4"/>
    <p:sldId id="1047" r:id="rId5"/>
    <p:sldId id="1059" r:id="rId6"/>
    <p:sldId id="1048" r:id="rId7"/>
    <p:sldId id="1062" r:id="rId8"/>
    <p:sldId id="1049" r:id="rId9"/>
    <p:sldId id="1050" r:id="rId10"/>
    <p:sldId id="1063" r:id="rId11"/>
    <p:sldId id="1052" r:id="rId12"/>
    <p:sldId id="1053" r:id="rId13"/>
    <p:sldId id="1054" r:id="rId14"/>
    <p:sldId id="1055" r:id="rId15"/>
    <p:sldId id="1057" r:id="rId16"/>
    <p:sldId id="1044" r:id="rId17"/>
    <p:sldId id="105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ienne nigron" initials="en" lastIdx="1" clrIdx="0">
    <p:extLst>
      <p:ext uri="{19B8F6BF-5375-455C-9EA6-DF929625EA0E}">
        <p15:presenceInfo xmlns:p15="http://schemas.microsoft.com/office/powerpoint/2012/main" userId="etienne nig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06EFBF-A362-4FED-A6DD-3789BEDEBCA3}" v="994" dt="2022-08-21T21:19:50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91080" autoAdjust="0"/>
  </p:normalViewPr>
  <p:slideViewPr>
    <p:cSldViewPr snapToGrid="0" showGuides="1">
      <p:cViewPr varScale="1">
        <p:scale>
          <a:sx n="78" d="100"/>
          <a:sy n="78" d="100"/>
        </p:scale>
        <p:origin x="240" y="67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8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ia" userId="76f3513b-2c24-4a96-bcb2-6c2eceb3a034" providerId="ADAL" clId="{E906EFBF-A362-4FED-A6DD-3789BEDEBCA3}"/>
    <pc:docChg chg="undo custSel addSld delSld modSld sldOrd">
      <pc:chgData name="Gaia" userId="76f3513b-2c24-4a96-bcb2-6c2eceb3a034" providerId="ADAL" clId="{E906EFBF-A362-4FED-A6DD-3789BEDEBCA3}" dt="2022-08-21T21:19:50.075" v="2047"/>
      <pc:docMkLst>
        <pc:docMk/>
      </pc:docMkLst>
      <pc:sldChg chg="addSp modSp mod modAnim">
        <pc:chgData name="Gaia" userId="76f3513b-2c24-4a96-bcb2-6c2eceb3a034" providerId="ADAL" clId="{E906EFBF-A362-4FED-A6DD-3789BEDEBCA3}" dt="2022-08-21T21:09:41.350" v="2026" actId="1076"/>
        <pc:sldMkLst>
          <pc:docMk/>
          <pc:sldMk cId="1011182293" sldId="1044"/>
        </pc:sldMkLst>
        <pc:spChg chg="add mod">
          <ac:chgData name="Gaia" userId="76f3513b-2c24-4a96-bcb2-6c2eceb3a034" providerId="ADAL" clId="{E906EFBF-A362-4FED-A6DD-3789BEDEBCA3}" dt="2022-08-21T19:04:52.521" v="1162" actId="1076"/>
          <ac:spMkLst>
            <pc:docMk/>
            <pc:sldMk cId="1011182293" sldId="1044"/>
            <ac:spMk id="4" creationId="{5D1A19C9-E7E1-3719-C841-253D73BDA113}"/>
          </ac:spMkLst>
        </pc:spChg>
        <pc:spChg chg="add mod">
          <ac:chgData name="Gaia" userId="76f3513b-2c24-4a96-bcb2-6c2eceb3a034" providerId="ADAL" clId="{E906EFBF-A362-4FED-A6DD-3789BEDEBCA3}" dt="2022-08-21T20:16:16.433" v="1635" actId="1076"/>
          <ac:spMkLst>
            <pc:docMk/>
            <pc:sldMk cId="1011182293" sldId="1044"/>
            <ac:spMk id="6" creationId="{A14890C1-88D4-E6C8-4CC9-835E70D0FAE9}"/>
          </ac:spMkLst>
        </pc:spChg>
        <pc:spChg chg="mod">
          <ac:chgData name="Gaia" userId="76f3513b-2c24-4a96-bcb2-6c2eceb3a034" providerId="ADAL" clId="{E906EFBF-A362-4FED-A6DD-3789BEDEBCA3}" dt="2022-08-21T20:30:05.493" v="1791" actId="20577"/>
          <ac:spMkLst>
            <pc:docMk/>
            <pc:sldMk cId="1011182293" sldId="1044"/>
            <ac:spMk id="14" creationId="{1BBE7330-971E-413F-0B70-CD0C6039AB67}"/>
          </ac:spMkLst>
        </pc:spChg>
        <pc:spChg chg="mod">
          <ac:chgData name="Gaia" userId="76f3513b-2c24-4a96-bcb2-6c2eceb3a034" providerId="ADAL" clId="{E906EFBF-A362-4FED-A6DD-3789BEDEBCA3}" dt="2022-08-21T19:05:01.516" v="1164" actId="1076"/>
          <ac:spMkLst>
            <pc:docMk/>
            <pc:sldMk cId="1011182293" sldId="1044"/>
            <ac:spMk id="20" creationId="{375F0544-2B90-2F27-F3E7-25348424B7F8}"/>
          </ac:spMkLst>
        </pc:spChg>
        <pc:spChg chg="mod">
          <ac:chgData name="Gaia" userId="76f3513b-2c24-4a96-bcb2-6c2eceb3a034" providerId="ADAL" clId="{E906EFBF-A362-4FED-A6DD-3789BEDEBCA3}" dt="2022-08-21T19:03:08.021" v="1111" actId="1076"/>
          <ac:spMkLst>
            <pc:docMk/>
            <pc:sldMk cId="1011182293" sldId="1044"/>
            <ac:spMk id="22" creationId="{151E25AB-F4B2-0AD7-029B-39FDA97C79A4}"/>
          </ac:spMkLst>
        </pc:spChg>
        <pc:spChg chg="mod">
          <ac:chgData name="Gaia" userId="76f3513b-2c24-4a96-bcb2-6c2eceb3a034" providerId="ADAL" clId="{E906EFBF-A362-4FED-A6DD-3789BEDEBCA3}" dt="2022-08-21T19:02:56.569" v="1109" actId="1076"/>
          <ac:spMkLst>
            <pc:docMk/>
            <pc:sldMk cId="1011182293" sldId="1044"/>
            <ac:spMk id="25" creationId="{D5BAA624-740A-A352-3AA9-2550AFEDDC7C}"/>
          </ac:spMkLst>
        </pc:spChg>
        <pc:grpChg chg="mod">
          <ac:chgData name="Gaia" userId="76f3513b-2c24-4a96-bcb2-6c2eceb3a034" providerId="ADAL" clId="{E906EFBF-A362-4FED-A6DD-3789BEDEBCA3}" dt="2022-08-21T19:04:56.984" v="1163" actId="1076"/>
          <ac:grpSpMkLst>
            <pc:docMk/>
            <pc:sldMk cId="1011182293" sldId="1044"/>
            <ac:grpSpMk id="12" creationId="{96E72263-9E96-1B3D-4193-F91D618BC25D}"/>
          </ac:grpSpMkLst>
        </pc:grpChg>
        <pc:picChg chg="mod">
          <ac:chgData name="Gaia" userId="76f3513b-2c24-4a96-bcb2-6c2eceb3a034" providerId="ADAL" clId="{E906EFBF-A362-4FED-A6DD-3789BEDEBCA3}" dt="2022-08-21T19:02:18.898" v="1091" actId="1076"/>
          <ac:picMkLst>
            <pc:docMk/>
            <pc:sldMk cId="1011182293" sldId="1044"/>
            <ac:picMk id="3" creationId="{FE49F917-FCCF-9FE7-7616-735591210165}"/>
          </ac:picMkLst>
        </pc:picChg>
        <pc:picChg chg="mod">
          <ac:chgData name="Gaia" userId="76f3513b-2c24-4a96-bcb2-6c2eceb3a034" providerId="ADAL" clId="{E906EFBF-A362-4FED-A6DD-3789BEDEBCA3}" dt="2022-08-21T19:05:08.273" v="1166" actId="1076"/>
          <ac:picMkLst>
            <pc:docMk/>
            <pc:sldMk cId="1011182293" sldId="1044"/>
            <ac:picMk id="17" creationId="{04D351C1-6692-5D93-91A1-0FA554E33F41}"/>
          </ac:picMkLst>
        </pc:picChg>
        <pc:picChg chg="mod">
          <ac:chgData name="Gaia" userId="76f3513b-2c24-4a96-bcb2-6c2eceb3a034" providerId="ADAL" clId="{E906EFBF-A362-4FED-A6DD-3789BEDEBCA3}" dt="2022-08-21T21:09:41.350" v="2026" actId="1076"/>
          <ac:picMkLst>
            <pc:docMk/>
            <pc:sldMk cId="1011182293" sldId="1044"/>
            <ac:picMk id="26" creationId="{97085D23-ADBA-F6D0-75C6-9292A7687950}"/>
          </ac:picMkLst>
        </pc:picChg>
      </pc:sldChg>
      <pc:sldChg chg="modSp mod">
        <pc:chgData name="Gaia" userId="76f3513b-2c24-4a96-bcb2-6c2eceb3a034" providerId="ADAL" clId="{E906EFBF-A362-4FED-A6DD-3789BEDEBCA3}" dt="2022-08-21T20:30:36.877" v="1813" actId="6549"/>
        <pc:sldMkLst>
          <pc:docMk/>
          <pc:sldMk cId="3898785206" sldId="1045"/>
        </pc:sldMkLst>
        <pc:spChg chg="mod">
          <ac:chgData name="Gaia" userId="76f3513b-2c24-4a96-bcb2-6c2eceb3a034" providerId="ADAL" clId="{E906EFBF-A362-4FED-A6DD-3789BEDEBCA3}" dt="2022-08-21T20:30:36.877" v="1813" actId="6549"/>
          <ac:spMkLst>
            <pc:docMk/>
            <pc:sldMk cId="3898785206" sldId="1045"/>
            <ac:spMk id="14" creationId="{1BBE7330-971E-413F-0B70-CD0C6039AB67}"/>
          </ac:spMkLst>
        </pc:spChg>
      </pc:sldChg>
      <pc:sldChg chg="modSp mod modAnim">
        <pc:chgData name="Gaia" userId="76f3513b-2c24-4a96-bcb2-6c2eceb3a034" providerId="ADAL" clId="{E906EFBF-A362-4FED-A6DD-3789BEDEBCA3}" dt="2022-08-21T20:57:37.649" v="1963"/>
        <pc:sldMkLst>
          <pc:docMk/>
          <pc:sldMk cId="4201050133" sldId="1046"/>
        </pc:sldMkLst>
        <pc:spChg chg="mod">
          <ac:chgData name="Gaia" userId="76f3513b-2c24-4a96-bcb2-6c2eceb3a034" providerId="ADAL" clId="{E906EFBF-A362-4FED-A6DD-3789BEDEBCA3}" dt="2022-08-21T20:30:42.426" v="1815" actId="6549"/>
          <ac:spMkLst>
            <pc:docMk/>
            <pc:sldMk cId="4201050133" sldId="1046"/>
            <ac:spMk id="14" creationId="{1BBE7330-971E-413F-0B70-CD0C6039AB67}"/>
          </ac:spMkLst>
        </pc:spChg>
      </pc:sldChg>
      <pc:sldChg chg="modSp mod">
        <pc:chgData name="Gaia" userId="76f3513b-2c24-4a96-bcb2-6c2eceb3a034" providerId="ADAL" clId="{E906EFBF-A362-4FED-A6DD-3789BEDEBCA3}" dt="2022-08-21T20:30:48.175" v="1817" actId="6549"/>
        <pc:sldMkLst>
          <pc:docMk/>
          <pc:sldMk cId="1216991960" sldId="1047"/>
        </pc:sldMkLst>
        <pc:spChg chg="mod">
          <ac:chgData name="Gaia" userId="76f3513b-2c24-4a96-bcb2-6c2eceb3a034" providerId="ADAL" clId="{E906EFBF-A362-4FED-A6DD-3789BEDEBCA3}" dt="2022-08-21T20:30:48.175" v="1817" actId="6549"/>
          <ac:spMkLst>
            <pc:docMk/>
            <pc:sldMk cId="1216991960" sldId="1047"/>
            <ac:spMk id="14" creationId="{1BBE7330-971E-413F-0B70-CD0C6039AB67}"/>
          </ac:spMkLst>
        </pc:spChg>
      </pc:sldChg>
      <pc:sldChg chg="addSp delSp modSp mod modAnim">
        <pc:chgData name="Gaia" userId="76f3513b-2c24-4a96-bcb2-6c2eceb3a034" providerId="ADAL" clId="{E906EFBF-A362-4FED-A6DD-3789BEDEBCA3}" dt="2022-08-21T20:35:32.088" v="1840"/>
        <pc:sldMkLst>
          <pc:docMk/>
          <pc:sldMk cId="2518453961" sldId="1048"/>
        </pc:sldMkLst>
        <pc:spChg chg="add mod">
          <ac:chgData name="Gaia" userId="76f3513b-2c24-4a96-bcb2-6c2eceb3a034" providerId="ADAL" clId="{E906EFBF-A362-4FED-A6DD-3789BEDEBCA3}" dt="2022-08-21T18:32:59.993" v="461" actId="403"/>
          <ac:spMkLst>
            <pc:docMk/>
            <pc:sldMk cId="2518453961" sldId="1048"/>
            <ac:spMk id="3" creationId="{D89E63E8-7848-3266-42B4-B94E3482330A}"/>
          </ac:spMkLst>
        </pc:spChg>
        <pc:spChg chg="add mod">
          <ac:chgData name="Gaia" userId="76f3513b-2c24-4a96-bcb2-6c2eceb3a034" providerId="ADAL" clId="{E906EFBF-A362-4FED-A6DD-3789BEDEBCA3}" dt="2022-08-21T18:32:59.993" v="461" actId="403"/>
          <ac:spMkLst>
            <pc:docMk/>
            <pc:sldMk cId="2518453961" sldId="1048"/>
            <ac:spMk id="6" creationId="{D1ECD805-D052-6CBA-88BC-76465D2C506D}"/>
          </ac:spMkLst>
        </pc:spChg>
        <pc:spChg chg="add mod">
          <ac:chgData name="Gaia" userId="76f3513b-2c24-4a96-bcb2-6c2eceb3a034" providerId="ADAL" clId="{E906EFBF-A362-4FED-A6DD-3789BEDEBCA3}" dt="2022-08-21T18:32:59.993" v="461" actId="403"/>
          <ac:spMkLst>
            <pc:docMk/>
            <pc:sldMk cId="2518453961" sldId="1048"/>
            <ac:spMk id="7" creationId="{B4F732F7-F4AC-34BE-38E1-59449DEE10A4}"/>
          </ac:spMkLst>
        </pc:spChg>
        <pc:spChg chg="add mod">
          <ac:chgData name="Gaia" userId="76f3513b-2c24-4a96-bcb2-6c2eceb3a034" providerId="ADAL" clId="{E906EFBF-A362-4FED-A6DD-3789BEDEBCA3}" dt="2022-08-21T18:32:59.993" v="461" actId="403"/>
          <ac:spMkLst>
            <pc:docMk/>
            <pc:sldMk cId="2518453961" sldId="1048"/>
            <ac:spMk id="8" creationId="{2469A498-A1B8-5733-9228-9B676D4B4657}"/>
          </ac:spMkLst>
        </pc:spChg>
        <pc:spChg chg="mod">
          <ac:chgData name="Gaia" userId="76f3513b-2c24-4a96-bcb2-6c2eceb3a034" providerId="ADAL" clId="{E906EFBF-A362-4FED-A6DD-3789BEDEBCA3}" dt="2022-08-21T20:30:58.767" v="1821" actId="6549"/>
          <ac:spMkLst>
            <pc:docMk/>
            <pc:sldMk cId="2518453961" sldId="1048"/>
            <ac:spMk id="14" creationId="{1BBE7330-971E-413F-0B70-CD0C6039AB67}"/>
          </ac:spMkLst>
        </pc:spChg>
        <pc:spChg chg="del">
          <ac:chgData name="Gaia" userId="76f3513b-2c24-4a96-bcb2-6c2eceb3a034" providerId="ADAL" clId="{E906EFBF-A362-4FED-A6DD-3789BEDEBCA3}" dt="2022-08-21T18:29:02.789" v="373" actId="478"/>
          <ac:spMkLst>
            <pc:docMk/>
            <pc:sldMk cId="2518453961" sldId="1048"/>
            <ac:spMk id="16" creationId="{692940B8-89DA-9B4E-434E-327FAC995F6A}"/>
          </ac:spMkLst>
        </pc:spChg>
        <pc:spChg chg="del">
          <ac:chgData name="Gaia" userId="76f3513b-2c24-4a96-bcb2-6c2eceb3a034" providerId="ADAL" clId="{E906EFBF-A362-4FED-A6DD-3789BEDEBCA3}" dt="2022-08-21T18:29:00.643" v="372" actId="478"/>
          <ac:spMkLst>
            <pc:docMk/>
            <pc:sldMk cId="2518453961" sldId="1048"/>
            <ac:spMk id="19" creationId="{88F11D17-2DC1-5491-76B9-1AB825EC7DF4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0" creationId="{6A8D2C19-B3BA-35A4-B394-CBA9A7B4FC72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1" creationId="{AF23CD9B-B1E3-AE42-E1CB-FBD42D0E43BF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2" creationId="{2E46D2C0-C49C-0AD7-B2FB-625BAA74C68D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3" creationId="{BB6A30B0-08DF-7DE5-441C-5D953AF20E82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4" creationId="{68B47009-85AD-05F5-AB4F-C401BB61742C}"/>
          </ac:spMkLst>
        </pc:spChg>
        <pc:spChg chg="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5" creationId="{C0C3C376-D914-D540-04DB-EACBB5B918F8}"/>
          </ac:spMkLst>
        </pc:spChg>
        <pc:spChg chg="add 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7" creationId="{246F6EE5-8A44-F878-1626-E72651A8E9F4}"/>
          </ac:spMkLst>
        </pc:spChg>
        <pc:spChg chg="add mod">
          <ac:chgData name="Gaia" userId="76f3513b-2c24-4a96-bcb2-6c2eceb3a034" providerId="ADAL" clId="{E906EFBF-A362-4FED-A6DD-3789BEDEBCA3}" dt="2022-08-21T18:30:09.070" v="378" actId="1076"/>
          <ac:spMkLst>
            <pc:docMk/>
            <pc:sldMk cId="2518453961" sldId="1048"/>
            <ac:spMk id="28" creationId="{9BFC79B9-AB97-4EAE-B2D4-556A62F04D23}"/>
          </ac:spMkLst>
        </pc:spChg>
        <pc:spChg chg="add mod">
          <ac:chgData name="Gaia" userId="76f3513b-2c24-4a96-bcb2-6c2eceb3a034" providerId="ADAL" clId="{E906EFBF-A362-4FED-A6DD-3789BEDEBCA3}" dt="2022-08-21T18:32:43.384" v="457" actId="20577"/>
          <ac:spMkLst>
            <pc:docMk/>
            <pc:sldMk cId="2518453961" sldId="1048"/>
            <ac:spMk id="31" creationId="{B2D075BC-07B6-9920-9E66-512B35D184B6}"/>
          </ac:spMkLst>
        </pc:spChg>
        <pc:spChg chg="mod">
          <ac:chgData name="Gaia" userId="76f3513b-2c24-4a96-bcb2-6c2eceb3a034" providerId="ADAL" clId="{E906EFBF-A362-4FED-A6DD-3789BEDEBCA3}" dt="2022-08-21T18:30:55.869" v="423" actId="20577"/>
          <ac:spMkLst>
            <pc:docMk/>
            <pc:sldMk cId="2518453961" sldId="1048"/>
            <ac:spMk id="97" creationId="{0FF7018F-2A6A-66F0-D512-C1E260018363}"/>
          </ac:spMkLst>
        </pc:spChg>
        <pc:grpChg chg="add mod">
          <ac:chgData name="Gaia" userId="76f3513b-2c24-4a96-bcb2-6c2eceb3a034" providerId="ADAL" clId="{E906EFBF-A362-4FED-A6DD-3789BEDEBCA3}" dt="2022-08-21T18:32:29.189" v="437" actId="1076"/>
          <ac:grpSpMkLst>
            <pc:docMk/>
            <pc:sldMk cId="2518453961" sldId="1048"/>
            <ac:grpSpMk id="12" creationId="{F855E178-BA6B-1525-4617-85F71A368376}"/>
          </ac:grpSpMkLst>
        </pc:grpChg>
        <pc:grpChg chg="add mod">
          <ac:chgData name="Gaia" userId="76f3513b-2c24-4a96-bcb2-6c2eceb3a034" providerId="ADAL" clId="{E906EFBF-A362-4FED-A6DD-3789BEDEBCA3}" dt="2022-08-21T18:32:59.993" v="461" actId="403"/>
          <ac:grpSpMkLst>
            <pc:docMk/>
            <pc:sldMk cId="2518453961" sldId="1048"/>
            <ac:grpSpMk id="30" creationId="{4604A52D-CD2B-6B83-E930-2C52A1AF5591}"/>
          </ac:grpSpMkLst>
        </pc:grpChg>
        <pc:picChg chg="add mod">
          <ac:chgData name="Gaia" userId="76f3513b-2c24-4a96-bcb2-6c2eceb3a034" providerId="ADAL" clId="{E906EFBF-A362-4FED-A6DD-3789BEDEBCA3}" dt="2022-08-21T18:32:59.993" v="461" actId="403"/>
          <ac:picMkLst>
            <pc:docMk/>
            <pc:sldMk cId="2518453961" sldId="1048"/>
            <ac:picMk id="2" creationId="{42A5DAB5-FCEE-E78C-0BB6-B62853907E07}"/>
          </ac:picMkLst>
        </pc:picChg>
        <pc:picChg chg="add mod">
          <ac:chgData name="Gaia" userId="76f3513b-2c24-4a96-bcb2-6c2eceb3a034" providerId="ADAL" clId="{E906EFBF-A362-4FED-A6DD-3789BEDEBCA3}" dt="2022-08-21T18:32:59.993" v="461" actId="403"/>
          <ac:picMkLst>
            <pc:docMk/>
            <pc:sldMk cId="2518453961" sldId="1048"/>
            <ac:picMk id="4" creationId="{7AD87C7C-6339-3399-EA9F-D1AECB715E30}"/>
          </ac:picMkLst>
        </pc:picChg>
        <pc:picChg chg="mod">
          <ac:chgData name="Gaia" userId="76f3513b-2c24-4a96-bcb2-6c2eceb3a034" providerId="ADAL" clId="{E906EFBF-A362-4FED-A6DD-3789BEDEBCA3}" dt="2022-08-21T18:30:09.070" v="378" actId="1076"/>
          <ac:picMkLst>
            <pc:docMk/>
            <pc:sldMk cId="2518453961" sldId="1048"/>
            <ac:picMk id="13" creationId="{1136CADD-F26C-C025-89FB-78C5B0274E09}"/>
          </ac:picMkLst>
        </pc:picChg>
        <pc:picChg chg="add mod">
          <ac:chgData name="Gaia" userId="76f3513b-2c24-4a96-bcb2-6c2eceb3a034" providerId="ADAL" clId="{E906EFBF-A362-4FED-A6DD-3789BEDEBCA3}" dt="2022-08-21T18:30:09.070" v="378" actId="1076"/>
          <ac:picMkLst>
            <pc:docMk/>
            <pc:sldMk cId="2518453961" sldId="1048"/>
            <ac:picMk id="26" creationId="{65B29A3A-1B16-7F95-86BD-4FE5284EE817}"/>
          </ac:picMkLst>
        </pc:picChg>
        <pc:picChg chg="add mod">
          <ac:chgData name="Gaia" userId="76f3513b-2c24-4a96-bcb2-6c2eceb3a034" providerId="ADAL" clId="{E906EFBF-A362-4FED-A6DD-3789BEDEBCA3}" dt="2022-08-21T18:30:09.070" v="378" actId="1076"/>
          <ac:picMkLst>
            <pc:docMk/>
            <pc:sldMk cId="2518453961" sldId="1048"/>
            <ac:picMk id="29" creationId="{51BEBFB9-74AB-89FE-B21D-B31D8B6664A7}"/>
          </ac:picMkLst>
        </pc:picChg>
        <pc:picChg chg="add del mod">
          <ac:chgData name="Gaia" userId="76f3513b-2c24-4a96-bcb2-6c2eceb3a034" providerId="ADAL" clId="{E906EFBF-A362-4FED-A6DD-3789BEDEBCA3}" dt="2022-08-21T20:00:12.346" v="1366" actId="478"/>
          <ac:picMkLst>
            <pc:docMk/>
            <pc:sldMk cId="2518453961" sldId="1048"/>
            <ac:picMk id="3074" creationId="{D008A380-CDBA-3675-8FD1-4346B5B3B548}"/>
          </ac:picMkLst>
        </pc:picChg>
        <pc:cxnChg chg="mod">
          <ac:chgData name="Gaia" userId="76f3513b-2c24-4a96-bcb2-6c2eceb3a034" providerId="ADAL" clId="{E906EFBF-A362-4FED-A6DD-3789BEDEBCA3}" dt="2022-08-21T18:29:14.098" v="375" actId="1076"/>
          <ac:cxnSpMkLst>
            <pc:docMk/>
            <pc:sldMk cId="2518453961" sldId="1048"/>
            <ac:cxnSpMk id="18" creationId="{9C55FEF4-572F-069B-ACBA-99E00729BEB8}"/>
          </ac:cxnSpMkLst>
        </pc:cxnChg>
      </pc:sldChg>
      <pc:sldChg chg="addSp delSp modSp mod">
        <pc:chgData name="Gaia" userId="76f3513b-2c24-4a96-bcb2-6c2eceb3a034" providerId="ADAL" clId="{E906EFBF-A362-4FED-A6DD-3789BEDEBCA3}" dt="2022-08-21T20:31:08.871" v="1825" actId="6549"/>
        <pc:sldMkLst>
          <pc:docMk/>
          <pc:sldMk cId="3836201478" sldId="1049"/>
        </pc:sldMkLst>
        <pc:spChg chg="add del">
          <ac:chgData name="Gaia" userId="76f3513b-2c24-4a96-bcb2-6c2eceb3a034" providerId="ADAL" clId="{E906EFBF-A362-4FED-A6DD-3789BEDEBCA3}" dt="2022-08-21T20:21:15.610" v="1637" actId="478"/>
          <ac:spMkLst>
            <pc:docMk/>
            <pc:sldMk cId="3836201478" sldId="1049"/>
            <ac:spMk id="13" creationId="{5C2DFE6A-0599-580F-595D-D18592E480A1}"/>
          </ac:spMkLst>
        </pc:spChg>
        <pc:spChg chg="mod">
          <ac:chgData name="Gaia" userId="76f3513b-2c24-4a96-bcb2-6c2eceb3a034" providerId="ADAL" clId="{E906EFBF-A362-4FED-A6DD-3789BEDEBCA3}" dt="2022-08-21T20:31:08.871" v="1825" actId="6549"/>
          <ac:spMkLst>
            <pc:docMk/>
            <pc:sldMk cId="3836201478" sldId="1049"/>
            <ac:spMk id="14" creationId="{1BBE7330-971E-413F-0B70-CD0C6039AB67}"/>
          </ac:spMkLst>
        </pc:spChg>
        <pc:spChg chg="mod">
          <ac:chgData name="Gaia" userId="76f3513b-2c24-4a96-bcb2-6c2eceb3a034" providerId="ADAL" clId="{E906EFBF-A362-4FED-A6DD-3789BEDEBCA3}" dt="2022-08-21T19:30:01.814" v="1352" actId="1076"/>
          <ac:spMkLst>
            <pc:docMk/>
            <pc:sldMk cId="3836201478" sldId="1049"/>
            <ac:spMk id="59" creationId="{F5EC95A6-3A20-9DC8-B532-6E282E0F12E7}"/>
          </ac:spMkLst>
        </pc:spChg>
        <pc:picChg chg="add del mod">
          <ac:chgData name="Gaia" userId="76f3513b-2c24-4a96-bcb2-6c2eceb3a034" providerId="ADAL" clId="{E906EFBF-A362-4FED-A6DD-3789BEDEBCA3}" dt="2022-08-21T18:56:14.743" v="1016" actId="21"/>
          <ac:picMkLst>
            <pc:docMk/>
            <pc:sldMk cId="3836201478" sldId="1049"/>
            <ac:picMk id="2" creationId="{CF5921EE-B100-1B8D-8420-E06C6304086A}"/>
          </ac:picMkLst>
        </pc:picChg>
        <pc:picChg chg="add del mod">
          <ac:chgData name="Gaia" userId="76f3513b-2c24-4a96-bcb2-6c2eceb3a034" providerId="ADAL" clId="{E906EFBF-A362-4FED-A6DD-3789BEDEBCA3}" dt="2022-08-21T19:30:18.755" v="1356" actId="478"/>
          <ac:picMkLst>
            <pc:docMk/>
            <pc:sldMk cId="3836201478" sldId="1049"/>
            <ac:picMk id="6" creationId="{94B07204-70E4-1EE8-226C-D1FE36156DDC}"/>
          </ac:picMkLst>
        </pc:picChg>
      </pc:sldChg>
      <pc:sldChg chg="addSp delSp modSp add del mod delAnim modAnim delCm">
        <pc:chgData name="Gaia" userId="76f3513b-2c24-4a96-bcb2-6c2eceb3a034" providerId="ADAL" clId="{E906EFBF-A362-4FED-A6DD-3789BEDEBCA3}" dt="2022-08-21T21:05:12.663" v="2013" actId="1076"/>
        <pc:sldMkLst>
          <pc:docMk/>
          <pc:sldMk cId="2200066770" sldId="1050"/>
        </pc:sldMkLst>
        <pc:spChg chg="add mod">
          <ac:chgData name="Gaia" userId="76f3513b-2c24-4a96-bcb2-6c2eceb3a034" providerId="ADAL" clId="{E906EFBF-A362-4FED-A6DD-3789BEDEBCA3}" dt="2022-08-21T20:23:32.992" v="1670" actId="164"/>
          <ac:spMkLst>
            <pc:docMk/>
            <pc:sldMk cId="2200066770" sldId="1050"/>
            <ac:spMk id="3" creationId="{A90E9F98-8C86-9116-8528-3323D3D75687}"/>
          </ac:spMkLst>
        </pc:spChg>
        <pc:spChg chg="add mod">
          <ac:chgData name="Gaia" userId="76f3513b-2c24-4a96-bcb2-6c2eceb3a034" providerId="ADAL" clId="{E906EFBF-A362-4FED-A6DD-3789BEDEBCA3}" dt="2022-08-21T20:38:58.389" v="1855" actId="1076"/>
          <ac:spMkLst>
            <pc:docMk/>
            <pc:sldMk cId="2200066770" sldId="1050"/>
            <ac:spMk id="7" creationId="{44407828-0E7F-70A3-457E-0B8B084021C7}"/>
          </ac:spMkLst>
        </pc:spChg>
        <pc:spChg chg="add mod">
          <ac:chgData name="Gaia" userId="76f3513b-2c24-4a96-bcb2-6c2eceb3a034" providerId="ADAL" clId="{E906EFBF-A362-4FED-A6DD-3789BEDEBCA3}" dt="2022-08-21T20:39:44.381" v="1912" actId="1076"/>
          <ac:spMkLst>
            <pc:docMk/>
            <pc:sldMk cId="2200066770" sldId="1050"/>
            <ac:spMk id="8" creationId="{568CF84E-DB69-3AAE-E7C5-DFA9BB0EAF8E}"/>
          </ac:spMkLst>
        </pc:spChg>
        <pc:spChg chg="add mod">
          <ac:chgData name="Gaia" userId="76f3513b-2c24-4a96-bcb2-6c2eceb3a034" providerId="ADAL" clId="{E906EFBF-A362-4FED-A6DD-3789BEDEBCA3}" dt="2022-08-21T21:05:12.663" v="2013" actId="1076"/>
          <ac:spMkLst>
            <pc:docMk/>
            <pc:sldMk cId="2200066770" sldId="1050"/>
            <ac:spMk id="13" creationId="{66632627-193D-FE70-9826-3296F77191B6}"/>
          </ac:spMkLst>
        </pc:spChg>
        <pc:spChg chg="mod">
          <ac:chgData name="Gaia" userId="76f3513b-2c24-4a96-bcb2-6c2eceb3a034" providerId="ADAL" clId="{E906EFBF-A362-4FED-A6DD-3789BEDEBCA3}" dt="2022-08-21T20:31:13.920" v="1827" actId="6549"/>
          <ac:spMkLst>
            <pc:docMk/>
            <pc:sldMk cId="2200066770" sldId="1050"/>
            <ac:spMk id="14" creationId="{1BBE7330-971E-413F-0B70-CD0C6039AB67}"/>
          </ac:spMkLst>
        </pc:spChg>
        <pc:spChg chg="add mod">
          <ac:chgData name="Gaia" userId="76f3513b-2c24-4a96-bcb2-6c2eceb3a034" providerId="ADAL" clId="{E906EFBF-A362-4FED-A6DD-3789BEDEBCA3}" dt="2022-08-21T20:59:20.536" v="1987" actId="1076"/>
          <ac:spMkLst>
            <pc:docMk/>
            <pc:sldMk cId="2200066770" sldId="1050"/>
            <ac:spMk id="17" creationId="{3B23D5B6-97CB-7E55-084A-334C2FCC1E5A}"/>
          </ac:spMkLst>
        </pc:spChg>
        <pc:spChg chg="mod">
          <ac:chgData name="Gaia" userId="76f3513b-2c24-4a96-bcb2-6c2eceb3a034" providerId="ADAL" clId="{E906EFBF-A362-4FED-A6DD-3789BEDEBCA3}" dt="2022-08-21T20:22:17.570" v="1646" actId="20577"/>
          <ac:spMkLst>
            <pc:docMk/>
            <pc:sldMk cId="2200066770" sldId="1050"/>
            <ac:spMk id="97" creationId="{0FF7018F-2A6A-66F0-D512-C1E260018363}"/>
          </ac:spMkLst>
        </pc:spChg>
        <pc:grpChg chg="add mod">
          <ac:chgData name="Gaia" userId="76f3513b-2c24-4a96-bcb2-6c2eceb3a034" providerId="ADAL" clId="{E906EFBF-A362-4FED-A6DD-3789BEDEBCA3}" dt="2022-08-21T20:23:32.992" v="1670" actId="164"/>
          <ac:grpSpMkLst>
            <pc:docMk/>
            <pc:sldMk cId="2200066770" sldId="1050"/>
            <ac:grpSpMk id="4" creationId="{51C7BEE9-A767-2CB6-4913-7282477745C4}"/>
          </ac:grpSpMkLst>
        </pc:grpChg>
        <pc:picChg chg="add del mod">
          <ac:chgData name="Gaia" userId="76f3513b-2c24-4a96-bcb2-6c2eceb3a034" providerId="ADAL" clId="{E906EFBF-A362-4FED-A6DD-3789BEDEBCA3}" dt="2022-08-21T20:37:58.128" v="1844" actId="478"/>
          <ac:picMkLst>
            <pc:docMk/>
            <pc:sldMk cId="2200066770" sldId="1050"/>
            <ac:picMk id="6" creationId="{F36EBE55-4E00-4A86-4536-6EB7D875EB30}"/>
          </ac:picMkLst>
        </pc:picChg>
        <pc:picChg chg="mod">
          <ac:chgData name="Gaia" userId="76f3513b-2c24-4a96-bcb2-6c2eceb3a034" providerId="ADAL" clId="{E906EFBF-A362-4FED-A6DD-3789BEDEBCA3}" dt="2022-08-21T20:23:32.992" v="1670" actId="164"/>
          <ac:picMkLst>
            <pc:docMk/>
            <pc:sldMk cId="2200066770" sldId="1050"/>
            <ac:picMk id="22" creationId="{F3A6B3FC-C873-57D2-1EDC-87BDDDD386E4}"/>
          </ac:picMkLst>
        </pc:picChg>
        <pc:picChg chg="add mod">
          <ac:chgData name="Gaia" userId="76f3513b-2c24-4a96-bcb2-6c2eceb3a034" providerId="ADAL" clId="{E906EFBF-A362-4FED-A6DD-3789BEDEBCA3}" dt="2022-08-21T21:04:51.414" v="2010" actId="1076"/>
          <ac:picMkLst>
            <pc:docMk/>
            <pc:sldMk cId="2200066770" sldId="1050"/>
            <ac:picMk id="5122" creationId="{C06B0F29-77E9-E243-53C4-93A9C679D7C2}"/>
          </ac:picMkLst>
        </pc:picChg>
      </pc:sldChg>
      <pc:sldChg chg="delSp del mod delAnim">
        <pc:chgData name="Gaia" userId="76f3513b-2c24-4a96-bcb2-6c2eceb3a034" providerId="ADAL" clId="{E906EFBF-A362-4FED-A6DD-3789BEDEBCA3}" dt="2022-08-21T20:23:56.590" v="1672" actId="47"/>
        <pc:sldMkLst>
          <pc:docMk/>
          <pc:sldMk cId="1304174358" sldId="1051"/>
        </pc:sldMkLst>
        <pc:picChg chg="del">
          <ac:chgData name="Gaia" userId="76f3513b-2c24-4a96-bcb2-6c2eceb3a034" providerId="ADAL" clId="{E906EFBF-A362-4FED-A6DD-3789BEDEBCA3}" dt="2022-08-21T20:21:25.626" v="1639" actId="478"/>
          <ac:picMkLst>
            <pc:docMk/>
            <pc:sldMk cId="1304174358" sldId="1051"/>
            <ac:picMk id="4" creationId="{27264D08-9BB5-B9D0-1DDE-96C6BD15973D}"/>
          </ac:picMkLst>
        </pc:picChg>
        <pc:picChg chg="del">
          <ac:chgData name="Gaia" userId="76f3513b-2c24-4a96-bcb2-6c2eceb3a034" providerId="ADAL" clId="{E906EFBF-A362-4FED-A6DD-3789BEDEBCA3}" dt="2022-08-21T20:21:26.269" v="1640" actId="478"/>
          <ac:picMkLst>
            <pc:docMk/>
            <pc:sldMk cId="1304174358" sldId="1051"/>
            <ac:picMk id="7" creationId="{13ED6AEA-6087-E83B-9AA7-CF36DABB66B1}"/>
          </ac:picMkLst>
        </pc:picChg>
        <pc:picChg chg="del">
          <ac:chgData name="Gaia" userId="76f3513b-2c24-4a96-bcb2-6c2eceb3a034" providerId="ADAL" clId="{E906EFBF-A362-4FED-A6DD-3789BEDEBCA3}" dt="2022-08-21T20:21:26.812" v="1641" actId="478"/>
          <ac:picMkLst>
            <pc:docMk/>
            <pc:sldMk cId="1304174358" sldId="1051"/>
            <ac:picMk id="20" creationId="{BFDD1420-C540-79A9-D733-23CCB4B01608}"/>
          </ac:picMkLst>
        </pc:picChg>
        <pc:picChg chg="del">
          <ac:chgData name="Gaia" userId="76f3513b-2c24-4a96-bcb2-6c2eceb3a034" providerId="ADAL" clId="{E906EFBF-A362-4FED-A6DD-3789BEDEBCA3}" dt="2022-08-21T20:21:27.431" v="1642" actId="478"/>
          <ac:picMkLst>
            <pc:docMk/>
            <pc:sldMk cId="1304174358" sldId="1051"/>
            <ac:picMk id="22" creationId="{778A48D3-B94B-3E34-FC0A-283D420D62D5}"/>
          </ac:picMkLst>
        </pc:picChg>
        <pc:picChg chg="del">
          <ac:chgData name="Gaia" userId="76f3513b-2c24-4a96-bcb2-6c2eceb3a034" providerId="ADAL" clId="{E906EFBF-A362-4FED-A6DD-3789BEDEBCA3}" dt="2022-08-21T20:21:28.341" v="1643" actId="478"/>
          <ac:picMkLst>
            <pc:docMk/>
            <pc:sldMk cId="1304174358" sldId="1051"/>
            <ac:picMk id="24" creationId="{40814F1B-980E-63AF-9F1D-E056DA09B830}"/>
          </ac:picMkLst>
        </pc:picChg>
        <pc:picChg chg="del">
          <ac:chgData name="Gaia" userId="76f3513b-2c24-4a96-bcb2-6c2eceb3a034" providerId="ADAL" clId="{E906EFBF-A362-4FED-A6DD-3789BEDEBCA3}" dt="2022-08-21T20:21:28.895" v="1644" actId="478"/>
          <ac:picMkLst>
            <pc:docMk/>
            <pc:sldMk cId="1304174358" sldId="1051"/>
            <ac:picMk id="26" creationId="{94B23AA7-4E45-0E82-429C-E6BC49DEC910}"/>
          </ac:picMkLst>
        </pc:picChg>
      </pc:sldChg>
      <pc:sldChg chg="modSp mod">
        <pc:chgData name="Gaia" userId="76f3513b-2c24-4a96-bcb2-6c2eceb3a034" providerId="ADAL" clId="{E906EFBF-A362-4FED-A6DD-3789BEDEBCA3}" dt="2022-08-21T20:31:23.569" v="1831" actId="6549"/>
        <pc:sldMkLst>
          <pc:docMk/>
          <pc:sldMk cId="4278440194" sldId="1052"/>
        </pc:sldMkLst>
        <pc:spChg chg="mod">
          <ac:chgData name="Gaia" userId="76f3513b-2c24-4a96-bcb2-6c2eceb3a034" providerId="ADAL" clId="{E906EFBF-A362-4FED-A6DD-3789BEDEBCA3}" dt="2022-08-21T20:31:23.569" v="1831" actId="6549"/>
          <ac:spMkLst>
            <pc:docMk/>
            <pc:sldMk cId="4278440194" sldId="1052"/>
            <ac:spMk id="14" creationId="{1BBE7330-971E-413F-0B70-CD0C6039AB67}"/>
          </ac:spMkLst>
        </pc:spChg>
      </pc:sldChg>
      <pc:sldChg chg="addSp delSp modSp mod modAnim">
        <pc:chgData name="Gaia" userId="76f3513b-2c24-4a96-bcb2-6c2eceb3a034" providerId="ADAL" clId="{E906EFBF-A362-4FED-A6DD-3789BEDEBCA3}" dt="2022-08-21T21:07:59.748" v="2024"/>
        <pc:sldMkLst>
          <pc:docMk/>
          <pc:sldMk cId="2536984682" sldId="1053"/>
        </pc:sldMkLst>
        <pc:spChg chg="del">
          <ac:chgData name="Gaia" userId="76f3513b-2c24-4a96-bcb2-6c2eceb3a034" providerId="ADAL" clId="{E906EFBF-A362-4FED-A6DD-3789BEDEBCA3}" dt="2022-08-21T18:09:08.127" v="109" actId="478"/>
          <ac:spMkLst>
            <pc:docMk/>
            <pc:sldMk cId="2536984682" sldId="1053"/>
            <ac:spMk id="2" creationId="{A18EC212-355A-86BC-D422-67AA75D61B3F}"/>
          </ac:spMkLst>
        </pc:spChg>
        <pc:spChg chg="mod">
          <ac:chgData name="Gaia" userId="76f3513b-2c24-4a96-bcb2-6c2eceb3a034" providerId="ADAL" clId="{E906EFBF-A362-4FED-A6DD-3789BEDEBCA3}" dt="2022-08-21T20:31:29.914" v="1833" actId="6549"/>
          <ac:spMkLst>
            <pc:docMk/>
            <pc:sldMk cId="2536984682" sldId="1053"/>
            <ac:spMk id="14" creationId="{1BBE7330-971E-413F-0B70-CD0C6039AB67}"/>
          </ac:spMkLst>
        </pc:spChg>
        <pc:spChg chg="del mod">
          <ac:chgData name="Gaia" userId="76f3513b-2c24-4a96-bcb2-6c2eceb3a034" providerId="ADAL" clId="{E906EFBF-A362-4FED-A6DD-3789BEDEBCA3}" dt="2022-08-21T20:26:14.607" v="1712" actId="478"/>
          <ac:spMkLst>
            <pc:docMk/>
            <pc:sldMk cId="2536984682" sldId="1053"/>
            <ac:spMk id="17" creationId="{1064815C-1D4A-BC9B-4A37-81EC7E50F6DF}"/>
          </ac:spMkLst>
        </pc:spChg>
        <pc:spChg chg="mod">
          <ac:chgData name="Gaia" userId="76f3513b-2c24-4a96-bcb2-6c2eceb3a034" providerId="ADAL" clId="{E906EFBF-A362-4FED-A6DD-3789BEDEBCA3}" dt="2022-08-21T20:25:57.850" v="1710" actId="113"/>
          <ac:spMkLst>
            <pc:docMk/>
            <pc:sldMk cId="2536984682" sldId="1053"/>
            <ac:spMk id="19" creationId="{BD6FA34B-33D1-70D7-952B-9ABF2ADBECD1}"/>
          </ac:spMkLst>
        </pc:spChg>
        <pc:grpChg chg="add mod">
          <ac:chgData name="Gaia" userId="76f3513b-2c24-4a96-bcb2-6c2eceb3a034" providerId="ADAL" clId="{E906EFBF-A362-4FED-A6DD-3789BEDEBCA3}" dt="2022-08-21T20:26:04.799" v="1711" actId="1076"/>
          <ac:grpSpMkLst>
            <pc:docMk/>
            <pc:sldMk cId="2536984682" sldId="1053"/>
            <ac:grpSpMk id="7" creationId="{5BE1798C-3F3E-FD79-F8DA-854120978E09}"/>
          </ac:grpSpMkLst>
        </pc:grpChg>
        <pc:picChg chg="add mod">
          <ac:chgData name="Gaia" userId="76f3513b-2c24-4a96-bcb2-6c2eceb3a034" providerId="ADAL" clId="{E906EFBF-A362-4FED-A6DD-3789BEDEBCA3}" dt="2022-08-21T20:25:47.439" v="1706" actId="1076"/>
          <ac:picMkLst>
            <pc:docMk/>
            <pc:sldMk cId="2536984682" sldId="1053"/>
            <ac:picMk id="6" creationId="{4CD08D84-A6A8-7B97-DBCA-64F04D50F41A}"/>
          </ac:picMkLst>
        </pc:picChg>
        <pc:picChg chg="add mod">
          <ac:chgData name="Gaia" userId="76f3513b-2c24-4a96-bcb2-6c2eceb3a034" providerId="ADAL" clId="{E906EFBF-A362-4FED-A6DD-3789BEDEBCA3}" dt="2022-08-21T21:01:55.962" v="2001" actId="1076"/>
          <ac:picMkLst>
            <pc:docMk/>
            <pc:sldMk cId="2536984682" sldId="1053"/>
            <ac:picMk id="12" creationId="{4D842F81-06DA-2DD5-1B5B-92E61B4022EA}"/>
          </ac:picMkLst>
        </pc:picChg>
        <pc:picChg chg="add mod">
          <ac:chgData name="Gaia" userId="76f3513b-2c24-4a96-bcb2-6c2eceb3a034" providerId="ADAL" clId="{E906EFBF-A362-4FED-A6DD-3789BEDEBCA3}" dt="2022-08-21T21:07:36.477" v="2022" actId="1076"/>
          <ac:picMkLst>
            <pc:docMk/>
            <pc:sldMk cId="2536984682" sldId="1053"/>
            <ac:picMk id="6146" creationId="{9FAC2A75-CE36-10B9-988D-5DD4E525061B}"/>
          </ac:picMkLst>
        </pc:picChg>
      </pc:sldChg>
      <pc:sldChg chg="addSp modSp mod modAnim">
        <pc:chgData name="Gaia" userId="76f3513b-2c24-4a96-bcb2-6c2eceb3a034" providerId="ADAL" clId="{E906EFBF-A362-4FED-A6DD-3789BEDEBCA3}" dt="2022-08-21T21:02:31.631" v="2004"/>
        <pc:sldMkLst>
          <pc:docMk/>
          <pc:sldMk cId="1290931220" sldId="1054"/>
        </pc:sldMkLst>
        <pc:spChg chg="mod">
          <ac:chgData name="Gaia" userId="76f3513b-2c24-4a96-bcb2-6c2eceb3a034" providerId="ADAL" clId="{E906EFBF-A362-4FED-A6DD-3789BEDEBCA3}" dt="2022-08-21T20:31:36.006" v="1835" actId="20577"/>
          <ac:spMkLst>
            <pc:docMk/>
            <pc:sldMk cId="1290931220" sldId="1054"/>
            <ac:spMk id="14" creationId="{1BBE7330-971E-413F-0B70-CD0C6039AB67}"/>
          </ac:spMkLst>
        </pc:spChg>
        <pc:spChg chg="mod">
          <ac:chgData name="Gaia" userId="76f3513b-2c24-4a96-bcb2-6c2eceb3a034" providerId="ADAL" clId="{E906EFBF-A362-4FED-A6DD-3789BEDEBCA3}" dt="2022-08-21T18:15:05.401" v="270" actId="1076"/>
          <ac:spMkLst>
            <pc:docMk/>
            <pc:sldMk cId="1290931220" sldId="1054"/>
            <ac:spMk id="20" creationId="{5AD41D37-059C-B008-57F4-0C5B34F6CCEF}"/>
          </ac:spMkLst>
        </pc:spChg>
        <pc:picChg chg="add mod">
          <ac:chgData name="Gaia" userId="76f3513b-2c24-4a96-bcb2-6c2eceb3a034" providerId="ADAL" clId="{E906EFBF-A362-4FED-A6DD-3789BEDEBCA3}" dt="2022-08-21T20:14:47.207" v="1601" actId="1076"/>
          <ac:picMkLst>
            <pc:docMk/>
            <pc:sldMk cId="1290931220" sldId="1054"/>
            <ac:picMk id="2" creationId="{C614DF28-A393-8C7A-007C-4D275B54B1E3}"/>
          </ac:picMkLst>
        </pc:picChg>
        <pc:picChg chg="mod">
          <ac:chgData name="Gaia" userId="76f3513b-2c24-4a96-bcb2-6c2eceb3a034" providerId="ADAL" clId="{E906EFBF-A362-4FED-A6DD-3789BEDEBCA3}" dt="2022-08-21T18:15:10.306" v="271" actId="1076"/>
          <ac:picMkLst>
            <pc:docMk/>
            <pc:sldMk cId="1290931220" sldId="1054"/>
            <ac:picMk id="3074" creationId="{8090F3E8-90A4-2E5C-AC44-F686CAFC4D1B}"/>
          </ac:picMkLst>
        </pc:picChg>
      </pc:sldChg>
      <pc:sldChg chg="addSp delSp modSp mod modAnim">
        <pc:chgData name="Gaia" userId="76f3513b-2c24-4a96-bcb2-6c2eceb3a034" providerId="ADAL" clId="{E906EFBF-A362-4FED-A6DD-3789BEDEBCA3}" dt="2022-08-21T21:02:42.664" v="2005"/>
        <pc:sldMkLst>
          <pc:docMk/>
          <pc:sldMk cId="1937455703" sldId="1055"/>
        </pc:sldMkLst>
        <pc:spChg chg="del mod">
          <ac:chgData name="Gaia" userId="76f3513b-2c24-4a96-bcb2-6c2eceb3a034" providerId="ADAL" clId="{E906EFBF-A362-4FED-A6DD-3789BEDEBCA3}" dt="2022-08-21T18:15:17.209" v="272" actId="478"/>
          <ac:spMkLst>
            <pc:docMk/>
            <pc:sldMk cId="1937455703" sldId="1055"/>
            <ac:spMk id="2" creationId="{94AD4EB5-2ABC-C388-B938-B3DE2A951F01}"/>
          </ac:spMkLst>
        </pc:spChg>
        <pc:spChg chg="mod">
          <ac:chgData name="Gaia" userId="76f3513b-2c24-4a96-bcb2-6c2eceb3a034" providerId="ADAL" clId="{E906EFBF-A362-4FED-A6DD-3789BEDEBCA3}" dt="2022-08-21T18:15:31.753" v="277" actId="1076"/>
          <ac:spMkLst>
            <pc:docMk/>
            <pc:sldMk cId="1937455703" sldId="1055"/>
            <ac:spMk id="13" creationId="{991E24E0-0E2A-9F2A-3FEA-374648981566}"/>
          </ac:spMkLst>
        </pc:spChg>
        <pc:spChg chg="mod">
          <ac:chgData name="Gaia" userId="76f3513b-2c24-4a96-bcb2-6c2eceb3a034" providerId="ADAL" clId="{E906EFBF-A362-4FED-A6DD-3789BEDEBCA3}" dt="2022-08-21T20:31:40.586" v="1837" actId="6549"/>
          <ac:spMkLst>
            <pc:docMk/>
            <pc:sldMk cId="1937455703" sldId="1055"/>
            <ac:spMk id="14" creationId="{1BBE7330-971E-413F-0B70-CD0C6039AB67}"/>
          </ac:spMkLst>
        </pc:spChg>
        <pc:spChg chg="add mod">
          <ac:chgData name="Gaia" userId="76f3513b-2c24-4a96-bcb2-6c2eceb3a034" providerId="ADAL" clId="{E906EFBF-A362-4FED-A6DD-3789BEDEBCA3}" dt="2022-08-21T18:57:21.377" v="1020" actId="113"/>
          <ac:spMkLst>
            <pc:docMk/>
            <pc:sldMk cId="1937455703" sldId="1055"/>
            <ac:spMk id="17" creationId="{CE5D5C74-9720-4462-7889-CA3D5E9A3C2E}"/>
          </ac:spMkLst>
        </pc:spChg>
        <pc:picChg chg="add del mod">
          <ac:chgData name="Gaia" userId="76f3513b-2c24-4a96-bcb2-6c2eceb3a034" providerId="ADAL" clId="{E906EFBF-A362-4FED-A6DD-3789BEDEBCA3}" dt="2022-08-21T17:57:59.813" v="1" actId="21"/>
          <ac:picMkLst>
            <pc:docMk/>
            <pc:sldMk cId="1937455703" sldId="1055"/>
            <ac:picMk id="4" creationId="{36C552D7-885B-8A22-44C6-96997E21BF1A}"/>
          </ac:picMkLst>
        </pc:picChg>
        <pc:picChg chg="add mod">
          <ac:chgData name="Gaia" userId="76f3513b-2c24-4a96-bcb2-6c2eceb3a034" providerId="ADAL" clId="{E906EFBF-A362-4FED-A6DD-3789BEDEBCA3}" dt="2022-08-21T18:05:56.498" v="49" actId="14861"/>
          <ac:picMkLst>
            <pc:docMk/>
            <pc:sldMk cId="1937455703" sldId="1055"/>
            <ac:picMk id="6" creationId="{62A41826-B06F-25D1-DC2D-D85693157708}"/>
          </ac:picMkLst>
        </pc:picChg>
        <pc:picChg chg="add mod">
          <ac:chgData name="Gaia" userId="76f3513b-2c24-4a96-bcb2-6c2eceb3a034" providerId="ADAL" clId="{E906EFBF-A362-4FED-A6DD-3789BEDEBCA3}" dt="2022-08-21T18:07:36.617" v="79" actId="1076"/>
          <ac:picMkLst>
            <pc:docMk/>
            <pc:sldMk cId="1937455703" sldId="1055"/>
            <ac:picMk id="8" creationId="{4242879F-DF3C-3F72-C12D-8E1EB92707BF}"/>
          </ac:picMkLst>
        </pc:picChg>
        <pc:picChg chg="mod">
          <ac:chgData name="Gaia" userId="76f3513b-2c24-4a96-bcb2-6c2eceb3a034" providerId="ADAL" clId="{E906EFBF-A362-4FED-A6DD-3789BEDEBCA3}" dt="2022-08-21T18:07:25.394" v="76" actId="1076"/>
          <ac:picMkLst>
            <pc:docMk/>
            <pc:sldMk cId="1937455703" sldId="1055"/>
            <ac:picMk id="12" creationId="{6080FB5E-E026-8CD4-53BA-FFD63FE4A165}"/>
          </ac:picMkLst>
        </pc:picChg>
        <pc:picChg chg="add mod">
          <ac:chgData name="Gaia" userId="76f3513b-2c24-4a96-bcb2-6c2eceb3a034" providerId="ADAL" clId="{E906EFBF-A362-4FED-A6DD-3789BEDEBCA3}" dt="2022-08-21T18:15:35.729" v="278" actId="1076"/>
          <ac:picMkLst>
            <pc:docMk/>
            <pc:sldMk cId="1937455703" sldId="1055"/>
            <ac:picMk id="19" creationId="{C4FE6AB2-322B-D382-9775-FA5BAF646A5A}"/>
          </ac:picMkLst>
        </pc:picChg>
      </pc:sldChg>
      <pc:sldChg chg="modSp mod modAnim">
        <pc:chgData name="Gaia" userId="76f3513b-2c24-4a96-bcb2-6c2eceb3a034" providerId="ADAL" clId="{E906EFBF-A362-4FED-A6DD-3789BEDEBCA3}" dt="2022-08-21T21:08:55.909" v="2025" actId="692"/>
        <pc:sldMkLst>
          <pc:docMk/>
          <pc:sldMk cId="3751572550" sldId="1057"/>
        </pc:sldMkLst>
        <pc:spChg chg="mod">
          <ac:chgData name="Gaia" userId="76f3513b-2c24-4a96-bcb2-6c2eceb3a034" providerId="ADAL" clId="{E906EFBF-A362-4FED-A6DD-3789BEDEBCA3}" dt="2022-08-21T20:31:44.956" v="1839" actId="6549"/>
          <ac:spMkLst>
            <pc:docMk/>
            <pc:sldMk cId="3751572550" sldId="1057"/>
            <ac:spMk id="14" creationId="{1BBE7330-971E-413F-0B70-CD0C6039AB67}"/>
          </ac:spMkLst>
        </pc:spChg>
        <pc:spChg chg="mod">
          <ac:chgData name="Gaia" userId="76f3513b-2c24-4a96-bcb2-6c2eceb3a034" providerId="ADAL" clId="{E906EFBF-A362-4FED-A6DD-3789BEDEBCA3}" dt="2022-08-21T21:08:55.909" v="2025" actId="692"/>
          <ac:spMkLst>
            <pc:docMk/>
            <pc:sldMk cId="3751572550" sldId="1057"/>
            <ac:spMk id="25" creationId="{AD684834-4E0F-328D-D0C7-6CD695584EF6}"/>
          </ac:spMkLst>
        </pc:spChg>
        <pc:spChg chg="mod">
          <ac:chgData name="Gaia" userId="76f3513b-2c24-4a96-bcb2-6c2eceb3a034" providerId="ADAL" clId="{E906EFBF-A362-4FED-A6DD-3789BEDEBCA3}" dt="2022-08-21T18:57:36.682" v="1021" actId="1076"/>
          <ac:spMkLst>
            <pc:docMk/>
            <pc:sldMk cId="3751572550" sldId="1057"/>
            <ac:spMk id="27" creationId="{3083864D-BCD8-1B27-D469-7FB51BF473A2}"/>
          </ac:spMkLst>
        </pc:spChg>
        <pc:spChg chg="mod">
          <ac:chgData name="Gaia" userId="76f3513b-2c24-4a96-bcb2-6c2eceb3a034" providerId="ADAL" clId="{E906EFBF-A362-4FED-A6DD-3789BEDEBCA3}" dt="2022-08-21T18:59:30.681" v="1041" actId="1076"/>
          <ac:spMkLst>
            <pc:docMk/>
            <pc:sldMk cId="3751572550" sldId="1057"/>
            <ac:spMk id="35" creationId="{EAEC2D5E-92C3-BD23-7968-ED3570E1E1E9}"/>
          </ac:spMkLst>
        </pc:spChg>
      </pc:sldChg>
      <pc:sldChg chg="addSp delSp modSp mod">
        <pc:chgData name="Gaia" userId="76f3513b-2c24-4a96-bcb2-6c2eceb3a034" providerId="ADAL" clId="{E906EFBF-A362-4FED-A6DD-3789BEDEBCA3}" dt="2022-08-21T21:03:45.319" v="2007" actId="1076"/>
        <pc:sldMkLst>
          <pc:docMk/>
          <pc:sldMk cId="251730475" sldId="1058"/>
        </pc:sldMkLst>
        <pc:spChg chg="add del mod">
          <ac:chgData name="Gaia" userId="76f3513b-2c24-4a96-bcb2-6c2eceb3a034" providerId="ADAL" clId="{E906EFBF-A362-4FED-A6DD-3789BEDEBCA3}" dt="2022-08-21T20:30:29.710" v="1811" actId="20577"/>
          <ac:spMkLst>
            <pc:docMk/>
            <pc:sldMk cId="251730475" sldId="1058"/>
            <ac:spMk id="14" creationId="{1BBE7330-971E-413F-0B70-CD0C6039AB67}"/>
          </ac:spMkLst>
        </pc:spChg>
        <pc:spChg chg="mod">
          <ac:chgData name="Gaia" userId="76f3513b-2c24-4a96-bcb2-6c2eceb3a034" providerId="ADAL" clId="{E906EFBF-A362-4FED-A6DD-3789BEDEBCA3}" dt="2022-08-21T21:03:45.319" v="2007" actId="1076"/>
          <ac:spMkLst>
            <pc:docMk/>
            <pc:sldMk cId="251730475" sldId="1058"/>
            <ac:spMk id="26" creationId="{A7042964-D550-0A5E-58F7-E9B7ACF60DD3}"/>
          </ac:spMkLst>
        </pc:spChg>
        <pc:picChg chg="del mod">
          <ac:chgData name="Gaia" userId="76f3513b-2c24-4a96-bcb2-6c2eceb3a034" providerId="ADAL" clId="{E906EFBF-A362-4FED-A6DD-3789BEDEBCA3}" dt="2022-08-21T19:08:40.462" v="1209" actId="478"/>
          <ac:picMkLst>
            <pc:docMk/>
            <pc:sldMk cId="251730475" sldId="1058"/>
            <ac:picMk id="3" creationId="{1D7A1D1A-A55C-311C-B29D-C4FC3780A29D}"/>
          </ac:picMkLst>
        </pc:picChg>
        <pc:picChg chg="mod">
          <ac:chgData name="Gaia" userId="76f3513b-2c24-4a96-bcb2-6c2eceb3a034" providerId="ADAL" clId="{E906EFBF-A362-4FED-A6DD-3789BEDEBCA3}" dt="2022-08-21T19:09:01.415" v="1218" actId="1076"/>
          <ac:picMkLst>
            <pc:docMk/>
            <pc:sldMk cId="251730475" sldId="1058"/>
            <ac:picMk id="8" creationId="{AA46B45F-9C5C-F928-B647-D3A8EE66C299}"/>
          </ac:picMkLst>
        </pc:picChg>
        <pc:picChg chg="mod">
          <ac:chgData name="Gaia" userId="76f3513b-2c24-4a96-bcb2-6c2eceb3a034" providerId="ADAL" clId="{E906EFBF-A362-4FED-A6DD-3789BEDEBCA3}" dt="2022-08-21T19:09:05.185" v="1219" actId="1076"/>
          <ac:picMkLst>
            <pc:docMk/>
            <pc:sldMk cId="251730475" sldId="1058"/>
            <ac:picMk id="20" creationId="{D115FC8D-7231-68E0-E0C2-DE3308F1103A}"/>
          </ac:picMkLst>
        </pc:picChg>
      </pc:sldChg>
      <pc:sldChg chg="addSp delSp modSp mod addAnim">
        <pc:chgData name="Gaia" userId="76f3513b-2c24-4a96-bcb2-6c2eceb3a034" providerId="ADAL" clId="{E906EFBF-A362-4FED-A6DD-3789BEDEBCA3}" dt="2022-08-21T20:30:53.835" v="1819" actId="6549"/>
        <pc:sldMkLst>
          <pc:docMk/>
          <pc:sldMk cId="1233989436" sldId="1059"/>
        </pc:sldMkLst>
        <pc:spChg chg="mod">
          <ac:chgData name="Gaia" userId="76f3513b-2c24-4a96-bcb2-6c2eceb3a034" providerId="ADAL" clId="{E906EFBF-A362-4FED-A6DD-3789BEDEBCA3}" dt="2022-08-21T20:30:53.835" v="1819" actId="6549"/>
          <ac:spMkLst>
            <pc:docMk/>
            <pc:sldMk cId="1233989436" sldId="1059"/>
            <ac:spMk id="14" creationId="{1BBE7330-971E-413F-0B70-CD0C6039AB67}"/>
          </ac:spMkLst>
        </pc:spChg>
        <pc:graphicFrameChg chg="add mod modGraphic">
          <ac:chgData name="Gaia" userId="76f3513b-2c24-4a96-bcb2-6c2eceb3a034" providerId="ADAL" clId="{E906EFBF-A362-4FED-A6DD-3789BEDEBCA3}" dt="2022-08-21T19:59:56.623" v="1365" actId="1076"/>
          <ac:graphicFrameMkLst>
            <pc:docMk/>
            <pc:sldMk cId="1233989436" sldId="1059"/>
            <ac:graphicFrameMk id="2" creationId="{A625F7B4-AA84-2E36-BF51-DBF5460FA762}"/>
          </ac:graphicFrameMkLst>
        </pc:graphicFrameChg>
        <pc:picChg chg="del">
          <ac:chgData name="Gaia" userId="76f3513b-2c24-4a96-bcb2-6c2eceb3a034" providerId="ADAL" clId="{E906EFBF-A362-4FED-A6DD-3789BEDEBCA3}" dt="2022-08-21T19:59:06.551" v="1357" actId="478"/>
          <ac:picMkLst>
            <pc:docMk/>
            <pc:sldMk cId="1233989436" sldId="1059"/>
            <ac:picMk id="36" creationId="{7A56472F-1747-5ECD-C6C2-4E42E6D89227}"/>
          </ac:picMkLst>
        </pc:picChg>
      </pc:sldChg>
      <pc:sldChg chg="addSp delSp modSp del mod ord">
        <pc:chgData name="Gaia" userId="76f3513b-2c24-4a96-bcb2-6c2eceb3a034" providerId="ADAL" clId="{E906EFBF-A362-4FED-A6DD-3789BEDEBCA3}" dt="2022-08-21T17:59:28.527" v="20" actId="47"/>
        <pc:sldMkLst>
          <pc:docMk/>
          <pc:sldMk cId="1533806341" sldId="1061"/>
        </pc:sldMkLst>
        <pc:picChg chg="add mod">
          <ac:chgData name="Gaia" userId="76f3513b-2c24-4a96-bcb2-6c2eceb3a034" providerId="ADAL" clId="{E906EFBF-A362-4FED-A6DD-3789BEDEBCA3}" dt="2022-08-21T17:58:05.609" v="3" actId="1076"/>
          <ac:picMkLst>
            <pc:docMk/>
            <pc:sldMk cId="1533806341" sldId="1061"/>
            <ac:picMk id="3" creationId="{933D3CE9-DB0A-00C0-2D36-2BD8C1D7CBA1}"/>
          </ac:picMkLst>
        </pc:picChg>
        <pc:picChg chg="add mod">
          <ac:chgData name="Gaia" userId="76f3513b-2c24-4a96-bcb2-6c2eceb3a034" providerId="ADAL" clId="{E906EFBF-A362-4FED-A6DD-3789BEDEBCA3}" dt="2022-08-21T17:58:15.170" v="5" actId="1076"/>
          <ac:picMkLst>
            <pc:docMk/>
            <pc:sldMk cId="1533806341" sldId="1061"/>
            <ac:picMk id="6" creationId="{57BF7007-02D1-32EA-9F29-C1EAEC18D7E4}"/>
          </ac:picMkLst>
        </pc:picChg>
        <pc:picChg chg="add del mod">
          <ac:chgData name="Gaia" userId="76f3513b-2c24-4a96-bcb2-6c2eceb3a034" providerId="ADAL" clId="{E906EFBF-A362-4FED-A6DD-3789BEDEBCA3}" dt="2022-08-21T17:58:27.434" v="7" actId="21"/>
          <ac:picMkLst>
            <pc:docMk/>
            <pc:sldMk cId="1533806341" sldId="1061"/>
            <ac:picMk id="8" creationId="{85012B6F-AD59-A5A4-B0F2-61D297AE641C}"/>
          </ac:picMkLst>
        </pc:picChg>
        <pc:picChg chg="del">
          <ac:chgData name="Gaia" userId="76f3513b-2c24-4a96-bcb2-6c2eceb3a034" providerId="ADAL" clId="{E906EFBF-A362-4FED-A6DD-3789BEDEBCA3}" dt="2022-08-21T17:59:16.334" v="17" actId="21"/>
          <ac:picMkLst>
            <pc:docMk/>
            <pc:sldMk cId="1533806341" sldId="1061"/>
            <ac:picMk id="12" creationId="{76DFE7CB-31D0-9ADB-9E6F-B6D080A8ED6E}"/>
          </ac:picMkLst>
        </pc:picChg>
        <pc:picChg chg="add del mod">
          <ac:chgData name="Gaia" userId="76f3513b-2c24-4a96-bcb2-6c2eceb3a034" providerId="ADAL" clId="{E906EFBF-A362-4FED-A6DD-3789BEDEBCA3}" dt="2022-08-21T17:59:02.988" v="16" actId="478"/>
          <ac:picMkLst>
            <pc:docMk/>
            <pc:sldMk cId="1533806341" sldId="1061"/>
            <ac:picMk id="16" creationId="{D63BC4F2-00E9-77FE-5946-C02BC1F15137}"/>
          </ac:picMkLst>
        </pc:picChg>
      </pc:sldChg>
      <pc:sldChg chg="addSp delSp modSp mod modAnim">
        <pc:chgData name="Gaia" userId="76f3513b-2c24-4a96-bcb2-6c2eceb3a034" providerId="ADAL" clId="{E906EFBF-A362-4FED-A6DD-3789BEDEBCA3}" dt="2022-08-21T20:36:15.427" v="1841"/>
        <pc:sldMkLst>
          <pc:docMk/>
          <pc:sldMk cId="3297507275" sldId="1062"/>
        </pc:sldMkLst>
        <pc:spChg chg="add mod topLvl">
          <ac:chgData name="Gaia" userId="76f3513b-2c24-4a96-bcb2-6c2eceb3a034" providerId="ADAL" clId="{E906EFBF-A362-4FED-A6DD-3789BEDEBCA3}" dt="2022-08-21T20:12:06.295" v="1599" actId="14100"/>
          <ac:spMkLst>
            <pc:docMk/>
            <pc:sldMk cId="3297507275" sldId="1062"/>
            <ac:spMk id="2" creationId="{13BB1271-2A48-757A-4932-F5F59486A749}"/>
          </ac:spMkLst>
        </pc:spChg>
        <pc:spChg chg="add mod topLvl">
          <ac:chgData name="Gaia" userId="76f3513b-2c24-4a96-bcb2-6c2eceb3a034" providerId="ADAL" clId="{E906EFBF-A362-4FED-A6DD-3789BEDEBCA3}" dt="2022-08-21T20:11:59.017" v="1598" actId="14100"/>
          <ac:spMkLst>
            <pc:docMk/>
            <pc:sldMk cId="3297507275" sldId="1062"/>
            <ac:spMk id="4" creationId="{5B96B0AB-28A9-3979-FBF6-1F9B3C66174E}"/>
          </ac:spMkLst>
        </pc:spChg>
        <pc:spChg chg="mod">
          <ac:chgData name="Gaia" userId="76f3513b-2c24-4a96-bcb2-6c2eceb3a034" providerId="ADAL" clId="{E906EFBF-A362-4FED-A6DD-3789BEDEBCA3}" dt="2022-08-21T20:31:03.378" v="1823" actId="6549"/>
          <ac:spMkLst>
            <pc:docMk/>
            <pc:sldMk cId="3297507275" sldId="1062"/>
            <ac:spMk id="14" creationId="{1BBE7330-971E-413F-0B70-CD0C6039AB67}"/>
          </ac:spMkLst>
        </pc:spChg>
        <pc:spChg chg="add mod topLvl">
          <ac:chgData name="Gaia" userId="76f3513b-2c24-4a96-bcb2-6c2eceb3a034" providerId="ADAL" clId="{E906EFBF-A362-4FED-A6DD-3789BEDEBCA3}" dt="2022-08-21T18:34:56.739" v="463" actId="165"/>
          <ac:spMkLst>
            <pc:docMk/>
            <pc:sldMk cId="3297507275" sldId="1062"/>
            <ac:spMk id="16" creationId="{CC8145D9-E241-E3A1-7CAE-DE57401DB7A7}"/>
          </ac:spMkLst>
        </pc:spChg>
        <pc:spChg chg="add mod">
          <ac:chgData name="Gaia" userId="76f3513b-2c24-4a96-bcb2-6c2eceb3a034" providerId="ADAL" clId="{E906EFBF-A362-4FED-A6DD-3789BEDEBCA3}" dt="2022-08-21T18:43:23.065" v="587" actId="1076"/>
          <ac:spMkLst>
            <pc:docMk/>
            <pc:sldMk cId="3297507275" sldId="1062"/>
            <ac:spMk id="19" creationId="{B3A1C06A-F07A-D04E-F79A-B4EEE2637F6E}"/>
          </ac:spMkLst>
        </pc:spChg>
        <pc:spChg chg="add mod">
          <ac:chgData name="Gaia" userId="76f3513b-2c24-4a96-bcb2-6c2eceb3a034" providerId="ADAL" clId="{E906EFBF-A362-4FED-A6DD-3789BEDEBCA3}" dt="2022-08-21T20:03:44.143" v="1471" actId="1076"/>
          <ac:spMkLst>
            <pc:docMk/>
            <pc:sldMk cId="3297507275" sldId="1062"/>
            <ac:spMk id="21" creationId="{37A76550-A480-E7FB-B513-0F16D76110C8}"/>
          </ac:spMkLst>
        </pc:spChg>
        <pc:spChg chg="add mod">
          <ac:chgData name="Gaia" userId="76f3513b-2c24-4a96-bcb2-6c2eceb3a034" providerId="ADAL" clId="{E906EFBF-A362-4FED-A6DD-3789BEDEBCA3}" dt="2022-08-21T20:06:19.848" v="1518" actId="1076"/>
          <ac:spMkLst>
            <pc:docMk/>
            <pc:sldMk cId="3297507275" sldId="1062"/>
            <ac:spMk id="22" creationId="{FC86A7C2-0764-EB24-1BAF-7AA304A411B4}"/>
          </ac:spMkLst>
        </pc:spChg>
        <pc:spChg chg="add mod">
          <ac:chgData name="Gaia" userId="76f3513b-2c24-4a96-bcb2-6c2eceb3a034" providerId="ADAL" clId="{E906EFBF-A362-4FED-A6DD-3789BEDEBCA3}" dt="2022-08-21T20:06:13.359" v="1516" actId="1076"/>
          <ac:spMkLst>
            <pc:docMk/>
            <pc:sldMk cId="3297507275" sldId="1062"/>
            <ac:spMk id="26" creationId="{23BC7C6A-7D08-C921-DC8A-A8D9BDD59869}"/>
          </ac:spMkLst>
        </pc:spChg>
        <pc:spChg chg="add del">
          <ac:chgData name="Gaia" userId="76f3513b-2c24-4a96-bcb2-6c2eceb3a034" providerId="ADAL" clId="{E906EFBF-A362-4FED-A6DD-3789BEDEBCA3}" dt="2022-08-21T20:07:23.092" v="1526" actId="22"/>
          <ac:spMkLst>
            <pc:docMk/>
            <pc:sldMk cId="3297507275" sldId="1062"/>
            <ac:spMk id="28" creationId="{157ADF97-E67B-D841-40D3-41B4CCECB0F1}"/>
          </ac:spMkLst>
        </pc:spChg>
        <pc:spChg chg="add mod">
          <ac:chgData name="Gaia" userId="76f3513b-2c24-4a96-bcb2-6c2eceb3a034" providerId="ADAL" clId="{E906EFBF-A362-4FED-A6DD-3789BEDEBCA3}" dt="2022-08-21T20:09:03.054" v="1589" actId="1076"/>
          <ac:spMkLst>
            <pc:docMk/>
            <pc:sldMk cId="3297507275" sldId="1062"/>
            <ac:spMk id="30" creationId="{921893F0-0B34-7FD3-DEF5-270E3CFDEEDB}"/>
          </ac:spMkLst>
        </pc:spChg>
        <pc:spChg chg="mod">
          <ac:chgData name="Gaia" userId="76f3513b-2c24-4a96-bcb2-6c2eceb3a034" providerId="ADAL" clId="{E906EFBF-A362-4FED-A6DD-3789BEDEBCA3}" dt="2022-08-21T18:23:49.013" v="370" actId="20577"/>
          <ac:spMkLst>
            <pc:docMk/>
            <pc:sldMk cId="3297507275" sldId="1062"/>
            <ac:spMk id="97" creationId="{0FF7018F-2A6A-66F0-D512-C1E260018363}"/>
          </ac:spMkLst>
        </pc:spChg>
        <pc:grpChg chg="add del mod">
          <ac:chgData name="Gaia" userId="76f3513b-2c24-4a96-bcb2-6c2eceb3a034" providerId="ADAL" clId="{E906EFBF-A362-4FED-A6DD-3789BEDEBCA3}" dt="2022-08-21T18:34:56.739" v="463" actId="165"/>
          <ac:grpSpMkLst>
            <pc:docMk/>
            <pc:sldMk cId="3297507275" sldId="1062"/>
            <ac:grpSpMk id="17" creationId="{43558C25-0CD8-DCD2-A6C2-350C52AC0390}"/>
          </ac:grpSpMkLst>
        </pc:grpChg>
        <pc:picChg chg="mod topLvl modCrop">
          <ac:chgData name="Gaia" userId="76f3513b-2c24-4a96-bcb2-6c2eceb3a034" providerId="ADAL" clId="{E906EFBF-A362-4FED-A6DD-3789BEDEBCA3}" dt="2022-08-21T20:07:23.086" v="1525" actId="1076"/>
          <ac:picMkLst>
            <pc:docMk/>
            <pc:sldMk cId="3297507275" sldId="1062"/>
            <ac:picMk id="3" creationId="{1C976823-75F1-C589-37E4-DA8483D5CC2B}"/>
          </ac:picMkLst>
        </pc:picChg>
        <pc:picChg chg="add mod topLvl">
          <ac:chgData name="Gaia" userId="76f3513b-2c24-4a96-bcb2-6c2eceb3a034" providerId="ADAL" clId="{E906EFBF-A362-4FED-A6DD-3789BEDEBCA3}" dt="2022-08-21T18:34:56.739" v="463" actId="165"/>
          <ac:picMkLst>
            <pc:docMk/>
            <pc:sldMk cId="3297507275" sldId="1062"/>
            <ac:picMk id="7" creationId="{193635E2-22A1-FC47-16F6-724623E14A30}"/>
          </ac:picMkLst>
        </pc:picChg>
        <pc:picChg chg="add del mod">
          <ac:chgData name="Gaia" userId="76f3513b-2c24-4a96-bcb2-6c2eceb3a034" providerId="ADAL" clId="{E906EFBF-A362-4FED-A6DD-3789BEDEBCA3}" dt="2022-08-21T18:21:00.412" v="312" actId="478"/>
          <ac:picMkLst>
            <pc:docMk/>
            <pc:sldMk cId="3297507275" sldId="1062"/>
            <ac:picMk id="8" creationId="{688E2C6D-693E-C4C5-CA54-5910DA9F377E}"/>
          </ac:picMkLst>
        </pc:picChg>
        <pc:picChg chg="add del mod">
          <ac:chgData name="Gaia" userId="76f3513b-2c24-4a96-bcb2-6c2eceb3a034" providerId="ADAL" clId="{E906EFBF-A362-4FED-A6DD-3789BEDEBCA3}" dt="2022-08-21T18:21:02.964" v="314" actId="478"/>
          <ac:picMkLst>
            <pc:docMk/>
            <pc:sldMk cId="3297507275" sldId="1062"/>
            <ac:picMk id="12" creationId="{7CF739FA-C983-8E3F-CA4F-03F3F49DAC12}"/>
          </ac:picMkLst>
        </pc:picChg>
        <pc:picChg chg="add del mod">
          <ac:chgData name="Gaia" userId="76f3513b-2c24-4a96-bcb2-6c2eceb3a034" providerId="ADAL" clId="{E906EFBF-A362-4FED-A6DD-3789BEDEBCA3}" dt="2022-08-21T18:21:01.650" v="313" actId="478"/>
          <ac:picMkLst>
            <pc:docMk/>
            <pc:sldMk cId="3297507275" sldId="1062"/>
            <ac:picMk id="13" creationId="{DE97E089-1E30-202F-1CC7-5DCC3FB14DD0}"/>
          </ac:picMkLst>
        </pc:picChg>
        <pc:picChg chg="add del mod">
          <ac:chgData name="Gaia" userId="76f3513b-2c24-4a96-bcb2-6c2eceb3a034" providerId="ADAL" clId="{E906EFBF-A362-4FED-A6DD-3789BEDEBCA3}" dt="2022-08-21T18:54:11.878" v="997" actId="478"/>
          <ac:picMkLst>
            <pc:docMk/>
            <pc:sldMk cId="3297507275" sldId="1062"/>
            <ac:picMk id="23" creationId="{6A3CCD9A-F961-5D90-E505-764014FBD341}"/>
          </ac:picMkLst>
        </pc:picChg>
        <pc:picChg chg="add mod">
          <ac:chgData name="Gaia" userId="76f3513b-2c24-4a96-bcb2-6c2eceb3a034" providerId="ADAL" clId="{E906EFBF-A362-4FED-A6DD-3789BEDEBCA3}" dt="2022-08-21T20:06:27.799" v="1520" actId="1076"/>
          <ac:picMkLst>
            <pc:docMk/>
            <pc:sldMk cId="3297507275" sldId="1062"/>
            <ac:picMk id="24" creationId="{547CF546-A334-6F4A-1CE5-E1917E7BF5FD}"/>
          </ac:picMkLst>
        </pc:picChg>
        <pc:picChg chg="add del mod">
          <ac:chgData name="Gaia" userId="76f3513b-2c24-4a96-bcb2-6c2eceb3a034" providerId="ADAL" clId="{E906EFBF-A362-4FED-A6DD-3789BEDEBCA3}" dt="2022-08-21T18:56:00.532" v="1011" actId="21"/>
          <ac:picMkLst>
            <pc:docMk/>
            <pc:sldMk cId="3297507275" sldId="1062"/>
            <ac:picMk id="2052" creationId="{FB1DD76E-4162-948E-F8C4-602F91DB8CAD}"/>
          </ac:picMkLst>
        </pc:picChg>
        <pc:picChg chg="add mod">
          <ac:chgData name="Gaia" userId="76f3513b-2c24-4a96-bcb2-6c2eceb3a034" providerId="ADAL" clId="{E906EFBF-A362-4FED-A6DD-3789BEDEBCA3}" dt="2022-08-21T20:06:14.623" v="1517" actId="1076"/>
          <ac:picMkLst>
            <pc:docMk/>
            <pc:sldMk cId="3297507275" sldId="1062"/>
            <ac:picMk id="2054" creationId="{B0BD249F-E7A5-27C6-5245-756CA0B96EF7}"/>
          </ac:picMkLst>
        </pc:picChg>
      </pc:sldChg>
      <pc:sldChg chg="addSp modSp add del mod modAnim">
        <pc:chgData name="Gaia" userId="76f3513b-2c24-4a96-bcb2-6c2eceb3a034" providerId="ADAL" clId="{E906EFBF-A362-4FED-A6DD-3789BEDEBCA3}" dt="2022-08-21T21:19:50.075" v="2047"/>
        <pc:sldMkLst>
          <pc:docMk/>
          <pc:sldMk cId="1866915804" sldId="1063"/>
        </pc:sldMkLst>
        <pc:spChg chg="add mod">
          <ac:chgData name="Gaia" userId="76f3513b-2c24-4a96-bcb2-6c2eceb3a034" providerId="ADAL" clId="{E906EFBF-A362-4FED-A6DD-3789BEDEBCA3}" dt="2022-08-21T21:19:13.059" v="2043" actId="164"/>
          <ac:spMkLst>
            <pc:docMk/>
            <pc:sldMk cId="1866915804" sldId="1063"/>
            <ac:spMk id="2" creationId="{6AAA9A59-725B-4C22-F4D4-6007E54496B9}"/>
          </ac:spMkLst>
        </pc:spChg>
        <pc:spChg chg="add mod">
          <ac:chgData name="Gaia" userId="76f3513b-2c24-4a96-bcb2-6c2eceb3a034" providerId="ADAL" clId="{E906EFBF-A362-4FED-A6DD-3789BEDEBCA3}" dt="2022-08-21T21:19:09.022" v="2042" actId="164"/>
          <ac:spMkLst>
            <pc:docMk/>
            <pc:sldMk cId="1866915804" sldId="1063"/>
            <ac:spMk id="3" creationId="{7319989A-2658-FB98-68B2-6D772B1ACA1A}"/>
          </ac:spMkLst>
        </pc:spChg>
        <pc:spChg chg="mod">
          <ac:chgData name="Gaia" userId="76f3513b-2c24-4a96-bcb2-6c2eceb3a034" providerId="ADAL" clId="{E906EFBF-A362-4FED-A6DD-3789BEDEBCA3}" dt="2022-08-21T20:31:17.775" v="1829" actId="6549"/>
          <ac:spMkLst>
            <pc:docMk/>
            <pc:sldMk cId="1866915804" sldId="1063"/>
            <ac:spMk id="14" creationId="{1BBE7330-971E-413F-0B70-CD0C6039AB67}"/>
          </ac:spMkLst>
        </pc:spChg>
        <pc:grpChg chg="add mod">
          <ac:chgData name="Gaia" userId="76f3513b-2c24-4a96-bcb2-6c2eceb3a034" providerId="ADAL" clId="{E906EFBF-A362-4FED-A6DD-3789BEDEBCA3}" dt="2022-08-21T21:19:09.022" v="2042" actId="164"/>
          <ac:grpSpMkLst>
            <pc:docMk/>
            <pc:sldMk cId="1866915804" sldId="1063"/>
            <ac:grpSpMk id="6" creationId="{74AC4B3C-179C-51FC-C949-EAECB82F7B48}"/>
          </ac:grpSpMkLst>
        </pc:grpChg>
        <pc:grpChg chg="add mod ord">
          <ac:chgData name="Gaia" userId="76f3513b-2c24-4a96-bcb2-6c2eceb3a034" providerId="ADAL" clId="{E906EFBF-A362-4FED-A6DD-3789BEDEBCA3}" dt="2022-08-21T21:19:30.907" v="2044" actId="167"/>
          <ac:grpSpMkLst>
            <pc:docMk/>
            <pc:sldMk cId="1866915804" sldId="1063"/>
            <ac:grpSpMk id="8" creationId="{CDA8743E-3CC7-D4EF-6A3A-6844C5110A41}"/>
          </ac:grpSpMkLst>
        </pc:grpChg>
        <pc:picChg chg="mod">
          <ac:chgData name="Gaia" userId="76f3513b-2c24-4a96-bcb2-6c2eceb3a034" providerId="ADAL" clId="{E906EFBF-A362-4FED-A6DD-3789BEDEBCA3}" dt="2022-08-21T21:19:13.059" v="2043" actId="164"/>
          <ac:picMkLst>
            <pc:docMk/>
            <pc:sldMk cId="1866915804" sldId="1063"/>
            <ac:picMk id="22" creationId="{778A48D3-B94B-3E34-FC0A-283D420D62D5}"/>
          </ac:picMkLst>
        </pc:picChg>
        <pc:picChg chg="mod">
          <ac:chgData name="Gaia" userId="76f3513b-2c24-4a96-bcb2-6c2eceb3a034" providerId="ADAL" clId="{E906EFBF-A362-4FED-A6DD-3789BEDEBCA3}" dt="2022-08-21T21:19:09.022" v="2042" actId="164"/>
          <ac:picMkLst>
            <pc:docMk/>
            <pc:sldMk cId="1866915804" sldId="1063"/>
            <ac:picMk id="26" creationId="{94B23AA7-4E45-0E82-429C-E6BC49DEC9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2238-CB60-414E-A2AE-EC46D7E8D51A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8C05C-8315-4AFA-8599-51F5E19C832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0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14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56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37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62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481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48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93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7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9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Immagine</a:t>
            </a:r>
            <a:r>
              <a:rPr lang="en-GB" dirty="0"/>
              <a:t> </a:t>
            </a:r>
            <a:r>
              <a:rPr lang="en-GB" dirty="0" err="1"/>
              <a:t>corpo</a:t>
            </a:r>
            <a:r>
              <a:rPr lang="en-GB" dirty="0"/>
              <a:t> da</a:t>
            </a:r>
            <a:r>
              <a:rPr lang="en-GB" baseline="0" dirty="0"/>
              <a:t> </a:t>
            </a:r>
            <a:r>
              <a:rPr lang="en-GB" baseline="0" dirty="0" err="1"/>
              <a:t>mostra</a:t>
            </a:r>
            <a:r>
              <a:rPr lang="en-GB" baseline="0" dirty="0"/>
              <a:t> “</a:t>
            </a:r>
            <a:r>
              <a:rPr lang="it-IT" b="0" i="0" dirty="0">
                <a:solidFill>
                  <a:srgbClr val="000000"/>
                </a:solidFill>
                <a:effectLst/>
                <a:latin typeface="Arimo"/>
              </a:rPr>
              <a:t>REAL BODIES, Image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mo"/>
              </a:rPr>
              <a:t>Exhibitions</a:t>
            </a: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99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6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90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04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14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45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7565C-60AA-4010-8F53-E883A1A88C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B95715-633F-7F80-73F1-5F8002EB9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D3717F-A993-81CE-9659-EEB7CC68D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01613E-1B92-32B7-87EB-7A0257B4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F3D51A-FBC9-F4C1-13CB-B0CFA642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E2C31A-F3BD-C012-C90E-22868D93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71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39F2C-767A-2F07-C079-AC51CB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6AE194-FE07-914C-FCA0-2327BDC4C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6EAAAC-9C6A-1747-7F9B-6572FD76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7A493-D767-0C83-8D05-CA8FDDB2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F37D5F-84BF-0922-24F3-6FA2D69F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3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FB46CC8-61A3-F1EF-3B1E-E104D52FD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67526B-C50E-8FC3-6FB2-54EF4A48D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7DF50E-0738-65AC-BDFC-9C47A41F2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6F222A-E435-F969-3636-F1CE8241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A81542-B53B-3439-75A3-16BAF126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1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F3134-6E5C-E17F-FC09-355ACF6E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1CF9A3-7A39-24A9-204B-84AE625D3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480A6F-D842-A63D-006D-29A6B675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9E5454-69FF-10A3-23F4-A6FB25BA7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5A8F5D-6EB0-F7ED-987C-E9F72BB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39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3AA4F-BAEE-1E88-245B-8FB055C1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657558-31AD-6352-104E-44571774B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14C0D9-4601-BC6C-5E0B-4D634CA3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19488E-55FA-E4AC-5E36-CB49B131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F21848-06B8-40D8-FB34-77AB9F07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7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49F67-80ED-2089-7624-A4A756BF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2A5942-ADCA-C9AF-996C-F5479EEDB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2A0F48-6DFA-C070-BD24-B7CF8F1E9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60C2A0-3CF8-249F-F424-FFD79644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C58960-BDE7-26CA-2538-E7ED6558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DC3CE6-89AE-FEDA-876F-55FB8E39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C4895-B673-8502-6C58-1775A5EB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23F597-8EF3-EFCF-BE81-3E5593F7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96A94F-C2ED-C6FC-DE48-BFFB1F752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3503F5-C1AC-FAE8-7D02-B78C3CB9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09358E-F642-2073-213B-FBAFF7F5D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6ABF91B-B2F9-8A1F-4174-25FA336E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AFF8CB-2E3E-A1D8-6A4B-D279C7DB8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D59552-6FDD-EDBD-4D90-3AD0A793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1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57C91-1FDC-0321-5190-31CD2E52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50ACBD-0C65-F98F-6862-DD6DC9B1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22C7F2-9F41-D636-CDB6-30952AD5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A555F3-3261-7A49-BA39-A175E87C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1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8D1127-8D85-746C-E70B-7D0025DB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397105E-EB01-69CE-F93D-0DB873FE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8ABEDA-13E7-6CA3-AEEE-D0E3E51C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9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565F3-D3C8-1F17-A66C-C359BCBE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F4A864-B0FF-1DB5-93FD-B0AD99FFF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FC3AAD-7536-F121-4E58-1B3EC6A87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4D48C2-B94D-7E1F-1249-E6582A96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50DBCB-89E3-9256-99C4-DD17F92D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88DDB5-B56E-A3C9-C20C-C464D34D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77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18B9A-4635-6147-8331-D286AA9E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9299E4-7B07-6373-C1BB-13DCB1443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421E8A-3649-C21F-8394-16B970A73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A2BD2F-45B6-03A9-63DB-0E6FB1F6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2B56A8-F2E6-03B2-85FF-AF9ED84F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8B29A8-44B8-7B2E-A209-5EC1C688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2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F468F-4BB5-5215-B70D-87CE0B34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749411-80DA-30CC-89CB-866138B96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DB0289-65A8-7BC4-822D-E8C411135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45FE-3130-4999-A55B-3A3BCD596C1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8C253A-D502-A0C7-B75A-86A393DB8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0B4CC6-CCE0-7AF9-8BB8-06CDF9EE2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7B67E-AC95-481C-A24A-3064D65B7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3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7.png"/><Relationship Id="rId5" Type="http://schemas.openxmlformats.org/officeDocument/2006/relationships/image" Target="../media/image1.jpg"/><Relationship Id="rId10" Type="http://schemas.openxmlformats.org/officeDocument/2006/relationships/image" Target="../media/image66.pn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8.sv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7.sv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1.jpg"/><Relationship Id="rId9" Type="http://schemas.openxmlformats.org/officeDocument/2006/relationships/image" Target="../media/image75.jpeg"/><Relationship Id="rId1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7.sv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3.jpeg"/><Relationship Id="rId5" Type="http://schemas.openxmlformats.org/officeDocument/2006/relationships/image" Target="../media/image3.png"/><Relationship Id="rId10" Type="http://schemas.openxmlformats.org/officeDocument/2006/relationships/image" Target="../media/image82.png"/><Relationship Id="rId4" Type="http://schemas.openxmlformats.org/officeDocument/2006/relationships/image" Target="../media/image1.jp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7.sv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1.jp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0.jpeg"/><Relationship Id="rId4" Type="http://schemas.openxmlformats.org/officeDocument/2006/relationships/image" Target="../media/image1.jp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5.png"/><Relationship Id="rId5" Type="http://schemas.openxmlformats.org/officeDocument/2006/relationships/image" Target="../media/image3.png"/><Relationship Id="rId10" Type="http://schemas.openxmlformats.org/officeDocument/2006/relationships/image" Target="../media/image94.png"/><Relationship Id="rId4" Type="http://schemas.openxmlformats.org/officeDocument/2006/relationships/image" Target="../media/image1.jp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0.jpg"/><Relationship Id="rId4" Type="http://schemas.openxmlformats.org/officeDocument/2006/relationships/image" Target="../media/image1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.jp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.jpe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23.svg"/><Relationship Id="rId1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17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.jpg"/><Relationship Id="rId5" Type="http://schemas.openxmlformats.org/officeDocument/2006/relationships/image" Target="../media/image3.pn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1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3.jpeg"/><Relationship Id="rId5" Type="http://schemas.openxmlformats.org/officeDocument/2006/relationships/image" Target="../media/image3.png"/><Relationship Id="rId10" Type="http://schemas.openxmlformats.org/officeDocument/2006/relationships/image" Target="../media/image42.jpg"/><Relationship Id="rId4" Type="http://schemas.openxmlformats.org/officeDocument/2006/relationships/image" Target="../media/image1.jpg"/><Relationship Id="rId9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7.gif"/><Relationship Id="rId5" Type="http://schemas.openxmlformats.org/officeDocument/2006/relationships/image" Target="../media/image1.jpg"/><Relationship Id="rId10" Type="http://schemas.openxmlformats.org/officeDocument/2006/relationships/image" Target="../media/image46.sv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video" Target="../media/media1.mp4"/><Relationship Id="rId16" Type="http://schemas.openxmlformats.org/officeDocument/2006/relationships/image" Target="../media/image55.jpeg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11" Type="http://schemas.openxmlformats.org/officeDocument/2006/relationships/image" Target="../media/image50.jpeg"/><Relationship Id="rId5" Type="http://schemas.openxmlformats.org/officeDocument/2006/relationships/image" Target="../media/image2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8.jpg"/><Relationship Id="rId1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3E6AC4-7AE3-4AEF-B053-CF07AA33A529}"/>
              </a:ext>
            </a:extLst>
          </p:cNvPr>
          <p:cNvSpPr/>
          <p:nvPr/>
        </p:nvSpPr>
        <p:spPr>
          <a:xfrm>
            <a:off x="1914817" y="3271813"/>
            <a:ext cx="908331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dobe Devanagari" panose="02040503050201020203" pitchFamily="18" charset="0"/>
              </a:rPr>
              <a:t>Lucia De Dominicis</a:t>
            </a:r>
            <a:r>
              <a:rPr lang="en-US" baseline="30000" dirty="0">
                <a:cs typeface="Adobe Devanagari" panose="02040503050201020203" pitchFamily="18" charset="0"/>
              </a:rPr>
              <a:t>1,2</a:t>
            </a:r>
            <a:r>
              <a:rPr lang="en-US" dirty="0">
                <a:cs typeface="Adobe Devanagari" panose="02040503050201020203" pitchFamily="18" charset="0"/>
              </a:rPr>
              <a:t>, Liliana Mou</a:t>
            </a:r>
            <a:r>
              <a:rPr lang="en-US" baseline="30000" dirty="0">
                <a:cs typeface="Adobe Devanagari" panose="02040503050201020203" pitchFamily="18" charset="0"/>
              </a:rPr>
              <a:t>1</a:t>
            </a:r>
            <a:r>
              <a:rPr lang="en-US" dirty="0">
                <a:cs typeface="Adobe Devanagari" panose="02040503050201020203" pitchFamily="18" charset="0"/>
              </a:rPr>
              <a:t>, Sara Cisternino</a:t>
            </a:r>
            <a:r>
              <a:rPr lang="en-US" baseline="30000" dirty="0">
                <a:cs typeface="Adobe Devanagari" panose="02040503050201020203" pitchFamily="18" charset="0"/>
              </a:rPr>
              <a:t>1,3</a:t>
            </a:r>
            <a:r>
              <a:rPr lang="en-US" dirty="0">
                <a:cs typeface="Adobe Devanagari" panose="02040503050201020203" pitchFamily="18" charset="0"/>
              </a:rPr>
              <a:t>, Gabriele Sciacca</a:t>
            </a:r>
            <a:r>
              <a:rPr lang="en-US" baseline="30000" dirty="0">
                <a:cs typeface="Adobe Devanagari" panose="02040503050201020203" pitchFamily="18" charset="0"/>
              </a:rPr>
              <a:t>1,3</a:t>
            </a:r>
            <a:r>
              <a:rPr lang="en-US" dirty="0">
                <a:cs typeface="Adobe Devanagari" panose="02040503050201020203" pitchFamily="18" charset="0"/>
              </a:rPr>
              <a:t>, Matteo Campostrini</a:t>
            </a:r>
            <a:r>
              <a:rPr lang="en-US" baseline="30000" dirty="0">
                <a:cs typeface="Adobe Devanagari" panose="02040503050201020203" pitchFamily="18" charset="0"/>
              </a:rPr>
              <a:t>1</a:t>
            </a:r>
            <a:r>
              <a:rPr lang="en-US" dirty="0">
                <a:cs typeface="Adobe Devanagari" panose="02040503050201020203" pitchFamily="18" charset="0"/>
              </a:rPr>
              <a:t>, Valentino Rigato</a:t>
            </a:r>
            <a:r>
              <a:rPr lang="en-US" baseline="30000" dirty="0">
                <a:cs typeface="Adobe Devanagari" panose="02040503050201020203" pitchFamily="18" charset="0"/>
              </a:rPr>
              <a:t>1</a:t>
            </a:r>
            <a:r>
              <a:rPr lang="en-US" dirty="0">
                <a:cs typeface="Adobe Devanagari" panose="02040503050201020203" pitchFamily="18" charset="0"/>
              </a:rPr>
              <a:t>, Juan Esposito</a:t>
            </a:r>
            <a:r>
              <a:rPr lang="en-US" baseline="30000" dirty="0">
                <a:cs typeface="Adobe Devanagari" panose="02040503050201020203" pitchFamily="18" charset="0"/>
              </a:rPr>
              <a:t>1</a:t>
            </a:r>
            <a:r>
              <a:rPr lang="en-US" dirty="0">
                <a:cs typeface="Adobe Devanagari" panose="02040503050201020203" pitchFamily="18" charset="0"/>
              </a:rPr>
              <a:t>, Etienne Nigron</a:t>
            </a:r>
            <a:r>
              <a:rPr lang="en-US" baseline="30000" dirty="0">
                <a:cs typeface="Adobe Devanagari" panose="02040503050201020203" pitchFamily="18" charset="0"/>
              </a:rPr>
              <a:t>4</a:t>
            </a:r>
            <a:r>
              <a:rPr lang="en-US" dirty="0">
                <a:cs typeface="Adobe Devanagari" panose="02040503050201020203" pitchFamily="18" charset="0"/>
              </a:rPr>
              <a:t>, </a:t>
            </a:r>
            <a:r>
              <a:rPr lang="en-US" dirty="0" err="1">
                <a:cs typeface="Adobe Devanagari" panose="02040503050201020203" pitchFamily="18" charset="0"/>
              </a:rPr>
              <a:t>Ferid</a:t>
            </a:r>
            <a:r>
              <a:rPr lang="en-US" dirty="0">
                <a:cs typeface="Adobe Devanagari" panose="02040503050201020203" pitchFamily="18" charset="0"/>
              </a:rPr>
              <a:t> Haddad</a:t>
            </a:r>
            <a:r>
              <a:rPr lang="en-US" baseline="30000" dirty="0">
                <a:cs typeface="Adobe Devanagari" panose="02040503050201020203" pitchFamily="18" charset="0"/>
              </a:rPr>
              <a:t>4</a:t>
            </a:r>
            <a:r>
              <a:rPr lang="en-US" dirty="0">
                <a:cs typeface="Adobe Devanagari" panose="02040503050201020203" pitchFamily="18" charset="0"/>
              </a:rPr>
              <a:t> and </a:t>
            </a:r>
            <a:r>
              <a:rPr lang="en-US" b="1" dirty="0">
                <a:cs typeface="Adobe Devanagari" panose="02040503050201020203" pitchFamily="18" charset="0"/>
              </a:rPr>
              <a:t>Gaia Pupillo</a:t>
            </a:r>
            <a:r>
              <a:rPr lang="en-US" b="1" baseline="30000" dirty="0">
                <a:cs typeface="Adobe Devanagari" panose="02040503050201020203" pitchFamily="18" charset="0"/>
              </a:rPr>
              <a:t>1</a:t>
            </a:r>
            <a:r>
              <a:rPr lang="en-US" b="1" dirty="0">
                <a:cs typeface="Adobe Devanagari" panose="02040503050201020203" pitchFamily="18" charset="0"/>
              </a:rPr>
              <a:t>*</a:t>
            </a:r>
          </a:p>
          <a:p>
            <a:pPr algn="ctr"/>
            <a:endParaRPr lang="en-US" sz="1000" dirty="0">
              <a:cs typeface="Adobe Devanagari" panose="02040503050201020203" pitchFamily="18" charset="0"/>
            </a:endParaRPr>
          </a:p>
          <a:p>
            <a:pPr algn="ctr"/>
            <a:r>
              <a:rPr lang="en-US" sz="1200" baseline="30000" dirty="0">
                <a:cs typeface="Adobe Devanagari" panose="02040503050201020203" pitchFamily="18" charset="0"/>
              </a:rPr>
              <a:t>1</a:t>
            </a:r>
            <a:r>
              <a:rPr lang="en-US" sz="1200" dirty="0">
                <a:cs typeface="Adobe Devanagari" panose="02040503050201020203" pitchFamily="18" charset="0"/>
              </a:rPr>
              <a:t> National Institute of Nuclear Physics, </a:t>
            </a:r>
            <a:r>
              <a:rPr lang="en-US" sz="1200" dirty="0" err="1">
                <a:cs typeface="Adobe Devanagari" panose="02040503050201020203" pitchFamily="18" charset="0"/>
              </a:rPr>
              <a:t>Legnaro</a:t>
            </a:r>
            <a:r>
              <a:rPr lang="en-US" sz="1200" dirty="0">
                <a:cs typeface="Adobe Devanagari" panose="02040503050201020203" pitchFamily="18" charset="0"/>
              </a:rPr>
              <a:t> National Laboratories (INFN-LNL), </a:t>
            </a:r>
            <a:r>
              <a:rPr lang="en-US" sz="1200" dirty="0" err="1">
                <a:cs typeface="Adobe Devanagari" panose="02040503050201020203" pitchFamily="18" charset="0"/>
              </a:rPr>
              <a:t>Legnaro</a:t>
            </a:r>
            <a:r>
              <a:rPr lang="en-US" sz="1200" dirty="0">
                <a:cs typeface="Adobe Devanagari" panose="02040503050201020203" pitchFamily="18" charset="0"/>
              </a:rPr>
              <a:t> (PD), Italy</a:t>
            </a:r>
          </a:p>
          <a:p>
            <a:pPr algn="ctr"/>
            <a:r>
              <a:rPr lang="en-US" sz="1200" baseline="30000" dirty="0">
                <a:cs typeface="Adobe Devanagari" panose="02040503050201020203" pitchFamily="18" charset="0"/>
              </a:rPr>
              <a:t>2</a:t>
            </a:r>
            <a:r>
              <a:rPr lang="en-US" sz="1200" dirty="0">
                <a:cs typeface="Adobe Devanagari" panose="02040503050201020203" pitchFamily="18" charset="0"/>
              </a:rPr>
              <a:t> Department of Physics and Astronomy, University of Padova, PD, Italy</a:t>
            </a:r>
          </a:p>
          <a:p>
            <a:pPr algn="ctr"/>
            <a:r>
              <a:rPr lang="en-US" sz="1200" baseline="30000" dirty="0">
                <a:cs typeface="Adobe Devanagari" panose="02040503050201020203" pitchFamily="18" charset="0"/>
              </a:rPr>
              <a:t>3</a:t>
            </a:r>
            <a:r>
              <a:rPr lang="en-US" sz="1200" dirty="0">
                <a:cs typeface="Adobe Devanagari" panose="02040503050201020203" pitchFamily="18" charset="0"/>
              </a:rPr>
              <a:t> Department of Industrial Engineering, University of Padova, PD, Italy</a:t>
            </a:r>
          </a:p>
          <a:p>
            <a:pPr algn="ctr"/>
            <a:r>
              <a:rPr lang="en-US" sz="1200" baseline="30000" dirty="0">
                <a:cs typeface="Adobe Devanagari" panose="02040503050201020203" pitchFamily="18" charset="0"/>
              </a:rPr>
              <a:t>4</a:t>
            </a:r>
            <a:r>
              <a:rPr lang="en-US" sz="1200" dirty="0">
                <a:cs typeface="Adobe Devanagari" panose="02040503050201020203" pitchFamily="18" charset="0"/>
              </a:rPr>
              <a:t> GIP ARRONAX, Saint-</a:t>
            </a:r>
            <a:r>
              <a:rPr lang="en-US" sz="1200" dirty="0" err="1">
                <a:cs typeface="Adobe Devanagari" panose="02040503050201020203" pitchFamily="18" charset="0"/>
              </a:rPr>
              <a:t>Herblain</a:t>
            </a:r>
            <a:r>
              <a:rPr lang="en-US" sz="1200" dirty="0">
                <a:cs typeface="Adobe Devanagari" panose="02040503050201020203" pitchFamily="18" charset="0"/>
              </a:rPr>
              <a:t>, Nantes, France </a:t>
            </a:r>
          </a:p>
          <a:p>
            <a:pPr algn="ctr"/>
            <a:endParaRPr lang="en-US" sz="1200" dirty="0">
              <a:cs typeface="Adobe Devanagari" panose="02040503050201020203" pitchFamily="18" charset="0"/>
            </a:endParaRPr>
          </a:p>
          <a:p>
            <a:pPr algn="ctr"/>
            <a:r>
              <a:rPr lang="en-US" sz="1600" b="1" dirty="0">
                <a:cs typeface="Adobe Devanagari" panose="02040503050201020203" pitchFamily="18" charset="0"/>
              </a:rPr>
              <a:t>*gaia.pupillo@lnl.infn.it</a:t>
            </a:r>
          </a:p>
          <a:p>
            <a:pPr algn="ctr"/>
            <a:endParaRPr lang="en-US" sz="1200" dirty="0">
              <a:cs typeface="Adobe Devanagari" panose="020405030502010202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7C8C04-13C2-4723-8442-02EF2CEB68F2}"/>
              </a:ext>
            </a:extLst>
          </p:cNvPr>
          <p:cNvCxnSpPr>
            <a:cxnSpLocks/>
          </p:cNvCxnSpPr>
          <p:nvPr/>
        </p:nvCxnSpPr>
        <p:spPr>
          <a:xfrm>
            <a:off x="1081872" y="1464619"/>
            <a:ext cx="166589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C768B2-64BB-4E56-938D-A5C428732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36" y="26474"/>
            <a:ext cx="2327662" cy="1566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6E593A-3789-4BB2-9052-A985292EB2A3}"/>
              </a:ext>
            </a:extLst>
          </p:cNvPr>
          <p:cNvSpPr/>
          <p:nvPr/>
        </p:nvSpPr>
        <p:spPr>
          <a:xfrm>
            <a:off x="0" y="175983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cs typeface="Adobe Devanagari" panose="02040503050201020203" pitchFamily="18" charset="0"/>
              </a:rPr>
              <a:t>Nuclear cross section measurements of the </a:t>
            </a:r>
            <a:r>
              <a:rPr lang="en-US" sz="3200" b="1" baseline="30000" dirty="0">
                <a:cs typeface="Adobe Devanagari" panose="02040503050201020203" pitchFamily="18" charset="0"/>
              </a:rPr>
              <a:t>48,49,50</a:t>
            </a:r>
            <a:r>
              <a:rPr lang="en-US" sz="3200" b="1" dirty="0">
                <a:cs typeface="Adobe Devanagari" panose="02040503050201020203" pitchFamily="18" charset="0"/>
              </a:rPr>
              <a:t>Ti(</a:t>
            </a:r>
            <a:r>
              <a:rPr lang="en-US" sz="3200" b="1" dirty="0" err="1">
                <a:cs typeface="Adobe Devanagari" panose="02040503050201020203" pitchFamily="18" charset="0"/>
              </a:rPr>
              <a:t>p,x</a:t>
            </a:r>
            <a:r>
              <a:rPr lang="en-US" sz="3200" b="1" dirty="0">
                <a:cs typeface="Adobe Devanagari" panose="02040503050201020203" pitchFamily="18" charset="0"/>
              </a:rPr>
              <a:t>)</a:t>
            </a:r>
            <a:r>
              <a:rPr lang="en-US" sz="3200" b="1" baseline="30000" dirty="0">
                <a:cs typeface="Adobe Devanagari" panose="02040503050201020203" pitchFamily="18" charset="0"/>
              </a:rPr>
              <a:t>47</a:t>
            </a:r>
            <a:r>
              <a:rPr lang="en-US" sz="3200" b="1" dirty="0">
                <a:cs typeface="Adobe Devanagari" panose="02040503050201020203" pitchFamily="18" charset="0"/>
              </a:rPr>
              <a:t>Sc reactions: </a:t>
            </a:r>
          </a:p>
          <a:p>
            <a:pPr algn="ctr"/>
            <a:r>
              <a:rPr lang="en-US" sz="3200" b="1" dirty="0">
                <a:cs typeface="Adobe Devanagari" panose="02040503050201020203" pitchFamily="18" charset="0"/>
              </a:rPr>
              <a:t>Preliminary results of the REMIX project</a:t>
            </a:r>
            <a:endParaRPr lang="en-GB" sz="3200" b="1" dirty="0">
              <a:cs typeface="Adobe Devanagari" panose="02040503050201020203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EE1DF-A2F4-48A3-812E-186573125641}"/>
              </a:ext>
            </a:extLst>
          </p:cNvPr>
          <p:cNvCxnSpPr>
            <a:cxnSpLocks/>
          </p:cNvCxnSpPr>
          <p:nvPr/>
        </p:nvCxnSpPr>
        <p:spPr>
          <a:xfrm>
            <a:off x="2913064" y="5872494"/>
            <a:ext cx="6366031" cy="0"/>
          </a:xfrm>
          <a:prstGeom prst="line">
            <a:avLst/>
          </a:prstGeom>
          <a:ln w="571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9C91AD-76BE-4149-A007-BBA94486CF95}"/>
              </a:ext>
            </a:extLst>
          </p:cNvPr>
          <p:cNvCxnSpPr>
            <a:cxnSpLocks/>
          </p:cNvCxnSpPr>
          <p:nvPr/>
        </p:nvCxnSpPr>
        <p:spPr>
          <a:xfrm>
            <a:off x="9444234" y="3013197"/>
            <a:ext cx="1665891" cy="0"/>
          </a:xfrm>
          <a:prstGeom prst="line">
            <a:avLst/>
          </a:prstGeom>
          <a:ln w="571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57601F9-AB89-4E90-A959-A4B9D419536D}"/>
              </a:ext>
            </a:extLst>
          </p:cNvPr>
          <p:cNvSpPr/>
          <p:nvPr/>
        </p:nvSpPr>
        <p:spPr>
          <a:xfrm>
            <a:off x="2747763" y="5289346"/>
            <a:ext cx="6969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cs typeface="Adobe Devanagari" panose="02040503050201020203" pitchFamily="18" charset="0"/>
              </a:rPr>
              <a:t>*Researcher at the INFN-LNL</a:t>
            </a:r>
            <a:br>
              <a:rPr lang="en-US" sz="1400" b="1" dirty="0">
                <a:cs typeface="Adobe Devanagari" panose="02040503050201020203" pitchFamily="18" charset="0"/>
              </a:rPr>
            </a:br>
            <a:r>
              <a:rPr lang="en-US" sz="1400" dirty="0">
                <a:cs typeface="Adobe Devanagari" panose="02040503050201020203" pitchFamily="18" charset="0"/>
              </a:rPr>
              <a:t>Responsible of the “Radioisotope Service for Medicine and Applications”, Research Division 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46B951E-BBC3-ACBD-8150-FDC36D4CA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06" y="114575"/>
            <a:ext cx="1323439" cy="1323439"/>
          </a:xfrm>
          <a:prstGeom prst="rect">
            <a:avLst/>
          </a:prstGeom>
        </p:spPr>
      </p:pic>
      <p:pic>
        <p:nvPicPr>
          <p:cNvPr id="1026" name="Picture 2" descr="WTTC18 logo">
            <a:extLst>
              <a:ext uri="{FF2B5EF4-FFF2-40B4-BE49-F238E27FC236}">
                <a16:creationId xmlns:a16="http://schemas.microsoft.com/office/drawing/2014/main" id="{D148F23A-3B0E-9AFF-BD67-ED5DD3D9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4" y="5053040"/>
            <a:ext cx="1585557" cy="16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6C9C9C-49F5-C883-7D2C-13C6E043B1A5}"/>
              </a:ext>
            </a:extLst>
          </p:cNvPr>
          <p:cNvSpPr txBox="1"/>
          <p:nvPr/>
        </p:nvSpPr>
        <p:spPr>
          <a:xfrm>
            <a:off x="1914817" y="6152256"/>
            <a:ext cx="9495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i="0" dirty="0">
                <a:effectLst/>
                <a:cs typeface="Adobe Devanagari" panose="02040503050201020203" pitchFamily="18" charset="0"/>
              </a:rPr>
              <a:t> Workshop on Targetry and Target Chemistry (WTTC18)- Whistler, BC – 22-26 August 2022</a:t>
            </a:r>
            <a:endParaRPr lang="en-GB" dirty="0">
              <a:cs typeface="Adobe Devanagari" panose="02040503050201020203" pitchFamily="18" charset="0"/>
            </a:endParaRPr>
          </a:p>
        </p:txBody>
      </p:sp>
      <p:pic>
        <p:nvPicPr>
          <p:cNvPr id="15" name="Picture 2" descr="Logo&#10;&#10;Description automatically generated">
            <a:extLst>
              <a:ext uri="{FF2B5EF4-FFF2-40B4-BE49-F238E27FC236}">
                <a16:creationId xmlns:a16="http://schemas.microsoft.com/office/drawing/2014/main" id="{0C36F264-3040-D4F4-907A-46FC67FA1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4" y="411327"/>
            <a:ext cx="2561171" cy="729934"/>
          </a:xfrm>
          <a:prstGeom prst="rect">
            <a:avLst/>
          </a:prstGeom>
        </p:spPr>
      </p:pic>
      <p:pic>
        <p:nvPicPr>
          <p:cNvPr id="1028" name="Picture 4" descr="Electrochemistry and corrosion induced by irradiation - Arronax Nantes">
            <a:extLst>
              <a:ext uri="{FF2B5EF4-FFF2-40B4-BE49-F238E27FC236}">
                <a16:creationId xmlns:a16="http://schemas.microsoft.com/office/drawing/2014/main" id="{E4E96D9E-C6B6-9418-B88C-CD94BC41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84" y="227512"/>
            <a:ext cx="1691824" cy="10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4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CDA8743E-3CC7-D4EF-6A3A-6844C5110A41}"/>
              </a:ext>
            </a:extLst>
          </p:cNvPr>
          <p:cNvGrpSpPr/>
          <p:nvPr/>
        </p:nvGrpSpPr>
        <p:grpSpPr>
          <a:xfrm>
            <a:off x="5098334" y="3597214"/>
            <a:ext cx="3862979" cy="2343541"/>
            <a:chOff x="5098334" y="3597214"/>
            <a:chExt cx="3862979" cy="2343541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778A48D3-B94B-3E34-FC0A-283D420D6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334" y="3597214"/>
              <a:ext cx="3862979" cy="2343541"/>
            </a:xfrm>
            <a:prstGeom prst="rect">
              <a:avLst/>
            </a:prstGeom>
            <a:effectLst>
              <a:glow rad="177800">
                <a:schemeClr val="bg2">
                  <a:lumMod val="75000"/>
                  <a:alpha val="40000"/>
                </a:schemeClr>
              </a:glow>
            </a:effec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AAA9A59-725B-4C22-F4D4-6007E54496B9}"/>
                </a:ext>
              </a:extLst>
            </p:cNvPr>
            <p:cNvSpPr txBox="1"/>
            <p:nvPr/>
          </p:nvSpPr>
          <p:spPr>
            <a:xfrm>
              <a:off x="6270606" y="3642177"/>
              <a:ext cx="14310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48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Ti(p,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)</a:t>
              </a:r>
              <a:r>
                <a:rPr lang="en-US" sz="14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48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573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Proton-induced reactions on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48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targets: </a:t>
            </a:r>
            <a:r>
              <a:rPr lang="en-US" sz="3200" b="1" baseline="30000" dirty="0">
                <a:latin typeface="+mn-lt"/>
              </a:rPr>
              <a:t>44m</a:t>
            </a:r>
            <a:r>
              <a:rPr lang="en-US" sz="3200" b="1" dirty="0">
                <a:latin typeface="+mn-lt"/>
              </a:rPr>
              <a:t>Sc, </a:t>
            </a:r>
            <a:r>
              <a:rPr lang="en-US" sz="3200" b="1" baseline="30000" dirty="0">
                <a:latin typeface="+mn-lt"/>
              </a:rPr>
              <a:t>44</a:t>
            </a:r>
            <a:r>
              <a:rPr lang="en-US" sz="3200" b="1" dirty="0">
                <a:latin typeface="+mn-lt"/>
              </a:rPr>
              <a:t>Sc, </a:t>
            </a:r>
            <a:r>
              <a:rPr lang="en-US" sz="3200" b="1" baseline="30000" dirty="0">
                <a:latin typeface="+mn-lt"/>
              </a:rPr>
              <a:t>43</a:t>
            </a:r>
            <a:r>
              <a:rPr lang="en-US" sz="3200" b="1" dirty="0">
                <a:latin typeface="+mn-lt"/>
              </a:rPr>
              <a:t>Sc, </a:t>
            </a:r>
            <a:r>
              <a:rPr lang="en-US" sz="3200" b="1" baseline="30000" dirty="0">
                <a:latin typeface="+mn-lt"/>
              </a:rPr>
              <a:t>48</a:t>
            </a:r>
            <a:r>
              <a:rPr lang="en-US" sz="3200" b="1" dirty="0">
                <a:latin typeface="+mn-lt"/>
              </a:rPr>
              <a:t>V 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62FA071-0160-352A-8E31-6C0C3471E8D6}"/>
              </a:ext>
            </a:extLst>
          </p:cNvPr>
          <p:cNvSpPr txBox="1"/>
          <p:nvPr/>
        </p:nvSpPr>
        <p:spPr>
          <a:xfrm>
            <a:off x="668385" y="5971141"/>
            <a:ext cx="10849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spcAft>
                <a:spcPts val="1200"/>
              </a:spcAft>
              <a:defRPr sz="1200">
                <a:effectLst/>
                <a:latin typeface="Abadi Extra Light" panose="020B0204020104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it-IT" dirty="0"/>
              <a:t>L. Mou et al., </a:t>
            </a:r>
            <a:r>
              <a:rPr lang="en-US" dirty="0"/>
              <a:t>Nuclear cross sections of proton-induced reactions on enriched </a:t>
            </a:r>
            <a:r>
              <a:rPr lang="en-US" baseline="30000" dirty="0"/>
              <a:t>48</a:t>
            </a:r>
            <a:r>
              <a:rPr lang="en-US" dirty="0"/>
              <a:t>Ti targets for the production of the theranostic </a:t>
            </a:r>
            <a:r>
              <a:rPr lang="en-US" baseline="30000" dirty="0"/>
              <a:t>47</a:t>
            </a:r>
            <a:r>
              <a:rPr lang="en-US" dirty="0"/>
              <a:t>Sc radionuclide (..)</a:t>
            </a:r>
            <a:r>
              <a:rPr lang="it-IT" dirty="0"/>
              <a:t>(2022) </a:t>
            </a:r>
            <a:r>
              <a:rPr lang="it-IT" dirty="0" err="1"/>
              <a:t>Submitted</a:t>
            </a:r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08E090A-7A94-D428-0454-5B41C4CB7DC6}"/>
              </a:ext>
            </a:extLst>
          </p:cNvPr>
          <p:cNvSpPr txBox="1"/>
          <p:nvPr/>
        </p:nvSpPr>
        <p:spPr>
          <a:xfrm>
            <a:off x="9142676" y="1222192"/>
            <a:ext cx="23755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baseline="30000" dirty="0">
                <a:latin typeface="+mn-lt"/>
              </a:rPr>
              <a:t>44m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58.61 h</a:t>
            </a:r>
          </a:p>
          <a:p>
            <a:pPr algn="ctr"/>
            <a:r>
              <a:rPr lang="en-US" b="1" baseline="30000" dirty="0"/>
              <a:t>44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 </a:t>
            </a:r>
            <a:r>
              <a:rPr lang="en-US" sz="1800" b="1" dirty="0">
                <a:latin typeface="+mn-lt"/>
              </a:rPr>
              <a:t>3.97 h</a:t>
            </a:r>
          </a:p>
          <a:p>
            <a:pPr algn="ctr"/>
            <a:r>
              <a:rPr lang="en-US" b="1" baseline="30000" dirty="0"/>
              <a:t>43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3.891 h</a:t>
            </a:r>
          </a:p>
          <a:p>
            <a:pPr algn="ctr"/>
            <a:endParaRPr lang="en-US" sz="1000" b="1" dirty="0"/>
          </a:p>
          <a:p>
            <a:pPr algn="ctr"/>
            <a:r>
              <a:rPr lang="en-US" b="1" baseline="30000" dirty="0"/>
              <a:t>48</a:t>
            </a:r>
            <a:r>
              <a:rPr lang="en-US" sz="1800" b="1" dirty="0">
                <a:latin typeface="+mn-lt"/>
              </a:rPr>
              <a:t>V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15.974 d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264D08-9BB5-B9D0-1DDE-96C6BD159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64" y="1074514"/>
            <a:ext cx="3862979" cy="2317788"/>
          </a:xfrm>
          <a:prstGeom prst="rect">
            <a:avLst/>
          </a:prstGeom>
          <a:effectLst>
            <a:glow rad="203200">
              <a:schemeClr val="accent2">
                <a:alpha val="40000"/>
              </a:schemeClr>
            </a:glo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ED6AEA-6087-E83B-9AA7-CF36DABB6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5591" y="1074514"/>
            <a:ext cx="3862979" cy="2317788"/>
          </a:xfrm>
          <a:prstGeom prst="rect">
            <a:avLst/>
          </a:prstGeom>
          <a:effectLst>
            <a:glow rad="127000">
              <a:srgbClr val="FF0000">
                <a:alpha val="40000"/>
              </a:srgbClr>
            </a:glo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FDD1420-C540-79A9-D733-23CCB4B01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458" y="3615439"/>
            <a:ext cx="3845153" cy="2307092"/>
          </a:xfrm>
          <a:prstGeom prst="rect">
            <a:avLst/>
          </a:prstGeom>
          <a:effectLst>
            <a:glow rad="127000">
              <a:srgbClr val="7030A0">
                <a:alpha val="40000"/>
              </a:srgbClr>
            </a:glow>
          </a:effectLst>
        </p:spPr>
      </p:pic>
      <p:pic>
        <p:nvPicPr>
          <p:cNvPr id="24" name="Elemento grafico 23" descr="Lente di ingrandimento con riempimento a tinta unita">
            <a:extLst>
              <a:ext uri="{FF2B5EF4-FFF2-40B4-BE49-F238E27FC236}">
                <a16:creationId xmlns:a16="http://schemas.microsoft.com/office/drawing/2014/main" id="{40814F1B-980E-63AF-9F1D-E056DA09B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0606" y="5007870"/>
            <a:ext cx="914400" cy="9144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74AC4B3C-179C-51FC-C949-EAECB82F7B48}"/>
              </a:ext>
            </a:extLst>
          </p:cNvPr>
          <p:cNvGrpSpPr/>
          <p:nvPr/>
        </p:nvGrpSpPr>
        <p:grpSpPr>
          <a:xfrm>
            <a:off x="9252036" y="3107748"/>
            <a:ext cx="2736799" cy="2305741"/>
            <a:chOff x="9252036" y="3107748"/>
            <a:chExt cx="2736799" cy="2305741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4B23AA7-4E45-0E82-429C-E6BC49DEC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27991"/>
            <a:stretch/>
          </p:blipFill>
          <p:spPr>
            <a:xfrm>
              <a:off x="9252036" y="3107748"/>
              <a:ext cx="2736799" cy="2305741"/>
            </a:xfrm>
            <a:prstGeom prst="rect">
              <a:avLst/>
            </a:prstGeom>
            <a:effectLst>
              <a:glow rad="152400">
                <a:schemeClr val="bg2">
                  <a:lumMod val="75000"/>
                  <a:alpha val="40000"/>
                </a:schemeClr>
              </a:glow>
            </a:effec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319989A-2658-FB98-68B2-6D772B1ACA1A}"/>
                </a:ext>
              </a:extLst>
            </p:cNvPr>
            <p:cNvSpPr txBox="1"/>
            <p:nvPr/>
          </p:nvSpPr>
          <p:spPr>
            <a:xfrm>
              <a:off x="10557827" y="3138714"/>
              <a:ext cx="14310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48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Ti(p,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)</a:t>
              </a:r>
              <a:r>
                <a:rPr lang="en-US" sz="14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48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91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6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The </a:t>
            </a:r>
            <a:r>
              <a:rPr lang="en-US" sz="3200" b="1" baseline="30000" dirty="0"/>
              <a:t>47</a:t>
            </a:r>
            <a:r>
              <a:rPr lang="en-US" sz="3200" b="1" dirty="0"/>
              <a:t>Sc Radionuclidic Purity (RNP) with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48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E1A4D3-C7E5-B43C-6C7F-796EF58D6D85}"/>
              </a:ext>
            </a:extLst>
          </p:cNvPr>
          <p:cNvSpPr txBox="1"/>
          <p:nvPr/>
        </p:nvSpPr>
        <p:spPr>
          <a:xfrm>
            <a:off x="668385" y="5971141"/>
            <a:ext cx="10849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spcAft>
                <a:spcPts val="1200"/>
              </a:spcAft>
              <a:defRPr sz="1200">
                <a:effectLst/>
                <a:latin typeface="Abadi Extra Light" panose="020B0204020104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it-IT" dirty="0"/>
              <a:t>L. Mou et al., </a:t>
            </a:r>
            <a:r>
              <a:rPr lang="en-US" dirty="0"/>
              <a:t>Nuclear cross sections of proton-induced reactions on enriched </a:t>
            </a:r>
            <a:r>
              <a:rPr lang="en-US" baseline="30000" dirty="0"/>
              <a:t>48</a:t>
            </a:r>
            <a:r>
              <a:rPr lang="en-US" dirty="0"/>
              <a:t>Ti targets for the production of the theranostic </a:t>
            </a:r>
            <a:r>
              <a:rPr lang="en-US" baseline="30000" dirty="0"/>
              <a:t>47</a:t>
            </a:r>
            <a:r>
              <a:rPr lang="en-US" dirty="0"/>
              <a:t>Sc radionuclide (..)</a:t>
            </a:r>
            <a:r>
              <a:rPr lang="it-IT" dirty="0"/>
              <a:t>(2022) </a:t>
            </a:r>
            <a:r>
              <a:rPr lang="it-IT" dirty="0" err="1"/>
              <a:t>Submitted</a:t>
            </a:r>
            <a:endParaRPr lang="en-GB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5D93E6-AACC-63D2-D343-114761D0F4BF}"/>
              </a:ext>
            </a:extLst>
          </p:cNvPr>
          <p:cNvSpPr txBox="1"/>
          <p:nvPr/>
        </p:nvSpPr>
        <p:spPr>
          <a:xfrm>
            <a:off x="668384" y="1000810"/>
            <a:ext cx="10849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&lt; 30 MeV, co-production of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 and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 ;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&gt; 30 MeV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co-production of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Sc,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Sc,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 and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</a:t>
            </a:r>
            <a:endParaRPr lang="en-GB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FC6D2EC-9C33-A73A-5776-BD47574909D7}"/>
              </a:ext>
            </a:extLst>
          </p:cNvPr>
          <p:cNvGrpSpPr/>
          <p:nvPr/>
        </p:nvGrpSpPr>
        <p:grpSpPr>
          <a:xfrm>
            <a:off x="1769030" y="1636654"/>
            <a:ext cx="4047806" cy="3256985"/>
            <a:chOff x="1769030" y="1692409"/>
            <a:chExt cx="4047806" cy="325698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F76C8EC-ED14-382B-F665-1853D558C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" t="8455" r="10140" b="4358"/>
            <a:stretch/>
          </p:blipFill>
          <p:spPr bwMode="auto">
            <a:xfrm>
              <a:off x="1769030" y="1692409"/>
              <a:ext cx="4047806" cy="3256985"/>
            </a:xfrm>
            <a:prstGeom prst="rect">
              <a:avLst/>
            </a:prstGeom>
            <a:noFill/>
            <a:ln>
              <a:noFill/>
            </a:ln>
            <a:effectLst>
              <a:glow rad="177800">
                <a:srgbClr val="7030A0">
                  <a:alpha val="40000"/>
                </a:srgb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B8CCC10-2EF1-22AD-BDF4-35F1931AF788}"/>
                </a:ext>
              </a:extLst>
            </p:cNvPr>
            <p:cNvSpPr txBox="1"/>
            <p:nvPr/>
          </p:nvSpPr>
          <p:spPr>
            <a:xfrm>
              <a:off x="3330936" y="1735992"/>
              <a:ext cx="11288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</a:t>
              </a:r>
              <a:r>
                <a:rPr lang="en-US" sz="1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IRR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24 h</a:t>
              </a:r>
              <a:endParaRPr lang="en-GB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A9A9ABA-DDDA-DE9D-CE1B-D98998C80E18}"/>
              </a:ext>
            </a:extLst>
          </p:cNvPr>
          <p:cNvGrpSpPr/>
          <p:nvPr/>
        </p:nvGrpSpPr>
        <p:grpSpPr>
          <a:xfrm>
            <a:off x="6384720" y="1630568"/>
            <a:ext cx="4038250" cy="3256985"/>
            <a:chOff x="6417081" y="1673858"/>
            <a:chExt cx="4038250" cy="3256985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03BCDB9E-37E9-3755-F6ED-7035E784E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4" t="8455" r="9802" b="3337"/>
            <a:stretch/>
          </p:blipFill>
          <p:spPr bwMode="auto">
            <a:xfrm>
              <a:off x="6417081" y="1673858"/>
              <a:ext cx="4038250" cy="3256985"/>
            </a:xfrm>
            <a:prstGeom prst="rect">
              <a:avLst/>
            </a:prstGeom>
            <a:noFill/>
            <a:ln>
              <a:noFill/>
            </a:ln>
            <a:effectLst>
              <a:glow rad="215900">
                <a:srgbClr val="C00000">
                  <a:alpha val="40000"/>
                </a:srgb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9BF2A32-0297-BCCD-749A-A81ACBD879D3}"/>
                </a:ext>
              </a:extLst>
            </p:cNvPr>
            <p:cNvSpPr txBox="1"/>
            <p:nvPr/>
          </p:nvSpPr>
          <p:spPr>
            <a:xfrm>
              <a:off x="8045910" y="1692409"/>
              <a:ext cx="11288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</a:t>
              </a:r>
              <a:r>
                <a:rPr lang="en-US" sz="1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IRR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80 h</a:t>
              </a:r>
              <a:endParaRPr lang="en-GB" dirty="0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04A5ABE-BBDF-57F6-BE89-2850360AABCA}"/>
              </a:ext>
            </a:extLst>
          </p:cNvPr>
          <p:cNvSpPr txBox="1"/>
          <p:nvPr/>
        </p:nvSpPr>
        <p:spPr>
          <a:xfrm>
            <a:off x="8475087" y="5169122"/>
            <a:ext cx="33417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targets are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 suitable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a p-induced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 production!</a:t>
            </a:r>
            <a:endParaRPr lang="en-GB" dirty="0"/>
          </a:p>
        </p:txBody>
      </p:sp>
      <p:pic>
        <p:nvPicPr>
          <p:cNvPr id="24" name="Picture 2" descr="Cartello ferro divieto di accesso a palo art 47 - De Rosa Srl">
            <a:extLst>
              <a:ext uri="{FF2B5EF4-FFF2-40B4-BE49-F238E27FC236}">
                <a16:creationId xmlns:a16="http://schemas.microsoft.com/office/drawing/2014/main" id="{A720BC9E-F634-A6F2-BCA6-2C9478AE7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870"/>
          <a:stretch/>
        </p:blipFill>
        <p:spPr bwMode="auto">
          <a:xfrm>
            <a:off x="11486691" y="5469070"/>
            <a:ext cx="660282" cy="6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6A662DDF-30CC-9D07-B32A-4FB8F4325FCC}"/>
              </a:ext>
            </a:extLst>
          </p:cNvPr>
          <p:cNvGrpSpPr/>
          <p:nvPr/>
        </p:nvGrpSpPr>
        <p:grpSpPr>
          <a:xfrm>
            <a:off x="164010" y="3726026"/>
            <a:ext cx="2800606" cy="2191830"/>
            <a:chOff x="164010" y="3726026"/>
            <a:chExt cx="2800606" cy="219183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EE6B631-60C9-2EC1-E8FD-34D64AAAB170}"/>
                </a:ext>
              </a:extLst>
            </p:cNvPr>
            <p:cNvSpPr txBox="1"/>
            <p:nvPr/>
          </p:nvSpPr>
          <p:spPr>
            <a:xfrm>
              <a:off x="164010" y="5271525"/>
              <a:ext cx="28006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Decay of the short half-time impurities </a:t>
              </a:r>
              <a:r>
                <a:rPr lang="en-US" sz="1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43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 and </a:t>
              </a:r>
              <a:r>
                <a:rPr lang="en-US" sz="1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44g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</a:t>
              </a:r>
              <a:endParaRPr lang="en-GB" dirty="0"/>
            </a:p>
          </p:txBody>
        </p:sp>
        <p:sp>
          <p:nvSpPr>
            <p:cNvPr id="6" name="Freccia circolare in giù 5">
              <a:extLst>
                <a:ext uri="{FF2B5EF4-FFF2-40B4-BE49-F238E27FC236}">
                  <a16:creationId xmlns:a16="http://schemas.microsoft.com/office/drawing/2014/main" id="{170925C3-2B9D-837B-347F-6D708CCBF959}"/>
                </a:ext>
              </a:extLst>
            </p:cNvPr>
            <p:cNvSpPr/>
            <p:nvPr/>
          </p:nvSpPr>
          <p:spPr>
            <a:xfrm rot="18132264">
              <a:off x="754375" y="4101898"/>
              <a:ext cx="1461426" cy="709682"/>
            </a:xfrm>
            <a:prstGeom prst="curvedDownArrow">
              <a:avLst>
                <a:gd name="adj1" fmla="val 25000"/>
                <a:gd name="adj2" fmla="val 48903"/>
                <a:gd name="adj3" fmla="val 256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54553E7-B762-4AA5-C7C0-B9808C72322E}"/>
              </a:ext>
            </a:extLst>
          </p:cNvPr>
          <p:cNvGrpSpPr/>
          <p:nvPr/>
        </p:nvGrpSpPr>
        <p:grpSpPr>
          <a:xfrm>
            <a:off x="2749180" y="3252068"/>
            <a:ext cx="2191524" cy="2405050"/>
            <a:chOff x="2749180" y="3252068"/>
            <a:chExt cx="2191524" cy="240505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9FFDBF1-5B09-7FB6-DCBC-09AD926A4721}"/>
                </a:ext>
              </a:extLst>
            </p:cNvPr>
            <p:cNvSpPr txBox="1"/>
            <p:nvPr/>
          </p:nvSpPr>
          <p:spPr>
            <a:xfrm>
              <a:off x="2749180" y="5287786"/>
              <a:ext cx="2191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Decay of </a:t>
              </a:r>
              <a:r>
                <a:rPr lang="en-US" sz="1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44m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</a:t>
              </a:r>
              <a:endParaRPr lang="en-GB" dirty="0"/>
            </a:p>
          </p:txBody>
        </p:sp>
        <p:sp>
          <p:nvSpPr>
            <p:cNvPr id="16" name="Freccia in su 15">
              <a:extLst>
                <a:ext uri="{FF2B5EF4-FFF2-40B4-BE49-F238E27FC236}">
                  <a16:creationId xmlns:a16="http://schemas.microsoft.com/office/drawing/2014/main" id="{4DD394D3-E4A4-B4F1-9A61-68AE60D3806C}"/>
                </a:ext>
              </a:extLst>
            </p:cNvPr>
            <p:cNvSpPr/>
            <p:nvPr/>
          </p:nvSpPr>
          <p:spPr>
            <a:xfrm rot="20349042">
              <a:off x="3134067" y="3252068"/>
              <a:ext cx="275190" cy="210982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390E4D1-4897-176A-3A7F-EE3910943831}"/>
              </a:ext>
            </a:extLst>
          </p:cNvPr>
          <p:cNvGrpSpPr/>
          <p:nvPr/>
        </p:nvGrpSpPr>
        <p:grpSpPr>
          <a:xfrm>
            <a:off x="4225557" y="3603501"/>
            <a:ext cx="2191524" cy="2053617"/>
            <a:chOff x="4225557" y="3603501"/>
            <a:chExt cx="2191524" cy="2053617"/>
          </a:xfrm>
        </p:grpSpPr>
        <p:sp>
          <p:nvSpPr>
            <p:cNvPr id="22" name="Freccia in su 21">
              <a:extLst>
                <a:ext uri="{FF2B5EF4-FFF2-40B4-BE49-F238E27FC236}">
                  <a16:creationId xmlns:a16="http://schemas.microsoft.com/office/drawing/2014/main" id="{AFFCA020-759D-5FE4-708B-749A5C6A1C96}"/>
                </a:ext>
              </a:extLst>
            </p:cNvPr>
            <p:cNvSpPr/>
            <p:nvPr/>
          </p:nvSpPr>
          <p:spPr>
            <a:xfrm rot="707006">
              <a:off x="5123016" y="3603501"/>
              <a:ext cx="233862" cy="1678087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1101C8C-D50F-ACBF-B29D-79D34D7B6B76}"/>
                </a:ext>
              </a:extLst>
            </p:cNvPr>
            <p:cNvSpPr txBox="1"/>
            <p:nvPr/>
          </p:nvSpPr>
          <p:spPr>
            <a:xfrm>
              <a:off x="4225557" y="5287786"/>
              <a:ext cx="2191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46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 activity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4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11/15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Proton-induced reactions on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49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targets: Preliminary results 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4788A5-8862-0E34-DF97-B67DB638B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066" y="2891170"/>
            <a:ext cx="5342132" cy="3205279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A1496B-1227-1EA8-59E3-6B4DFB4B4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02" y="1076161"/>
            <a:ext cx="6340081" cy="3812502"/>
          </a:xfrm>
          <a:prstGeom prst="rect">
            <a:avLst/>
          </a:prstGeom>
          <a:effectLst>
            <a:glow rad="152400">
              <a:schemeClr val="accent1">
                <a:alpha val="40000"/>
              </a:schemeClr>
            </a:glow>
          </a:effectLst>
        </p:spPr>
      </p:pic>
      <p:pic>
        <p:nvPicPr>
          <p:cNvPr id="5122" name="Picture 2" descr="The First Day... - Marc's Blog">
            <a:extLst>
              <a:ext uri="{FF2B5EF4-FFF2-40B4-BE49-F238E27FC236}">
                <a16:creationId xmlns:a16="http://schemas.microsoft.com/office/drawing/2014/main" id="{0E257B14-F044-7651-901A-F94155A0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39" y="1154386"/>
            <a:ext cx="1253839" cy="124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5BE1798C-3F3E-FD79-F8DA-854120978E09}"/>
              </a:ext>
            </a:extLst>
          </p:cNvPr>
          <p:cNvGrpSpPr/>
          <p:nvPr/>
        </p:nvGrpSpPr>
        <p:grpSpPr>
          <a:xfrm>
            <a:off x="6990880" y="1406405"/>
            <a:ext cx="4766503" cy="952602"/>
            <a:chOff x="1426271" y="4637961"/>
            <a:chExt cx="4766503" cy="952602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D6FA34B-33D1-70D7-952B-9ABF2ADBECD1}"/>
                </a:ext>
              </a:extLst>
            </p:cNvPr>
            <p:cNvSpPr txBox="1"/>
            <p:nvPr/>
          </p:nvSpPr>
          <p:spPr>
            <a:xfrm>
              <a:off x="1426271" y="4667233"/>
              <a:ext cx="37007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i="1" dirty="0">
                  <a:solidFill>
                    <a:srgbClr val="FF0000"/>
                  </a:solidFill>
                  <a:latin typeface="+mn-lt"/>
                </a:rPr>
                <a:t>Preliminary data </a:t>
              </a:r>
              <a:r>
                <a:rPr lang="en-US" sz="1800" dirty="0">
                  <a:latin typeface="+mn-lt"/>
                </a:rPr>
                <a:t>since we used the weighting </a:t>
              </a:r>
              <a:r>
                <a:rPr lang="en-US" dirty="0"/>
                <a:t>values, but soon the </a:t>
              </a:r>
              <a:r>
                <a:rPr lang="en-US" sz="1800" b="1" baseline="30000" dirty="0">
                  <a:solidFill>
                    <a:srgbClr val="FF0000"/>
                  </a:solidFill>
                  <a:latin typeface="+mn-lt"/>
                </a:rPr>
                <a:t>49</a:t>
              </a:r>
              <a:r>
                <a:rPr lang="en-US" sz="1800" b="1" dirty="0">
                  <a:solidFill>
                    <a:srgbClr val="FF0000"/>
                  </a:solidFill>
                  <a:latin typeface="+mn-lt"/>
                </a:rPr>
                <a:t>Ti </a:t>
              </a:r>
              <a:r>
                <a:rPr lang="en-US" b="1" dirty="0"/>
                <a:t>EBS </a:t>
              </a:r>
              <a:r>
                <a:rPr lang="en-US" dirty="0"/>
                <a:t>values</a:t>
              </a:r>
              <a:r>
                <a:rPr lang="en-US" b="1" dirty="0"/>
                <a:t> </a:t>
              </a:r>
              <a:r>
                <a:rPr lang="en-US" dirty="0"/>
                <a:t>will be available</a:t>
              </a:r>
              <a:r>
                <a:rPr lang="en-US" sz="1800" dirty="0">
                  <a:latin typeface="+mn-lt"/>
                </a:rPr>
                <a:t>!</a:t>
              </a:r>
              <a:endParaRPr lang="en-GB" b="1" dirty="0"/>
            </a:p>
          </p:txBody>
        </p:sp>
        <p:pic>
          <p:nvPicPr>
            <p:cNvPr id="6" name="Elemento grafico 5" descr="Bilancia della giustizia contorno">
              <a:extLst>
                <a:ext uri="{FF2B5EF4-FFF2-40B4-BE49-F238E27FC236}">
                  <a16:creationId xmlns:a16="http://schemas.microsoft.com/office/drawing/2014/main" id="{4CD08D84-A6A8-7B97-DBCA-64F04D50F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78374" y="4637961"/>
              <a:ext cx="914400" cy="914400"/>
            </a:xfrm>
            <a:prstGeom prst="rect">
              <a:avLst/>
            </a:prstGeom>
          </p:spPr>
        </p:pic>
      </p:grpSp>
      <p:pic>
        <p:nvPicPr>
          <p:cNvPr id="12" name="Elemento grafico 11" descr="Lente di ingrandimento con riempimento a tinta unita">
            <a:extLst>
              <a:ext uri="{FF2B5EF4-FFF2-40B4-BE49-F238E27FC236}">
                <a16:creationId xmlns:a16="http://schemas.microsoft.com/office/drawing/2014/main" id="{4D842F81-06DA-2DD5-1B5B-92E61B4022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23303" y="3579409"/>
            <a:ext cx="914400" cy="914400"/>
          </a:xfrm>
          <a:prstGeom prst="rect">
            <a:avLst/>
          </a:prstGeom>
        </p:spPr>
      </p:pic>
      <p:pic>
        <p:nvPicPr>
          <p:cNvPr id="6146" name="Picture 2" descr="Uomo 3d Che Pensa Con La Lampadina Di Idea Sopra La Sua Testa Illustrazione  di Stock - Illustrazione di lampada, uomo: 28738320">
            <a:extLst>
              <a:ext uri="{FF2B5EF4-FFF2-40B4-BE49-F238E27FC236}">
                <a16:creationId xmlns:a16="http://schemas.microsoft.com/office/drawing/2014/main" id="{9FAC2A75-CE36-10B9-988D-5DD4E525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9" y="5000388"/>
            <a:ext cx="1606968" cy="12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787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12/15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Proton-induced reactions on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49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targets: Preliminary results 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A88AC9-69AD-737A-EB1D-A137B9177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70" y="3683603"/>
            <a:ext cx="4009320" cy="2402389"/>
          </a:xfrm>
          <a:prstGeom prst="rect">
            <a:avLst/>
          </a:prstGeom>
          <a:effectLst>
            <a:glow rad="279400">
              <a:srgbClr val="7030A0">
                <a:alpha val="40000"/>
              </a:srgbClr>
            </a:glo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BA296B-0CB8-EF18-FB05-619D417E0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05" y="1025976"/>
            <a:ext cx="4003985" cy="2402392"/>
          </a:xfrm>
          <a:prstGeom prst="rect">
            <a:avLst/>
          </a:prstGeom>
          <a:effectLst>
            <a:glow rad="152400">
              <a:schemeClr val="accent2">
                <a:alpha val="40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493155-3CD2-6965-9762-94AC04DA5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144" y="1016226"/>
            <a:ext cx="4003985" cy="2402391"/>
          </a:xfrm>
          <a:prstGeom prst="rect">
            <a:avLst/>
          </a:prstGeom>
          <a:effectLst>
            <a:glow rad="127000">
              <a:srgbClr val="FF0000">
                <a:alpha val="40000"/>
              </a:srgbClr>
            </a:glo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EA5E097-DF00-2739-C785-569B9607F556}"/>
              </a:ext>
            </a:extLst>
          </p:cNvPr>
          <p:cNvSpPr txBox="1"/>
          <p:nvPr/>
        </p:nvSpPr>
        <p:spPr>
          <a:xfrm>
            <a:off x="9142676" y="1222192"/>
            <a:ext cx="2375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baseline="30000" dirty="0">
                <a:latin typeface="+mn-lt"/>
              </a:rPr>
              <a:t>44m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58.61 h</a:t>
            </a:r>
          </a:p>
          <a:p>
            <a:pPr algn="ctr"/>
            <a:r>
              <a:rPr lang="en-US" b="1" baseline="30000" dirty="0"/>
              <a:t>44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3.97 h</a:t>
            </a:r>
          </a:p>
          <a:p>
            <a:pPr algn="ctr"/>
            <a:r>
              <a:rPr lang="en-US" b="1" baseline="30000" dirty="0"/>
              <a:t>43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3.891 h</a:t>
            </a:r>
          </a:p>
          <a:p>
            <a:pPr algn="ctr"/>
            <a:r>
              <a:rPr lang="en-US" b="1" baseline="30000" dirty="0"/>
              <a:t>48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43.67 h</a:t>
            </a:r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AD41D37-059C-B008-57F4-0C5B34F6CCEF}"/>
              </a:ext>
            </a:extLst>
          </p:cNvPr>
          <p:cNvSpPr txBox="1"/>
          <p:nvPr/>
        </p:nvSpPr>
        <p:spPr>
          <a:xfrm>
            <a:off x="9163074" y="2608769"/>
            <a:ext cx="263681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Since the most interesting energy range with </a:t>
            </a:r>
            <a:r>
              <a:rPr lang="en-US" sz="2000" b="1" baseline="30000" dirty="0">
                <a:solidFill>
                  <a:srgbClr val="FF0000"/>
                </a:solidFill>
                <a:latin typeface="+mn-lt"/>
              </a:rPr>
              <a:t>49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1800" dirty="0">
                <a:latin typeface="+mn-lt"/>
              </a:rPr>
              <a:t> targets is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below</a:t>
            </a:r>
            <a:r>
              <a:rPr lang="en-US" b="1" dirty="0"/>
              <a:t> </a:t>
            </a:r>
            <a:r>
              <a:rPr lang="en-US" dirty="0">
                <a:solidFill>
                  <a:srgbClr val="FF0000"/>
                </a:solidFill>
              </a:rPr>
              <a:t>40 MeV, </a:t>
            </a:r>
            <a:r>
              <a:rPr lang="en-US" dirty="0"/>
              <a:t>before RNP calculations we would </a:t>
            </a:r>
            <a:r>
              <a:rPr lang="en-US" b="1" dirty="0"/>
              <a:t>measure the </a:t>
            </a:r>
            <a:r>
              <a:rPr lang="en-US" b="1" dirty="0" err="1"/>
              <a:t>xs</a:t>
            </a:r>
            <a:r>
              <a:rPr lang="en-US" b="1" dirty="0"/>
              <a:t> also at E</a:t>
            </a:r>
            <a:r>
              <a:rPr lang="en-US" b="1" baseline="-25000" dirty="0"/>
              <a:t>P</a:t>
            </a:r>
            <a:r>
              <a:rPr lang="en-US" b="1" dirty="0"/>
              <a:t> &lt; 35 MeV</a:t>
            </a:r>
            <a:endParaRPr lang="en-GB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562C282-2950-AE6E-E15C-46CE5B49D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143" y="3683603"/>
            <a:ext cx="4003986" cy="2405599"/>
          </a:xfrm>
          <a:prstGeom prst="rect">
            <a:avLst/>
          </a:prstGeom>
          <a:effectLst>
            <a:glow rad="152400">
              <a:schemeClr val="accent4">
                <a:alpha val="40000"/>
              </a:schemeClr>
            </a:glow>
          </a:effectLst>
        </p:spPr>
      </p:pic>
      <p:pic>
        <p:nvPicPr>
          <p:cNvPr id="3074" name="Picture 2" descr="Work in Progress - Home | Facebook">
            <a:extLst>
              <a:ext uri="{FF2B5EF4-FFF2-40B4-BE49-F238E27FC236}">
                <a16:creationId xmlns:a16="http://schemas.microsoft.com/office/drawing/2014/main" id="{8090F3E8-90A4-2E5C-AC44-F686CAFC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82" y="4512275"/>
            <a:ext cx="1542231" cy="15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o grafico 1" descr="Bilancia della giustizia contorno">
            <a:extLst>
              <a:ext uri="{FF2B5EF4-FFF2-40B4-BE49-F238E27FC236}">
                <a16:creationId xmlns:a16="http://schemas.microsoft.com/office/drawing/2014/main" id="{C614DF28-A393-8C7A-007C-4D275B54B1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0425" y="67208"/>
            <a:ext cx="707907" cy="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737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13/15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587355" y="215706"/>
            <a:ext cx="1104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Proton-induced reactions on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50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targets: Extra preliminary data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in Progress">
            <a:extLst>
              <a:ext uri="{FF2B5EF4-FFF2-40B4-BE49-F238E27FC236}">
                <a16:creationId xmlns:a16="http://schemas.microsoft.com/office/drawing/2014/main" id="{6080FB5E-E026-8CD4-53BA-FFD63FE4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11" y="1259501"/>
            <a:ext cx="1474462" cy="13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1E24E0-0E2A-9F2A-3FEA-374648981566}"/>
              </a:ext>
            </a:extLst>
          </p:cNvPr>
          <p:cNvSpPr txBox="1"/>
          <p:nvPr/>
        </p:nvSpPr>
        <p:spPr>
          <a:xfrm>
            <a:off x="1360407" y="5469476"/>
            <a:ext cx="4585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Weighting values for the </a:t>
            </a:r>
            <a:r>
              <a:rPr lang="en-US" sz="2000" b="1" baseline="30000" dirty="0">
                <a:solidFill>
                  <a:srgbClr val="FF0000"/>
                </a:solidFill>
                <a:latin typeface="+mn-lt"/>
              </a:rPr>
              <a:t>50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1800" dirty="0">
                <a:latin typeface="+mn-lt"/>
              </a:rPr>
              <a:t> deposit thickness</a:t>
            </a:r>
            <a:endParaRPr lang="en-GB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A41826-B06F-25D1-DC2D-D85693157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8" y="1046730"/>
            <a:ext cx="6366868" cy="3931275"/>
          </a:xfrm>
          <a:prstGeom prst="rect">
            <a:avLst/>
          </a:prstGeom>
          <a:effectLst>
            <a:glow rad="127000">
              <a:schemeClr val="accent1">
                <a:alpha val="80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42879F-DF3C-3F72-C12D-8E1EB9270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84" y="2874040"/>
            <a:ext cx="5134328" cy="3176824"/>
          </a:xfrm>
          <a:prstGeom prst="rect">
            <a:avLst/>
          </a:prstGeom>
          <a:effectLst>
            <a:glow rad="127000">
              <a:schemeClr val="accent6">
                <a:alpha val="80000"/>
              </a:schemeClr>
            </a:glo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E5D5C74-9720-4462-7889-CA3D5E9A3C2E}"/>
              </a:ext>
            </a:extLst>
          </p:cNvPr>
          <p:cNvSpPr txBox="1"/>
          <p:nvPr/>
        </p:nvSpPr>
        <p:spPr>
          <a:xfrm>
            <a:off x="7150074" y="1351676"/>
            <a:ext cx="34622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Extra preliminary </a:t>
            </a:r>
            <a:r>
              <a:rPr lang="en-US" sz="2000" dirty="0">
                <a:latin typeface="+mn-lt"/>
              </a:rPr>
              <a:t>data because the </a:t>
            </a:r>
            <a:r>
              <a:rPr lang="en-US" sz="2000" dirty="0">
                <a:solidFill>
                  <a:srgbClr val="FF0000"/>
                </a:solidFill>
              </a:rPr>
              <a:t>irradiation runs are ongoing</a:t>
            </a:r>
            <a:r>
              <a:rPr lang="en-US" sz="2000" dirty="0"/>
              <a:t>! </a:t>
            </a:r>
          </a:p>
        </p:txBody>
      </p:sp>
      <p:pic>
        <p:nvPicPr>
          <p:cNvPr id="19" name="Elemento grafico 18" descr="Bilancia della giustizia contorno">
            <a:extLst>
              <a:ext uri="{FF2B5EF4-FFF2-40B4-BE49-F238E27FC236}">
                <a16:creationId xmlns:a16="http://schemas.microsoft.com/office/drawing/2014/main" id="{C4FE6AB2-322B-D382-9775-FA5BAF646A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7293" y="51427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24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14/15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Comparison of </a:t>
            </a:r>
            <a:r>
              <a:rPr lang="en-US" sz="3200" b="1" baseline="30000" dirty="0">
                <a:latin typeface="+mn-lt"/>
              </a:rPr>
              <a:t>47</a:t>
            </a:r>
            <a:r>
              <a:rPr lang="en-US" sz="3200" b="1" dirty="0">
                <a:latin typeface="+mn-lt"/>
              </a:rPr>
              <a:t>Sc production: </a:t>
            </a:r>
            <a:r>
              <a:rPr lang="en-US" sz="3200" b="1" baseline="30000" dirty="0">
                <a:solidFill>
                  <a:srgbClr val="00B0F0"/>
                </a:solidFill>
                <a:latin typeface="+mn-lt"/>
              </a:rPr>
              <a:t>48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vs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baseline="30000" dirty="0">
                <a:solidFill>
                  <a:srgbClr val="7030A0"/>
                </a:solidFill>
                <a:latin typeface="+mn-lt"/>
              </a:rPr>
              <a:t>nat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targets 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D340F8-21B5-CA65-EA03-8792B36C16CB}"/>
              </a:ext>
            </a:extLst>
          </p:cNvPr>
          <p:cNvSpPr txBox="1"/>
          <p:nvPr/>
        </p:nvSpPr>
        <p:spPr>
          <a:xfrm>
            <a:off x="604979" y="597654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L. De </a:t>
            </a:r>
            <a:r>
              <a:rPr lang="en-ZA" sz="1200" dirty="0" err="1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Nardo</a:t>
            </a: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et al., Physics in Medicine and Biology DOI:10.1088/1361-6560/abc811 (2021)</a:t>
            </a:r>
            <a:endParaRPr lang="it-IT" sz="1200" dirty="0">
              <a:effectLst/>
              <a:latin typeface="Abadi Extra Light" panose="020B0204020104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C78088-A749-FB28-B387-EDEFE6677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36" y="1036758"/>
            <a:ext cx="5121255" cy="2721718"/>
          </a:xfrm>
          <a:prstGeom prst="rect">
            <a:avLst/>
          </a:prstGeom>
          <a:effectLst>
            <a:glow rad="215900">
              <a:schemeClr val="accent3">
                <a:alpha val="40000"/>
              </a:schemeClr>
            </a:glo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5003F0-007D-DF40-D9FC-5C412822616A}"/>
              </a:ext>
            </a:extLst>
          </p:cNvPr>
          <p:cNvSpPr txBox="1"/>
          <p:nvPr/>
        </p:nvSpPr>
        <p:spPr>
          <a:xfrm>
            <a:off x="5966503" y="1073047"/>
            <a:ext cx="61601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The use of </a:t>
            </a:r>
            <a:r>
              <a:rPr lang="en-US" b="1" baseline="30000" dirty="0">
                <a:solidFill>
                  <a:srgbClr val="00B0F0"/>
                </a:solidFill>
              </a:rPr>
              <a:t>48</a:t>
            </a:r>
            <a:r>
              <a:rPr lang="en-US" b="1" dirty="0">
                <a:solidFill>
                  <a:srgbClr val="00B0F0"/>
                </a:solidFill>
              </a:rPr>
              <a:t>Ti</a:t>
            </a:r>
            <a:r>
              <a:rPr lang="en-US" sz="1600" dirty="0"/>
              <a:t> targets gives a larger </a:t>
            </a:r>
            <a:r>
              <a:rPr lang="en-US" sz="1600" baseline="30000" dirty="0"/>
              <a:t>47</a:t>
            </a:r>
            <a:r>
              <a:rPr lang="en-US" sz="1600" dirty="0"/>
              <a:t>Sc yield in comparison to </a:t>
            </a:r>
            <a:r>
              <a:rPr lang="en-US" sz="1600" b="1" baseline="30000" dirty="0">
                <a:solidFill>
                  <a:srgbClr val="7030A0"/>
                </a:solidFill>
              </a:rPr>
              <a:t>nat</a:t>
            </a:r>
            <a:r>
              <a:rPr lang="en-US" sz="1600" b="1" dirty="0">
                <a:solidFill>
                  <a:srgbClr val="7030A0"/>
                </a:solidFill>
              </a:rPr>
              <a:t>V</a:t>
            </a:r>
            <a:r>
              <a:rPr lang="en-US" sz="1600" dirty="0"/>
              <a:t>, however the RNP is too low for medical applications!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0F30949-E3F9-7327-CFB9-5317A04B1C79}"/>
              </a:ext>
            </a:extLst>
          </p:cNvPr>
          <p:cNvGrpSpPr/>
          <p:nvPr/>
        </p:nvGrpSpPr>
        <p:grpSpPr>
          <a:xfrm>
            <a:off x="5561675" y="1939384"/>
            <a:ext cx="6527493" cy="3922957"/>
            <a:chOff x="5561675" y="1939384"/>
            <a:chExt cx="6527493" cy="3922957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D684834-4E0F-328D-D0C7-6CD695584EF6}"/>
                </a:ext>
              </a:extLst>
            </p:cNvPr>
            <p:cNvSpPr txBox="1"/>
            <p:nvPr/>
          </p:nvSpPr>
          <p:spPr>
            <a:xfrm>
              <a:off x="5700175" y="1939384"/>
              <a:ext cx="6290821" cy="646331"/>
            </a:xfrm>
            <a:prstGeom prst="rect">
              <a:avLst/>
            </a:prstGeom>
            <a:noFill/>
            <a:ln w="0">
              <a:solidFill>
                <a:schemeClr val="bg1">
                  <a:alpha val="70000"/>
                </a:schemeClr>
              </a:solidFill>
            </a:ln>
            <a:effectLst>
              <a:glow rad="101600">
                <a:srgbClr val="7030A0">
                  <a:alpha val="2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Considering </a:t>
              </a:r>
              <a:r>
                <a:rPr lang="en-US" sz="1800" b="1" baseline="30000" dirty="0">
                  <a:solidFill>
                    <a:srgbClr val="7030A0"/>
                  </a:solidFill>
                  <a:latin typeface="+mn-lt"/>
                </a:rPr>
                <a:t>nat</a:t>
              </a:r>
              <a:r>
                <a:rPr lang="en-US" sz="1800" b="1" dirty="0">
                  <a:solidFill>
                    <a:srgbClr val="7030A0"/>
                  </a:solidFill>
                  <a:latin typeface="+mn-lt"/>
                </a:rPr>
                <a:t>V</a:t>
              </a:r>
              <a:r>
                <a:rPr lang="en-US" sz="1800" dirty="0">
                  <a:latin typeface="+mn-lt"/>
                </a:rPr>
                <a:t> targets, low </a:t>
              </a:r>
              <a:r>
                <a:rPr lang="en-US" sz="1800" baseline="30000" dirty="0">
                  <a:latin typeface="+mn-lt"/>
                </a:rPr>
                <a:t>46</a:t>
              </a:r>
              <a:r>
                <a:rPr lang="en-US" sz="1800" dirty="0">
                  <a:latin typeface="+mn-lt"/>
                </a:rPr>
                <a:t>Sc co-production for E</a:t>
              </a:r>
              <a:r>
                <a:rPr lang="en-US" sz="1800" baseline="-25000" dirty="0">
                  <a:latin typeface="+mn-lt"/>
                </a:rPr>
                <a:t>P</a:t>
              </a:r>
              <a:r>
                <a:rPr lang="en-US" sz="1800" dirty="0">
                  <a:latin typeface="+mn-lt"/>
                </a:rPr>
                <a:t> &gt; 30 MeV </a:t>
              </a:r>
            </a:p>
            <a:p>
              <a:pPr algn="ctr"/>
              <a:r>
                <a:rPr lang="en-US" sz="1800" dirty="0">
                  <a:latin typeface="+mn-lt"/>
                </a:rPr>
                <a:t>but at E</a:t>
              </a:r>
              <a:r>
                <a:rPr lang="en-US" sz="1800" baseline="-25000" dirty="0">
                  <a:latin typeface="+mn-lt"/>
                </a:rPr>
                <a:t>P</a:t>
              </a:r>
              <a:r>
                <a:rPr lang="en-US" sz="1800" dirty="0">
                  <a:latin typeface="+mn-lt"/>
                </a:rPr>
                <a:t> &gt; 35 MeV also </a:t>
              </a:r>
              <a:r>
                <a:rPr lang="en-US" sz="1800" baseline="30000" dirty="0">
                  <a:latin typeface="+mn-lt"/>
                </a:rPr>
                <a:t>48</a:t>
              </a:r>
              <a:r>
                <a:rPr lang="en-US" sz="1800" dirty="0">
                  <a:latin typeface="+mn-lt"/>
                </a:rPr>
                <a:t>Sc is co-produced!</a:t>
              </a:r>
              <a:endParaRPr lang="en-US" sz="1600" dirty="0"/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DA6B7DA-0687-CAD2-CDE9-1F619E2E934D}"/>
                </a:ext>
              </a:extLst>
            </p:cNvPr>
            <p:cNvGrpSpPr/>
            <p:nvPr/>
          </p:nvGrpSpPr>
          <p:grpSpPr>
            <a:xfrm>
              <a:off x="8891346" y="2787101"/>
              <a:ext cx="3197822" cy="3075240"/>
              <a:chOff x="8891346" y="2787101"/>
              <a:chExt cx="3197822" cy="3075240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6407D459-E6FB-41D9-191F-7F1863C64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91346" y="2787101"/>
                <a:ext cx="3197822" cy="3075240"/>
              </a:xfrm>
              <a:prstGeom prst="rect">
                <a:avLst/>
              </a:prstGeom>
              <a:effectLst>
                <a:glow rad="76200">
                  <a:srgbClr val="7030A0">
                    <a:alpha val="40000"/>
                  </a:srgbClr>
                </a:glow>
              </a:effectLst>
            </p:spPr>
          </p:pic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E4BBEBE3-B2F2-400E-C80C-BD9F10885457}"/>
                  </a:ext>
                </a:extLst>
              </p:cNvPr>
              <p:cNvSpPr txBox="1"/>
              <p:nvPr/>
            </p:nvSpPr>
            <p:spPr>
              <a:xfrm rot="16200000">
                <a:off x="7923375" y="4100592"/>
                <a:ext cx="221294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aseline="30000" dirty="0"/>
                  <a:t>47</a:t>
                </a:r>
                <a:r>
                  <a:rPr lang="en-US" sz="1200" dirty="0"/>
                  <a:t>Sc total effective dose (%) </a:t>
                </a:r>
                <a:endParaRPr lang="en-GB" sz="1200" dirty="0"/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615FF9-E0EF-EA02-BEB8-D935193C19B8}"/>
                </a:ext>
              </a:extLst>
            </p:cNvPr>
            <p:cNvGrpSpPr/>
            <p:nvPr/>
          </p:nvGrpSpPr>
          <p:grpSpPr>
            <a:xfrm>
              <a:off x="5561675" y="2797043"/>
              <a:ext cx="3235329" cy="3065297"/>
              <a:chOff x="5561675" y="2797043"/>
              <a:chExt cx="3235329" cy="3065297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F6AF119B-59DC-E079-5155-B79A78F35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1675" y="2797043"/>
                <a:ext cx="3235329" cy="3065297"/>
              </a:xfrm>
              <a:prstGeom prst="rect">
                <a:avLst/>
              </a:prstGeom>
              <a:effectLst>
                <a:glow rad="76200">
                  <a:srgbClr val="7030A0">
                    <a:alpha val="40000"/>
                  </a:srgbClr>
                </a:glow>
              </a:effectLst>
            </p:spPr>
          </p:pic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8A9F7DF-E435-817A-7C61-36FC93BFF043}"/>
                  </a:ext>
                </a:extLst>
              </p:cNvPr>
              <p:cNvSpPr txBox="1"/>
              <p:nvPr/>
            </p:nvSpPr>
            <p:spPr>
              <a:xfrm rot="16200000">
                <a:off x="4593704" y="4075123"/>
                <a:ext cx="221294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aseline="30000" dirty="0"/>
                  <a:t>47</a:t>
                </a:r>
                <a:r>
                  <a:rPr lang="en-US" sz="1200" dirty="0"/>
                  <a:t>Sc RNP (%) </a:t>
                </a:r>
                <a:endParaRPr lang="en-GB" sz="1200" dirty="0"/>
              </a:p>
            </p:txBody>
          </p:sp>
        </p:grp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9418F9C-F474-6187-EF49-C097E064DCFF}"/>
              </a:ext>
            </a:extLst>
          </p:cNvPr>
          <p:cNvGrpSpPr/>
          <p:nvPr/>
        </p:nvGrpSpPr>
        <p:grpSpPr>
          <a:xfrm>
            <a:off x="149756" y="4756735"/>
            <a:ext cx="4490889" cy="1228364"/>
            <a:chOff x="149756" y="4756735"/>
            <a:chExt cx="4490889" cy="1228364"/>
          </a:xfrm>
        </p:grpSpPr>
        <p:pic>
          <p:nvPicPr>
            <p:cNvPr id="1026" name="Picture 2" descr="Personaggio Di Un Cartone Bianco Che Sbatteva La Testa Contro Il Muro  Illustrazione 3d Illustrazione di Stock - Illustrazione di difettoso,  fallire: 186161856">
              <a:extLst>
                <a:ext uri="{FF2B5EF4-FFF2-40B4-BE49-F238E27FC236}">
                  <a16:creationId xmlns:a16="http://schemas.microsoft.com/office/drawing/2014/main" id="{F4FC9A0A-2794-42AA-D8B9-EEBB574B9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56" y="4756735"/>
              <a:ext cx="1228364" cy="122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EAEC2D5E-92C3-BD23-7968-ED3570E1E1E9}"/>
                </a:ext>
              </a:extLst>
            </p:cNvPr>
            <p:cNvSpPr txBox="1"/>
            <p:nvPr/>
          </p:nvSpPr>
          <p:spPr>
            <a:xfrm>
              <a:off x="1106080" y="5013724"/>
              <a:ext cx="3534565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1000" dirty="0"/>
            </a:p>
            <a:p>
              <a:pPr algn="ctr"/>
              <a:r>
                <a:rPr lang="en-US" dirty="0"/>
                <a:t>As expected, higher the </a:t>
              </a:r>
              <a:r>
                <a:rPr lang="en-US" baseline="30000" dirty="0"/>
                <a:t>47</a:t>
              </a:r>
              <a:r>
                <a:rPr lang="en-US" dirty="0"/>
                <a:t>Sc purity lower the yield!</a:t>
              </a: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083864D-BCD8-1B27-D469-7FB51BF473A2}"/>
              </a:ext>
            </a:extLst>
          </p:cNvPr>
          <p:cNvSpPr txBox="1"/>
          <p:nvPr/>
        </p:nvSpPr>
        <p:spPr>
          <a:xfrm>
            <a:off x="183261" y="3981881"/>
            <a:ext cx="52507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latin typeface="+mn-lt"/>
              </a:rPr>
              <a:t>47</a:t>
            </a:r>
            <a:r>
              <a:rPr lang="en-US" sz="2400" b="1" dirty="0">
                <a:latin typeface="+mn-lt"/>
              </a:rPr>
              <a:t>Sc</a:t>
            </a:r>
            <a:r>
              <a:rPr lang="en-US" sz="1800" dirty="0">
                <a:latin typeface="+mn-lt"/>
              </a:rPr>
              <a:t> produced with </a:t>
            </a:r>
            <a:r>
              <a:rPr lang="en-US" sz="2000" b="1" baseline="30000" dirty="0">
                <a:solidFill>
                  <a:srgbClr val="7030A0"/>
                </a:solidFill>
                <a:latin typeface="+mn-lt"/>
              </a:rPr>
              <a:t>nat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V </a:t>
            </a:r>
            <a:r>
              <a:rPr lang="en-US" sz="1800" dirty="0">
                <a:latin typeface="+mn-lt"/>
              </a:rPr>
              <a:t>(100 µA, 80 h) </a:t>
            </a:r>
            <a:r>
              <a:rPr lang="en-US" sz="2000" b="1" dirty="0">
                <a:latin typeface="+mn-lt"/>
              </a:rPr>
              <a:t>RNP &gt; 99% </a:t>
            </a:r>
            <a:r>
              <a:rPr lang="en-US" sz="1800" dirty="0">
                <a:latin typeface="+mn-lt"/>
              </a:rPr>
              <a:t>:</a:t>
            </a:r>
          </a:p>
          <a:p>
            <a:pPr algn="ctr"/>
            <a:r>
              <a:rPr lang="en-US" dirty="0"/>
              <a:t>E</a:t>
            </a:r>
            <a:r>
              <a:rPr lang="en-US" baseline="-25000" dirty="0"/>
              <a:t>P</a:t>
            </a:r>
            <a:r>
              <a:rPr lang="en-US" dirty="0"/>
              <a:t>= 35-19 MeV ;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30 h ; ca. 28 GBq</a:t>
            </a:r>
          </a:p>
          <a:p>
            <a:pPr algn="ctr"/>
            <a:r>
              <a:rPr lang="en-US" dirty="0"/>
              <a:t>E</a:t>
            </a:r>
            <a:r>
              <a:rPr lang="en-US" baseline="-25000" dirty="0"/>
              <a:t>P</a:t>
            </a:r>
            <a:r>
              <a:rPr lang="en-US" dirty="0"/>
              <a:t>= 30-19 MeV ;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375 h ; ca. 11 GBq</a:t>
            </a:r>
          </a:p>
        </p:txBody>
      </p:sp>
    </p:spTree>
    <p:extLst>
      <p:ext uri="{BB962C8B-B14F-4D97-AF65-F5344CB8AC3E}">
        <p14:creationId xmlns:p14="http://schemas.microsoft.com/office/powerpoint/2010/main" val="37515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5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15/15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3" y="156011"/>
            <a:ext cx="927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Future works and conclusions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8859E9A-F499-05C6-D151-7F07B4160A7E}"/>
              </a:ext>
            </a:extLst>
          </p:cNvPr>
          <p:cNvGrpSpPr/>
          <p:nvPr/>
        </p:nvGrpSpPr>
        <p:grpSpPr>
          <a:xfrm>
            <a:off x="387427" y="1684675"/>
            <a:ext cx="12322367" cy="1754326"/>
            <a:chOff x="363616" y="1968895"/>
            <a:chExt cx="12322367" cy="1754326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5BAA624-740A-A352-3AA9-2550AFEDDC7C}"/>
                </a:ext>
              </a:extLst>
            </p:cNvPr>
            <p:cNvSpPr txBox="1"/>
            <p:nvPr/>
          </p:nvSpPr>
          <p:spPr>
            <a:xfrm>
              <a:off x="1779988" y="1968895"/>
              <a:ext cx="1090599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b="1" dirty="0"/>
                <a:t>Modeling</a:t>
              </a:r>
              <a:r>
                <a:rPr lang="en-GB" dirty="0"/>
                <a:t> with nuclear codes to find out the best parameters to describe the </a:t>
              </a:r>
              <a:r>
                <a:rPr lang="en-GB" dirty="0" err="1"/>
                <a:t>xs</a:t>
              </a:r>
              <a:r>
                <a:rPr lang="en-GB" dirty="0"/>
                <a:t> of interest (WP4)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b="1" dirty="0"/>
                <a:t>Dosimetric calculations </a:t>
              </a:r>
              <a:r>
                <a:rPr lang="en-GB" dirty="0"/>
                <a:t>to find out the best irradiation conditions for </a:t>
              </a:r>
              <a:r>
                <a:rPr lang="en-GB" baseline="30000" dirty="0"/>
                <a:t>47</a:t>
              </a:r>
              <a:r>
                <a:rPr lang="en-GB" dirty="0"/>
                <a:t>Sc production (WP5)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b="1" dirty="0"/>
                <a:t>New irradiation runs </a:t>
              </a:r>
              <a:r>
                <a:rPr lang="en-GB" dirty="0"/>
                <a:t>@ ARRONAX to describe the nuclear </a:t>
              </a:r>
              <a:r>
                <a:rPr lang="en-GB" dirty="0" err="1"/>
                <a:t>xs</a:t>
              </a:r>
              <a:r>
                <a:rPr lang="en-GB" dirty="0"/>
                <a:t> using enriched </a:t>
              </a:r>
              <a:r>
                <a:rPr lang="en-GB" baseline="30000" dirty="0"/>
                <a:t>49</a:t>
              </a:r>
              <a:r>
                <a:rPr lang="en-GB" dirty="0"/>
                <a:t>Ti and </a:t>
              </a:r>
              <a:r>
                <a:rPr lang="en-GB" baseline="30000" dirty="0"/>
                <a:t>50</a:t>
              </a:r>
              <a:r>
                <a:rPr lang="en-GB" dirty="0"/>
                <a:t>Ti targets (WP2)</a:t>
              </a:r>
            </a:p>
            <a:p>
              <a:endParaRPr lang="en-GB" dirty="0"/>
            </a:p>
          </p:txBody>
        </p:sp>
        <p:pic>
          <p:nvPicPr>
            <p:cNvPr id="9224" name="Picture 8" descr="Collaborazioni esterne – Mania Latina">
              <a:extLst>
                <a:ext uri="{FF2B5EF4-FFF2-40B4-BE49-F238E27FC236}">
                  <a16:creationId xmlns:a16="http://schemas.microsoft.com/office/drawing/2014/main" id="{D36B0FE7-E790-11D2-904D-45EB24C4A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6" y="2431947"/>
              <a:ext cx="1280499" cy="118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5CB4093-BFB1-00C8-CD9C-4AAF2A209627}"/>
              </a:ext>
            </a:extLst>
          </p:cNvPr>
          <p:cNvGrpSpPr/>
          <p:nvPr/>
        </p:nvGrpSpPr>
        <p:grpSpPr>
          <a:xfrm>
            <a:off x="191773" y="993111"/>
            <a:ext cx="12049579" cy="1141818"/>
            <a:chOff x="197853" y="1089607"/>
            <a:chExt cx="12049579" cy="1141818"/>
          </a:xfrm>
        </p:grpSpPr>
        <p:pic>
          <p:nvPicPr>
            <p:cNvPr id="9220" name="Picture 4" descr="The box that has to be checked by July 31: Retirement Plan Restatement |  The Retirement Plan Blog">
              <a:extLst>
                <a:ext uri="{FF2B5EF4-FFF2-40B4-BE49-F238E27FC236}">
                  <a16:creationId xmlns:a16="http://schemas.microsoft.com/office/drawing/2014/main" id="{775B706C-E523-B64B-1942-BF75B56D1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53" y="1089607"/>
              <a:ext cx="1612026" cy="114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75F0544-2B90-2F27-F3E7-25348424B7F8}"/>
                </a:ext>
              </a:extLst>
            </p:cNvPr>
            <p:cNvSpPr txBox="1"/>
            <p:nvPr/>
          </p:nvSpPr>
          <p:spPr>
            <a:xfrm>
              <a:off x="1809879" y="1179589"/>
              <a:ext cx="104375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/>
                <a:t>Thin homogeneous enriched metallic </a:t>
              </a:r>
              <a:r>
                <a:rPr lang="en-GB" b="1" baseline="30000" dirty="0" err="1"/>
                <a:t>xx</a:t>
              </a:r>
              <a:r>
                <a:rPr lang="en-GB" b="1" dirty="0" err="1"/>
                <a:t>Ti</a:t>
              </a:r>
              <a:r>
                <a:rPr lang="en-GB" b="1" dirty="0"/>
                <a:t>-targets</a:t>
              </a:r>
              <a:r>
                <a:rPr lang="en-GB" dirty="0"/>
                <a:t> manufactured and characterized (WP1)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b="1" dirty="0"/>
                <a:t>Irradiation runs </a:t>
              </a:r>
              <a:r>
                <a:rPr lang="en-GB" dirty="0"/>
                <a:t>ongoing at ARRONAX to measure the </a:t>
              </a:r>
              <a:r>
                <a:rPr lang="en-GB" dirty="0" err="1"/>
                <a:t>xs</a:t>
              </a:r>
              <a:r>
                <a:rPr lang="en-GB" dirty="0"/>
                <a:t> for </a:t>
              </a:r>
              <a:r>
                <a:rPr lang="en-GB" baseline="30000" dirty="0"/>
                <a:t>47</a:t>
              </a:r>
              <a:r>
                <a:rPr lang="en-GB" dirty="0"/>
                <a:t>Sc (and contaminant) production (WP2)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/>
                <a:t>Cross sections always show a regular trend and a </a:t>
              </a:r>
              <a:r>
                <a:rPr lang="en-GB" b="1" dirty="0"/>
                <a:t>general agreement </a:t>
              </a:r>
              <a:r>
                <a:rPr lang="en-GB" dirty="0"/>
                <a:t>with few literature data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6E72263-9E96-1B3D-4193-F91D618BC25D}"/>
              </a:ext>
            </a:extLst>
          </p:cNvPr>
          <p:cNvGrpSpPr/>
          <p:nvPr/>
        </p:nvGrpSpPr>
        <p:grpSpPr>
          <a:xfrm>
            <a:off x="298798" y="3327027"/>
            <a:ext cx="11059012" cy="1622670"/>
            <a:chOff x="179466" y="3849006"/>
            <a:chExt cx="11059012" cy="162267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E49F917-FCCF-9FE7-7616-735591210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466" y="3999721"/>
              <a:ext cx="2297885" cy="1471955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51E25AB-F4B2-0AD7-029B-39FDA97C79A4}"/>
                </a:ext>
              </a:extLst>
            </p:cNvPr>
            <p:cNvSpPr txBox="1"/>
            <p:nvPr/>
          </p:nvSpPr>
          <p:spPr>
            <a:xfrm>
              <a:off x="1684975" y="3849006"/>
              <a:ext cx="95535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dirty="0"/>
                <a:t>During 2023 it is expected to perform the </a:t>
              </a:r>
              <a:r>
                <a:rPr lang="en-GB" b="1" dirty="0"/>
                <a:t>first tests @ INFN-LNL </a:t>
              </a:r>
              <a:r>
                <a:rPr lang="en-GB" dirty="0"/>
                <a:t>for </a:t>
              </a:r>
              <a:r>
                <a:rPr lang="en-GB" dirty="0" err="1"/>
                <a:t>xs</a:t>
              </a:r>
              <a:r>
                <a:rPr lang="en-GB" dirty="0"/>
                <a:t> measurements (WP7)</a:t>
              </a:r>
            </a:p>
          </p:txBody>
        </p:sp>
      </p:grpSp>
      <p:pic>
        <p:nvPicPr>
          <p:cNvPr id="26" name="Picture 2" descr="Thank You For Your Attention Png, Transparent Png - kindpng">
            <a:extLst>
              <a:ext uri="{FF2B5EF4-FFF2-40B4-BE49-F238E27FC236}">
                <a16:creationId xmlns:a16="http://schemas.microsoft.com/office/drawing/2014/main" id="{97085D23-ADBA-F6D0-75C6-9292A7687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474" r="17714" b="2199"/>
          <a:stretch/>
        </p:blipFill>
        <p:spPr bwMode="auto">
          <a:xfrm>
            <a:off x="9977163" y="3738052"/>
            <a:ext cx="2071902" cy="196589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4D351C1-6692-5D93-91A1-0FA554E3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490" y="3765949"/>
            <a:ext cx="3191861" cy="240920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1A19C9-E7E1-3719-C841-253D73BDA113}"/>
              </a:ext>
            </a:extLst>
          </p:cNvPr>
          <p:cNvSpPr txBox="1"/>
          <p:nvPr/>
        </p:nvSpPr>
        <p:spPr>
          <a:xfrm>
            <a:off x="582052" y="5647472"/>
            <a:ext cx="3863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cmtt10" panose="020B0500000000000000" pitchFamily="34" charset="0"/>
              </a:rPr>
              <a:t>lucia.de.dominicis@lnl.infn.it</a:t>
            </a:r>
            <a:endParaRPr lang="en-GB" dirty="0">
              <a:latin typeface="cmtt10" panose="020B0500000000000000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4890C1-88D4-E6C8-4CC9-835E70D0FAE9}"/>
              </a:ext>
            </a:extLst>
          </p:cNvPr>
          <p:cNvSpPr txBox="1"/>
          <p:nvPr/>
        </p:nvSpPr>
        <p:spPr>
          <a:xfrm>
            <a:off x="7710941" y="5650044"/>
            <a:ext cx="3863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cmtt10" panose="020B0500000000000000" pitchFamily="34" charset="0"/>
              </a:rPr>
              <a:t>liliana.</a:t>
            </a:r>
            <a:r>
              <a:rPr lang="en-GB" dirty="0">
                <a:latin typeface="cmtt10" panose="020B0500000000000000" pitchFamily="34" charset="0"/>
              </a:rPr>
              <a:t>mou</a:t>
            </a:r>
            <a:r>
              <a:rPr lang="en-GB" sz="1800" dirty="0">
                <a:solidFill>
                  <a:schemeClr val="tx1"/>
                </a:solidFill>
                <a:latin typeface="cmtt10" panose="020B0500000000000000" pitchFamily="34" charset="0"/>
              </a:rPr>
              <a:t>@lnl.infn.it</a:t>
            </a:r>
            <a:endParaRPr lang="en-GB" dirty="0">
              <a:latin typeface="cmtt10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9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Extra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Dosimetric calculations of </a:t>
            </a:r>
            <a:r>
              <a:rPr lang="en-US" sz="3200" b="1" baseline="30000" dirty="0">
                <a:latin typeface="+mn-lt"/>
              </a:rPr>
              <a:t>47</a:t>
            </a:r>
            <a:r>
              <a:rPr lang="en-US" sz="3200" b="1" dirty="0">
                <a:latin typeface="+mn-lt"/>
              </a:rPr>
              <a:t>Sc-cm10 using </a:t>
            </a:r>
            <a:r>
              <a:rPr lang="en-US" sz="3200" b="1" baseline="30000" dirty="0">
                <a:solidFill>
                  <a:srgbClr val="7030A0"/>
                </a:solidFill>
                <a:latin typeface="+mn-lt"/>
              </a:rPr>
              <a:t>nat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V</a:t>
            </a:r>
            <a:r>
              <a:rPr lang="en-US" sz="3200" b="1" dirty="0">
                <a:latin typeface="+mn-lt"/>
              </a:rPr>
              <a:t> targets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35A631-DE8F-26EA-A209-9EE8826DD1BF}"/>
              </a:ext>
            </a:extLst>
          </p:cNvPr>
          <p:cNvSpPr txBox="1"/>
          <p:nvPr/>
        </p:nvSpPr>
        <p:spPr>
          <a:xfrm>
            <a:off x="604979" y="596774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L. De </a:t>
            </a:r>
            <a:r>
              <a:rPr lang="en-ZA" sz="1200" dirty="0" err="1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Nardo</a:t>
            </a: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et al., Physics in Medicine and Biology DOI:10.1088/1361-6560/abc811 (2021)</a:t>
            </a:r>
            <a:endParaRPr lang="it-IT" sz="1200" dirty="0">
              <a:effectLst/>
              <a:latin typeface="Abadi Extra Light" panose="020B02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23B9DDE-19D9-3DDC-36DB-31AA0E6E8322}"/>
              </a:ext>
            </a:extLst>
          </p:cNvPr>
          <p:cNvSpPr txBox="1"/>
          <p:nvPr/>
        </p:nvSpPr>
        <p:spPr>
          <a:xfrm>
            <a:off x="240144" y="1000810"/>
            <a:ext cx="11850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Calculation of the </a:t>
            </a:r>
            <a:r>
              <a:rPr lang="en-GB" baseline="30000" dirty="0"/>
              <a:t>47</a:t>
            </a:r>
            <a:r>
              <a:rPr lang="en-GB" dirty="0"/>
              <a:t>Sc and </a:t>
            </a:r>
            <a:r>
              <a:rPr lang="en-GB" baseline="30000" dirty="0" err="1"/>
              <a:t>xx</a:t>
            </a:r>
            <a:r>
              <a:rPr lang="en-GB" dirty="0" err="1"/>
              <a:t>Sc</a:t>
            </a:r>
            <a:r>
              <a:rPr lang="en-GB" dirty="0"/>
              <a:t>-contaminants production for different scenarios with </a:t>
            </a:r>
            <a:r>
              <a:rPr lang="en-GB" baseline="30000" dirty="0"/>
              <a:t>nat</a:t>
            </a:r>
            <a:r>
              <a:rPr lang="en-GB" dirty="0"/>
              <a:t>V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Biodistribution considered for </a:t>
            </a:r>
            <a:r>
              <a:rPr lang="en-GB" baseline="30000" dirty="0"/>
              <a:t>xx</a:t>
            </a:r>
            <a:r>
              <a:rPr lang="en-GB" dirty="0"/>
              <a:t>Sc-cm10 (literature data: Müller et al., 2014) rescaled to the human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OLINDA code to estimate the total effective dose and the absorbed dose to each organ due to </a:t>
            </a:r>
            <a:r>
              <a:rPr lang="en-GB" baseline="30000" dirty="0"/>
              <a:t>47</a:t>
            </a:r>
            <a:r>
              <a:rPr lang="en-GB" dirty="0"/>
              <a:t>Sc and </a:t>
            </a:r>
            <a:r>
              <a:rPr lang="en-GB" baseline="30000" dirty="0" err="1"/>
              <a:t>xx</a:t>
            </a:r>
            <a:r>
              <a:rPr lang="en-GB" dirty="0" err="1"/>
              <a:t>Sc</a:t>
            </a:r>
            <a:r>
              <a:rPr lang="en-GB" dirty="0"/>
              <a:t>-contaminants</a:t>
            </a:r>
          </a:p>
          <a:p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Irradiation parameters suitable for medical use of </a:t>
            </a:r>
            <a:r>
              <a:rPr lang="en-GB" baseline="30000" dirty="0"/>
              <a:t>47</a:t>
            </a:r>
            <a:r>
              <a:rPr lang="en-GB" dirty="0"/>
              <a:t>Sc-cm10!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A46B45F-9C5C-F928-B647-D3A8EE66C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15" y="3586133"/>
            <a:ext cx="7399702" cy="2164064"/>
          </a:xfrm>
          <a:prstGeom prst="rect">
            <a:avLst/>
          </a:prstGeom>
        </p:spPr>
      </p:pic>
      <p:pic>
        <p:nvPicPr>
          <p:cNvPr id="20" name="Picture 2" descr="Okey kciuki fotografie, zdjęcia stockowe, Okey kciuki obrazy royalty-free">
            <a:extLst>
              <a:ext uri="{FF2B5EF4-FFF2-40B4-BE49-F238E27FC236}">
                <a16:creationId xmlns:a16="http://schemas.microsoft.com/office/drawing/2014/main" id="{D115FC8D-7231-68E0-E0C2-DE3308F1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26" y="4852624"/>
            <a:ext cx="942780" cy="7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591124-8A29-ABE9-C55E-A8CF54399FFD}"/>
              </a:ext>
            </a:extLst>
          </p:cNvPr>
          <p:cNvSpPr txBox="1"/>
          <p:nvPr/>
        </p:nvSpPr>
        <p:spPr>
          <a:xfrm>
            <a:off x="3141189" y="1411717"/>
            <a:ext cx="5904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E</a:t>
            </a:r>
            <a:r>
              <a:rPr lang="en-US" sz="1800" baseline="-25000" dirty="0">
                <a:latin typeface="+mn-lt"/>
              </a:rPr>
              <a:t>P</a:t>
            </a:r>
            <a:r>
              <a:rPr lang="en-US" sz="1800" dirty="0">
                <a:latin typeface="+mn-lt"/>
              </a:rPr>
              <a:t> &lt; 35 MeV  </a:t>
            </a:r>
            <a:r>
              <a:rPr lang="en-US" sz="1800" dirty="0">
                <a:latin typeface="+mn-lt"/>
                <a:sym typeface="Wingdings" panose="05000000000000000000" pitchFamily="2" charset="2"/>
              </a:rPr>
              <a:t> only</a:t>
            </a:r>
            <a:r>
              <a:rPr lang="en-US" sz="1800" dirty="0">
                <a:latin typeface="+mn-lt"/>
              </a:rPr>
              <a:t> </a:t>
            </a:r>
            <a:r>
              <a:rPr lang="en-US" sz="1800" baseline="30000" dirty="0">
                <a:latin typeface="+mn-lt"/>
              </a:rPr>
              <a:t>46</a:t>
            </a:r>
            <a:r>
              <a:rPr lang="en-US" sz="1800" dirty="0">
                <a:latin typeface="+mn-lt"/>
              </a:rPr>
              <a:t>Sc low amount &amp; low </a:t>
            </a:r>
            <a:r>
              <a:rPr lang="en-US" sz="1800" baseline="30000" dirty="0">
                <a:latin typeface="+mn-lt"/>
              </a:rPr>
              <a:t>47</a:t>
            </a:r>
            <a:r>
              <a:rPr lang="en-US" sz="1800" dirty="0">
                <a:latin typeface="+mn-lt"/>
              </a:rPr>
              <a:t>Sc yield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35 MeV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Sc,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contaminants &amp; high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yield</a:t>
            </a:r>
            <a:endParaRPr lang="en-US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7042964-D550-0A5E-58F7-E9B7ACF60DD3}"/>
              </a:ext>
            </a:extLst>
          </p:cNvPr>
          <p:cNvSpPr txBox="1"/>
          <p:nvPr/>
        </p:nvSpPr>
        <p:spPr>
          <a:xfrm>
            <a:off x="8160775" y="4046594"/>
            <a:ext cx="3563935" cy="1631216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27000">
              <a:schemeClr val="accent6">
                <a:alpha val="42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baseline="30000" dirty="0"/>
              <a:t>47</a:t>
            </a:r>
            <a:r>
              <a:rPr lang="en-GB" sz="2000" dirty="0"/>
              <a:t>Sc produced for 80 h irradiation with 100 µA of 35-19 MeV protons on </a:t>
            </a:r>
            <a:r>
              <a:rPr lang="en-GB" sz="2000" b="1" baseline="30000" dirty="0"/>
              <a:t>nat</a:t>
            </a:r>
            <a:r>
              <a:rPr lang="en-GB" sz="2000" b="1" dirty="0"/>
              <a:t>V </a:t>
            </a:r>
            <a:r>
              <a:rPr lang="en-GB" sz="2000" dirty="0"/>
              <a:t>targets should be enough for </a:t>
            </a:r>
            <a:r>
              <a:rPr lang="en-GB" sz="2000" b="1" dirty="0"/>
              <a:t>2-6</a:t>
            </a:r>
            <a:r>
              <a:rPr lang="en-GB" sz="2000" dirty="0"/>
              <a:t> treatments with </a:t>
            </a:r>
            <a:r>
              <a:rPr lang="en-GB" sz="2000" baseline="30000" dirty="0"/>
              <a:t>47</a:t>
            </a:r>
            <a:r>
              <a:rPr lang="en-GB" sz="2000" dirty="0"/>
              <a:t>Sc-cm10!</a:t>
            </a:r>
          </a:p>
        </p:txBody>
      </p:sp>
    </p:spTree>
    <p:extLst>
      <p:ext uri="{BB962C8B-B14F-4D97-AF65-F5344CB8AC3E}">
        <p14:creationId xmlns:p14="http://schemas.microsoft.com/office/powerpoint/2010/main" val="25173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732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3" y="156011"/>
            <a:ext cx="927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Medical </a:t>
            </a:r>
            <a:r>
              <a:rPr lang="en-US" sz="3200" b="1" dirty="0"/>
              <a:t>R</a:t>
            </a:r>
            <a:r>
              <a:rPr lang="en-US" sz="3200" b="1" dirty="0">
                <a:latin typeface="+mn-lt"/>
              </a:rPr>
              <a:t>adionuclides @ INFN-LNL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73A78F-4B7F-87B7-CB46-6385B1060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650" y="1651069"/>
            <a:ext cx="6823315" cy="4196055"/>
          </a:xfrm>
          <a:prstGeom prst="rect">
            <a:avLst/>
          </a:prstGeom>
        </p:spPr>
      </p:pic>
      <p:grpSp>
        <p:nvGrpSpPr>
          <p:cNvPr id="17" name="Google Shape;165;p5">
            <a:extLst>
              <a:ext uri="{FF2B5EF4-FFF2-40B4-BE49-F238E27FC236}">
                <a16:creationId xmlns:a16="http://schemas.microsoft.com/office/drawing/2014/main" id="{DEA0886B-EE21-075A-D4DC-0D20FB04E693}"/>
              </a:ext>
            </a:extLst>
          </p:cNvPr>
          <p:cNvGrpSpPr/>
          <p:nvPr/>
        </p:nvGrpSpPr>
        <p:grpSpPr>
          <a:xfrm>
            <a:off x="433032" y="1838877"/>
            <a:ext cx="1943814" cy="1551746"/>
            <a:chOff x="3100304" y="1051473"/>
            <a:chExt cx="6277763" cy="5400000"/>
          </a:xfrm>
        </p:grpSpPr>
        <p:pic>
          <p:nvPicPr>
            <p:cNvPr id="19" name="Google Shape;166;p5">
              <a:extLst>
                <a:ext uri="{FF2B5EF4-FFF2-40B4-BE49-F238E27FC236}">
                  <a16:creationId xmlns:a16="http://schemas.microsoft.com/office/drawing/2014/main" id="{733CBAF5-DC82-732D-BD77-3B17B8EBBF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67;p5">
              <a:extLst>
                <a:ext uri="{FF2B5EF4-FFF2-40B4-BE49-F238E27FC236}">
                  <a16:creationId xmlns:a16="http://schemas.microsoft.com/office/drawing/2014/main" id="{52317FC5-49C0-34CF-297B-8AB89162AE0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1854" t="55355" r="48883"/>
            <a:stretch/>
          </p:blipFill>
          <p:spPr>
            <a:xfrm>
              <a:off x="3844416" y="4040613"/>
              <a:ext cx="2464845" cy="24108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171;p5" descr="European medical isotope network launched : Regulation &amp; Safety - World  Nuclear News">
            <a:extLst>
              <a:ext uri="{FF2B5EF4-FFF2-40B4-BE49-F238E27FC236}">
                <a16:creationId xmlns:a16="http://schemas.microsoft.com/office/drawing/2014/main" id="{507CC3ED-51BB-68F7-639C-27DDFAE572F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4516" b="-1"/>
          <a:stretch/>
        </p:blipFill>
        <p:spPr>
          <a:xfrm>
            <a:off x="9881626" y="2097709"/>
            <a:ext cx="1877342" cy="10071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72;p5">
            <a:extLst>
              <a:ext uri="{FF2B5EF4-FFF2-40B4-BE49-F238E27FC236}">
                <a16:creationId xmlns:a16="http://schemas.microsoft.com/office/drawing/2014/main" id="{3BC3D10B-1ABF-8CBE-62F8-1DF5E6F15066}"/>
              </a:ext>
            </a:extLst>
          </p:cNvPr>
          <p:cNvSpPr/>
          <p:nvPr/>
        </p:nvSpPr>
        <p:spPr>
          <a:xfrm>
            <a:off x="-137323" y="3458934"/>
            <a:ext cx="2818973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SPES-γ 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production of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radionuclides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CE3CD45-B841-01B4-8517-E5F09F13EAD0}"/>
              </a:ext>
            </a:extLst>
          </p:cNvPr>
          <p:cNvSpPr txBox="1"/>
          <p:nvPr/>
        </p:nvSpPr>
        <p:spPr>
          <a:xfrm>
            <a:off x="3410592" y="1120452"/>
            <a:ext cx="8320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Adobe Devanagari" panose="02040503050201020203" pitchFamily="18" charset="0"/>
              </a:rPr>
              <a:t>“Radioisotope Service for Medicine and Applications”</a:t>
            </a:r>
            <a:endParaRPr lang="en-GB" dirty="0"/>
          </a:p>
        </p:txBody>
      </p:sp>
      <p:sp>
        <p:nvSpPr>
          <p:cNvPr id="7" name="Callout: linea con bordo e barra in risalto 6">
            <a:extLst>
              <a:ext uri="{FF2B5EF4-FFF2-40B4-BE49-F238E27FC236}">
                <a16:creationId xmlns:a16="http://schemas.microsoft.com/office/drawing/2014/main" id="{A98ECA35-712C-3A95-0DBD-771598F640FF}"/>
              </a:ext>
            </a:extLst>
          </p:cNvPr>
          <p:cNvSpPr/>
          <p:nvPr/>
        </p:nvSpPr>
        <p:spPr>
          <a:xfrm>
            <a:off x="9790819" y="4256694"/>
            <a:ext cx="2148042" cy="1733611"/>
          </a:xfrm>
          <a:prstGeom prst="accentBorderCallout1">
            <a:avLst>
              <a:gd name="adj1" fmla="val 52623"/>
              <a:gd name="adj2" fmla="val -7235"/>
              <a:gd name="adj3" fmla="val -30682"/>
              <a:gd name="adj4" fmla="val -16873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4" name="Google Shape;151;p4" descr="O:\lavoro\BEST cyclotron\installazione\foto\Cyclo 4 5-7-2015\GOPR0511.JPG">
            <a:extLst>
              <a:ext uri="{FF2B5EF4-FFF2-40B4-BE49-F238E27FC236}">
                <a16:creationId xmlns:a16="http://schemas.microsoft.com/office/drawing/2014/main" id="{0D828E9B-0B58-F4A1-CA72-D2837B00357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60822" y="4357994"/>
            <a:ext cx="2012692" cy="15849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878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62C28732-648E-BC0F-EA29-4C1D14DC0737}"/>
              </a:ext>
            </a:extLst>
          </p:cNvPr>
          <p:cNvGrpSpPr/>
          <p:nvPr/>
        </p:nvGrpSpPr>
        <p:grpSpPr>
          <a:xfrm rot="1599705">
            <a:off x="7073966" y="1370915"/>
            <a:ext cx="1967383" cy="1199436"/>
            <a:chOff x="6032199" y="1823792"/>
            <a:chExt cx="1967383" cy="1199436"/>
          </a:xfrm>
        </p:grpSpPr>
        <p:pic>
          <p:nvPicPr>
            <p:cNvPr id="3084" name="Picture 12" descr="Vecteur Stock Two Part Puzzle Graphic | Adobe Stock">
              <a:extLst>
                <a:ext uri="{FF2B5EF4-FFF2-40B4-BE49-F238E27FC236}">
                  <a16:creationId xmlns:a16="http://schemas.microsoft.com/office/drawing/2014/main" id="{2C09B5F8-280D-1D65-B1C1-2F7FC84F5A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 t="16415" r="11609" b="17380"/>
            <a:stretch/>
          </p:blipFill>
          <p:spPr bwMode="auto">
            <a:xfrm rot="20929129">
              <a:off x="6032199" y="1823792"/>
              <a:ext cx="1967383" cy="119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369CF4B-74C4-C05E-C2C2-45C8AD93C654}"/>
                </a:ext>
              </a:extLst>
            </p:cNvPr>
            <p:cNvSpPr txBox="1"/>
            <p:nvPr/>
          </p:nvSpPr>
          <p:spPr>
            <a:xfrm rot="2471006">
              <a:off x="6150560" y="2281886"/>
              <a:ext cx="787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67</a:t>
              </a: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9BDE08D0-29ED-3025-02C2-27F0D70529E1}"/>
                </a:ext>
              </a:extLst>
            </p:cNvPr>
            <p:cNvSpPr txBox="1"/>
            <p:nvPr/>
          </p:nvSpPr>
          <p:spPr>
            <a:xfrm rot="20915731">
              <a:off x="6862491" y="2187215"/>
              <a:ext cx="10131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aseline="30000" dirty="0">
                  <a:solidFill>
                    <a:schemeClr val="bg2"/>
                  </a:solidFill>
                </a:rPr>
                <a:t>64</a:t>
              </a:r>
              <a:r>
                <a:rPr lang="en-GB" dirty="0">
                  <a:solidFill>
                    <a:schemeClr val="bg2"/>
                  </a:solidFill>
                </a:rPr>
                <a:t>Cu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84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2/15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3" y="156011"/>
            <a:ext cx="927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Medical </a:t>
            </a:r>
            <a:r>
              <a:rPr lang="en-US" sz="3200" b="1" dirty="0"/>
              <a:t>R</a:t>
            </a:r>
            <a:r>
              <a:rPr lang="en-US" sz="3200" b="1" dirty="0">
                <a:latin typeface="+mn-lt"/>
              </a:rPr>
              <a:t>adionuclides of interest for LARAMED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2C552F9-F0D9-89A9-D995-E81CBC85CFA3}"/>
              </a:ext>
            </a:extLst>
          </p:cNvPr>
          <p:cNvSpPr txBox="1"/>
          <p:nvPr/>
        </p:nvSpPr>
        <p:spPr>
          <a:xfrm>
            <a:off x="2167409" y="5018326"/>
            <a:ext cx="3068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focus Sc-47: vie di </a:t>
            </a:r>
            <a:r>
              <a:rPr lang="en-GB" dirty="0" err="1"/>
              <a:t>produzione</a:t>
            </a:r>
            <a:endParaRPr lang="en-GB" dirty="0"/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A99E346-EB89-FF80-0F89-D42DF3AFB8C8}"/>
              </a:ext>
            </a:extLst>
          </p:cNvPr>
          <p:cNvGrpSpPr/>
          <p:nvPr/>
        </p:nvGrpSpPr>
        <p:grpSpPr>
          <a:xfrm>
            <a:off x="2632019" y="2994476"/>
            <a:ext cx="1138594" cy="1144881"/>
            <a:chOff x="8805917" y="2516135"/>
            <a:chExt cx="1138594" cy="1144881"/>
          </a:xfrm>
        </p:grpSpPr>
        <p:pic>
          <p:nvPicPr>
            <p:cNvPr id="3082" name="Picture 10" descr="379 2 Puzzle Pieces Illustrations &amp; Clip Art - iStock">
              <a:extLst>
                <a:ext uri="{FF2B5EF4-FFF2-40B4-BE49-F238E27FC236}">
                  <a16:creationId xmlns:a16="http://schemas.microsoft.com/office/drawing/2014/main" id="{4C4DAF80-5BBC-64D1-65CB-3DBA861A1F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6" t="8972" r="8911" b="8683"/>
            <a:stretch/>
          </p:blipFill>
          <p:spPr bwMode="auto">
            <a:xfrm>
              <a:off x="8805917" y="2516135"/>
              <a:ext cx="1138594" cy="1144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D5499BD6-2ED2-982E-91AB-A17272D3976A}"/>
                </a:ext>
              </a:extLst>
            </p:cNvPr>
            <p:cNvSpPr txBox="1"/>
            <p:nvPr/>
          </p:nvSpPr>
          <p:spPr>
            <a:xfrm rot="18678555">
              <a:off x="8864782" y="3096989"/>
              <a:ext cx="6450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aseline="30000" dirty="0"/>
                <a:t>64</a:t>
              </a:r>
              <a:r>
                <a:rPr lang="en-GB" sz="1600" dirty="0"/>
                <a:t>Cu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8C9419A6-32C3-D382-10FC-0925CAED0C04}"/>
                </a:ext>
              </a:extLst>
            </p:cNvPr>
            <p:cNvSpPr txBox="1"/>
            <p:nvPr/>
          </p:nvSpPr>
          <p:spPr>
            <a:xfrm rot="2456841">
              <a:off x="9227363" y="2723367"/>
              <a:ext cx="6450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aseline="30000" dirty="0"/>
                <a:t>67</a:t>
              </a:r>
              <a:r>
                <a:rPr lang="en-GB" sz="1600" dirty="0"/>
                <a:t>Cu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1251CCC-2AE0-5711-8C34-E94884492324}"/>
              </a:ext>
            </a:extLst>
          </p:cNvPr>
          <p:cNvGrpSpPr/>
          <p:nvPr/>
        </p:nvGrpSpPr>
        <p:grpSpPr>
          <a:xfrm>
            <a:off x="5757883" y="1037133"/>
            <a:ext cx="1318396" cy="1429293"/>
            <a:chOff x="7902191" y="1091454"/>
            <a:chExt cx="1318396" cy="1429293"/>
          </a:xfrm>
        </p:grpSpPr>
        <p:pic>
          <p:nvPicPr>
            <p:cNvPr id="1028" name="Picture 4" descr="Pezzo singolo puzzle rosso Foto Stock, Pezzo singolo puzzle rosso Immagini  | Depositphotos">
              <a:extLst>
                <a:ext uri="{FF2B5EF4-FFF2-40B4-BE49-F238E27FC236}">
                  <a16:creationId xmlns:a16="http://schemas.microsoft.com/office/drawing/2014/main" id="{F7D5202F-3960-8D80-0F48-2DF770F52D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1" t="8990" r="9848"/>
            <a:stretch/>
          </p:blipFill>
          <p:spPr bwMode="auto">
            <a:xfrm>
              <a:off x="7902191" y="1091454"/>
              <a:ext cx="1318396" cy="142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F7F2F8F2-8394-C1A6-F152-57EDCB3E984D}"/>
                </a:ext>
              </a:extLst>
            </p:cNvPr>
            <p:cNvSpPr txBox="1"/>
            <p:nvPr/>
          </p:nvSpPr>
          <p:spPr>
            <a:xfrm rot="20418907">
              <a:off x="8185691" y="1471293"/>
              <a:ext cx="7823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99m</a:t>
              </a:r>
              <a:r>
                <a: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Tc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B27D2088-4975-90DF-4E7C-B7C864BABB29}"/>
              </a:ext>
            </a:extLst>
          </p:cNvPr>
          <p:cNvGrpSpPr/>
          <p:nvPr/>
        </p:nvGrpSpPr>
        <p:grpSpPr>
          <a:xfrm rot="21262121">
            <a:off x="5833934" y="2679405"/>
            <a:ext cx="2785442" cy="1206650"/>
            <a:chOff x="7961762" y="4738958"/>
            <a:chExt cx="2785442" cy="1206650"/>
          </a:xfrm>
        </p:grpSpPr>
        <p:pic>
          <p:nvPicPr>
            <p:cNvPr id="65" name="Elemento grafico 64" descr="Puzzle contorno">
              <a:extLst>
                <a:ext uri="{FF2B5EF4-FFF2-40B4-BE49-F238E27FC236}">
                  <a16:creationId xmlns:a16="http://schemas.microsoft.com/office/drawing/2014/main" id="{1B23971D-3815-57B0-9CA1-1019FE411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064231">
              <a:off x="9359374" y="4968764"/>
              <a:ext cx="886352" cy="886352"/>
            </a:xfrm>
            <a:prstGeom prst="rect">
              <a:avLst/>
            </a:prstGeom>
          </p:spPr>
        </p:pic>
        <p:pic>
          <p:nvPicPr>
            <p:cNvPr id="3086" name="Picture 14" descr="3 Pezzi Puzzle Design - Immagini vettoriali stock e altre immagini di Tre  oggetti - Tre oggetti, Tessera di puzzle, Connessione - iStock">
              <a:extLst>
                <a:ext uri="{FF2B5EF4-FFF2-40B4-BE49-F238E27FC236}">
                  <a16:creationId xmlns:a16="http://schemas.microsoft.com/office/drawing/2014/main" id="{1D3B4FB5-DECB-5B59-CB07-E169B69ED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" t="9069" r="2601" b="10157"/>
            <a:stretch/>
          </p:blipFill>
          <p:spPr bwMode="auto">
            <a:xfrm>
              <a:off x="7961762" y="4738958"/>
              <a:ext cx="2774898" cy="120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7B2B543D-7DAD-FE91-B838-724407CE7D99}"/>
                </a:ext>
              </a:extLst>
            </p:cNvPr>
            <p:cNvSpPr txBox="1"/>
            <p:nvPr/>
          </p:nvSpPr>
          <p:spPr>
            <a:xfrm>
              <a:off x="8946052" y="5098675"/>
              <a:ext cx="787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47</a:t>
              </a: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26D78294-6EB6-F8FE-C166-88C329650479}"/>
                </a:ext>
              </a:extLst>
            </p:cNvPr>
            <p:cNvSpPr txBox="1"/>
            <p:nvPr/>
          </p:nvSpPr>
          <p:spPr>
            <a:xfrm>
              <a:off x="8114285" y="5126611"/>
              <a:ext cx="7876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aseline="30000" dirty="0"/>
                <a:t>43</a:t>
              </a:r>
              <a:r>
                <a:rPr lang="en-GB" dirty="0"/>
                <a:t>Sc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5CFD78BD-F11F-4EC3-9991-EED1573953E7}"/>
                </a:ext>
              </a:extLst>
            </p:cNvPr>
            <p:cNvSpPr txBox="1"/>
            <p:nvPr/>
          </p:nvSpPr>
          <p:spPr>
            <a:xfrm>
              <a:off x="9734017" y="5144841"/>
              <a:ext cx="10131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aseline="30000" dirty="0"/>
                <a:t>44m</a:t>
              </a:r>
              <a:r>
                <a:rPr lang="en-GB" dirty="0"/>
                <a:t>Sc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7004F4F-BD53-C409-54B9-DA1232B2E36D}"/>
              </a:ext>
            </a:extLst>
          </p:cNvPr>
          <p:cNvGrpSpPr/>
          <p:nvPr/>
        </p:nvGrpSpPr>
        <p:grpSpPr>
          <a:xfrm>
            <a:off x="8659578" y="1066460"/>
            <a:ext cx="3420345" cy="5219772"/>
            <a:chOff x="8771655" y="1161868"/>
            <a:chExt cx="3420345" cy="5219772"/>
          </a:xfrm>
        </p:grpSpPr>
        <p:pic>
          <p:nvPicPr>
            <p:cNvPr id="41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AB53C117-CD6A-7F15-8EC8-BA37C9C7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803" y="1161868"/>
              <a:ext cx="1323439" cy="1323439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97C40F7A-BC7D-E43C-E346-AEC98EDE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71655" y="2569618"/>
              <a:ext cx="3420345" cy="3812022"/>
            </a:xfrm>
            <a:prstGeom prst="rect">
              <a:avLst/>
            </a:prstGeom>
          </p:spPr>
        </p:pic>
      </p:grpSp>
      <p:pic>
        <p:nvPicPr>
          <p:cNvPr id="43" name="Immagine 42">
            <a:extLst>
              <a:ext uri="{FF2B5EF4-FFF2-40B4-BE49-F238E27FC236}">
                <a16:creationId xmlns:a16="http://schemas.microsoft.com/office/drawing/2014/main" id="{6BDE7A20-5627-33FE-82F1-C551F31846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942" y="1020608"/>
            <a:ext cx="5440099" cy="4918243"/>
          </a:xfrm>
          <a:prstGeom prst="rect">
            <a:avLst/>
          </a:prstGeom>
        </p:spPr>
      </p:pic>
      <p:grpSp>
        <p:nvGrpSpPr>
          <p:cNvPr id="62" name="Gruppo 61">
            <a:extLst>
              <a:ext uri="{FF2B5EF4-FFF2-40B4-BE49-F238E27FC236}">
                <a16:creationId xmlns:a16="http://schemas.microsoft.com/office/drawing/2014/main" id="{44401E39-C94B-8767-8EFF-9267F7D668F1}"/>
              </a:ext>
            </a:extLst>
          </p:cNvPr>
          <p:cNvGrpSpPr/>
          <p:nvPr/>
        </p:nvGrpSpPr>
        <p:grpSpPr>
          <a:xfrm rot="19628461">
            <a:off x="5918302" y="4554086"/>
            <a:ext cx="1543781" cy="1433909"/>
            <a:chOff x="10281876" y="3555467"/>
            <a:chExt cx="1358963" cy="1211794"/>
          </a:xfrm>
        </p:grpSpPr>
        <p:pic>
          <p:nvPicPr>
            <p:cNvPr id="3080" name="Picture 8" descr="4 Pezzi Puzzle Design - Immagini vettoriali stock e altre immagini di  Tessera di puzzle - Tessera di puzzle, Quattro oggetti, Puzzle - iStock">
              <a:extLst>
                <a:ext uri="{FF2B5EF4-FFF2-40B4-BE49-F238E27FC236}">
                  <a16:creationId xmlns:a16="http://schemas.microsoft.com/office/drawing/2014/main" id="{E978C03E-05B4-CFF7-49F3-5930B1C5D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" t="6280" r="5483" b="6426"/>
            <a:stretch/>
          </p:blipFill>
          <p:spPr bwMode="auto">
            <a:xfrm>
              <a:off x="10349984" y="3555467"/>
              <a:ext cx="1250835" cy="121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9DF051C-E7C0-DCA9-1C74-B3AC3FC3C25A}"/>
                </a:ext>
              </a:extLst>
            </p:cNvPr>
            <p:cNvSpPr txBox="1"/>
            <p:nvPr/>
          </p:nvSpPr>
          <p:spPr>
            <a:xfrm rot="2025518">
              <a:off x="10281876" y="4349384"/>
              <a:ext cx="727735" cy="338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155</a:t>
              </a: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Tb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3FD46CF1-C5DE-D838-5E41-18E1F1CBDCE8}"/>
                </a:ext>
              </a:extLst>
            </p:cNvPr>
            <p:cNvSpPr txBox="1"/>
            <p:nvPr/>
          </p:nvSpPr>
          <p:spPr>
            <a:xfrm rot="2305736">
              <a:off x="10968950" y="4291095"/>
              <a:ext cx="671889" cy="295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aseline="30000" dirty="0"/>
                <a:t>161</a:t>
              </a:r>
              <a:r>
                <a:rPr lang="en-GB" sz="1600" dirty="0"/>
                <a:t>Tb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B29BE67E-400B-B148-C596-E7A35E6995C3}"/>
                </a:ext>
              </a:extLst>
            </p:cNvPr>
            <p:cNvSpPr txBox="1"/>
            <p:nvPr/>
          </p:nvSpPr>
          <p:spPr>
            <a:xfrm rot="2140085">
              <a:off x="10301100" y="3763412"/>
              <a:ext cx="645034" cy="286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aseline="30000" dirty="0"/>
                <a:t>152</a:t>
              </a:r>
              <a:r>
                <a:rPr lang="en-GB" sz="1600" dirty="0"/>
                <a:t>Tb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B771BFD8-03DD-32A0-24B9-15BC692B99F2}"/>
                </a:ext>
              </a:extLst>
            </p:cNvPr>
            <p:cNvSpPr txBox="1"/>
            <p:nvPr/>
          </p:nvSpPr>
          <p:spPr>
            <a:xfrm rot="2084016">
              <a:off x="10937738" y="3661357"/>
              <a:ext cx="671889" cy="295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aseline="30000" dirty="0"/>
                <a:t>149</a:t>
              </a:r>
              <a:r>
                <a:rPr lang="en-GB" sz="1600" dirty="0"/>
                <a:t>Tb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02F49D0-43F3-1F2E-2DA0-C5E4E46AB8FF}"/>
              </a:ext>
            </a:extLst>
          </p:cNvPr>
          <p:cNvGrpSpPr/>
          <p:nvPr/>
        </p:nvGrpSpPr>
        <p:grpSpPr>
          <a:xfrm>
            <a:off x="7498864" y="4143474"/>
            <a:ext cx="1117590" cy="1032297"/>
            <a:chOff x="7484924" y="4038556"/>
            <a:chExt cx="1117590" cy="1032297"/>
          </a:xfrm>
        </p:grpSpPr>
        <p:pic>
          <p:nvPicPr>
            <p:cNvPr id="1036" name="Picture 12" descr="Un Rosso Puzzle Pezzo Di Carta - Fotografie stock e altre immagini di  Bianco - iStock">
              <a:extLst>
                <a:ext uri="{FF2B5EF4-FFF2-40B4-BE49-F238E27FC236}">
                  <a16:creationId xmlns:a16="http://schemas.microsoft.com/office/drawing/2014/main" id="{E995DB11-7DCF-C2A9-2EFB-AA9B0A94B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" t="-937"/>
            <a:stretch/>
          </p:blipFill>
          <p:spPr bwMode="auto">
            <a:xfrm rot="8025386">
              <a:off x="7527570" y="3995910"/>
              <a:ext cx="1032297" cy="111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965280AB-2F55-2952-FDA3-8B1BBB0271D9}"/>
                </a:ext>
              </a:extLst>
            </p:cNvPr>
            <p:cNvSpPr txBox="1"/>
            <p:nvPr/>
          </p:nvSpPr>
          <p:spPr>
            <a:xfrm>
              <a:off x="7507733" y="4347377"/>
              <a:ext cx="9893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52</a:t>
              </a: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Mn</a:t>
              </a:r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22D1700-936D-2E08-AEB2-0F3FAFA92827}"/>
              </a:ext>
            </a:extLst>
          </p:cNvPr>
          <p:cNvSpPr txBox="1"/>
          <p:nvPr/>
        </p:nvSpPr>
        <p:spPr>
          <a:xfrm>
            <a:off x="647864" y="59785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J. Esposito et al, </a:t>
            </a: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Molecules 24(1), 20 DOI:10.3390/molecules24010020 (2019)</a:t>
            </a:r>
            <a:endParaRPr lang="it-IT" sz="1200" dirty="0">
              <a:effectLst/>
              <a:latin typeface="Abadi Extra Light" panose="020B02040201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745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3/15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2C54DE-87FC-80AF-3244-1D573F00345A}"/>
              </a:ext>
            </a:extLst>
          </p:cNvPr>
          <p:cNvSpPr txBox="1"/>
          <p:nvPr/>
        </p:nvSpPr>
        <p:spPr>
          <a:xfrm>
            <a:off x="267427" y="2110454"/>
            <a:ext cx="11619731" cy="3233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New XS 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measurements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for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cyclotron-based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production of </a:t>
            </a:r>
            <a:r>
              <a:rPr lang="it-IT" sz="2400" b="1" baseline="30000" dirty="0">
                <a:solidFill>
                  <a:srgbClr val="00B050"/>
                </a:solidFill>
                <a:latin typeface="+mj-lt"/>
              </a:rPr>
              <a:t>47</a:t>
            </a:r>
            <a:r>
              <a:rPr lang="it-IT" sz="2400" b="1" dirty="0">
                <a:solidFill>
                  <a:srgbClr val="00B050"/>
                </a:solidFill>
                <a:latin typeface="+mj-lt"/>
              </a:rPr>
              <a:t>Sc</a:t>
            </a:r>
            <a:r>
              <a:rPr lang="it-IT" sz="2400" b="1" dirty="0">
                <a:latin typeface="+mj-lt"/>
              </a:rPr>
              <a:t>,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2400" b="1" baseline="30000" dirty="0">
                <a:solidFill>
                  <a:srgbClr val="C00000"/>
                </a:solidFill>
                <a:latin typeface="+mj-lt"/>
              </a:rPr>
              <a:t>149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Tb, </a:t>
            </a:r>
            <a:r>
              <a:rPr lang="it-IT" sz="2400" b="1" baseline="30000" dirty="0">
                <a:solidFill>
                  <a:srgbClr val="C00000"/>
                </a:solidFill>
                <a:latin typeface="+mj-lt"/>
              </a:rPr>
              <a:t>152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Tb, </a:t>
            </a:r>
            <a:r>
              <a:rPr lang="it-IT" sz="2400" b="1" baseline="30000" dirty="0">
                <a:solidFill>
                  <a:srgbClr val="C00000"/>
                </a:solidFill>
                <a:latin typeface="+mj-lt"/>
              </a:rPr>
              <a:t>155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Tb </a:t>
            </a:r>
            <a:r>
              <a:rPr lang="it-IT" dirty="0">
                <a:latin typeface="+mj-lt"/>
              </a:rPr>
              <a:t>and</a:t>
            </a:r>
            <a:r>
              <a:rPr lang="it-IT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2400" b="1" baseline="30000" dirty="0">
                <a:solidFill>
                  <a:schemeClr val="accent1"/>
                </a:solidFill>
                <a:latin typeface="+mj-lt"/>
              </a:rPr>
              <a:t>161</a:t>
            </a:r>
            <a:r>
              <a:rPr lang="it-IT" sz="2400" b="1" dirty="0">
                <a:solidFill>
                  <a:schemeClr val="accent1"/>
                </a:solidFill>
                <a:latin typeface="+mj-lt"/>
              </a:rPr>
              <a:t>Tb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[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N.B. 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</a:t>
            </a:r>
            <a:r>
              <a:rPr lang="it-IT" sz="1800" b="1" baseline="30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49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Ti(p,x)</a:t>
            </a:r>
            <a:r>
              <a:rPr lang="it-IT" sz="1800" b="1" baseline="30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47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Sc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is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unexplored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!]</a:t>
            </a:r>
            <a:endParaRPr lang="it-IT" sz="1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Nuclear 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codes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used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to estimate yield &amp; 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purity of the </a:t>
            </a:r>
            <a:r>
              <a:rPr 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produced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radionuclides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also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considering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experimental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data</a:t>
            </a:r>
            <a:endParaRPr lang="it-IT" sz="1000" b="1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Computational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dosimetric studies 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with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radiopharmaceuticals</a:t>
            </a:r>
            <a:r>
              <a:rPr 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labelled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with the </a:t>
            </a:r>
          </a:p>
          <a:p>
            <a:pPr lvl="0" algn="just">
              <a:lnSpc>
                <a:spcPct val="150000"/>
              </a:lnSpc>
            </a:pP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produced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RN (and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contaminant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isotopes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) are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performed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find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out the best production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routes</a:t>
            </a:r>
            <a:endParaRPr lang="it-IT" sz="100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155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Tb 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Thick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Target Yield (TTY) 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measurement</a:t>
            </a:r>
            <a:r>
              <a:rPr lang="it-IT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of the </a:t>
            </a:r>
            <a:r>
              <a:rPr kumimoji="0" lang="it-IT" altLang="it-IT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155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Gd(p,n)</a:t>
            </a:r>
            <a:r>
              <a:rPr kumimoji="0" lang="it-IT" altLang="it-IT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155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Tb </a:t>
            </a:r>
          </a:p>
          <a:p>
            <a:pPr lvl="0" algn="just">
              <a:lnSpc>
                <a:spcPct val="150000"/>
              </a:lnSpc>
            </a:pPr>
            <a:r>
              <a:rPr kumimoji="0" lang="it-IT" altLang="it-IT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reaction @ the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SCDC hospital </a:t>
            </a:r>
            <a:r>
              <a:rPr lang="it-IT" altLang="it-IT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19 MeV </a:t>
            </a:r>
            <a:r>
              <a:rPr lang="it-IT" alt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cyclotron</a:t>
            </a:r>
            <a:r>
              <a:rPr lang="it-IT" alt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(</a:t>
            </a:r>
            <a:r>
              <a:rPr lang="it-IT" altLang="it-IT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solid</a:t>
            </a:r>
            <a:r>
              <a:rPr lang="it-IT" altLang="it-IT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target station)</a:t>
            </a:r>
            <a:endPara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E2A266B-E43C-A0DE-8168-69FE0D220C91}"/>
              </a:ext>
            </a:extLst>
          </p:cNvPr>
          <p:cNvSpPr txBox="1"/>
          <p:nvPr/>
        </p:nvSpPr>
        <p:spPr>
          <a:xfrm>
            <a:off x="2830102" y="1244354"/>
            <a:ext cx="6308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REMIX is funded by INFN-CSN5 for the years 2021-2023</a:t>
            </a:r>
          </a:p>
          <a:p>
            <a:pPr algn="ctr"/>
            <a:r>
              <a:rPr lang="en-US" b="1" dirty="0"/>
              <a:t>With the goals:</a:t>
            </a:r>
            <a:endParaRPr lang="en-GB" dirty="0"/>
          </a:p>
        </p:txBody>
      </p:sp>
      <p:pic>
        <p:nvPicPr>
          <p:cNvPr id="23" name="Picture 2" descr="4. Objectives and Scope - The Will To Change">
            <a:extLst>
              <a:ext uri="{FF2B5EF4-FFF2-40B4-BE49-F238E27FC236}">
                <a16:creationId xmlns:a16="http://schemas.microsoft.com/office/drawing/2014/main" id="{3BD29523-9D5A-EC4A-3CC4-5567D615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/>
          <a:stretch/>
        </p:blipFill>
        <p:spPr bwMode="auto">
          <a:xfrm>
            <a:off x="668384" y="953303"/>
            <a:ext cx="1467310" cy="1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Elemento grafico 23" descr="Freccia: curva oraria">
            <a:extLst>
              <a:ext uri="{FF2B5EF4-FFF2-40B4-BE49-F238E27FC236}">
                <a16:creationId xmlns:a16="http://schemas.microsoft.com/office/drawing/2014/main" id="{C630C3F6-046C-C1D2-E352-B75A57946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125968">
            <a:off x="8369444" y="1469546"/>
            <a:ext cx="651276" cy="651276"/>
          </a:xfrm>
          <a:prstGeom prst="rect">
            <a:avLst/>
          </a:prstGeom>
        </p:spPr>
      </p:pic>
      <p:pic>
        <p:nvPicPr>
          <p:cNvPr id="25" name="Picture 4" descr="Electrochemistry and corrosion induced by irradiation - Arronax Nantes">
            <a:extLst>
              <a:ext uri="{FF2B5EF4-FFF2-40B4-BE49-F238E27FC236}">
                <a16:creationId xmlns:a16="http://schemas.microsoft.com/office/drawing/2014/main" id="{E4A704C9-5209-EC2E-5D30-8EE531A9A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4212" b="10961"/>
          <a:stretch/>
        </p:blipFill>
        <p:spPr bwMode="auto">
          <a:xfrm>
            <a:off x="8990792" y="986915"/>
            <a:ext cx="1473150" cy="7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Elemento grafico 25" descr="Freccia: curva oraria">
            <a:extLst>
              <a:ext uri="{FF2B5EF4-FFF2-40B4-BE49-F238E27FC236}">
                <a16:creationId xmlns:a16="http://schemas.microsoft.com/office/drawing/2014/main" id="{65814682-FCED-60DF-9047-4A3EDF5C2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522988">
            <a:off x="7370992" y="4514435"/>
            <a:ext cx="651276" cy="651276"/>
          </a:xfrm>
          <a:prstGeom prst="rect">
            <a:avLst/>
          </a:prstGeom>
        </p:spPr>
      </p:pic>
      <p:pic>
        <p:nvPicPr>
          <p:cNvPr id="27" name="Elemento grafico 26" descr="Freccia: curva oraria">
            <a:extLst>
              <a:ext uri="{FF2B5EF4-FFF2-40B4-BE49-F238E27FC236}">
                <a16:creationId xmlns:a16="http://schemas.microsoft.com/office/drawing/2014/main" id="{10D20D35-5994-A25C-30B2-9F0EC0E56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606482" y="3498986"/>
            <a:ext cx="651276" cy="651276"/>
          </a:xfrm>
          <a:prstGeom prst="rect">
            <a:avLst/>
          </a:prstGeom>
        </p:spPr>
      </p:pic>
      <p:pic>
        <p:nvPicPr>
          <p:cNvPr id="28" name="Picture 4" descr="✓ Eventi | 5 x 1000 -&gt; IOV">
            <a:extLst>
              <a:ext uri="{FF2B5EF4-FFF2-40B4-BE49-F238E27FC236}">
                <a16:creationId xmlns:a16="http://schemas.microsoft.com/office/drawing/2014/main" id="{93FF20B1-7980-CB42-BDAD-BAE08174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58" y="3575248"/>
            <a:ext cx="1726854" cy="5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F9E2B50-3E13-C79D-8478-D6B0574BC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3134" y="5108317"/>
            <a:ext cx="2569247" cy="909942"/>
          </a:xfrm>
          <a:prstGeom prst="rect">
            <a:avLst/>
          </a:prstGeom>
        </p:spPr>
      </p:pic>
      <p:pic>
        <p:nvPicPr>
          <p:cNvPr id="30" name="Google Shape;202;p5">
            <a:extLst>
              <a:ext uri="{FF2B5EF4-FFF2-40B4-BE49-F238E27FC236}">
                <a16:creationId xmlns:a16="http://schemas.microsoft.com/office/drawing/2014/main" id="{0989B2B2-7FCF-3B86-6EFD-F2A69CF3B89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4339" t="4142" r="61687" b="4235"/>
          <a:stretch/>
        </p:blipFill>
        <p:spPr>
          <a:xfrm>
            <a:off x="10609727" y="4289431"/>
            <a:ext cx="1412432" cy="200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magine 30" descr="P160#yIS1">
            <a:extLst>
              <a:ext uri="{FF2B5EF4-FFF2-40B4-BE49-F238E27FC236}">
                <a16:creationId xmlns:a16="http://schemas.microsoft.com/office/drawing/2014/main" id="{4593B099-04C7-460D-8F71-F12ABF36694B}"/>
              </a:ext>
            </a:extLst>
          </p:cNvPr>
          <p:cNvPicPr/>
          <p:nvPr/>
        </p:nvPicPr>
        <p:blipFill rotWithShape="1">
          <a:blip r:embed="rId14"/>
          <a:srcRect r="1489"/>
          <a:stretch/>
        </p:blipFill>
        <p:spPr>
          <a:xfrm>
            <a:off x="9832899" y="1682703"/>
            <a:ext cx="2189260" cy="139874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7ACC890-7F17-B1FF-99ED-E98B10671E7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93" r="5793" b="13450"/>
          <a:stretch/>
        </p:blipFill>
        <p:spPr>
          <a:xfrm>
            <a:off x="160604" y="49435"/>
            <a:ext cx="2366128" cy="7483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26">
            <a:extLst>
              <a:ext uri="{FF2B5EF4-FFF2-40B4-BE49-F238E27FC236}">
                <a16:creationId xmlns:a16="http://schemas.microsoft.com/office/drawing/2014/main" id="{006CBDD1-23A4-948D-7EC5-53836558E4A9}"/>
              </a:ext>
            </a:extLst>
          </p:cNvPr>
          <p:cNvSpPr txBox="1"/>
          <p:nvPr/>
        </p:nvSpPr>
        <p:spPr>
          <a:xfrm>
            <a:off x="2453764" y="218283"/>
            <a:ext cx="9577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</a:t>
            </a:r>
            <a:r>
              <a:rPr lang="en-US" sz="2800" dirty="0"/>
              <a:t>esearch on </a:t>
            </a:r>
            <a:r>
              <a:rPr lang="en-US" sz="2800" b="1" dirty="0"/>
              <a:t>E</a:t>
            </a:r>
            <a:r>
              <a:rPr lang="en-US" sz="2800" dirty="0"/>
              <a:t>merging</a:t>
            </a:r>
            <a:r>
              <a:rPr lang="en-US" sz="2800" b="1" dirty="0"/>
              <a:t> M</a:t>
            </a:r>
            <a:r>
              <a:rPr lang="en-US" sz="2800" dirty="0"/>
              <a:t>edical</a:t>
            </a:r>
            <a:r>
              <a:rPr lang="en-US" sz="2800" b="1" dirty="0"/>
              <a:t> </a:t>
            </a:r>
            <a:r>
              <a:rPr lang="en-US" sz="2800" dirty="0" err="1"/>
              <a:t>rad</a:t>
            </a:r>
            <a:r>
              <a:rPr lang="en-US" sz="2800" b="1" dirty="0" err="1"/>
              <a:t>I</a:t>
            </a:r>
            <a:r>
              <a:rPr lang="en-US" sz="2800" dirty="0" err="1"/>
              <a:t>onuclides</a:t>
            </a:r>
            <a:r>
              <a:rPr lang="en-US" sz="2800" b="1" dirty="0"/>
              <a:t> </a:t>
            </a:r>
            <a:r>
              <a:rPr lang="en-US" sz="2800" dirty="0"/>
              <a:t>from the </a:t>
            </a:r>
            <a:r>
              <a:rPr lang="en-US" sz="2800" b="1" dirty="0"/>
              <a:t>X</a:t>
            </a:r>
            <a:r>
              <a:rPr lang="en-US" sz="2800" dirty="0"/>
              <a:t>-sections</a:t>
            </a:r>
          </a:p>
        </p:txBody>
      </p:sp>
    </p:spTree>
    <p:extLst>
      <p:ext uri="{BB962C8B-B14F-4D97-AF65-F5344CB8AC3E}">
        <p14:creationId xmlns:p14="http://schemas.microsoft.com/office/powerpoint/2010/main" val="121699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58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7ACC890-7F17-B1FF-99ED-E98B10671E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93" r="5793" b="13450"/>
          <a:stretch/>
        </p:blipFill>
        <p:spPr>
          <a:xfrm>
            <a:off x="4839854" y="52644"/>
            <a:ext cx="2366128" cy="74836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4" name="Straight Connector 17">
            <a:extLst>
              <a:ext uri="{FF2B5EF4-FFF2-40B4-BE49-F238E27FC236}">
                <a16:creationId xmlns:a16="http://schemas.microsoft.com/office/drawing/2014/main" id="{60B616EA-4E08-23BB-100A-60D0CEEA1DC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B9D5FDC9-A839-F4D4-7548-DC9ABAF9327A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oogle Shape;143;p4">
            <a:extLst>
              <a:ext uri="{FF2B5EF4-FFF2-40B4-BE49-F238E27FC236}">
                <a16:creationId xmlns:a16="http://schemas.microsoft.com/office/drawing/2014/main" id="{A6BCB7A8-16B2-C7CD-9B51-1C59035869B6}"/>
              </a:ext>
            </a:extLst>
          </p:cNvPr>
          <p:cNvGrpSpPr/>
          <p:nvPr/>
        </p:nvGrpSpPr>
        <p:grpSpPr>
          <a:xfrm>
            <a:off x="4074255" y="1136628"/>
            <a:ext cx="5244976" cy="925865"/>
            <a:chOff x="375601" y="5829300"/>
            <a:chExt cx="5244976" cy="925865"/>
          </a:xfrm>
        </p:grpSpPr>
        <p:sp>
          <p:nvSpPr>
            <p:cNvPr id="38" name="Google Shape;144;p4">
              <a:extLst>
                <a:ext uri="{FF2B5EF4-FFF2-40B4-BE49-F238E27FC236}">
                  <a16:creationId xmlns:a16="http://schemas.microsoft.com/office/drawing/2014/main" id="{517A7DF6-3324-3438-D6E1-B7BE6E4C74ED}"/>
                </a:ext>
              </a:extLst>
            </p:cNvPr>
            <p:cNvSpPr/>
            <p:nvPr/>
          </p:nvSpPr>
          <p:spPr>
            <a:xfrm>
              <a:off x="375601" y="5829300"/>
              <a:ext cx="4346391" cy="876300"/>
            </a:xfrm>
            <a:prstGeom prst="rect">
              <a:avLst/>
            </a:prstGeom>
            <a:solidFill>
              <a:srgbClr val="F4B08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" name="Google Shape;145;p4" descr="P200#y1">
              <a:extLst>
                <a:ext uri="{FF2B5EF4-FFF2-40B4-BE49-F238E27FC236}">
                  <a16:creationId xmlns:a16="http://schemas.microsoft.com/office/drawing/2014/main" id="{B9C9BB41-C9BE-A67C-3389-FFAE1066BDC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9101" y="5875091"/>
              <a:ext cx="818199" cy="784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46;p4">
              <a:extLst>
                <a:ext uri="{FF2B5EF4-FFF2-40B4-BE49-F238E27FC236}">
                  <a16:creationId xmlns:a16="http://schemas.microsoft.com/office/drawing/2014/main" id="{F175D398-D111-B2CB-4D92-3DDF9333FDAB}"/>
                </a:ext>
              </a:extLst>
            </p:cNvPr>
            <p:cNvSpPr txBox="1"/>
            <p:nvPr/>
          </p:nvSpPr>
          <p:spPr>
            <a:xfrm>
              <a:off x="1274186" y="5831876"/>
              <a:ext cx="4346391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WP1. 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Production and target </a:t>
              </a:r>
              <a:r>
                <a:rPr lang="it-IT" sz="18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characterization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Sara Cisternino (INFN-LNL &amp; </a:t>
              </a:r>
              <a:r>
                <a:rPr lang="it-IT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UniPD</a:t>
              </a: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147;p4">
            <a:extLst>
              <a:ext uri="{FF2B5EF4-FFF2-40B4-BE49-F238E27FC236}">
                <a16:creationId xmlns:a16="http://schemas.microsoft.com/office/drawing/2014/main" id="{239F5B82-2314-9BB9-D958-57D1FDA9FC00}"/>
              </a:ext>
            </a:extLst>
          </p:cNvPr>
          <p:cNvGrpSpPr/>
          <p:nvPr/>
        </p:nvGrpSpPr>
        <p:grpSpPr>
          <a:xfrm>
            <a:off x="7125368" y="2208552"/>
            <a:ext cx="4704399" cy="876300"/>
            <a:chOff x="248601" y="4407645"/>
            <a:chExt cx="4704399" cy="876300"/>
          </a:xfrm>
        </p:grpSpPr>
        <p:sp>
          <p:nvSpPr>
            <p:cNvPr id="42" name="Google Shape;148;p4">
              <a:extLst>
                <a:ext uri="{FF2B5EF4-FFF2-40B4-BE49-F238E27FC236}">
                  <a16:creationId xmlns:a16="http://schemas.microsoft.com/office/drawing/2014/main" id="{77DE4C6E-43D3-5F91-DD65-3B58655D57AA}"/>
                </a:ext>
              </a:extLst>
            </p:cNvPr>
            <p:cNvSpPr/>
            <p:nvPr/>
          </p:nvSpPr>
          <p:spPr>
            <a:xfrm>
              <a:off x="248601" y="4407645"/>
              <a:ext cx="4603276" cy="876300"/>
            </a:xfrm>
            <a:prstGeom prst="rect">
              <a:avLst/>
            </a:prstGeom>
            <a:solidFill>
              <a:srgbClr val="A8DCEE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9;p4">
              <a:extLst>
                <a:ext uri="{FF2B5EF4-FFF2-40B4-BE49-F238E27FC236}">
                  <a16:creationId xmlns:a16="http://schemas.microsoft.com/office/drawing/2014/main" id="{78740312-88CE-1AD6-5222-038E08AFB15A}"/>
                </a:ext>
              </a:extLst>
            </p:cNvPr>
            <p:cNvSpPr txBox="1"/>
            <p:nvPr/>
          </p:nvSpPr>
          <p:spPr>
            <a:xfrm>
              <a:off x="1057583" y="4485127"/>
              <a:ext cx="3895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WP2. XS </a:t>
              </a:r>
              <a:r>
                <a:rPr lang="it-IT" sz="18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measurements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with </a:t>
              </a:r>
              <a:r>
                <a:rPr lang="it-IT" sz="1800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49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 e </a:t>
              </a:r>
              <a:r>
                <a:rPr lang="it-IT" sz="1800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50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Liliana Mou (INFN-LNL)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150;p4" descr="P210#y1">
              <a:extLst>
                <a:ext uri="{FF2B5EF4-FFF2-40B4-BE49-F238E27FC236}">
                  <a16:creationId xmlns:a16="http://schemas.microsoft.com/office/drawing/2014/main" id="{3B193B0E-DAE1-7E0A-8AFC-EF30A965144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0200" y="4508473"/>
              <a:ext cx="717383" cy="7072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51;p4">
            <a:extLst>
              <a:ext uri="{FF2B5EF4-FFF2-40B4-BE49-F238E27FC236}">
                <a16:creationId xmlns:a16="http://schemas.microsoft.com/office/drawing/2014/main" id="{F1190021-9575-37C3-AA72-B8F6EDF84E53}"/>
              </a:ext>
            </a:extLst>
          </p:cNvPr>
          <p:cNvGrpSpPr/>
          <p:nvPr/>
        </p:nvGrpSpPr>
        <p:grpSpPr>
          <a:xfrm>
            <a:off x="6764268" y="3452494"/>
            <a:ext cx="5373972" cy="876300"/>
            <a:chOff x="340199" y="2740400"/>
            <a:chExt cx="5154355" cy="876300"/>
          </a:xfrm>
        </p:grpSpPr>
        <p:sp>
          <p:nvSpPr>
            <p:cNvPr id="46" name="Google Shape;152;p4">
              <a:extLst>
                <a:ext uri="{FF2B5EF4-FFF2-40B4-BE49-F238E27FC236}">
                  <a16:creationId xmlns:a16="http://schemas.microsoft.com/office/drawing/2014/main" id="{DCA3C2D0-874C-2D37-667E-8D830B98A1AC}"/>
                </a:ext>
              </a:extLst>
            </p:cNvPr>
            <p:cNvSpPr/>
            <p:nvPr/>
          </p:nvSpPr>
          <p:spPr>
            <a:xfrm>
              <a:off x="340199" y="2740400"/>
              <a:ext cx="5136199" cy="876300"/>
            </a:xfrm>
            <a:prstGeom prst="rect">
              <a:avLst/>
            </a:prstGeom>
            <a:solidFill>
              <a:srgbClr val="9CC2E5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53;p4">
              <a:extLst>
                <a:ext uri="{FF2B5EF4-FFF2-40B4-BE49-F238E27FC236}">
                  <a16:creationId xmlns:a16="http://schemas.microsoft.com/office/drawing/2014/main" id="{009557A1-5918-E07C-4CC7-F574025933DA}"/>
                </a:ext>
              </a:extLst>
            </p:cNvPr>
            <p:cNvSpPr txBox="1"/>
            <p:nvPr/>
          </p:nvSpPr>
          <p:spPr>
            <a:xfrm>
              <a:off x="1131936" y="2855384"/>
              <a:ext cx="43626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WP3. XS </a:t>
              </a:r>
              <a:r>
                <a:rPr lang="it-IT" sz="18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measurements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with </a:t>
              </a:r>
              <a:r>
                <a:rPr lang="it-IT" sz="1800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Dy,</a:t>
              </a:r>
              <a:r>
                <a:rPr lang="it-IT" sz="1800" b="1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159</a:t>
              </a:r>
              <a:r>
                <a:rPr lang="it-IT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Tb, </a:t>
              </a:r>
              <a:r>
                <a:rPr lang="it-IT" sz="1800" b="1" baseline="300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</a:t>
              </a:r>
              <a:r>
                <a:rPr lang="it-IT" sz="18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Eu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Simone Manenti (</a:t>
              </a:r>
              <a:r>
                <a:rPr lang="it-IT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UniMI</a:t>
              </a: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INFN-MI)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" name="Google Shape;154;p4" descr="P221#y1">
              <a:extLst>
                <a:ext uri="{FF2B5EF4-FFF2-40B4-BE49-F238E27FC236}">
                  <a16:creationId xmlns:a16="http://schemas.microsoft.com/office/drawing/2014/main" id="{A993D23B-C244-2EBB-B12E-3BFEE372E9E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36530" t="5810" r="46713" b="68358"/>
            <a:stretch/>
          </p:blipFill>
          <p:spPr>
            <a:xfrm>
              <a:off x="419575" y="2817881"/>
              <a:ext cx="729607" cy="747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155;p4">
            <a:extLst>
              <a:ext uri="{FF2B5EF4-FFF2-40B4-BE49-F238E27FC236}">
                <a16:creationId xmlns:a16="http://schemas.microsoft.com/office/drawing/2014/main" id="{93181F52-6813-7297-27F1-CABB2CC7A6AD}"/>
              </a:ext>
            </a:extLst>
          </p:cNvPr>
          <p:cNvGrpSpPr/>
          <p:nvPr/>
        </p:nvGrpSpPr>
        <p:grpSpPr>
          <a:xfrm>
            <a:off x="6494129" y="4956285"/>
            <a:ext cx="5730563" cy="923289"/>
            <a:chOff x="2213722" y="1493993"/>
            <a:chExt cx="5730563" cy="923289"/>
          </a:xfrm>
        </p:grpSpPr>
        <p:sp>
          <p:nvSpPr>
            <p:cNvPr id="50" name="Google Shape;156;p4">
              <a:extLst>
                <a:ext uri="{FF2B5EF4-FFF2-40B4-BE49-F238E27FC236}">
                  <a16:creationId xmlns:a16="http://schemas.microsoft.com/office/drawing/2014/main" id="{EC1C029C-C3D6-AD6D-E985-4003899DE214}"/>
                </a:ext>
              </a:extLst>
            </p:cNvPr>
            <p:cNvSpPr/>
            <p:nvPr/>
          </p:nvSpPr>
          <p:spPr>
            <a:xfrm>
              <a:off x="2213722" y="1524741"/>
              <a:ext cx="5479286" cy="876300"/>
            </a:xfrm>
            <a:prstGeom prst="rect">
              <a:avLst/>
            </a:prstGeom>
            <a:solidFill>
              <a:srgbClr val="C4E0B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57;p4">
              <a:extLst>
                <a:ext uri="{FF2B5EF4-FFF2-40B4-BE49-F238E27FC236}">
                  <a16:creationId xmlns:a16="http://schemas.microsoft.com/office/drawing/2014/main" id="{DD22609F-17EC-CEA7-D8B9-3C2815A29A96}"/>
                </a:ext>
              </a:extLst>
            </p:cNvPr>
            <p:cNvSpPr txBox="1"/>
            <p:nvPr/>
          </p:nvSpPr>
          <p:spPr>
            <a:xfrm>
              <a:off x="3863573" y="1493993"/>
              <a:ext cx="408071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WP4. Nuclear </a:t>
              </a:r>
              <a:r>
                <a:rPr lang="it-IT" sz="1800" b="1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codes</a:t>
              </a: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4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(TALYS, EMPIRE, FLUKA) </a:t>
              </a:r>
              <a:endParaRPr sz="14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Luciano Canton (INFN-PD)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Andrea Fontana (INFN-PV)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" name="Google Shape;158;p4" descr="P229#y1">
              <a:extLst>
                <a:ext uri="{FF2B5EF4-FFF2-40B4-BE49-F238E27FC236}">
                  <a16:creationId xmlns:a16="http://schemas.microsoft.com/office/drawing/2014/main" id="{F302107D-15E2-E0C6-019F-128AB123178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254249" y="1566461"/>
              <a:ext cx="781051" cy="769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59;p4" descr="P229#y2">
              <a:extLst>
                <a:ext uri="{FF2B5EF4-FFF2-40B4-BE49-F238E27FC236}">
                  <a16:creationId xmlns:a16="http://schemas.microsoft.com/office/drawing/2014/main" id="{6B6E6679-D4FE-0F1C-5701-7BC79BD2022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t="9873" b="23890"/>
            <a:stretch/>
          </p:blipFill>
          <p:spPr>
            <a:xfrm>
              <a:off x="3082522" y="1560231"/>
              <a:ext cx="781050" cy="7697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160;p4">
            <a:extLst>
              <a:ext uri="{FF2B5EF4-FFF2-40B4-BE49-F238E27FC236}">
                <a16:creationId xmlns:a16="http://schemas.microsoft.com/office/drawing/2014/main" id="{34A5E747-D673-F7ED-3960-B2C6AD264DC2}"/>
              </a:ext>
            </a:extLst>
          </p:cNvPr>
          <p:cNvGrpSpPr/>
          <p:nvPr/>
        </p:nvGrpSpPr>
        <p:grpSpPr>
          <a:xfrm>
            <a:off x="129564" y="4994482"/>
            <a:ext cx="5286813" cy="923289"/>
            <a:chOff x="6680202" y="2614073"/>
            <a:chExt cx="5286813" cy="923289"/>
          </a:xfrm>
        </p:grpSpPr>
        <p:sp>
          <p:nvSpPr>
            <p:cNvPr id="55" name="Google Shape;161;p4">
              <a:extLst>
                <a:ext uri="{FF2B5EF4-FFF2-40B4-BE49-F238E27FC236}">
                  <a16:creationId xmlns:a16="http://schemas.microsoft.com/office/drawing/2014/main" id="{89474055-265C-AB4C-11D6-0E195647B2FC}"/>
                </a:ext>
              </a:extLst>
            </p:cNvPr>
            <p:cNvSpPr/>
            <p:nvPr/>
          </p:nvSpPr>
          <p:spPr>
            <a:xfrm>
              <a:off x="6680202" y="2622584"/>
              <a:ext cx="5196580" cy="876300"/>
            </a:xfrm>
            <a:prstGeom prst="rect">
              <a:avLst/>
            </a:prstGeom>
            <a:solidFill>
              <a:srgbClr val="C39FEB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2;p4">
              <a:extLst>
                <a:ext uri="{FF2B5EF4-FFF2-40B4-BE49-F238E27FC236}">
                  <a16:creationId xmlns:a16="http://schemas.microsoft.com/office/drawing/2014/main" id="{E9A020F2-4457-6239-1617-DD77E7A5F246}"/>
                </a:ext>
              </a:extLst>
            </p:cNvPr>
            <p:cNvSpPr txBox="1"/>
            <p:nvPr/>
          </p:nvSpPr>
          <p:spPr>
            <a:xfrm>
              <a:off x="8402583" y="2614073"/>
              <a:ext cx="356443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WP5. Dosimetric </a:t>
              </a:r>
              <a:r>
                <a:rPr lang="it-IT" sz="1800" b="1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calculations</a:t>
              </a:r>
              <a:r>
                <a:rPr lang="it-IT"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Laura De Nardo (</a:t>
              </a:r>
              <a:r>
                <a:rPr lang="it-IT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UniPD</a:t>
              </a: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INFN-PD)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Laura </a:t>
              </a:r>
              <a:r>
                <a:rPr lang="it-IT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Melendez-Alafort</a:t>
              </a:r>
              <a:r>
                <a:rPr lang="it-I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(IOV)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163;p4" descr="P237#y2">
              <a:extLst>
                <a:ext uri="{FF2B5EF4-FFF2-40B4-BE49-F238E27FC236}">
                  <a16:creationId xmlns:a16="http://schemas.microsoft.com/office/drawing/2014/main" id="{1723A37E-EB87-2010-FCA8-3CC608E643BE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r="4367"/>
            <a:stretch/>
          </p:blipFill>
          <p:spPr>
            <a:xfrm>
              <a:off x="6751918" y="2701629"/>
              <a:ext cx="751996" cy="75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164;p4" descr="P237#y1">
              <a:extLst>
                <a:ext uri="{FF2B5EF4-FFF2-40B4-BE49-F238E27FC236}">
                  <a16:creationId xmlns:a16="http://schemas.microsoft.com/office/drawing/2014/main" id="{13B3585C-507C-65A3-CF3E-E08200DF7F8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-2146" r="14305" b="30682"/>
            <a:stretch/>
          </p:blipFill>
          <p:spPr>
            <a:xfrm>
              <a:off x="7569457" y="2689540"/>
              <a:ext cx="751996" cy="7394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165;p4">
            <a:extLst>
              <a:ext uri="{FF2B5EF4-FFF2-40B4-BE49-F238E27FC236}">
                <a16:creationId xmlns:a16="http://schemas.microsoft.com/office/drawing/2014/main" id="{480F5031-35DD-C293-4C93-000F62C37E92}"/>
              </a:ext>
            </a:extLst>
          </p:cNvPr>
          <p:cNvGrpSpPr/>
          <p:nvPr/>
        </p:nvGrpSpPr>
        <p:grpSpPr>
          <a:xfrm>
            <a:off x="387332" y="3429000"/>
            <a:ext cx="4011874" cy="923289"/>
            <a:chOff x="7506660" y="4026759"/>
            <a:chExt cx="4011874" cy="923289"/>
          </a:xfrm>
        </p:grpSpPr>
        <p:grpSp>
          <p:nvGrpSpPr>
            <p:cNvPr id="60" name="Google Shape;166;p4">
              <a:extLst>
                <a:ext uri="{FF2B5EF4-FFF2-40B4-BE49-F238E27FC236}">
                  <a16:creationId xmlns:a16="http://schemas.microsoft.com/office/drawing/2014/main" id="{41E2351A-1F75-C184-2326-08F317EFE12C}"/>
                </a:ext>
              </a:extLst>
            </p:cNvPr>
            <p:cNvGrpSpPr/>
            <p:nvPr/>
          </p:nvGrpSpPr>
          <p:grpSpPr>
            <a:xfrm>
              <a:off x="7506660" y="4026759"/>
              <a:ext cx="4011874" cy="923289"/>
              <a:chOff x="6680203" y="2610833"/>
              <a:chExt cx="4011874" cy="923289"/>
            </a:xfrm>
          </p:grpSpPr>
          <p:sp>
            <p:nvSpPr>
              <p:cNvPr id="62" name="Google Shape;167;p4">
                <a:extLst>
                  <a:ext uri="{FF2B5EF4-FFF2-40B4-BE49-F238E27FC236}">
                    <a16:creationId xmlns:a16="http://schemas.microsoft.com/office/drawing/2014/main" id="{348DFF61-5365-9EB3-BB9E-7F62D797C646}"/>
                  </a:ext>
                </a:extLst>
              </p:cNvPr>
              <p:cNvSpPr/>
              <p:nvPr/>
            </p:nvSpPr>
            <p:spPr>
              <a:xfrm>
                <a:off x="6680203" y="2622584"/>
                <a:ext cx="3947715" cy="876300"/>
              </a:xfrm>
              <a:prstGeom prst="rect">
                <a:avLst/>
              </a:prstGeom>
              <a:solidFill>
                <a:srgbClr val="FF9797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68;p4">
                <a:extLst>
                  <a:ext uri="{FF2B5EF4-FFF2-40B4-BE49-F238E27FC236}">
                    <a16:creationId xmlns:a16="http://schemas.microsoft.com/office/drawing/2014/main" id="{AB1B1672-A7F4-650A-D9E1-F632E86F42F2}"/>
                  </a:ext>
                </a:extLst>
              </p:cNvPr>
              <p:cNvSpPr txBox="1"/>
              <p:nvPr/>
            </p:nvSpPr>
            <p:spPr>
              <a:xfrm>
                <a:off x="7441229" y="2610833"/>
                <a:ext cx="3250848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WP6. </a:t>
                </a:r>
                <a:r>
                  <a:rPr lang="it-IT" sz="1800" b="1" baseline="300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155</a:t>
                </a:r>
                <a:r>
                  <a:rPr lang="it-IT" sz="18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Tb TTY production @ 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</a:t>
                </a:r>
                <a:r>
                  <a:rPr lang="it-IT" sz="18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SCDC hospital 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Petra Martini (</a:t>
                </a:r>
                <a:r>
                  <a:rPr lang="it-IT" sz="18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UniFE</a:t>
                </a:r>
                <a:r>
                  <a:rPr lang="it-IT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&amp; INFN-FE)</a:t>
                </a: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1" name="Google Shape;169;p4" descr="P248#y1">
              <a:extLst>
                <a:ext uri="{FF2B5EF4-FFF2-40B4-BE49-F238E27FC236}">
                  <a16:creationId xmlns:a16="http://schemas.microsoft.com/office/drawing/2014/main" id="{648888A0-131F-231E-5D6D-C6FFB9837FE6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b="-6748"/>
            <a:stretch/>
          </p:blipFill>
          <p:spPr>
            <a:xfrm>
              <a:off x="7547824" y="4113797"/>
              <a:ext cx="719862" cy="8064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oogle Shape;170;p4">
            <a:extLst>
              <a:ext uri="{FF2B5EF4-FFF2-40B4-BE49-F238E27FC236}">
                <a16:creationId xmlns:a16="http://schemas.microsoft.com/office/drawing/2014/main" id="{1E7C5B3B-5B14-66FB-B63F-849095335881}"/>
              </a:ext>
            </a:extLst>
          </p:cNvPr>
          <p:cNvGrpSpPr/>
          <p:nvPr/>
        </p:nvGrpSpPr>
        <p:grpSpPr>
          <a:xfrm>
            <a:off x="387332" y="2230169"/>
            <a:ext cx="4679300" cy="876300"/>
            <a:chOff x="7124351" y="5699677"/>
            <a:chExt cx="4679300" cy="876300"/>
          </a:xfrm>
        </p:grpSpPr>
        <p:grpSp>
          <p:nvGrpSpPr>
            <p:cNvPr id="65" name="Google Shape;171;p4">
              <a:extLst>
                <a:ext uri="{FF2B5EF4-FFF2-40B4-BE49-F238E27FC236}">
                  <a16:creationId xmlns:a16="http://schemas.microsoft.com/office/drawing/2014/main" id="{68277F87-A1ED-9B5F-F67F-CFDCDDCB329A}"/>
                </a:ext>
              </a:extLst>
            </p:cNvPr>
            <p:cNvGrpSpPr/>
            <p:nvPr/>
          </p:nvGrpSpPr>
          <p:grpSpPr>
            <a:xfrm>
              <a:off x="7124351" y="5699677"/>
              <a:ext cx="4679300" cy="876300"/>
              <a:chOff x="6680203" y="2622584"/>
              <a:chExt cx="4679300" cy="876300"/>
            </a:xfrm>
          </p:grpSpPr>
          <p:sp>
            <p:nvSpPr>
              <p:cNvPr id="67" name="Google Shape;172;p4">
                <a:extLst>
                  <a:ext uri="{FF2B5EF4-FFF2-40B4-BE49-F238E27FC236}">
                    <a16:creationId xmlns:a16="http://schemas.microsoft.com/office/drawing/2014/main" id="{6D930976-5011-CCCB-FEC8-A6EB2CC2E9B1}"/>
                  </a:ext>
                </a:extLst>
              </p:cNvPr>
              <p:cNvSpPr/>
              <p:nvPr/>
            </p:nvSpPr>
            <p:spPr>
              <a:xfrm>
                <a:off x="6680203" y="2622584"/>
                <a:ext cx="4568622" cy="876300"/>
              </a:xfrm>
              <a:prstGeom prst="rect">
                <a:avLst/>
              </a:prstGeom>
              <a:solidFill>
                <a:srgbClr val="FEE599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73;p4">
                <a:extLst>
                  <a:ext uri="{FF2B5EF4-FFF2-40B4-BE49-F238E27FC236}">
                    <a16:creationId xmlns:a16="http://schemas.microsoft.com/office/drawing/2014/main" id="{34F8D2CB-A4B6-8DA8-F49A-38273C195CCD}"/>
                  </a:ext>
                </a:extLst>
              </p:cNvPr>
              <p:cNvSpPr txBox="1"/>
              <p:nvPr/>
            </p:nvSpPr>
            <p:spPr>
              <a:xfrm>
                <a:off x="7441228" y="2747142"/>
                <a:ext cx="39182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WP7. Devices for INFN-LNL </a:t>
                </a:r>
                <a:r>
                  <a:rPr lang="it-IT" sz="1800" b="1" dirty="0" err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beam</a:t>
                </a:r>
                <a:r>
                  <a:rPr lang="it-IT" sz="18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-line </a:t>
                </a:r>
                <a:endParaRPr sz="18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Gabriele Sciacca (INFN-LNL &amp; </a:t>
                </a:r>
                <a:r>
                  <a:rPr lang="it-IT" sz="18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UniPD</a:t>
                </a:r>
                <a:r>
                  <a:rPr lang="it-IT"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6" name="Google Shape;174;p4" descr="P253#y1">
              <a:extLst>
                <a:ext uri="{FF2B5EF4-FFF2-40B4-BE49-F238E27FC236}">
                  <a16:creationId xmlns:a16="http://schemas.microsoft.com/office/drawing/2014/main" id="{8E14081E-6C05-FB58-BF6F-8FC45E1EEF07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b="25531"/>
            <a:stretch/>
          </p:blipFill>
          <p:spPr>
            <a:xfrm>
              <a:off x="7174722" y="5777109"/>
              <a:ext cx="710655" cy="77965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lo 3D 1" descr="Polipo giocoliere">
                <a:extLst>
                  <a:ext uri="{FF2B5EF4-FFF2-40B4-BE49-F238E27FC236}">
                    <a16:creationId xmlns:a16="http://schemas.microsoft.com/office/drawing/2014/main" id="{A625F7B4-AA84-2E36-BF51-DBF5460FA7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511808"/>
                  </p:ext>
                </p:extLst>
              </p:nvPr>
            </p:nvGraphicFramePr>
            <p:xfrm>
              <a:off x="3700529" y="1600848"/>
              <a:ext cx="3694945" cy="4224943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694945" cy="4224943"/>
                    </a:xfrm>
                    <a:prstGeom prst="rect">
                      <a:avLst/>
                    </a:prstGeom>
                  </am3d:spPr>
                  <am3d:camera>
                    <am3d:pos x="0" y="0" z="793451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6754" d="1000000"/>
                    <am3d:preTrans dx="462737" dy="-16186774" dz="-638596"/>
                    <am3d:scale>
                      <am3d:sx n="1000000" d="1000000"/>
                      <am3d:sy n="1000000" d="1000000"/>
                      <am3d:sz n="1000000" d="1000000"/>
                    </am3d:scale>
                    <am3d:rot ax="949174" ay="2169332" az="569410"/>
                    <am3d:postTrans dx="0" dy="0" dz="0"/>
                  </am3d:trans>
                  <am3d:raster rName="Office3DRenderer" rVer="16.0.8326">
                    <am3d:blip r:embed="rId18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17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5653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lo 3D 1" descr="Polipo giocoliere">
                <a:extLst>
                  <a:ext uri="{FF2B5EF4-FFF2-40B4-BE49-F238E27FC236}">
                    <a16:creationId xmlns:a16="http://schemas.microsoft.com/office/drawing/2014/main" id="{A625F7B4-AA84-2E36-BF51-DBF5460FA7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00529" y="1600848"/>
                <a:ext cx="3694945" cy="42249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9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7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570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REMIX: WP1 Target </a:t>
            </a:r>
            <a:r>
              <a:rPr lang="en-US" sz="3200" b="1" dirty="0"/>
              <a:t>manufacturing and characterization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CC8BE6-F4B0-52B6-2470-1DAABA101572}"/>
              </a:ext>
            </a:extLst>
          </p:cNvPr>
          <p:cNvSpPr txBox="1"/>
          <p:nvPr/>
        </p:nvSpPr>
        <p:spPr>
          <a:xfrm>
            <a:off x="668384" y="5964084"/>
            <a:ext cx="81015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spcAft>
                <a:spcPts val="1200"/>
              </a:spcAft>
              <a:defRPr sz="1200">
                <a:effectLst/>
                <a:latin typeface="Abadi Extra Light" panose="020B0204020104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it-IT" dirty="0"/>
              <a:t>S. Cisternino et al., Upgrade of the HIVIPP </a:t>
            </a:r>
            <a:r>
              <a:rPr lang="it-IT" dirty="0" err="1"/>
              <a:t>deposition</a:t>
            </a:r>
            <a:r>
              <a:rPr lang="it-IT" dirty="0"/>
              <a:t> </a:t>
            </a:r>
            <a:r>
              <a:rPr lang="it-IT" dirty="0" err="1"/>
              <a:t>apparatus</a:t>
            </a:r>
            <a:r>
              <a:rPr lang="it-IT" dirty="0"/>
              <a:t> for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thin</a:t>
            </a:r>
            <a:r>
              <a:rPr lang="it-IT" dirty="0"/>
              <a:t> targets manufacturing, Instruments (2022)</a:t>
            </a:r>
            <a:endParaRPr lang="en-GB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4604A52D-CD2B-6B83-E930-2C52A1AF5591}"/>
              </a:ext>
            </a:extLst>
          </p:cNvPr>
          <p:cNvGrpSpPr/>
          <p:nvPr/>
        </p:nvGrpSpPr>
        <p:grpSpPr>
          <a:xfrm>
            <a:off x="131690" y="1653075"/>
            <a:ext cx="4246425" cy="4118319"/>
            <a:chOff x="445800" y="1036579"/>
            <a:chExt cx="5072230" cy="4878634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42A5DAB5-FCEE-E78C-0BB6-B6285390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3" t="36961" r="29166" b="23327"/>
            <a:stretch/>
          </p:blipFill>
          <p:spPr>
            <a:xfrm>
              <a:off x="445800" y="1036579"/>
              <a:ext cx="2284940" cy="2277499"/>
            </a:xfrm>
            <a:prstGeom prst="rect">
              <a:avLst/>
            </a:prstGeom>
          </p:spPr>
        </p:pic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D89E63E8-7848-3266-42B4-B94E3482330A}"/>
                </a:ext>
              </a:extLst>
            </p:cNvPr>
            <p:cNvSpPr txBox="1"/>
            <p:nvPr/>
          </p:nvSpPr>
          <p:spPr>
            <a:xfrm>
              <a:off x="2832491" y="1073512"/>
              <a:ext cx="2675679" cy="54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No. 20 </a:t>
              </a:r>
              <a:r>
                <a:rPr lang="it-IT" sz="2400" b="1" baseline="30000" dirty="0">
                  <a:solidFill>
                    <a:srgbClr val="FF0000"/>
                  </a:solidFill>
                </a:rPr>
                <a:t>49</a:t>
              </a:r>
              <a:r>
                <a:rPr lang="it-IT" sz="2400" b="1" dirty="0">
                  <a:solidFill>
                    <a:srgbClr val="FF0000"/>
                  </a:solidFill>
                </a:rPr>
                <a:t>Ti</a:t>
              </a:r>
              <a:r>
                <a:rPr lang="it-IT" sz="2000" b="1" dirty="0"/>
                <a:t> targets</a:t>
              </a:r>
              <a:endParaRPr lang="en-GB" sz="2000" b="1" dirty="0"/>
            </a:p>
          </p:txBody>
        </p:sp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7AD87C7C-6339-3399-EA9F-D1AECB715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t="34445" r="27489" b="27936"/>
            <a:stretch/>
          </p:blipFill>
          <p:spPr>
            <a:xfrm>
              <a:off x="445800" y="3590306"/>
              <a:ext cx="2297935" cy="2324907"/>
            </a:xfrm>
            <a:prstGeom prst="rect">
              <a:avLst/>
            </a:prstGeom>
          </p:spPr>
        </p:pic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D1ECD805-D052-6CBA-88BC-76465D2C506D}"/>
                </a:ext>
              </a:extLst>
            </p:cNvPr>
            <p:cNvSpPr txBox="1"/>
            <p:nvPr/>
          </p:nvSpPr>
          <p:spPr>
            <a:xfrm>
              <a:off x="2842351" y="3664282"/>
              <a:ext cx="2675679" cy="54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No. 20 </a:t>
              </a:r>
              <a:r>
                <a:rPr lang="it-IT" sz="2400" b="1" baseline="30000" dirty="0">
                  <a:solidFill>
                    <a:srgbClr val="FF0000"/>
                  </a:solidFill>
                </a:rPr>
                <a:t>50</a:t>
              </a:r>
              <a:r>
                <a:rPr lang="it-IT" sz="2400" b="1" dirty="0">
                  <a:solidFill>
                    <a:srgbClr val="FF0000"/>
                  </a:solidFill>
                </a:rPr>
                <a:t>Ti </a:t>
              </a:r>
              <a:r>
                <a:rPr lang="it-IT" sz="2000" b="1" dirty="0"/>
                <a:t>targets</a:t>
              </a:r>
              <a:endParaRPr lang="en-GB" sz="2000" b="1" dirty="0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4F732F7-F4AC-34BE-38E1-59449DEE10A4}"/>
                </a:ext>
              </a:extLst>
            </p:cNvPr>
            <p:cNvSpPr txBox="1"/>
            <p:nvPr/>
          </p:nvSpPr>
          <p:spPr>
            <a:xfrm>
              <a:off x="2934520" y="1592738"/>
              <a:ext cx="2427513" cy="142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Mass thickness </a:t>
              </a:r>
              <a:r>
                <a:rPr lang="it-IT" b="1" dirty="0"/>
                <a:t>measured by weigh</a:t>
              </a:r>
            </a:p>
            <a:p>
              <a:pPr algn="ctr"/>
              <a:r>
                <a:rPr lang="it-IT" dirty="0"/>
                <a:t>486±110 µg/cm</a:t>
              </a:r>
              <a:r>
                <a:rPr lang="it-IT" baseline="30000" dirty="0"/>
                <a:t>2</a:t>
              </a:r>
              <a:r>
                <a:rPr lang="it-IT" dirty="0"/>
                <a:t> (n=20)</a:t>
              </a:r>
              <a:endParaRPr lang="en-GB" dirty="0"/>
            </a:p>
          </p:txBody>
        </p:sp>
        <p:sp>
          <p:nvSpPr>
            <p:cNvPr id="8" name="TextBox 35">
              <a:extLst>
                <a:ext uri="{FF2B5EF4-FFF2-40B4-BE49-F238E27FC236}">
                  <a16:creationId xmlns:a16="http://schemas.microsoft.com/office/drawing/2014/main" id="{2469A498-A1B8-5733-9228-9B676D4B4657}"/>
                </a:ext>
              </a:extLst>
            </p:cNvPr>
            <p:cNvSpPr txBox="1"/>
            <p:nvPr/>
          </p:nvSpPr>
          <p:spPr>
            <a:xfrm>
              <a:off x="2934520" y="4210652"/>
              <a:ext cx="2427513" cy="142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Mass thickness </a:t>
              </a:r>
              <a:r>
                <a:rPr lang="it-IT" b="1" dirty="0"/>
                <a:t>measured by weigh</a:t>
              </a:r>
            </a:p>
            <a:p>
              <a:pPr algn="ctr"/>
              <a:r>
                <a:rPr lang="it-IT" dirty="0"/>
                <a:t>637±200 µg/cm</a:t>
              </a:r>
              <a:r>
                <a:rPr lang="it-IT" baseline="30000" dirty="0"/>
                <a:t>2</a:t>
              </a:r>
              <a:r>
                <a:rPr lang="it-IT" dirty="0"/>
                <a:t> (n=20)</a:t>
              </a:r>
              <a:endParaRPr lang="en-GB" dirty="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855E178-BA6B-1525-4617-85F71A368376}"/>
              </a:ext>
            </a:extLst>
          </p:cNvPr>
          <p:cNvGrpSpPr/>
          <p:nvPr/>
        </p:nvGrpSpPr>
        <p:grpSpPr>
          <a:xfrm>
            <a:off x="4724935" y="2233533"/>
            <a:ext cx="3154837" cy="3456896"/>
            <a:chOff x="8275781" y="2908086"/>
            <a:chExt cx="3154837" cy="3456896"/>
          </a:xfrm>
        </p:grpSpPr>
        <p:pic>
          <p:nvPicPr>
            <p:cNvPr id="13" name="Immagine 30" descr="Immagine che contiene interni, proiettore&#10;&#10;Descrizione generata automaticamente">
              <a:extLst>
                <a:ext uri="{FF2B5EF4-FFF2-40B4-BE49-F238E27FC236}">
                  <a16:creationId xmlns:a16="http://schemas.microsoft.com/office/drawing/2014/main" id="{1136CADD-F26C-C025-89FB-78C5B0274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6" t="50347" r="26044"/>
            <a:stretch/>
          </p:blipFill>
          <p:spPr>
            <a:xfrm>
              <a:off x="8275781" y="2908086"/>
              <a:ext cx="3154837" cy="3456896"/>
            </a:xfrm>
            <a:prstGeom prst="rect">
              <a:avLst/>
            </a:prstGeom>
          </p:spPr>
        </p:pic>
        <p:sp>
          <p:nvSpPr>
            <p:cNvPr id="20" name="Ovale 31">
              <a:extLst>
                <a:ext uri="{FF2B5EF4-FFF2-40B4-BE49-F238E27FC236}">
                  <a16:creationId xmlns:a16="http://schemas.microsoft.com/office/drawing/2014/main" id="{6A8D2C19-B3BA-35A4-B394-CBA9A7B4FC72}"/>
                </a:ext>
              </a:extLst>
            </p:cNvPr>
            <p:cNvSpPr/>
            <p:nvPr/>
          </p:nvSpPr>
          <p:spPr>
            <a:xfrm>
              <a:off x="9799782" y="412865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32">
              <a:extLst>
                <a:ext uri="{FF2B5EF4-FFF2-40B4-BE49-F238E27FC236}">
                  <a16:creationId xmlns:a16="http://schemas.microsoft.com/office/drawing/2014/main" id="{AF23CD9B-B1E3-AE42-E1CB-FBD42D0E43BF}"/>
                </a:ext>
              </a:extLst>
            </p:cNvPr>
            <p:cNvSpPr/>
            <p:nvPr/>
          </p:nvSpPr>
          <p:spPr>
            <a:xfrm>
              <a:off x="9788545" y="397625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33">
              <a:extLst>
                <a:ext uri="{FF2B5EF4-FFF2-40B4-BE49-F238E27FC236}">
                  <a16:creationId xmlns:a16="http://schemas.microsoft.com/office/drawing/2014/main" id="{2E46D2C0-C49C-0AD7-B2FB-625BAA74C68D}"/>
                </a:ext>
              </a:extLst>
            </p:cNvPr>
            <p:cNvSpPr/>
            <p:nvPr/>
          </p:nvSpPr>
          <p:spPr>
            <a:xfrm>
              <a:off x="9804400" y="428105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34">
              <a:extLst>
                <a:ext uri="{FF2B5EF4-FFF2-40B4-BE49-F238E27FC236}">
                  <a16:creationId xmlns:a16="http://schemas.microsoft.com/office/drawing/2014/main" id="{BB6A30B0-08DF-7DE5-441C-5D953AF20E82}"/>
                </a:ext>
              </a:extLst>
            </p:cNvPr>
            <p:cNvSpPr/>
            <p:nvPr/>
          </p:nvSpPr>
          <p:spPr>
            <a:xfrm>
              <a:off x="9799782" y="543423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35">
              <a:extLst>
                <a:ext uri="{FF2B5EF4-FFF2-40B4-BE49-F238E27FC236}">
                  <a16:creationId xmlns:a16="http://schemas.microsoft.com/office/drawing/2014/main" id="{68B47009-85AD-05F5-AB4F-C401BB61742C}"/>
                </a:ext>
              </a:extLst>
            </p:cNvPr>
            <p:cNvSpPr/>
            <p:nvPr/>
          </p:nvSpPr>
          <p:spPr>
            <a:xfrm>
              <a:off x="9788545" y="528183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36">
              <a:extLst>
                <a:ext uri="{FF2B5EF4-FFF2-40B4-BE49-F238E27FC236}">
                  <a16:creationId xmlns:a16="http://schemas.microsoft.com/office/drawing/2014/main" id="{C0C3C376-D914-D540-04DB-EACBB5B918F8}"/>
                </a:ext>
              </a:extLst>
            </p:cNvPr>
            <p:cNvSpPr/>
            <p:nvPr/>
          </p:nvSpPr>
          <p:spPr>
            <a:xfrm>
              <a:off x="9804400" y="5586635"/>
              <a:ext cx="64654" cy="554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6" name="Picture 13">
            <a:extLst>
              <a:ext uri="{FF2B5EF4-FFF2-40B4-BE49-F238E27FC236}">
                <a16:creationId xmlns:a16="http://schemas.microsoft.com/office/drawing/2014/main" id="{65B29A3A-1B16-7F95-86BD-4FE5284EE8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1" t="10627"/>
          <a:stretch/>
        </p:blipFill>
        <p:spPr>
          <a:xfrm>
            <a:off x="8335024" y="2121808"/>
            <a:ext cx="3509786" cy="3552581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246F6EE5-8A44-F878-1626-E72651A8E9F4}"/>
              </a:ext>
            </a:extLst>
          </p:cNvPr>
          <p:cNvSpPr txBox="1"/>
          <p:nvPr/>
        </p:nvSpPr>
        <p:spPr>
          <a:xfrm rot="21317979" flipH="1">
            <a:off x="8649739" y="1445097"/>
            <a:ext cx="2855797" cy="707886"/>
          </a:xfrm>
          <a:custGeom>
            <a:avLst/>
            <a:gdLst>
              <a:gd name="connsiteX0" fmla="*/ 0 w 2855797"/>
              <a:gd name="connsiteY0" fmla="*/ 0 h 707886"/>
              <a:gd name="connsiteX1" fmla="*/ 2855797 w 2855797"/>
              <a:gd name="connsiteY1" fmla="*/ 0 h 707886"/>
              <a:gd name="connsiteX2" fmla="*/ 2855797 w 2855797"/>
              <a:gd name="connsiteY2" fmla="*/ 707886 h 707886"/>
              <a:gd name="connsiteX3" fmla="*/ 0 w 2855797"/>
              <a:gd name="connsiteY3" fmla="*/ 707886 h 707886"/>
              <a:gd name="connsiteX4" fmla="*/ 0 w 2855797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797" h="707886" extrusionOk="0">
                <a:moveTo>
                  <a:pt x="0" y="0"/>
                </a:moveTo>
                <a:cubicBezTo>
                  <a:pt x="949477" y="38508"/>
                  <a:pt x="2537048" y="75838"/>
                  <a:pt x="2855797" y="0"/>
                </a:cubicBezTo>
                <a:cubicBezTo>
                  <a:pt x="2901433" y="120336"/>
                  <a:pt x="2874937" y="418990"/>
                  <a:pt x="2855797" y="707886"/>
                </a:cubicBezTo>
                <a:cubicBezTo>
                  <a:pt x="2285540" y="572847"/>
                  <a:pt x="1142268" y="541929"/>
                  <a:pt x="0" y="707886"/>
                </a:cubicBezTo>
                <a:cubicBezTo>
                  <a:pt x="62829" y="612067"/>
                  <a:pt x="-57476" y="216181"/>
                  <a:pt x="0" y="0"/>
                </a:cubicBezTo>
                <a:close/>
              </a:path>
            </a:pathLst>
          </a:custGeom>
          <a:noFill/>
          <a:ln>
            <a:solidFill>
              <a:srgbClr val="00FF00"/>
            </a:solidFill>
            <a:extLst>
              <a:ext uri="{C807C97D-BFC1-408E-A445-0C87EB9F89A2}">
                <ask:lineSketchStyleProps xmlns:ask="http://schemas.microsoft.com/office/drawing/2018/sketchyshapes" sd="176189138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/>
            </a:lvl1pPr>
          </a:lstStyle>
          <a:p>
            <a:r>
              <a:rPr lang="it-IT" dirty="0"/>
              <a:t>Low contamination traces (about 10s ppm)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BFC79B9-AB97-4EAE-B2D4-556A62F04D23}"/>
              </a:ext>
            </a:extLst>
          </p:cNvPr>
          <p:cNvSpPr txBox="1"/>
          <p:nvPr/>
        </p:nvSpPr>
        <p:spPr>
          <a:xfrm rot="21212378">
            <a:off x="4910332" y="1734501"/>
            <a:ext cx="2791053" cy="400110"/>
          </a:xfrm>
          <a:custGeom>
            <a:avLst/>
            <a:gdLst>
              <a:gd name="connsiteX0" fmla="*/ 0 w 2791053"/>
              <a:gd name="connsiteY0" fmla="*/ 0 h 400110"/>
              <a:gd name="connsiteX1" fmla="*/ 2791053 w 2791053"/>
              <a:gd name="connsiteY1" fmla="*/ 0 h 400110"/>
              <a:gd name="connsiteX2" fmla="*/ 2791053 w 2791053"/>
              <a:gd name="connsiteY2" fmla="*/ 400110 h 400110"/>
              <a:gd name="connsiteX3" fmla="*/ 0 w 2791053"/>
              <a:gd name="connsiteY3" fmla="*/ 400110 h 400110"/>
              <a:gd name="connsiteX4" fmla="*/ 0 w 2791053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053" h="400110" extrusionOk="0">
                <a:moveTo>
                  <a:pt x="0" y="0"/>
                </a:moveTo>
                <a:cubicBezTo>
                  <a:pt x="392090" y="-74793"/>
                  <a:pt x="1551516" y="34687"/>
                  <a:pt x="2791053" y="0"/>
                </a:cubicBezTo>
                <a:cubicBezTo>
                  <a:pt x="2789595" y="200020"/>
                  <a:pt x="2799146" y="328235"/>
                  <a:pt x="2791053" y="400110"/>
                </a:cubicBezTo>
                <a:cubicBezTo>
                  <a:pt x="1436516" y="292781"/>
                  <a:pt x="1145593" y="382545"/>
                  <a:pt x="0" y="400110"/>
                </a:cubicBezTo>
                <a:cubicBezTo>
                  <a:pt x="28101" y="354942"/>
                  <a:pt x="-27012" y="54267"/>
                  <a:pt x="0" y="0"/>
                </a:cubicBezTo>
                <a:close/>
              </a:path>
            </a:pathLst>
          </a:custGeom>
          <a:noFill/>
          <a:ln>
            <a:solidFill>
              <a:srgbClr val="00FF00"/>
            </a:solidFill>
            <a:extLst>
              <a:ext uri="{C807C97D-BFC1-408E-A445-0C87EB9F89A2}">
                <ask:lineSketchStyleProps xmlns:ask="http://schemas.microsoft.com/office/drawing/2018/sketchyshapes" sd="17330221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Uniform thickness</a:t>
            </a:r>
          </a:p>
        </p:txBody>
      </p:sp>
      <p:pic>
        <p:nvPicPr>
          <p:cNvPr id="29" name="Picture 2" descr="C'est OK! | &quot;Les Ânes de Marolles&quot;">
            <a:extLst>
              <a:ext uri="{FF2B5EF4-FFF2-40B4-BE49-F238E27FC236}">
                <a16:creationId xmlns:a16="http://schemas.microsoft.com/office/drawing/2014/main" id="{51BEBFB9-74AB-89FE-B21D-B31D8B666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 r="17724"/>
          <a:stretch/>
        </p:blipFill>
        <p:spPr bwMode="auto">
          <a:xfrm rot="21445943">
            <a:off x="11604020" y="5052923"/>
            <a:ext cx="536388" cy="7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B2D075BC-07B6-9920-9E66-512B35D184B6}"/>
              </a:ext>
            </a:extLst>
          </p:cNvPr>
          <p:cNvSpPr txBox="1"/>
          <p:nvPr/>
        </p:nvSpPr>
        <p:spPr>
          <a:xfrm rot="21212378">
            <a:off x="912506" y="1165297"/>
            <a:ext cx="2791053" cy="400110"/>
          </a:xfrm>
          <a:custGeom>
            <a:avLst/>
            <a:gdLst>
              <a:gd name="connsiteX0" fmla="*/ 0 w 2791053"/>
              <a:gd name="connsiteY0" fmla="*/ 0 h 400110"/>
              <a:gd name="connsiteX1" fmla="*/ 2791053 w 2791053"/>
              <a:gd name="connsiteY1" fmla="*/ 0 h 400110"/>
              <a:gd name="connsiteX2" fmla="*/ 2791053 w 2791053"/>
              <a:gd name="connsiteY2" fmla="*/ 400110 h 400110"/>
              <a:gd name="connsiteX3" fmla="*/ 0 w 2791053"/>
              <a:gd name="connsiteY3" fmla="*/ 400110 h 400110"/>
              <a:gd name="connsiteX4" fmla="*/ 0 w 2791053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053" h="400110" extrusionOk="0">
                <a:moveTo>
                  <a:pt x="0" y="0"/>
                </a:moveTo>
                <a:cubicBezTo>
                  <a:pt x="392090" y="-74793"/>
                  <a:pt x="1551516" y="34687"/>
                  <a:pt x="2791053" y="0"/>
                </a:cubicBezTo>
                <a:cubicBezTo>
                  <a:pt x="2789595" y="200020"/>
                  <a:pt x="2799146" y="328235"/>
                  <a:pt x="2791053" y="400110"/>
                </a:cubicBezTo>
                <a:cubicBezTo>
                  <a:pt x="1436516" y="292781"/>
                  <a:pt x="1145593" y="382545"/>
                  <a:pt x="0" y="400110"/>
                </a:cubicBezTo>
                <a:cubicBezTo>
                  <a:pt x="28101" y="354942"/>
                  <a:pt x="-27012" y="54267"/>
                  <a:pt x="0" y="0"/>
                </a:cubicBezTo>
                <a:close/>
              </a:path>
            </a:pathLst>
          </a:custGeom>
          <a:noFill/>
          <a:ln>
            <a:solidFill>
              <a:srgbClr val="00FF00"/>
            </a:solidFill>
            <a:extLst>
              <a:ext uri="{C807C97D-BFC1-408E-A445-0C87EB9F89A2}">
                <ask:lineSketchStyleProps xmlns:ask="http://schemas.microsoft.com/office/drawing/2018/sketchyshapes" sd="17330221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HIVIPP </a:t>
            </a:r>
            <a:r>
              <a:rPr lang="it-IT" sz="2000" b="1" dirty="0" err="1"/>
              <a:t>depositions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51845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Electrochemistry and corrosion induced by irradiation - Arronax Nantes">
            <a:extLst>
              <a:ext uri="{FF2B5EF4-FFF2-40B4-BE49-F238E27FC236}">
                <a16:creationId xmlns:a16="http://schemas.microsoft.com/office/drawing/2014/main" id="{547CF546-A334-6F4A-1CE5-E1917E7B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57" y="5396607"/>
            <a:ext cx="1096347" cy="7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32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6/15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REMIX: WP2 Nuclear </a:t>
            </a:r>
            <a:r>
              <a:rPr lang="en-US" sz="3200" b="1" dirty="0" err="1"/>
              <a:t>xs</a:t>
            </a:r>
            <a:r>
              <a:rPr lang="en-US" sz="3200" b="1" dirty="0"/>
              <a:t> </a:t>
            </a:r>
            <a:r>
              <a:rPr lang="en-US" sz="3200" b="1" dirty="0">
                <a:latin typeface="+mn-lt"/>
              </a:rPr>
              <a:t>measurements for </a:t>
            </a:r>
            <a:r>
              <a:rPr lang="en-US" sz="3200" b="1" baseline="30000" dirty="0">
                <a:latin typeface="+mn-lt"/>
              </a:rPr>
              <a:t>47</a:t>
            </a:r>
            <a:r>
              <a:rPr lang="en-US" sz="3200" b="1" dirty="0">
                <a:latin typeface="+mn-lt"/>
              </a:rPr>
              <a:t>Sc production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976823-75F1-C589-37E4-DA8483D5CC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079"/>
          <a:stretch/>
        </p:blipFill>
        <p:spPr>
          <a:xfrm>
            <a:off x="295917" y="1415817"/>
            <a:ext cx="6229350" cy="4165308"/>
          </a:xfrm>
          <a:prstGeom prst="rect">
            <a:avLst/>
          </a:prstGeom>
        </p:spPr>
      </p:pic>
      <p:sp>
        <p:nvSpPr>
          <p:cNvPr id="2" name="Simbolo &quot;Non consentito&quot; 1">
            <a:extLst>
              <a:ext uri="{FF2B5EF4-FFF2-40B4-BE49-F238E27FC236}">
                <a16:creationId xmlns:a16="http://schemas.microsoft.com/office/drawing/2014/main" id="{13BB1271-2A48-757A-4932-F5F59486A749}"/>
              </a:ext>
            </a:extLst>
          </p:cNvPr>
          <p:cNvSpPr/>
          <p:nvPr/>
        </p:nvSpPr>
        <p:spPr>
          <a:xfrm>
            <a:off x="4490720" y="4562635"/>
            <a:ext cx="934720" cy="986472"/>
          </a:xfrm>
          <a:prstGeom prst="noSmoking">
            <a:avLst>
              <a:gd name="adj" fmla="val 712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imbolo &quot;Non consentito&quot; 3">
            <a:extLst>
              <a:ext uri="{FF2B5EF4-FFF2-40B4-BE49-F238E27FC236}">
                <a16:creationId xmlns:a16="http://schemas.microsoft.com/office/drawing/2014/main" id="{5B96B0AB-28A9-3979-FBF6-1F9B3C66174E}"/>
              </a:ext>
            </a:extLst>
          </p:cNvPr>
          <p:cNvSpPr/>
          <p:nvPr/>
        </p:nvSpPr>
        <p:spPr>
          <a:xfrm>
            <a:off x="2385053" y="4583107"/>
            <a:ext cx="934720" cy="986472"/>
          </a:xfrm>
          <a:prstGeom prst="noSmoking">
            <a:avLst>
              <a:gd name="adj" fmla="val 79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Elemento grafico 6" descr="Segno di spunta con riempimento a tinta unita">
            <a:extLst>
              <a:ext uri="{FF2B5EF4-FFF2-40B4-BE49-F238E27FC236}">
                <a16:creationId xmlns:a16="http://schemas.microsoft.com/office/drawing/2014/main" id="{193635E2-22A1-FC47-16F6-724623E14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1040" y="1404409"/>
            <a:ext cx="914400" cy="9144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C8145D9-E241-E3A1-7CAE-DE57401DB7A7}"/>
              </a:ext>
            </a:extLst>
          </p:cNvPr>
          <p:cNvSpPr/>
          <p:nvPr/>
        </p:nvSpPr>
        <p:spPr>
          <a:xfrm>
            <a:off x="2418690" y="2455700"/>
            <a:ext cx="3006750" cy="936788"/>
          </a:xfrm>
          <a:prstGeom prst="rect">
            <a:avLst/>
          </a:prstGeom>
          <a:noFill/>
          <a:ln w="730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A1C06A-F07A-D04E-F79A-B4EEE2637F6E}"/>
              </a:ext>
            </a:extLst>
          </p:cNvPr>
          <p:cNvSpPr txBox="1"/>
          <p:nvPr/>
        </p:nvSpPr>
        <p:spPr>
          <a:xfrm>
            <a:off x="668384" y="5727247"/>
            <a:ext cx="7360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G. Pupillo et al.,</a:t>
            </a:r>
            <a:r>
              <a:rPr lang="en-US" sz="1200" dirty="0">
                <a:latin typeface="Abadi Extra Light" panose="020B0204020104020204" pitchFamily="34" charset="0"/>
                <a:ea typeface="Times New Roman" panose="02020603050405020304" pitchFamily="18" charset="0"/>
              </a:rPr>
              <a:t> Journal of Radioanalytical and Nuclear Chemistry 297, 3 (2019) </a:t>
            </a:r>
            <a:r>
              <a:rPr lang="en-US" sz="1200" dirty="0" err="1">
                <a:latin typeface="Abadi Extra Light" panose="020B0204020104020204" pitchFamily="34" charset="0"/>
                <a:ea typeface="Times New Roman" panose="02020603050405020304" pitchFamily="18" charset="0"/>
              </a:rPr>
              <a:t>doi</a:t>
            </a:r>
            <a:r>
              <a:rPr lang="en-US" sz="1200" dirty="0">
                <a:latin typeface="Abadi Extra Light" panose="020B0204020104020204" pitchFamily="34" charset="0"/>
                <a:ea typeface="Times New Roman" panose="02020603050405020304" pitchFamily="18" charset="0"/>
              </a:rPr>
              <a:t>: 10.1007/s10967-019-06844-8 </a:t>
            </a: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F. </a:t>
            </a:r>
            <a:r>
              <a:rPr lang="en-ZA" sz="1200" dirty="0" err="1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Barbaro</a:t>
            </a:r>
            <a:r>
              <a:rPr lang="en-ZA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et al., </a:t>
            </a:r>
            <a:r>
              <a:rPr lang="en-US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Physical Review C (2021) arXiv:2107.13773, </a:t>
            </a:r>
            <a:r>
              <a:rPr lang="en-US" sz="1200" dirty="0" err="1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: 10.1103/PhysRevC.104.044619</a:t>
            </a:r>
            <a:endParaRPr lang="it-IT" sz="1200" dirty="0">
              <a:effectLst/>
              <a:latin typeface="Abadi Extra Light" panose="020B02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7A76550-A480-E7FB-B513-0F16D76110C8}"/>
              </a:ext>
            </a:extLst>
          </p:cNvPr>
          <p:cNvSpPr txBox="1"/>
          <p:nvPr/>
        </p:nvSpPr>
        <p:spPr>
          <a:xfrm>
            <a:off x="6778207" y="1064378"/>
            <a:ext cx="4995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PASTA </a:t>
            </a:r>
            <a:r>
              <a:rPr lang="en-US" sz="1800" dirty="0"/>
              <a:t>project, funded in 2017/2018 by INFN-CSN5</a:t>
            </a:r>
            <a:endParaRPr lang="en-GB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C86A7C2-0764-EB24-1BAF-7AA304A411B4}"/>
              </a:ext>
            </a:extLst>
          </p:cNvPr>
          <p:cNvSpPr txBox="1"/>
          <p:nvPr/>
        </p:nvSpPr>
        <p:spPr>
          <a:xfrm>
            <a:off x="6983795" y="4614678"/>
            <a:ext cx="43740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.. </a:t>
            </a:r>
            <a:r>
              <a:rPr lang="en-US" dirty="0"/>
              <a:t>I am going to show you the </a:t>
            </a:r>
            <a:r>
              <a:rPr lang="en-US" dirty="0" err="1"/>
              <a:t>xs</a:t>
            </a:r>
            <a:r>
              <a:rPr lang="en-US" dirty="0"/>
              <a:t> results obtained with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proton</a:t>
            </a:r>
            <a:r>
              <a:rPr lang="en-US" b="1" dirty="0"/>
              <a:t>-beams and </a:t>
            </a:r>
            <a:r>
              <a:rPr lang="en-US" b="1" dirty="0">
                <a:solidFill>
                  <a:schemeClr val="accent6"/>
                </a:solidFill>
              </a:rPr>
              <a:t>enriched </a:t>
            </a:r>
            <a:r>
              <a:rPr lang="en-US" b="1" dirty="0" err="1">
                <a:solidFill>
                  <a:schemeClr val="accent6"/>
                </a:solidFill>
              </a:rPr>
              <a:t>Ti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/>
              <a:t>targets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irradiated at the ARRONAX facility!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3BC7C6A-7D08-C921-DC8A-A8D9BDD59869}"/>
              </a:ext>
            </a:extLst>
          </p:cNvPr>
          <p:cNvSpPr txBox="1"/>
          <p:nvPr/>
        </p:nvSpPr>
        <p:spPr>
          <a:xfrm>
            <a:off x="7041443" y="1596283"/>
            <a:ext cx="4476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Only few literature data on enriched </a:t>
            </a:r>
            <a:r>
              <a:rPr lang="en-US" baseline="30000" dirty="0"/>
              <a:t>xx</a:t>
            </a:r>
            <a:r>
              <a:rPr lang="en-US" dirty="0"/>
              <a:t>Ti..</a:t>
            </a:r>
          </a:p>
        </p:txBody>
      </p:sp>
      <p:pic>
        <p:nvPicPr>
          <p:cNvPr id="2054" name="Picture 6" descr="Just a Few Data Points . . . - The Big Picture">
            <a:extLst>
              <a:ext uri="{FF2B5EF4-FFF2-40B4-BE49-F238E27FC236}">
                <a16:creationId xmlns:a16="http://schemas.microsoft.com/office/drawing/2014/main" id="{B0BD249F-E7A5-27C6-5245-756CA0B9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68" y="1974487"/>
            <a:ext cx="2990057" cy="26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21893F0-0B34-7FD3-DEF5-270E3CFDEEDB}"/>
              </a:ext>
            </a:extLst>
          </p:cNvPr>
          <p:cNvSpPr txBox="1"/>
          <p:nvPr/>
        </p:nvSpPr>
        <p:spPr>
          <a:xfrm>
            <a:off x="309270" y="1025976"/>
            <a:ext cx="621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Interesting targets for </a:t>
            </a:r>
            <a:r>
              <a:rPr lang="en-US" dirty="0">
                <a:solidFill>
                  <a:schemeClr val="accent6"/>
                </a:solidFill>
              </a:rPr>
              <a:t>proton</a:t>
            </a:r>
            <a:r>
              <a:rPr lang="en-US" dirty="0"/>
              <a:t>-induced reactions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5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6" grpId="0" animBg="1"/>
      <p:bldP spid="19" grpId="0"/>
      <p:bldP spid="21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po 83">
            <a:extLst>
              <a:ext uri="{FF2B5EF4-FFF2-40B4-BE49-F238E27FC236}">
                <a16:creationId xmlns:a16="http://schemas.microsoft.com/office/drawing/2014/main" id="{34322472-7C92-2437-BA95-181F539A519F}"/>
              </a:ext>
            </a:extLst>
          </p:cNvPr>
          <p:cNvGrpSpPr/>
          <p:nvPr/>
        </p:nvGrpSpPr>
        <p:grpSpPr>
          <a:xfrm>
            <a:off x="1546903" y="3701185"/>
            <a:ext cx="1990502" cy="2485899"/>
            <a:chOff x="6197603" y="3664770"/>
            <a:chExt cx="1990502" cy="2485899"/>
          </a:xfrm>
        </p:grpSpPr>
        <p:sp>
          <p:nvSpPr>
            <p:cNvPr id="85" name="Rettangolo con angoli arrotondati 84">
              <a:extLst>
                <a:ext uri="{FF2B5EF4-FFF2-40B4-BE49-F238E27FC236}">
                  <a16:creationId xmlns:a16="http://schemas.microsoft.com/office/drawing/2014/main" id="{78372A93-70F0-C4BB-88A2-9B50753D9433}"/>
                </a:ext>
              </a:extLst>
            </p:cNvPr>
            <p:cNvSpPr/>
            <p:nvPr/>
          </p:nvSpPr>
          <p:spPr>
            <a:xfrm>
              <a:off x="6197603" y="3689936"/>
              <a:ext cx="1990502" cy="2460733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2D8129AB-73F8-08A2-704C-687D10A3958F}"/>
                </a:ext>
              </a:extLst>
            </p:cNvPr>
            <p:cNvSpPr txBox="1"/>
            <p:nvPr/>
          </p:nvSpPr>
          <p:spPr>
            <a:xfrm>
              <a:off x="6379011" y="3664770"/>
              <a:ext cx="16037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/>
                <a:t>Data </a:t>
              </a:r>
              <a:r>
                <a:rPr lang="it-IT" sz="1600" dirty="0" err="1"/>
                <a:t>analysis</a:t>
              </a:r>
              <a:endParaRPr lang="en-GB" sz="1600" dirty="0"/>
            </a:p>
          </p:txBody>
        </p:sp>
      </p:grp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3E30B7F1-B5CE-C815-DFE9-B3059128A068}"/>
              </a:ext>
            </a:extLst>
          </p:cNvPr>
          <p:cNvSpPr/>
          <p:nvPr/>
        </p:nvSpPr>
        <p:spPr>
          <a:xfrm>
            <a:off x="8465776" y="949822"/>
            <a:ext cx="3052455" cy="22366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44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7/15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REMIX: WP2 </a:t>
            </a:r>
            <a:r>
              <a:rPr lang="en-US" sz="3200" b="1" baseline="30000" dirty="0">
                <a:latin typeface="+mn-lt"/>
              </a:rPr>
              <a:t>47</a:t>
            </a:r>
            <a:r>
              <a:rPr lang="en-US" sz="3200" b="1" dirty="0">
                <a:latin typeface="+mn-lt"/>
              </a:rPr>
              <a:t>Sc nuclear cross section measurements 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uppo 52">
            <a:extLst>
              <a:ext uri="{FF2B5EF4-FFF2-40B4-BE49-F238E27FC236}">
                <a16:creationId xmlns:a16="http://schemas.microsoft.com/office/drawing/2014/main" id="{F1FB3F44-5D14-26AA-C43E-F4A4D2E1CE4F}"/>
              </a:ext>
            </a:extLst>
          </p:cNvPr>
          <p:cNvGrpSpPr/>
          <p:nvPr/>
        </p:nvGrpSpPr>
        <p:grpSpPr>
          <a:xfrm>
            <a:off x="97842" y="919255"/>
            <a:ext cx="5921831" cy="2727763"/>
            <a:chOff x="174168" y="949247"/>
            <a:chExt cx="6566470" cy="3073899"/>
          </a:xfrm>
        </p:grpSpPr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id="{55432D53-0357-22D2-8271-8FBE7A45D7D2}"/>
                </a:ext>
              </a:extLst>
            </p:cNvPr>
            <p:cNvSpPr/>
            <p:nvPr/>
          </p:nvSpPr>
          <p:spPr>
            <a:xfrm>
              <a:off x="176074" y="976507"/>
              <a:ext cx="6432435" cy="3046639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Immagine 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B982C9E-4DEE-266F-4051-8CDA6A87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116" y="2704523"/>
              <a:ext cx="5655687" cy="1145469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846EF7E-4253-9937-570C-F33DA5FFF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252" y="1238728"/>
              <a:ext cx="6145042" cy="1475111"/>
            </a:xfrm>
            <a:prstGeom prst="rect">
              <a:avLst/>
            </a:prstGeom>
          </p:spPr>
        </p:pic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B16A1CC6-7615-8801-CC38-CC20F616DBF5}"/>
                </a:ext>
              </a:extLst>
            </p:cNvPr>
            <p:cNvSpPr txBox="1"/>
            <p:nvPr/>
          </p:nvSpPr>
          <p:spPr>
            <a:xfrm>
              <a:off x="174168" y="949247"/>
              <a:ext cx="6566470" cy="381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Scheme of a typical stacked-foils target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16C574D6-1108-29AD-1B7C-77E712217074}"/>
              </a:ext>
            </a:extLst>
          </p:cNvPr>
          <p:cNvGrpSpPr/>
          <p:nvPr/>
        </p:nvGrpSpPr>
        <p:grpSpPr>
          <a:xfrm>
            <a:off x="6197602" y="919921"/>
            <a:ext cx="1995768" cy="2736656"/>
            <a:chOff x="6732440" y="859886"/>
            <a:chExt cx="2162233" cy="3182552"/>
          </a:xfrm>
        </p:grpSpPr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AE688361-AD9D-4266-6DEB-0B028902CBE1}"/>
                </a:ext>
              </a:extLst>
            </p:cNvPr>
            <p:cNvSpPr/>
            <p:nvPr/>
          </p:nvSpPr>
          <p:spPr>
            <a:xfrm rot="5400000">
              <a:off x="6247165" y="1394930"/>
              <a:ext cx="3138490" cy="21565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C911A213-3585-991E-0F69-B5C2E89DAABA}"/>
                </a:ext>
              </a:extLst>
            </p:cNvPr>
            <p:cNvGrpSpPr/>
            <p:nvPr/>
          </p:nvGrpSpPr>
          <p:grpSpPr>
            <a:xfrm>
              <a:off x="6732440" y="859886"/>
              <a:ext cx="2162231" cy="3129210"/>
              <a:chOff x="8460853" y="625262"/>
              <a:chExt cx="3572002" cy="4832794"/>
            </a:xfrm>
          </p:grpSpPr>
          <p:pic>
            <p:nvPicPr>
              <p:cNvPr id="7" name="Immagine 6" descr="Immagine che contiene testo, persona, interni&#10;&#10;Descrizione generata automaticamente">
                <a:extLst>
                  <a:ext uri="{FF2B5EF4-FFF2-40B4-BE49-F238E27FC236}">
                    <a16:creationId xmlns:a16="http://schemas.microsoft.com/office/drawing/2014/main" id="{423A04CA-F9AF-4D98-B889-D23F5661B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574" y="1638282"/>
                <a:ext cx="2864829" cy="3819774"/>
              </a:xfrm>
              <a:prstGeom prst="rect">
                <a:avLst/>
              </a:prstGeom>
            </p:spPr>
          </p:pic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2AB4243D-DEC1-9353-ABC6-BE8F7E0E8576}"/>
                  </a:ext>
                </a:extLst>
              </p:cNvPr>
              <p:cNvSpPr txBox="1"/>
              <p:nvPr/>
            </p:nvSpPr>
            <p:spPr>
              <a:xfrm>
                <a:off x="8460853" y="625262"/>
                <a:ext cx="3572002" cy="105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/>
                  <a:t>Stacked-foils target assembly</a:t>
                </a:r>
              </a:p>
            </p:txBody>
          </p:sp>
        </p:grp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BDAA5DFB-FA7B-A9CF-771A-A090FDBD0EE1}"/>
              </a:ext>
            </a:extLst>
          </p:cNvPr>
          <p:cNvGrpSpPr/>
          <p:nvPr/>
        </p:nvGrpSpPr>
        <p:grpSpPr>
          <a:xfrm>
            <a:off x="8486502" y="3392489"/>
            <a:ext cx="3052455" cy="2777402"/>
            <a:chOff x="8012904" y="1039082"/>
            <a:chExt cx="3052455" cy="2777402"/>
          </a:xfrm>
        </p:grpSpPr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39A22682-C39E-4340-C073-51BBAFFB9E29}"/>
                </a:ext>
              </a:extLst>
            </p:cNvPr>
            <p:cNvSpPr/>
            <p:nvPr/>
          </p:nvSpPr>
          <p:spPr>
            <a:xfrm>
              <a:off x="8012904" y="1039082"/>
              <a:ext cx="3052455" cy="277740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Immagine 50" descr="Immagine che contiene interni, proiettore, mugnaio&#10;&#10;Descrizione generata automaticamente">
              <a:extLst>
                <a:ext uri="{FF2B5EF4-FFF2-40B4-BE49-F238E27FC236}">
                  <a16:creationId xmlns:a16="http://schemas.microsoft.com/office/drawing/2014/main" id="{EA8C0D67-B4EA-7595-273B-DF312586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962" y="1649026"/>
              <a:ext cx="2688337" cy="2018578"/>
            </a:xfrm>
            <a:prstGeom prst="rect">
              <a:avLst/>
            </a:prstGeom>
          </p:spPr>
        </p:pic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F5EC95A6-3A20-9DC8-B532-6E282E0F12E7}"/>
                </a:ext>
              </a:extLst>
            </p:cNvPr>
            <p:cNvSpPr txBox="1"/>
            <p:nvPr/>
          </p:nvSpPr>
          <p:spPr>
            <a:xfrm>
              <a:off x="8414304" y="1065673"/>
              <a:ext cx="21585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Irradiation runs on the AX3 beam-line</a:t>
              </a:r>
            </a:p>
          </p:txBody>
        </p:sp>
      </p:grpSp>
      <p:pic>
        <p:nvPicPr>
          <p:cNvPr id="57" name="Immagine 56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AE6AA1A6-3950-8BD5-EA21-D6ED89F4DA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63" y="1331256"/>
            <a:ext cx="2053279" cy="1679956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52837D4-5F2E-EEB9-4E40-9059391B62A5}"/>
              </a:ext>
            </a:extLst>
          </p:cNvPr>
          <p:cNvSpPr txBox="1"/>
          <p:nvPr/>
        </p:nvSpPr>
        <p:spPr>
          <a:xfrm>
            <a:off x="8486502" y="969485"/>
            <a:ext cx="3052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Beam setting with alumina</a:t>
            </a:r>
          </a:p>
        </p:txBody>
      </p:sp>
      <p:sp>
        <p:nvSpPr>
          <p:cNvPr id="61" name="Freccia a destra 60">
            <a:extLst>
              <a:ext uri="{FF2B5EF4-FFF2-40B4-BE49-F238E27FC236}">
                <a16:creationId xmlns:a16="http://schemas.microsoft.com/office/drawing/2014/main" id="{712DB49F-92B1-A534-3D45-305E69B28C87}"/>
              </a:ext>
            </a:extLst>
          </p:cNvPr>
          <p:cNvSpPr/>
          <p:nvPr/>
        </p:nvSpPr>
        <p:spPr>
          <a:xfrm>
            <a:off x="5827099" y="2279754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ccia a destra 65">
            <a:extLst>
              <a:ext uri="{FF2B5EF4-FFF2-40B4-BE49-F238E27FC236}">
                <a16:creationId xmlns:a16="http://schemas.microsoft.com/office/drawing/2014/main" id="{33BA4733-CE7D-67BA-DC75-6E37F422D761}"/>
              </a:ext>
            </a:extLst>
          </p:cNvPr>
          <p:cNvSpPr/>
          <p:nvPr/>
        </p:nvSpPr>
        <p:spPr>
          <a:xfrm>
            <a:off x="8138879" y="2248551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ccia a destra 66">
            <a:extLst>
              <a:ext uri="{FF2B5EF4-FFF2-40B4-BE49-F238E27FC236}">
                <a16:creationId xmlns:a16="http://schemas.microsoft.com/office/drawing/2014/main" id="{19140E8A-F2AA-C04C-FECA-0068773EF169}"/>
              </a:ext>
            </a:extLst>
          </p:cNvPr>
          <p:cNvSpPr/>
          <p:nvPr/>
        </p:nvSpPr>
        <p:spPr>
          <a:xfrm rot="5400000">
            <a:off x="9843033" y="3177101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ccia a destra 67">
            <a:extLst>
              <a:ext uri="{FF2B5EF4-FFF2-40B4-BE49-F238E27FC236}">
                <a16:creationId xmlns:a16="http://schemas.microsoft.com/office/drawing/2014/main" id="{B74F779E-D980-934C-E344-A0B45F6F9030}"/>
              </a:ext>
            </a:extLst>
          </p:cNvPr>
          <p:cNvSpPr/>
          <p:nvPr/>
        </p:nvSpPr>
        <p:spPr>
          <a:xfrm rot="10800000">
            <a:off x="8224056" y="4752334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C4879935-D9BC-EB7C-8AA2-AE481F372969}"/>
              </a:ext>
            </a:extLst>
          </p:cNvPr>
          <p:cNvGrpSpPr/>
          <p:nvPr/>
        </p:nvGrpSpPr>
        <p:grpSpPr>
          <a:xfrm>
            <a:off x="3924240" y="3680903"/>
            <a:ext cx="1990502" cy="2522314"/>
            <a:chOff x="6197603" y="3664770"/>
            <a:chExt cx="1990502" cy="2522314"/>
          </a:xfrm>
        </p:grpSpPr>
        <p:sp>
          <p:nvSpPr>
            <p:cNvPr id="69" name="Rettangolo con angoli arrotondati 68">
              <a:extLst>
                <a:ext uri="{FF2B5EF4-FFF2-40B4-BE49-F238E27FC236}">
                  <a16:creationId xmlns:a16="http://schemas.microsoft.com/office/drawing/2014/main" id="{4FF7DD1C-C292-CC3E-62E9-8F88A17C90C7}"/>
                </a:ext>
              </a:extLst>
            </p:cNvPr>
            <p:cNvSpPr/>
            <p:nvPr/>
          </p:nvSpPr>
          <p:spPr>
            <a:xfrm>
              <a:off x="6197603" y="3689936"/>
              <a:ext cx="1990502" cy="249714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Immagine 64" descr="Immagine che contiene persona, interni&#10;&#10;Descrizione generata automaticamente">
              <a:extLst>
                <a:ext uri="{FF2B5EF4-FFF2-40B4-BE49-F238E27FC236}">
                  <a16:creationId xmlns:a16="http://schemas.microsoft.com/office/drawing/2014/main" id="{65259817-0772-9AA4-A240-E4C0B4B5B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09" b="4029"/>
            <a:stretch/>
          </p:blipFill>
          <p:spPr>
            <a:xfrm>
              <a:off x="6388568" y="3988242"/>
              <a:ext cx="1603722" cy="2122123"/>
            </a:xfrm>
            <a:prstGeom prst="rect">
              <a:avLst/>
            </a:prstGeom>
          </p:spPr>
        </p:pic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48775F35-03CC-EFC3-3D78-D55A41FCB5E1}"/>
                </a:ext>
              </a:extLst>
            </p:cNvPr>
            <p:cNvSpPr txBox="1"/>
            <p:nvPr/>
          </p:nvSpPr>
          <p:spPr>
            <a:xfrm>
              <a:off x="6379011" y="3664770"/>
              <a:ext cx="16037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1600" dirty="0"/>
                <a:t>γ</a:t>
              </a:r>
              <a:r>
                <a:rPr lang="it-IT" sz="1600" dirty="0"/>
                <a:t>-</a:t>
              </a:r>
              <a:r>
                <a:rPr lang="it-IT" sz="1600" dirty="0" err="1"/>
                <a:t>spectrometry</a:t>
              </a:r>
              <a:endParaRPr lang="en-GB" sz="1600" dirty="0"/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94F0AFB1-F335-0FB1-C218-40FBCB9F9DA4}"/>
              </a:ext>
            </a:extLst>
          </p:cNvPr>
          <p:cNvGrpSpPr/>
          <p:nvPr/>
        </p:nvGrpSpPr>
        <p:grpSpPr>
          <a:xfrm>
            <a:off x="6208856" y="3731171"/>
            <a:ext cx="1990502" cy="2464721"/>
            <a:chOff x="6208856" y="3698745"/>
            <a:chExt cx="1990502" cy="2497148"/>
          </a:xfrm>
        </p:grpSpPr>
        <p:sp>
          <p:nvSpPr>
            <p:cNvPr id="75" name="Rettangolo con angoli arrotondati 74">
              <a:extLst>
                <a:ext uri="{FF2B5EF4-FFF2-40B4-BE49-F238E27FC236}">
                  <a16:creationId xmlns:a16="http://schemas.microsoft.com/office/drawing/2014/main" id="{80AB9ED1-11B0-9F65-2096-FC37DB9ECE68}"/>
                </a:ext>
              </a:extLst>
            </p:cNvPr>
            <p:cNvSpPr/>
            <p:nvPr/>
          </p:nvSpPr>
          <p:spPr>
            <a:xfrm>
              <a:off x="6208856" y="3698745"/>
              <a:ext cx="1990502" cy="249714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WhatsApp Video 2022-07-29 at 11.10.19">
              <a:hlinkClick r:id="" action="ppaction://media"/>
              <a:extLst>
                <a:ext uri="{FF2B5EF4-FFF2-40B4-BE49-F238E27FC236}">
                  <a16:creationId xmlns:a16="http://schemas.microsoft.com/office/drawing/2014/main" id="{F1F9FC80-5204-1CFD-53AD-C679D59907D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6427026" y="4034443"/>
              <a:ext cx="1509041" cy="2017660"/>
            </a:xfrm>
            <a:prstGeom prst="rect">
              <a:avLst/>
            </a:prstGeom>
          </p:spPr>
        </p:pic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E3833530-8317-5E7A-ABF0-4E973480D322}"/>
                </a:ext>
              </a:extLst>
            </p:cNvPr>
            <p:cNvSpPr txBox="1"/>
            <p:nvPr/>
          </p:nvSpPr>
          <p:spPr>
            <a:xfrm>
              <a:off x="6274327" y="3716535"/>
              <a:ext cx="18815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Target disassembly</a:t>
              </a:r>
            </a:p>
          </p:txBody>
        </p:sp>
      </p:grpSp>
      <p:sp>
        <p:nvSpPr>
          <p:cNvPr id="80" name="Freccia a destra 79">
            <a:extLst>
              <a:ext uri="{FF2B5EF4-FFF2-40B4-BE49-F238E27FC236}">
                <a16:creationId xmlns:a16="http://schemas.microsoft.com/office/drawing/2014/main" id="{1F53EBF7-136B-CD5F-F7C7-EC5FA1D3AC9B}"/>
              </a:ext>
            </a:extLst>
          </p:cNvPr>
          <p:cNvSpPr/>
          <p:nvPr/>
        </p:nvSpPr>
        <p:spPr>
          <a:xfrm rot="10800000">
            <a:off x="5947031" y="4746329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ccia a destra 80">
            <a:extLst>
              <a:ext uri="{FF2B5EF4-FFF2-40B4-BE49-F238E27FC236}">
                <a16:creationId xmlns:a16="http://schemas.microsoft.com/office/drawing/2014/main" id="{C1F9AB6B-C256-9FD6-5E9E-74159DAEBCBC}"/>
              </a:ext>
            </a:extLst>
          </p:cNvPr>
          <p:cNvSpPr/>
          <p:nvPr/>
        </p:nvSpPr>
        <p:spPr>
          <a:xfrm rot="10800000">
            <a:off x="3642774" y="4752908"/>
            <a:ext cx="297937" cy="25861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Immagine 78" descr="Immagine che contiene testo, interni, portatile, computer&#10;&#10;Descrizione generata automaticamente">
            <a:extLst>
              <a:ext uri="{FF2B5EF4-FFF2-40B4-BE49-F238E27FC236}">
                <a16:creationId xmlns:a16="http://schemas.microsoft.com/office/drawing/2014/main" id="{CC13C08E-9A24-A04C-EA8C-5E03ACDBC8B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t="8897" r="6008" b="8436"/>
          <a:stretch/>
        </p:blipFill>
        <p:spPr>
          <a:xfrm>
            <a:off x="1728311" y="3997177"/>
            <a:ext cx="1627319" cy="2147152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32DF4311-A1C6-FC8D-C751-BD9C5E493BA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2362" b="8443"/>
          <a:stretch/>
        </p:blipFill>
        <p:spPr>
          <a:xfrm rot="21112801">
            <a:off x="206783" y="4494914"/>
            <a:ext cx="1387400" cy="96002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52400">
              <a:schemeClr val="accent1">
                <a:alpha val="40000"/>
              </a:schemeClr>
            </a:glo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62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62" grpId="0" animBg="1"/>
      <p:bldP spid="64" grpId="0"/>
      <p:bldP spid="66" grpId="0" animBg="1"/>
      <p:bldP spid="67" grpId="0" animBg="1"/>
      <p:bldP spid="68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D50-DBCD-1DB7-AB48-55F3B4B6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640"/>
            <a:ext cx="12192000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August 23</a:t>
            </a:r>
            <a:r>
              <a:rPr lang="en-GB" sz="1400" baseline="30000" dirty="0">
                <a:solidFill>
                  <a:schemeClr val="tx1"/>
                </a:solidFill>
              </a:rPr>
              <a:t>rd</a:t>
            </a:r>
            <a:r>
              <a:rPr lang="en-GB" sz="1400" dirty="0">
                <a:solidFill>
                  <a:schemeClr val="tx1"/>
                </a:solidFill>
              </a:rPr>
              <a:t>, 2022 – Gaia Pupillo         gaia.pupillo@lnl.infn.it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10191A7-4625-739C-EA30-47A664FBF0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6365212"/>
            <a:ext cx="367626" cy="3676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053D27-78D1-72A2-7C24-A14F252FB6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6269915"/>
            <a:ext cx="851743" cy="5731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CCDF7D-063F-F524-3A11-4F69390FDB97}"/>
              </a:ext>
            </a:extLst>
          </p:cNvPr>
          <p:cNvCxnSpPr>
            <a:cxnSpLocks/>
          </p:cNvCxnSpPr>
          <p:nvPr/>
        </p:nvCxnSpPr>
        <p:spPr>
          <a:xfrm>
            <a:off x="705853" y="6244748"/>
            <a:ext cx="10812379" cy="0"/>
          </a:xfrm>
          <a:prstGeom prst="line">
            <a:avLst/>
          </a:prstGeom>
          <a:ln w="1905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BE7330-971E-413F-0B70-CD0C6039AB67}"/>
              </a:ext>
            </a:extLst>
          </p:cNvPr>
          <p:cNvSpPr txBox="1"/>
          <p:nvPr/>
        </p:nvSpPr>
        <p:spPr>
          <a:xfrm>
            <a:off x="11141242" y="6354677"/>
            <a:ext cx="664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8/15</a:t>
            </a:r>
            <a:endParaRPr lang="en-GB" sz="1400" dirty="0"/>
          </a:p>
        </p:txBody>
      </p:sp>
      <p:pic>
        <p:nvPicPr>
          <p:cNvPr id="15" name="Picture 2" descr="WTTC18 logo">
            <a:extLst>
              <a:ext uri="{FF2B5EF4-FFF2-40B4-BE49-F238E27FC236}">
                <a16:creationId xmlns:a16="http://schemas.microsoft.com/office/drawing/2014/main" id="{F2CCD381-DAE7-4711-425A-62CE756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92" y="6302413"/>
            <a:ext cx="484774" cy="4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55FEF4-572F-069B-ACBA-99E00729BEB8}"/>
              </a:ext>
            </a:extLst>
          </p:cNvPr>
          <p:cNvCxnSpPr>
            <a:cxnSpLocks/>
          </p:cNvCxnSpPr>
          <p:nvPr/>
        </p:nvCxnSpPr>
        <p:spPr>
          <a:xfrm>
            <a:off x="668384" y="889084"/>
            <a:ext cx="10849848" cy="0"/>
          </a:xfrm>
          <a:prstGeom prst="line">
            <a:avLst/>
          </a:prstGeom>
          <a:ln w="19050">
            <a:solidFill>
              <a:srgbClr val="172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26">
            <a:extLst>
              <a:ext uri="{FF2B5EF4-FFF2-40B4-BE49-F238E27FC236}">
                <a16:creationId xmlns:a16="http://schemas.microsoft.com/office/drawing/2014/main" id="{0FF7018F-2A6A-66F0-D512-C1E260018363}"/>
              </a:ext>
            </a:extLst>
          </p:cNvPr>
          <p:cNvSpPr txBox="1"/>
          <p:nvPr/>
        </p:nvSpPr>
        <p:spPr>
          <a:xfrm>
            <a:off x="705852" y="156011"/>
            <a:ext cx="1065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Proton-induced reactions on 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</a:rPr>
              <a:t>48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Ti</a:t>
            </a:r>
            <a:r>
              <a:rPr lang="en-US" sz="3200" b="1" dirty="0">
                <a:latin typeface="+mn-lt"/>
              </a:rPr>
              <a:t> targets: </a:t>
            </a:r>
            <a:r>
              <a:rPr lang="en-US" sz="3200" b="1" baseline="30000" dirty="0">
                <a:latin typeface="+mn-lt"/>
              </a:rPr>
              <a:t>47</a:t>
            </a:r>
            <a:r>
              <a:rPr lang="en-US" sz="3200" b="1" dirty="0">
                <a:latin typeface="+mn-lt"/>
              </a:rPr>
              <a:t>Sc and </a:t>
            </a:r>
            <a:r>
              <a:rPr lang="en-US" sz="3200" b="1" baseline="30000" dirty="0">
                <a:latin typeface="+mn-lt"/>
              </a:rPr>
              <a:t>46</a:t>
            </a:r>
            <a:r>
              <a:rPr lang="en-US" sz="3200" b="1" dirty="0">
                <a:latin typeface="+mn-lt"/>
              </a:rPr>
              <a:t>Sc</a:t>
            </a:r>
            <a:endParaRPr lang="it-IT" sz="3200" b="1" dirty="0"/>
          </a:p>
        </p:txBody>
      </p:sp>
      <p:pic>
        <p:nvPicPr>
          <p:cNvPr id="2050" name="Picture 2" descr="E-mail sicure ed efficaci - IONOS">
            <a:extLst>
              <a:ext uri="{FF2B5EF4-FFF2-40B4-BE49-F238E27FC236}">
                <a16:creationId xmlns:a16="http://schemas.microsoft.com/office/drawing/2014/main" id="{9B602EA1-71B4-3081-28AA-880E7677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06" y="6365212"/>
            <a:ext cx="292950" cy="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DB0F14-67D2-5AD2-AE3B-E6676441801A}"/>
              </a:ext>
            </a:extLst>
          </p:cNvPr>
          <p:cNvSpPr txBox="1"/>
          <p:nvPr/>
        </p:nvSpPr>
        <p:spPr>
          <a:xfrm>
            <a:off x="8220172" y="1351135"/>
            <a:ext cx="23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baseline="30000" dirty="0">
                <a:latin typeface="+mn-lt"/>
              </a:rPr>
              <a:t>47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3.3492 d</a:t>
            </a:r>
          </a:p>
          <a:p>
            <a:pPr algn="ctr"/>
            <a:r>
              <a:rPr lang="en-US" b="1" baseline="30000" dirty="0"/>
              <a:t>4</a:t>
            </a:r>
            <a:r>
              <a:rPr lang="en-US" sz="1800" b="1" baseline="30000" dirty="0">
                <a:latin typeface="+mn-lt"/>
              </a:rPr>
              <a:t>6</a:t>
            </a:r>
            <a:r>
              <a:rPr lang="en-US" sz="1800" b="1" dirty="0">
                <a:latin typeface="+mn-lt"/>
              </a:rPr>
              <a:t>Sc </a:t>
            </a:r>
            <a:r>
              <a:rPr lang="en-US" sz="1800" dirty="0">
                <a:latin typeface="+mn-lt"/>
              </a:rPr>
              <a:t>half-life</a:t>
            </a:r>
            <a:r>
              <a:rPr lang="en-US" sz="1800" b="1" dirty="0">
                <a:latin typeface="+mn-lt"/>
              </a:rPr>
              <a:t> 83.79 d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331C92-AC19-FDA4-ADE3-5D90B1A4A158}"/>
              </a:ext>
            </a:extLst>
          </p:cNvPr>
          <p:cNvSpPr txBox="1"/>
          <p:nvPr/>
        </p:nvSpPr>
        <p:spPr>
          <a:xfrm>
            <a:off x="668385" y="5971141"/>
            <a:ext cx="10849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spcAft>
                <a:spcPts val="1200"/>
              </a:spcAft>
              <a:defRPr sz="1200">
                <a:effectLst/>
                <a:latin typeface="Abadi Extra Light" panose="020B0204020104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it-IT" dirty="0"/>
              <a:t>L. Mou et al., </a:t>
            </a:r>
            <a:r>
              <a:rPr lang="en-US" dirty="0"/>
              <a:t>Nuclear cross sections of proton-induced reactions on enriched </a:t>
            </a:r>
            <a:r>
              <a:rPr lang="en-US" baseline="30000" dirty="0"/>
              <a:t>48</a:t>
            </a:r>
            <a:r>
              <a:rPr lang="en-US" dirty="0"/>
              <a:t>Ti targets for the production of the theranostic </a:t>
            </a:r>
            <a:r>
              <a:rPr lang="en-US" baseline="30000" dirty="0"/>
              <a:t>47</a:t>
            </a:r>
            <a:r>
              <a:rPr lang="en-US" dirty="0"/>
              <a:t>Sc radionuclide (..)</a:t>
            </a:r>
            <a:r>
              <a:rPr lang="it-IT" dirty="0"/>
              <a:t>(2022) </a:t>
            </a:r>
            <a:r>
              <a:rPr lang="it-IT" dirty="0" err="1"/>
              <a:t>Submitted</a:t>
            </a:r>
            <a:endParaRPr lang="en-GB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F43F2D6-7E9B-8CF2-44B9-B5A891051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550" y="2506505"/>
            <a:ext cx="5481446" cy="3296176"/>
          </a:xfrm>
          <a:prstGeom prst="rect">
            <a:avLst/>
          </a:prstGeom>
          <a:effectLst>
            <a:glow rad="177800">
              <a:schemeClr val="accent6">
                <a:alpha val="40000"/>
              </a:schemeClr>
            </a:glow>
          </a:effec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51C7BEE9-A767-2CB6-4913-7282477745C4}"/>
              </a:ext>
            </a:extLst>
          </p:cNvPr>
          <p:cNvGrpSpPr/>
          <p:nvPr/>
        </p:nvGrpSpPr>
        <p:grpSpPr>
          <a:xfrm>
            <a:off x="176004" y="1126873"/>
            <a:ext cx="5969584" cy="3581750"/>
            <a:chOff x="176004" y="1126873"/>
            <a:chExt cx="5969584" cy="358175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3A6B3FC-C873-57D2-1EDC-87BDDDD3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004" y="1126873"/>
              <a:ext cx="5969584" cy="3581750"/>
            </a:xfrm>
            <a:prstGeom prst="rect">
              <a:avLst/>
            </a:prstGeom>
            <a:effectLst>
              <a:glow rad="203200">
                <a:schemeClr val="accent1">
                  <a:alpha val="40000"/>
                </a:schemeClr>
              </a:glow>
            </a:effec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90E9F98-8C86-9116-8528-3323D3D75687}"/>
                </a:ext>
              </a:extLst>
            </p:cNvPr>
            <p:cNvSpPr txBox="1"/>
            <p:nvPr/>
          </p:nvSpPr>
          <p:spPr>
            <a:xfrm>
              <a:off x="2464358" y="1180164"/>
              <a:ext cx="14310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48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Ti(p,2p)</a:t>
              </a:r>
              <a:r>
                <a:rPr lang="en-US" sz="18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47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Sc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Freccia in su 6">
            <a:extLst>
              <a:ext uri="{FF2B5EF4-FFF2-40B4-BE49-F238E27FC236}">
                <a16:creationId xmlns:a16="http://schemas.microsoft.com/office/drawing/2014/main" id="{44407828-0E7F-70A3-457E-0B8B084021C7}"/>
              </a:ext>
            </a:extLst>
          </p:cNvPr>
          <p:cNvSpPr/>
          <p:nvPr/>
        </p:nvSpPr>
        <p:spPr>
          <a:xfrm rot="1227232">
            <a:off x="1611106" y="3296042"/>
            <a:ext cx="161647" cy="18692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8CF84E-DB69-3AAE-E7C5-DFA9BB0EAF8E}"/>
              </a:ext>
            </a:extLst>
          </p:cNvPr>
          <p:cNvSpPr txBox="1"/>
          <p:nvPr/>
        </p:nvSpPr>
        <p:spPr>
          <a:xfrm>
            <a:off x="176004" y="5176511"/>
            <a:ext cx="2628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 to 20% discrepancy with literature data</a:t>
            </a:r>
            <a:endParaRPr lang="en-GB" dirty="0"/>
          </a:p>
        </p:txBody>
      </p:sp>
      <p:pic>
        <p:nvPicPr>
          <p:cNvPr id="5122" name="Picture 2" descr="punto-interrogativo-4 - Offertematerassi">
            <a:extLst>
              <a:ext uri="{FF2B5EF4-FFF2-40B4-BE49-F238E27FC236}">
                <a16:creationId xmlns:a16="http://schemas.microsoft.com/office/drawing/2014/main" id="{C06B0F29-77E9-E243-53C4-93A9C679D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/>
          <a:stretch/>
        </p:blipFill>
        <p:spPr bwMode="auto">
          <a:xfrm>
            <a:off x="2643217" y="4856922"/>
            <a:ext cx="1194406" cy="11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6632627-193D-FE70-9826-3296F77191B6}"/>
              </a:ext>
            </a:extLst>
          </p:cNvPr>
          <p:cNvSpPr txBox="1"/>
          <p:nvPr/>
        </p:nvSpPr>
        <p:spPr>
          <a:xfrm>
            <a:off x="4264363" y="5256654"/>
            <a:ext cx="1828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Good agreement</a:t>
            </a:r>
            <a:endParaRPr lang="en-GB" dirty="0"/>
          </a:p>
        </p:txBody>
      </p:sp>
      <p:sp>
        <p:nvSpPr>
          <p:cNvPr id="17" name="Freccia in su 16">
            <a:extLst>
              <a:ext uri="{FF2B5EF4-FFF2-40B4-BE49-F238E27FC236}">
                <a16:creationId xmlns:a16="http://schemas.microsoft.com/office/drawing/2014/main" id="{3B23D5B6-97CB-7E55-084A-334C2FCC1E5A}"/>
              </a:ext>
            </a:extLst>
          </p:cNvPr>
          <p:cNvSpPr/>
          <p:nvPr/>
        </p:nvSpPr>
        <p:spPr>
          <a:xfrm rot="4329867">
            <a:off x="6865478" y="4216420"/>
            <a:ext cx="161647" cy="18692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0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1717</Words>
  <Application>Microsoft Office PowerPoint</Application>
  <PresentationFormat>Widescreen</PresentationFormat>
  <Paragraphs>207</Paragraphs>
  <Slides>17</Slides>
  <Notes>17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Abadi Extra Light</vt:lpstr>
      <vt:lpstr>Arial</vt:lpstr>
      <vt:lpstr>Arimo</vt:lpstr>
      <vt:lpstr>Calibri</vt:lpstr>
      <vt:lpstr>Calibri Light</vt:lpstr>
      <vt:lpstr>cmtt10</vt:lpstr>
      <vt:lpstr>Courier New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 Pupillo</dc:creator>
  <cp:lastModifiedBy>Gaia Pupillo</cp:lastModifiedBy>
  <cp:revision>2</cp:revision>
  <dcterms:created xsi:type="dcterms:W3CDTF">2022-07-26T14:28:08Z</dcterms:created>
  <dcterms:modified xsi:type="dcterms:W3CDTF">2022-08-21T21:19:53Z</dcterms:modified>
</cp:coreProperties>
</file>