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8" r:id="rId2"/>
    <p:sldId id="285" r:id="rId3"/>
    <p:sldId id="283" r:id="rId4"/>
    <p:sldId id="260" r:id="rId5"/>
    <p:sldId id="261" r:id="rId6"/>
    <p:sldId id="292" r:id="rId7"/>
    <p:sldId id="267" r:id="rId8"/>
    <p:sldId id="282" r:id="rId9"/>
    <p:sldId id="262" r:id="rId10"/>
    <p:sldId id="290" r:id="rId11"/>
    <p:sldId id="263" r:id="rId12"/>
    <p:sldId id="264" r:id="rId13"/>
    <p:sldId id="284" r:id="rId14"/>
    <p:sldId id="265" r:id="rId15"/>
    <p:sldId id="275" r:id="rId16"/>
    <p:sldId id="289" r:id="rId17"/>
    <p:sldId id="269" r:id="rId18"/>
    <p:sldId id="279" r:id="rId19"/>
    <p:sldId id="273" r:id="rId20"/>
    <p:sldId id="280" r:id="rId21"/>
    <p:sldId id="274" r:id="rId22"/>
    <p:sldId id="300" r:id="rId23"/>
    <p:sldId id="294" r:id="rId24"/>
    <p:sldId id="298" r:id="rId25"/>
    <p:sldId id="299" r:id="rId26"/>
    <p:sldId id="297" r:id="rId27"/>
    <p:sldId id="291" r:id="rId28"/>
    <p:sldId id="278" r:id="rId29"/>
    <p:sldId id="296" r:id="rId30"/>
    <p:sldId id="286" r:id="rId31"/>
  </p:sldIdLst>
  <p:sldSz cx="12192000" cy="6858000"/>
  <p:notesSz cx="6188075" cy="93170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B7285A-9B90-32A9-7297-60D320454AF6}" name="Oscar Azzolini" initials="OA" userId="S::azzolini@infn.it::d936b28b-4b47-4e13-842b-f5cede8a74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2315"/>
    <a:srgbClr val="70AD47"/>
    <a:srgbClr val="ED7D31"/>
    <a:srgbClr val="FF9933"/>
    <a:srgbClr val="FECB00"/>
    <a:srgbClr val="7C7C7C"/>
    <a:srgbClr val="014A74"/>
    <a:srgbClr val="028EDC"/>
    <a:srgbClr val="76CDF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A4D273-D734-4DE7-A0C5-FABE64F7C05E}" v="12" dt="2022-08-20T15:53:26.1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1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a Kotliarenko" userId="55171102-4a51-49a3-8e9f-207c89664c5e" providerId="ADAL" clId="{D7A4D273-D734-4DE7-A0C5-FABE64F7C05E}"/>
    <pc:docChg chg="undo custSel addSld delSld modSld sldOrd">
      <pc:chgData name="Alisa Kotliarenko" userId="55171102-4a51-49a3-8e9f-207c89664c5e" providerId="ADAL" clId="{D7A4D273-D734-4DE7-A0C5-FABE64F7C05E}" dt="2022-08-20T15:53:26.110" v="432"/>
      <pc:docMkLst>
        <pc:docMk/>
      </pc:docMkLst>
      <pc:sldChg chg="modSp mod">
        <pc:chgData name="Alisa Kotliarenko" userId="55171102-4a51-49a3-8e9f-207c89664c5e" providerId="ADAL" clId="{D7A4D273-D734-4DE7-A0C5-FABE64F7C05E}" dt="2022-08-18T13:54:02.441" v="6" actId="2711"/>
        <pc:sldMkLst>
          <pc:docMk/>
          <pc:sldMk cId="0" sldId="258"/>
        </pc:sldMkLst>
        <pc:spChg chg="mod">
          <ac:chgData name="Alisa Kotliarenko" userId="55171102-4a51-49a3-8e9f-207c89664c5e" providerId="ADAL" clId="{D7A4D273-D734-4DE7-A0C5-FABE64F7C05E}" dt="2022-08-18T13:53:36.967" v="2" actId="2711"/>
          <ac:spMkLst>
            <pc:docMk/>
            <pc:sldMk cId="0" sldId="258"/>
            <ac:spMk id="12" creationId="{00000000-0000-0000-0000-000000000000}"/>
          </ac:spMkLst>
        </pc:spChg>
        <pc:spChg chg="mod">
          <ac:chgData name="Alisa Kotliarenko" userId="55171102-4a51-49a3-8e9f-207c89664c5e" providerId="ADAL" clId="{D7A4D273-D734-4DE7-A0C5-FABE64F7C05E}" dt="2022-08-18T13:53:51.679" v="4" actId="2711"/>
          <ac:spMkLst>
            <pc:docMk/>
            <pc:sldMk cId="0" sldId="258"/>
            <ac:spMk id="23" creationId="{00000000-0000-0000-0000-000000000000}"/>
          </ac:spMkLst>
        </pc:spChg>
        <pc:spChg chg="mod">
          <ac:chgData name="Alisa Kotliarenko" userId="55171102-4a51-49a3-8e9f-207c89664c5e" providerId="ADAL" clId="{D7A4D273-D734-4DE7-A0C5-FABE64F7C05E}" dt="2022-08-18T13:54:02.441" v="6" actId="2711"/>
          <ac:spMkLst>
            <pc:docMk/>
            <pc:sldMk cId="0" sldId="258"/>
            <ac:spMk id="26" creationId="{37C8EB3F-1992-6ADE-AA95-4348F1871A2E}"/>
          </ac:spMkLst>
        </pc:spChg>
        <pc:picChg chg="mod">
          <ac:chgData name="Alisa Kotliarenko" userId="55171102-4a51-49a3-8e9f-207c89664c5e" providerId="ADAL" clId="{D7A4D273-D734-4DE7-A0C5-FABE64F7C05E}" dt="2022-08-18T13:53:42.762" v="3" actId="1076"/>
          <ac:picMkLst>
            <pc:docMk/>
            <pc:sldMk cId="0" sldId="258"/>
            <ac:picMk id="7" creationId="{B9A6D6B3-7D59-A47C-C4EE-BE76A60749CC}"/>
          </ac:picMkLst>
        </pc:picChg>
      </pc:sldChg>
      <pc:sldChg chg="delSp modSp mod">
        <pc:chgData name="Alisa Kotliarenko" userId="55171102-4a51-49a3-8e9f-207c89664c5e" providerId="ADAL" clId="{D7A4D273-D734-4DE7-A0C5-FABE64F7C05E}" dt="2022-08-20T15:19:48.958" v="422" actId="404"/>
        <pc:sldMkLst>
          <pc:docMk/>
          <pc:sldMk cId="1416671607" sldId="260"/>
        </pc:sldMkLst>
        <pc:spChg chg="mod">
          <ac:chgData name="Alisa Kotliarenko" userId="55171102-4a51-49a3-8e9f-207c89664c5e" providerId="ADAL" clId="{D7A4D273-D734-4DE7-A0C5-FABE64F7C05E}" dt="2022-08-20T15:19:48.958" v="422" actId="404"/>
          <ac:spMkLst>
            <pc:docMk/>
            <pc:sldMk cId="1416671607" sldId="260"/>
            <ac:spMk id="2" creationId="{71C7E067-9C6F-7D42-DFC9-83DA5CF18352}"/>
          </ac:spMkLst>
        </pc:spChg>
        <pc:spChg chg="del mod">
          <ac:chgData name="Alisa Kotliarenko" userId="55171102-4a51-49a3-8e9f-207c89664c5e" providerId="ADAL" clId="{D7A4D273-D734-4DE7-A0C5-FABE64F7C05E}" dt="2022-08-20T14:38:55.438" v="199" actId="478"/>
          <ac:spMkLst>
            <pc:docMk/>
            <pc:sldMk cId="1416671607" sldId="260"/>
            <ac:spMk id="3" creationId="{4BBDD3FA-9EC5-D70B-7817-3A525759B33E}"/>
          </ac:spMkLst>
        </pc:spChg>
        <pc:spChg chg="mod">
          <ac:chgData name="Alisa Kotliarenko" userId="55171102-4a51-49a3-8e9f-207c89664c5e" providerId="ADAL" clId="{D7A4D273-D734-4DE7-A0C5-FABE64F7C05E}" dt="2022-08-19T15:58:54.995" v="175" actId="2711"/>
          <ac:spMkLst>
            <pc:docMk/>
            <pc:sldMk cId="1416671607" sldId="260"/>
            <ac:spMk id="42" creationId="{772225AA-1590-CA3E-E405-8C76D2193E8B}"/>
          </ac:spMkLst>
        </pc:spChg>
        <pc:spChg chg="mod">
          <ac:chgData name="Alisa Kotliarenko" userId="55171102-4a51-49a3-8e9f-207c89664c5e" providerId="ADAL" clId="{D7A4D273-D734-4DE7-A0C5-FABE64F7C05E}" dt="2022-08-19T15:58:54.995" v="175" actId="2711"/>
          <ac:spMkLst>
            <pc:docMk/>
            <pc:sldMk cId="1416671607" sldId="260"/>
            <ac:spMk id="43" creationId="{031118F0-28D5-5647-F372-5754349BA57F}"/>
          </ac:spMkLst>
        </pc:spChg>
        <pc:spChg chg="mod">
          <ac:chgData name="Alisa Kotliarenko" userId="55171102-4a51-49a3-8e9f-207c89664c5e" providerId="ADAL" clId="{D7A4D273-D734-4DE7-A0C5-FABE64F7C05E}" dt="2022-08-19T15:58:54.995" v="175" actId="2711"/>
          <ac:spMkLst>
            <pc:docMk/>
            <pc:sldMk cId="1416671607" sldId="260"/>
            <ac:spMk id="44" creationId="{2B827056-5AFB-716C-49EE-E737C4439E9A}"/>
          </ac:spMkLst>
        </pc:spChg>
        <pc:spChg chg="mod">
          <ac:chgData name="Alisa Kotliarenko" userId="55171102-4a51-49a3-8e9f-207c89664c5e" providerId="ADAL" clId="{D7A4D273-D734-4DE7-A0C5-FABE64F7C05E}" dt="2022-08-19T15:58:00.702" v="167" actId="2711"/>
          <ac:spMkLst>
            <pc:docMk/>
            <pc:sldMk cId="1416671607" sldId="260"/>
            <ac:spMk id="45" creationId="{F116EF48-B534-D98C-3A23-807C258F4DA3}"/>
          </ac:spMkLst>
        </pc:spChg>
        <pc:spChg chg="mod">
          <ac:chgData name="Alisa Kotliarenko" userId="55171102-4a51-49a3-8e9f-207c89664c5e" providerId="ADAL" clId="{D7A4D273-D734-4DE7-A0C5-FABE64F7C05E}" dt="2022-08-19T15:58:00.702" v="167" actId="2711"/>
          <ac:spMkLst>
            <pc:docMk/>
            <pc:sldMk cId="1416671607" sldId="260"/>
            <ac:spMk id="46" creationId="{3CE1AD7C-A44C-F0DF-BA26-CBFF63D639C4}"/>
          </ac:spMkLst>
        </pc:spChg>
        <pc:spChg chg="mod">
          <ac:chgData name="Alisa Kotliarenko" userId="55171102-4a51-49a3-8e9f-207c89664c5e" providerId="ADAL" clId="{D7A4D273-D734-4DE7-A0C5-FABE64F7C05E}" dt="2022-08-19T15:58:00.702" v="167" actId="2711"/>
          <ac:spMkLst>
            <pc:docMk/>
            <pc:sldMk cId="1416671607" sldId="260"/>
            <ac:spMk id="47" creationId="{D264229C-AB6D-F540-F274-2E6F440DAF4E}"/>
          </ac:spMkLst>
        </pc:spChg>
        <pc:spChg chg="mod">
          <ac:chgData name="Alisa Kotliarenko" userId="55171102-4a51-49a3-8e9f-207c89664c5e" providerId="ADAL" clId="{D7A4D273-D734-4DE7-A0C5-FABE64F7C05E}" dt="2022-08-20T14:39:05.940" v="203" actId="1076"/>
          <ac:spMkLst>
            <pc:docMk/>
            <pc:sldMk cId="1416671607" sldId="260"/>
            <ac:spMk id="64" creationId="{9CCB8470-BA4B-2B42-B03D-C5BD64890C80}"/>
          </ac:spMkLst>
        </pc:spChg>
      </pc:sldChg>
      <pc:sldChg chg="modSp mod">
        <pc:chgData name="Alisa Kotliarenko" userId="55171102-4a51-49a3-8e9f-207c89664c5e" providerId="ADAL" clId="{D7A4D273-D734-4DE7-A0C5-FABE64F7C05E}" dt="2022-08-20T15:19:30.288" v="417" actId="404"/>
        <pc:sldMkLst>
          <pc:docMk/>
          <pc:sldMk cId="2259262293" sldId="261"/>
        </pc:sldMkLst>
        <pc:spChg chg="mod">
          <ac:chgData name="Alisa Kotliarenko" userId="55171102-4a51-49a3-8e9f-207c89664c5e" providerId="ADAL" clId="{D7A4D273-D734-4DE7-A0C5-FABE64F7C05E}" dt="2022-08-20T15:19:30.288" v="417" actId="404"/>
          <ac:spMkLst>
            <pc:docMk/>
            <pc:sldMk cId="2259262293" sldId="261"/>
            <ac:spMk id="2" creationId="{DDE135A1-0A3D-A150-33AA-653B42ABC6D2}"/>
          </ac:spMkLst>
        </pc:spChg>
        <pc:spChg chg="mod">
          <ac:chgData name="Alisa Kotliarenko" userId="55171102-4a51-49a3-8e9f-207c89664c5e" providerId="ADAL" clId="{D7A4D273-D734-4DE7-A0C5-FABE64F7C05E}" dt="2022-08-19T13:56:05.107" v="28" actId="2711"/>
          <ac:spMkLst>
            <pc:docMk/>
            <pc:sldMk cId="2259262293" sldId="261"/>
            <ac:spMk id="8" creationId="{E886C249-0E1F-E9A5-579A-646D8C57A019}"/>
          </ac:spMkLst>
        </pc:spChg>
      </pc:sldChg>
      <pc:sldChg chg="modSp mod">
        <pc:chgData name="Alisa Kotliarenko" userId="55171102-4a51-49a3-8e9f-207c89664c5e" providerId="ADAL" clId="{D7A4D273-D734-4DE7-A0C5-FABE64F7C05E}" dt="2022-08-20T15:18:01.942" v="362" actId="404"/>
        <pc:sldMkLst>
          <pc:docMk/>
          <pc:sldMk cId="161659313" sldId="262"/>
        </pc:sldMkLst>
        <pc:spChg chg="mod">
          <ac:chgData name="Alisa Kotliarenko" userId="55171102-4a51-49a3-8e9f-207c89664c5e" providerId="ADAL" clId="{D7A4D273-D734-4DE7-A0C5-FABE64F7C05E}" dt="2022-08-20T15:18:01.942" v="362" actId="404"/>
          <ac:spMkLst>
            <pc:docMk/>
            <pc:sldMk cId="161659313" sldId="262"/>
            <ac:spMk id="2" creationId="{53D7630F-14BA-8B38-951D-AC55366FBB71}"/>
          </ac:spMkLst>
        </pc:spChg>
        <pc:spChg chg="mod">
          <ac:chgData name="Alisa Kotliarenko" userId="55171102-4a51-49a3-8e9f-207c89664c5e" providerId="ADAL" clId="{D7A4D273-D734-4DE7-A0C5-FABE64F7C05E}" dt="2022-08-19T15:56:17.330" v="156" actId="2711"/>
          <ac:spMkLst>
            <pc:docMk/>
            <pc:sldMk cId="161659313" sldId="262"/>
            <ac:spMk id="5" creationId="{84A3864D-3829-53ED-A36A-5CBB5476AA34}"/>
          </ac:spMkLst>
        </pc:spChg>
        <pc:spChg chg="mod">
          <ac:chgData name="Alisa Kotliarenko" userId="55171102-4a51-49a3-8e9f-207c89664c5e" providerId="ADAL" clId="{D7A4D273-D734-4DE7-A0C5-FABE64F7C05E}" dt="2022-08-19T15:56:17.330" v="156" actId="2711"/>
          <ac:spMkLst>
            <pc:docMk/>
            <pc:sldMk cId="161659313" sldId="262"/>
            <ac:spMk id="6" creationId="{C18B7859-649C-1539-DB8B-08890A9CA42C}"/>
          </ac:spMkLst>
        </pc:spChg>
        <pc:spChg chg="mod">
          <ac:chgData name="Alisa Kotliarenko" userId="55171102-4a51-49a3-8e9f-207c89664c5e" providerId="ADAL" clId="{D7A4D273-D734-4DE7-A0C5-FABE64F7C05E}" dt="2022-08-19T15:56:17.330" v="156" actId="2711"/>
          <ac:spMkLst>
            <pc:docMk/>
            <pc:sldMk cId="161659313" sldId="262"/>
            <ac:spMk id="10" creationId="{0FFDFF01-CE7C-3367-C645-5EF0506CB0D3}"/>
          </ac:spMkLst>
        </pc:spChg>
      </pc:sldChg>
      <pc:sldChg chg="modSp mod">
        <pc:chgData name="Alisa Kotliarenko" userId="55171102-4a51-49a3-8e9f-207c89664c5e" providerId="ADAL" clId="{D7A4D273-D734-4DE7-A0C5-FABE64F7C05E}" dt="2022-08-20T14:54:55.101" v="245" actId="113"/>
        <pc:sldMkLst>
          <pc:docMk/>
          <pc:sldMk cId="3636481109" sldId="263"/>
        </pc:sldMkLst>
        <pc:spChg chg="mod">
          <ac:chgData name="Alisa Kotliarenko" userId="55171102-4a51-49a3-8e9f-207c89664c5e" providerId="ADAL" clId="{D7A4D273-D734-4DE7-A0C5-FABE64F7C05E}" dt="2022-08-19T15:55:25.300" v="150" actId="404"/>
          <ac:spMkLst>
            <pc:docMk/>
            <pc:sldMk cId="3636481109" sldId="263"/>
            <ac:spMk id="2" creationId="{8C65C97A-AAAD-4B8A-5FEC-08B879D937CC}"/>
          </ac:spMkLst>
        </pc:spChg>
        <pc:spChg chg="mod">
          <ac:chgData name="Alisa Kotliarenko" userId="55171102-4a51-49a3-8e9f-207c89664c5e" providerId="ADAL" clId="{D7A4D273-D734-4DE7-A0C5-FABE64F7C05E}" dt="2022-08-19T15:55:04.412" v="145" actId="2711"/>
          <ac:spMkLst>
            <pc:docMk/>
            <pc:sldMk cId="3636481109" sldId="263"/>
            <ac:spMk id="3" creationId="{8B577C89-DEB2-7138-4AD0-6BCE9D4AAFDF}"/>
          </ac:spMkLst>
        </pc:spChg>
        <pc:spChg chg="mod">
          <ac:chgData name="Alisa Kotliarenko" userId="55171102-4a51-49a3-8e9f-207c89664c5e" providerId="ADAL" clId="{D7A4D273-D734-4DE7-A0C5-FABE64F7C05E}" dt="2022-08-20T14:54:51.768" v="244" actId="113"/>
          <ac:spMkLst>
            <pc:docMk/>
            <pc:sldMk cId="3636481109" sldId="263"/>
            <ac:spMk id="4" creationId="{E2CF46F1-59FC-E164-198F-99CE1D9B97E7}"/>
          </ac:spMkLst>
        </pc:spChg>
        <pc:spChg chg="mod">
          <ac:chgData name="Alisa Kotliarenko" userId="55171102-4a51-49a3-8e9f-207c89664c5e" providerId="ADAL" clId="{D7A4D273-D734-4DE7-A0C5-FABE64F7C05E}" dt="2022-08-20T14:54:55.101" v="245" actId="113"/>
          <ac:spMkLst>
            <pc:docMk/>
            <pc:sldMk cId="3636481109" sldId="263"/>
            <ac:spMk id="9" creationId="{11195584-E352-6BA5-8FF1-C50C28EA5B23}"/>
          </ac:spMkLst>
        </pc:spChg>
        <pc:spChg chg="mod">
          <ac:chgData name="Alisa Kotliarenko" userId="55171102-4a51-49a3-8e9f-207c89664c5e" providerId="ADAL" clId="{D7A4D273-D734-4DE7-A0C5-FABE64F7C05E}" dt="2022-08-19T15:55:18.746" v="149" actId="1076"/>
          <ac:spMkLst>
            <pc:docMk/>
            <pc:sldMk cId="3636481109" sldId="263"/>
            <ac:spMk id="26" creationId="{AEAD2791-0C82-C07B-6316-D12705F40E60}"/>
          </ac:spMkLst>
        </pc:spChg>
        <pc:spChg chg="mod">
          <ac:chgData name="Alisa Kotliarenko" userId="55171102-4a51-49a3-8e9f-207c89664c5e" providerId="ADAL" clId="{D7A4D273-D734-4DE7-A0C5-FABE64F7C05E}" dt="2022-08-19T15:55:14.790" v="148" actId="1076"/>
          <ac:spMkLst>
            <pc:docMk/>
            <pc:sldMk cId="3636481109" sldId="263"/>
            <ac:spMk id="32" creationId="{DB26B585-B73F-5DE9-88C1-4964FE3F5146}"/>
          </ac:spMkLst>
        </pc:spChg>
        <pc:spChg chg="mod">
          <ac:chgData name="Alisa Kotliarenko" userId="55171102-4a51-49a3-8e9f-207c89664c5e" providerId="ADAL" clId="{D7A4D273-D734-4DE7-A0C5-FABE64F7C05E}" dt="2022-08-19T15:55:04.412" v="145" actId="2711"/>
          <ac:spMkLst>
            <pc:docMk/>
            <pc:sldMk cId="3636481109" sldId="263"/>
            <ac:spMk id="42" creationId="{D4A3D334-CE2E-3DBD-E31C-57E5CABC26EE}"/>
          </ac:spMkLst>
        </pc:spChg>
      </pc:sldChg>
      <pc:sldChg chg="delSp modSp mod delCm">
        <pc:chgData name="Alisa Kotliarenko" userId="55171102-4a51-49a3-8e9f-207c89664c5e" providerId="ADAL" clId="{D7A4D273-D734-4DE7-A0C5-FABE64F7C05E}" dt="2022-08-20T14:55:52.941" v="253" actId="2711"/>
        <pc:sldMkLst>
          <pc:docMk/>
          <pc:sldMk cId="2820707643" sldId="264"/>
        </pc:sldMkLst>
        <pc:spChg chg="mod">
          <ac:chgData name="Alisa Kotliarenko" userId="55171102-4a51-49a3-8e9f-207c89664c5e" providerId="ADAL" clId="{D7A4D273-D734-4DE7-A0C5-FABE64F7C05E}" dt="2022-08-19T15:55:30.346" v="152" actId="27636"/>
          <ac:spMkLst>
            <pc:docMk/>
            <pc:sldMk cId="2820707643" sldId="264"/>
            <ac:spMk id="2" creationId="{12BDE97E-7E76-F3B7-0497-64572AAF6167}"/>
          </ac:spMkLst>
        </pc:spChg>
        <pc:spChg chg="mod">
          <ac:chgData name="Alisa Kotliarenko" userId="55171102-4a51-49a3-8e9f-207c89664c5e" providerId="ADAL" clId="{D7A4D273-D734-4DE7-A0C5-FABE64F7C05E}" dt="2022-08-20T14:55:38.419" v="250" actId="14100"/>
          <ac:spMkLst>
            <pc:docMk/>
            <pc:sldMk cId="2820707643" sldId="264"/>
            <ac:spMk id="3" creationId="{4BBC30BB-842A-FD2E-560E-A0079CFAB620}"/>
          </ac:spMkLst>
        </pc:spChg>
        <pc:spChg chg="mod">
          <ac:chgData name="Alisa Kotliarenko" userId="55171102-4a51-49a3-8e9f-207c89664c5e" providerId="ADAL" clId="{D7A4D273-D734-4DE7-A0C5-FABE64F7C05E}" dt="2022-08-20T14:55:52.941" v="253" actId="2711"/>
          <ac:spMkLst>
            <pc:docMk/>
            <pc:sldMk cId="2820707643" sldId="264"/>
            <ac:spMk id="4" creationId="{85DE3065-7182-9AAC-EAF5-CDEC1777847A}"/>
          </ac:spMkLst>
        </pc:spChg>
        <pc:spChg chg="mod">
          <ac:chgData name="Alisa Kotliarenko" userId="55171102-4a51-49a3-8e9f-207c89664c5e" providerId="ADAL" clId="{D7A4D273-D734-4DE7-A0C5-FABE64F7C05E}" dt="2022-08-20T14:55:35.190" v="249" actId="2711"/>
          <ac:spMkLst>
            <pc:docMk/>
            <pc:sldMk cId="2820707643" sldId="264"/>
            <ac:spMk id="7" creationId="{3000BCE3-2B47-5C96-8806-67846E633B80}"/>
          </ac:spMkLst>
        </pc:spChg>
        <pc:spChg chg="mod">
          <ac:chgData name="Alisa Kotliarenko" userId="55171102-4a51-49a3-8e9f-207c89664c5e" providerId="ADAL" clId="{D7A4D273-D734-4DE7-A0C5-FABE64F7C05E}" dt="2022-08-20T14:55:46.828" v="252" actId="14100"/>
          <ac:spMkLst>
            <pc:docMk/>
            <pc:sldMk cId="2820707643" sldId="264"/>
            <ac:spMk id="29" creationId="{FBC70A9B-DB8A-E4CB-024C-6ECB194A535A}"/>
          </ac:spMkLst>
        </pc:spChg>
        <pc:spChg chg="mod">
          <ac:chgData name="Alisa Kotliarenko" userId="55171102-4a51-49a3-8e9f-207c89664c5e" providerId="ADAL" clId="{D7A4D273-D734-4DE7-A0C5-FABE64F7C05E}" dt="2022-08-20T14:55:26.084" v="248" actId="404"/>
          <ac:spMkLst>
            <pc:docMk/>
            <pc:sldMk cId="2820707643" sldId="264"/>
            <ac:spMk id="30" creationId="{15B9971C-EC8C-20B8-D698-69F3438048C0}"/>
          </ac:spMkLst>
        </pc:spChg>
        <pc:picChg chg="del mod">
          <ac:chgData name="Alisa Kotliarenko" userId="55171102-4a51-49a3-8e9f-207c89664c5e" providerId="ADAL" clId="{D7A4D273-D734-4DE7-A0C5-FABE64F7C05E}" dt="2022-08-19T13:57:33.255" v="45" actId="478"/>
          <ac:picMkLst>
            <pc:docMk/>
            <pc:sldMk cId="2820707643" sldId="264"/>
            <ac:picMk id="9" creationId="{053B5CE4-947A-6662-904A-33A08E94D3E0}"/>
          </ac:picMkLst>
        </pc:picChg>
        <pc:picChg chg="mod">
          <ac:chgData name="Alisa Kotliarenko" userId="55171102-4a51-49a3-8e9f-207c89664c5e" providerId="ADAL" clId="{D7A4D273-D734-4DE7-A0C5-FABE64F7C05E}" dt="2022-08-19T13:57:53.414" v="49" actId="1036"/>
          <ac:picMkLst>
            <pc:docMk/>
            <pc:sldMk cId="2820707643" sldId="264"/>
            <ac:picMk id="15" creationId="{2E6F39DE-76ED-C806-8C4D-6868E955ACBD}"/>
          </ac:picMkLst>
        </pc:picChg>
        <pc:picChg chg="mod">
          <ac:chgData name="Alisa Kotliarenko" userId="55171102-4a51-49a3-8e9f-207c89664c5e" providerId="ADAL" clId="{D7A4D273-D734-4DE7-A0C5-FABE64F7C05E}" dt="2022-08-19T13:57:43.560" v="48" actId="1076"/>
          <ac:picMkLst>
            <pc:docMk/>
            <pc:sldMk cId="2820707643" sldId="264"/>
            <ac:picMk id="2050" creationId="{F9014D63-8378-5EB0-8E8B-1FF746F6E128}"/>
          </ac:picMkLst>
        </pc:picChg>
      </pc:sldChg>
      <pc:sldChg chg="delSp modSp mod">
        <pc:chgData name="Alisa Kotliarenko" userId="55171102-4a51-49a3-8e9f-207c89664c5e" providerId="ADAL" clId="{D7A4D273-D734-4DE7-A0C5-FABE64F7C05E}" dt="2022-08-20T15:17:20.612" v="348" actId="20577"/>
        <pc:sldMkLst>
          <pc:docMk/>
          <pc:sldMk cId="1900387942" sldId="265"/>
        </pc:sldMkLst>
        <pc:spChg chg="mod">
          <ac:chgData name="Alisa Kotliarenko" userId="55171102-4a51-49a3-8e9f-207c89664c5e" providerId="ADAL" clId="{D7A4D273-D734-4DE7-A0C5-FABE64F7C05E}" dt="2022-08-20T15:17:20.612" v="348" actId="20577"/>
          <ac:spMkLst>
            <pc:docMk/>
            <pc:sldMk cId="1900387942" sldId="265"/>
            <ac:spMk id="2" creationId="{05DBDE76-6ED7-B17E-7C29-940DD8E4BFA9}"/>
          </ac:spMkLst>
        </pc:spChg>
        <pc:spChg chg="mod">
          <ac:chgData name="Alisa Kotliarenko" userId="55171102-4a51-49a3-8e9f-207c89664c5e" providerId="ADAL" clId="{D7A4D273-D734-4DE7-A0C5-FABE64F7C05E}" dt="2022-08-19T13:59:11.374" v="63" actId="1076"/>
          <ac:spMkLst>
            <pc:docMk/>
            <pc:sldMk cId="1900387942" sldId="265"/>
            <ac:spMk id="3" creationId="{C8B6A58A-144A-E2D2-AA15-B3B89E8DE2C3}"/>
          </ac:spMkLst>
        </pc:spChg>
        <pc:spChg chg="mod">
          <ac:chgData name="Alisa Kotliarenko" userId="55171102-4a51-49a3-8e9f-207c89664c5e" providerId="ADAL" clId="{D7A4D273-D734-4DE7-A0C5-FABE64F7C05E}" dt="2022-08-19T13:59:31.131" v="65" actId="1076"/>
          <ac:spMkLst>
            <pc:docMk/>
            <pc:sldMk cId="1900387942" sldId="265"/>
            <ac:spMk id="6" creationId="{8DB69650-514F-0D91-D11E-26997A94A2FC}"/>
          </ac:spMkLst>
        </pc:spChg>
        <pc:spChg chg="mod">
          <ac:chgData name="Alisa Kotliarenko" userId="55171102-4a51-49a3-8e9f-207c89664c5e" providerId="ADAL" clId="{D7A4D273-D734-4DE7-A0C5-FABE64F7C05E}" dt="2022-08-19T13:59:33.380" v="66" actId="14100"/>
          <ac:spMkLst>
            <pc:docMk/>
            <pc:sldMk cId="1900387942" sldId="265"/>
            <ac:spMk id="7" creationId="{E7A6F024-130B-CD63-25C5-8EE9BC7B2DBE}"/>
          </ac:spMkLst>
        </pc:spChg>
        <pc:spChg chg="mod">
          <ac:chgData name="Alisa Kotliarenko" userId="55171102-4a51-49a3-8e9f-207c89664c5e" providerId="ADAL" clId="{D7A4D273-D734-4DE7-A0C5-FABE64F7C05E}" dt="2022-08-20T15:01:23.754" v="308" actId="1076"/>
          <ac:spMkLst>
            <pc:docMk/>
            <pc:sldMk cId="1900387942" sldId="265"/>
            <ac:spMk id="28" creationId="{E710288C-2D82-3361-C135-8416824A4BDD}"/>
          </ac:spMkLst>
        </pc:spChg>
        <pc:spChg chg="del mod">
          <ac:chgData name="Alisa Kotliarenko" userId="55171102-4a51-49a3-8e9f-207c89664c5e" providerId="ADAL" clId="{D7A4D273-D734-4DE7-A0C5-FABE64F7C05E}" dt="2022-08-20T14:59:31.540" v="307" actId="478"/>
          <ac:spMkLst>
            <pc:docMk/>
            <pc:sldMk cId="1900387942" sldId="265"/>
            <ac:spMk id="274" creationId="{81C6EB4A-CBD5-BC51-93F5-1B8A53F26D97}"/>
          </ac:spMkLst>
        </pc:spChg>
      </pc:sldChg>
      <pc:sldChg chg="del">
        <pc:chgData name="Alisa Kotliarenko" userId="55171102-4a51-49a3-8e9f-207c89664c5e" providerId="ADAL" clId="{D7A4D273-D734-4DE7-A0C5-FABE64F7C05E}" dt="2022-08-19T14:04:46.008" v="100" actId="47"/>
        <pc:sldMkLst>
          <pc:docMk/>
          <pc:sldMk cId="543193348" sldId="266"/>
        </pc:sldMkLst>
      </pc:sldChg>
      <pc:sldChg chg="modSp mod">
        <pc:chgData name="Alisa Kotliarenko" userId="55171102-4a51-49a3-8e9f-207c89664c5e" providerId="ADAL" clId="{D7A4D273-D734-4DE7-A0C5-FABE64F7C05E}" dt="2022-08-20T15:20:05.721" v="423" actId="403"/>
        <pc:sldMkLst>
          <pc:docMk/>
          <pc:sldMk cId="2251669501" sldId="267"/>
        </pc:sldMkLst>
        <pc:spChg chg="mod">
          <ac:chgData name="Alisa Kotliarenko" userId="55171102-4a51-49a3-8e9f-207c89664c5e" providerId="ADAL" clId="{D7A4D273-D734-4DE7-A0C5-FABE64F7C05E}" dt="2022-08-19T15:57:25.883" v="166" actId="14100"/>
          <ac:spMkLst>
            <pc:docMk/>
            <pc:sldMk cId="2251669501" sldId="267"/>
            <ac:spMk id="6" creationId="{1BEA85ED-F2A5-3FE5-558E-DB8553B1E2BE}"/>
          </ac:spMkLst>
        </pc:spChg>
        <pc:spChg chg="mod">
          <ac:chgData name="Alisa Kotliarenko" userId="55171102-4a51-49a3-8e9f-207c89664c5e" providerId="ADAL" clId="{D7A4D273-D734-4DE7-A0C5-FABE64F7C05E}" dt="2022-08-19T15:57:25.883" v="166" actId="14100"/>
          <ac:spMkLst>
            <pc:docMk/>
            <pc:sldMk cId="2251669501" sldId="267"/>
            <ac:spMk id="15" creationId="{E59E3BEC-2C92-6B18-257B-BCC4270A99CE}"/>
          </ac:spMkLst>
        </pc:spChg>
        <pc:spChg chg="mod">
          <ac:chgData name="Alisa Kotliarenko" userId="55171102-4a51-49a3-8e9f-207c89664c5e" providerId="ADAL" clId="{D7A4D273-D734-4DE7-A0C5-FABE64F7C05E}" dt="2022-08-20T15:20:05.721" v="423" actId="403"/>
          <ac:spMkLst>
            <pc:docMk/>
            <pc:sldMk cId="2251669501" sldId="267"/>
            <ac:spMk id="19" creationId="{07780279-B441-DA42-0965-F5C3F15968BC}"/>
          </ac:spMkLst>
        </pc:spChg>
      </pc:sldChg>
      <pc:sldChg chg="modSp mod">
        <pc:chgData name="Alisa Kotliarenko" userId="55171102-4a51-49a3-8e9f-207c89664c5e" providerId="ADAL" clId="{D7A4D273-D734-4DE7-A0C5-FABE64F7C05E}" dt="2022-08-20T15:17:05.897" v="342" actId="20577"/>
        <pc:sldMkLst>
          <pc:docMk/>
          <pc:sldMk cId="2761021613" sldId="269"/>
        </pc:sldMkLst>
        <pc:spChg chg="mod">
          <ac:chgData name="Alisa Kotliarenko" userId="55171102-4a51-49a3-8e9f-207c89664c5e" providerId="ADAL" clId="{D7A4D273-D734-4DE7-A0C5-FABE64F7C05E}" dt="2022-08-19T15:52:03.400" v="131" actId="2711"/>
          <ac:spMkLst>
            <pc:docMk/>
            <pc:sldMk cId="2761021613" sldId="269"/>
            <ac:spMk id="2" creationId="{C30DDBC4-0532-1E63-E82D-01A99513DA9B}"/>
          </ac:spMkLst>
        </pc:spChg>
        <pc:spChg chg="mod">
          <ac:chgData name="Alisa Kotliarenko" userId="55171102-4a51-49a3-8e9f-207c89664c5e" providerId="ADAL" clId="{D7A4D273-D734-4DE7-A0C5-FABE64F7C05E}" dt="2022-08-19T15:52:23.773" v="133" actId="2711"/>
          <ac:spMkLst>
            <pc:docMk/>
            <pc:sldMk cId="2761021613" sldId="269"/>
            <ac:spMk id="4" creationId="{2EC4D97D-080C-7F44-4A25-D585A5138793}"/>
          </ac:spMkLst>
        </pc:spChg>
        <pc:spChg chg="mod">
          <ac:chgData name="Alisa Kotliarenko" userId="55171102-4a51-49a3-8e9f-207c89664c5e" providerId="ADAL" clId="{D7A4D273-D734-4DE7-A0C5-FABE64F7C05E}" dt="2022-08-19T15:52:31.369" v="134" actId="2711"/>
          <ac:spMkLst>
            <pc:docMk/>
            <pc:sldMk cId="2761021613" sldId="269"/>
            <ac:spMk id="15" creationId="{0C7BBF37-7D42-669B-29F1-DCC3D5D83CFB}"/>
          </ac:spMkLst>
        </pc:spChg>
        <pc:spChg chg="mod">
          <ac:chgData name="Alisa Kotliarenko" userId="55171102-4a51-49a3-8e9f-207c89664c5e" providerId="ADAL" clId="{D7A4D273-D734-4DE7-A0C5-FABE64F7C05E}" dt="2022-08-20T15:17:05.897" v="342" actId="20577"/>
          <ac:spMkLst>
            <pc:docMk/>
            <pc:sldMk cId="2761021613" sldId="269"/>
            <ac:spMk id="25" creationId="{EE4B6CF6-CC3D-084F-EB7E-59F160E48267}"/>
          </ac:spMkLst>
        </pc:spChg>
        <pc:picChg chg="mod">
          <ac:chgData name="Alisa Kotliarenko" userId="55171102-4a51-49a3-8e9f-207c89664c5e" providerId="ADAL" clId="{D7A4D273-D734-4DE7-A0C5-FABE64F7C05E}" dt="2022-08-19T15:52:17.928" v="132" actId="12788"/>
          <ac:picMkLst>
            <pc:docMk/>
            <pc:sldMk cId="2761021613" sldId="269"/>
            <ac:picMk id="10" creationId="{354FAC22-4CFE-4098-2529-B028EC75A5BF}"/>
          </ac:picMkLst>
        </pc:picChg>
      </pc:sldChg>
      <pc:sldChg chg="modSp mod">
        <pc:chgData name="Alisa Kotliarenko" userId="55171102-4a51-49a3-8e9f-207c89664c5e" providerId="ADAL" clId="{D7A4D273-D734-4DE7-A0C5-FABE64F7C05E}" dt="2022-08-20T15:16:56.441" v="340" actId="20577"/>
        <pc:sldMkLst>
          <pc:docMk/>
          <pc:sldMk cId="3552621858" sldId="273"/>
        </pc:sldMkLst>
        <pc:spChg chg="mod">
          <ac:chgData name="Alisa Kotliarenko" userId="55171102-4a51-49a3-8e9f-207c89664c5e" providerId="ADAL" clId="{D7A4D273-D734-4DE7-A0C5-FABE64F7C05E}" dt="2022-08-19T15:48:57.473" v="128" actId="2711"/>
          <ac:spMkLst>
            <pc:docMk/>
            <pc:sldMk cId="3552621858" sldId="273"/>
            <ac:spMk id="5" creationId="{C48877BC-0D9A-DF23-0709-176D9695963D}"/>
          </ac:spMkLst>
        </pc:spChg>
        <pc:spChg chg="mod">
          <ac:chgData name="Alisa Kotliarenko" userId="55171102-4a51-49a3-8e9f-207c89664c5e" providerId="ADAL" clId="{D7A4D273-D734-4DE7-A0C5-FABE64F7C05E}" dt="2022-08-19T15:48:57.473" v="128" actId="2711"/>
          <ac:spMkLst>
            <pc:docMk/>
            <pc:sldMk cId="3552621858" sldId="273"/>
            <ac:spMk id="7" creationId="{1C0682CE-997C-3391-2EAE-5413AEE6AAF3}"/>
          </ac:spMkLst>
        </pc:spChg>
        <pc:spChg chg="mod">
          <ac:chgData name="Alisa Kotliarenko" userId="55171102-4a51-49a3-8e9f-207c89664c5e" providerId="ADAL" clId="{D7A4D273-D734-4DE7-A0C5-FABE64F7C05E}" dt="2022-08-19T15:48:57.473" v="128" actId="2711"/>
          <ac:spMkLst>
            <pc:docMk/>
            <pc:sldMk cId="3552621858" sldId="273"/>
            <ac:spMk id="13" creationId="{7F2CA087-C193-770C-EDC0-6A2817BFA3EA}"/>
          </ac:spMkLst>
        </pc:spChg>
        <pc:spChg chg="mod">
          <ac:chgData name="Alisa Kotliarenko" userId="55171102-4a51-49a3-8e9f-207c89664c5e" providerId="ADAL" clId="{D7A4D273-D734-4DE7-A0C5-FABE64F7C05E}" dt="2022-08-20T15:16:56.441" v="340" actId="20577"/>
          <ac:spMkLst>
            <pc:docMk/>
            <pc:sldMk cId="3552621858" sldId="273"/>
            <ac:spMk id="25" creationId="{EE4B6CF6-CC3D-084F-EB7E-59F160E48267}"/>
          </ac:spMkLst>
        </pc:spChg>
        <pc:spChg chg="mod">
          <ac:chgData name="Alisa Kotliarenko" userId="55171102-4a51-49a3-8e9f-207c89664c5e" providerId="ADAL" clId="{D7A4D273-D734-4DE7-A0C5-FABE64F7C05E}" dt="2022-08-19T15:48:38.756" v="126" actId="2711"/>
          <ac:spMkLst>
            <pc:docMk/>
            <pc:sldMk cId="3552621858" sldId="273"/>
            <ac:spMk id="27" creationId="{2E60183A-9625-1283-18A8-5D97C7E381D2}"/>
          </ac:spMkLst>
        </pc:spChg>
        <pc:spChg chg="mod">
          <ac:chgData name="Alisa Kotliarenko" userId="55171102-4a51-49a3-8e9f-207c89664c5e" providerId="ADAL" clId="{D7A4D273-D734-4DE7-A0C5-FABE64F7C05E}" dt="2022-08-19T15:48:57.473" v="128" actId="2711"/>
          <ac:spMkLst>
            <pc:docMk/>
            <pc:sldMk cId="3552621858" sldId="273"/>
            <ac:spMk id="30" creationId="{F8CF368D-49A9-F3B8-3D6D-E3A29FE07138}"/>
          </ac:spMkLst>
        </pc:spChg>
        <pc:spChg chg="mod">
          <ac:chgData name="Alisa Kotliarenko" userId="55171102-4a51-49a3-8e9f-207c89664c5e" providerId="ADAL" clId="{D7A4D273-D734-4DE7-A0C5-FABE64F7C05E}" dt="2022-08-19T15:48:57.473" v="128" actId="2711"/>
          <ac:spMkLst>
            <pc:docMk/>
            <pc:sldMk cId="3552621858" sldId="273"/>
            <ac:spMk id="33" creationId="{98C17E03-1DBB-9C51-39D4-B3D32F41EE46}"/>
          </ac:spMkLst>
        </pc:spChg>
        <pc:spChg chg="mod">
          <ac:chgData name="Alisa Kotliarenko" userId="55171102-4a51-49a3-8e9f-207c89664c5e" providerId="ADAL" clId="{D7A4D273-D734-4DE7-A0C5-FABE64F7C05E}" dt="2022-08-19T15:48:44.704" v="127" actId="2711"/>
          <ac:spMkLst>
            <pc:docMk/>
            <pc:sldMk cId="3552621858" sldId="273"/>
            <ac:spMk id="38" creationId="{78E9A00C-51BF-1B89-C1A4-97CC233FF414}"/>
          </ac:spMkLst>
        </pc:spChg>
      </pc:sldChg>
      <pc:sldChg chg="addSp delSp modSp mod">
        <pc:chgData name="Alisa Kotliarenko" userId="55171102-4a51-49a3-8e9f-207c89664c5e" providerId="ADAL" clId="{D7A4D273-D734-4DE7-A0C5-FABE64F7C05E}" dt="2022-08-20T15:21:29.831" v="430"/>
        <pc:sldMkLst>
          <pc:docMk/>
          <pc:sldMk cId="1886160019" sldId="274"/>
        </pc:sldMkLst>
        <pc:spChg chg="add mod">
          <ac:chgData name="Alisa Kotliarenko" userId="55171102-4a51-49a3-8e9f-207c89664c5e" providerId="ADAL" clId="{D7A4D273-D734-4DE7-A0C5-FABE64F7C05E}" dt="2022-08-20T15:21:29.831" v="430"/>
          <ac:spMkLst>
            <pc:docMk/>
            <pc:sldMk cId="1886160019" sldId="274"/>
            <ac:spMk id="5" creationId="{A31B50D5-44ED-BAF0-BDCB-6921C193EE43}"/>
          </ac:spMkLst>
        </pc:spChg>
        <pc:spChg chg="mod">
          <ac:chgData name="Alisa Kotliarenko" userId="55171102-4a51-49a3-8e9f-207c89664c5e" providerId="ADAL" clId="{D7A4D273-D734-4DE7-A0C5-FABE64F7C05E}" dt="2022-08-19T15:47:55.363" v="122" actId="404"/>
          <ac:spMkLst>
            <pc:docMk/>
            <pc:sldMk cId="1886160019" sldId="274"/>
            <ac:spMk id="8" creationId="{D516A592-637F-CFDE-7A6E-51F6830ED0F9}"/>
          </ac:spMkLst>
        </pc:spChg>
        <pc:spChg chg="mod">
          <ac:chgData name="Alisa Kotliarenko" userId="55171102-4a51-49a3-8e9f-207c89664c5e" providerId="ADAL" clId="{D7A4D273-D734-4DE7-A0C5-FABE64F7C05E}" dt="2022-08-19T15:47:55.363" v="122" actId="404"/>
          <ac:spMkLst>
            <pc:docMk/>
            <pc:sldMk cId="1886160019" sldId="274"/>
            <ac:spMk id="9" creationId="{8A036C2C-3878-BCFB-1C57-AA7B335CB7E7}"/>
          </ac:spMkLst>
        </pc:spChg>
        <pc:spChg chg="mod">
          <ac:chgData name="Alisa Kotliarenko" userId="55171102-4a51-49a3-8e9f-207c89664c5e" providerId="ADAL" clId="{D7A4D273-D734-4DE7-A0C5-FABE64F7C05E}" dt="2022-08-20T15:16:42.988" v="336" actId="20577"/>
          <ac:spMkLst>
            <pc:docMk/>
            <pc:sldMk cId="1886160019" sldId="274"/>
            <ac:spMk id="25" creationId="{EE4B6CF6-CC3D-084F-EB7E-59F160E48267}"/>
          </ac:spMkLst>
        </pc:spChg>
        <pc:spChg chg="mod">
          <ac:chgData name="Alisa Kotliarenko" userId="55171102-4a51-49a3-8e9f-207c89664c5e" providerId="ADAL" clId="{D7A4D273-D734-4DE7-A0C5-FABE64F7C05E}" dt="2022-08-20T15:21:14.709" v="428" actId="14100"/>
          <ac:spMkLst>
            <pc:docMk/>
            <pc:sldMk cId="1886160019" sldId="274"/>
            <ac:spMk id="29" creationId="{1C0ECD24-266B-29D3-50C8-7060E5B755AF}"/>
          </ac:spMkLst>
        </pc:spChg>
        <pc:spChg chg="mod">
          <ac:chgData name="Alisa Kotliarenko" userId="55171102-4a51-49a3-8e9f-207c89664c5e" providerId="ADAL" clId="{D7A4D273-D734-4DE7-A0C5-FABE64F7C05E}" dt="2022-08-20T15:05:23.421" v="316" actId="2711"/>
          <ac:spMkLst>
            <pc:docMk/>
            <pc:sldMk cId="1886160019" sldId="274"/>
            <ac:spMk id="33" creationId="{D36DF702-EECC-5E5A-A350-7D729D476508}"/>
          </ac:spMkLst>
        </pc:spChg>
        <pc:spChg chg="mod">
          <ac:chgData name="Alisa Kotliarenko" userId="55171102-4a51-49a3-8e9f-207c89664c5e" providerId="ADAL" clId="{D7A4D273-D734-4DE7-A0C5-FABE64F7C05E}" dt="2022-08-20T15:05:23.421" v="316" actId="2711"/>
          <ac:spMkLst>
            <pc:docMk/>
            <pc:sldMk cId="1886160019" sldId="274"/>
            <ac:spMk id="34" creationId="{D85B42FC-0FC3-C8C9-3AC2-09301E456800}"/>
          </ac:spMkLst>
        </pc:spChg>
        <pc:spChg chg="del mod">
          <ac:chgData name="Alisa Kotliarenko" userId="55171102-4a51-49a3-8e9f-207c89664c5e" providerId="ADAL" clId="{D7A4D273-D734-4DE7-A0C5-FABE64F7C05E}" dt="2022-08-20T15:21:28.994" v="429" actId="478"/>
          <ac:spMkLst>
            <pc:docMk/>
            <pc:sldMk cId="1886160019" sldId="274"/>
            <ac:spMk id="42" creationId="{A75E6A42-55B2-4D39-C308-47AD2D039F32}"/>
          </ac:spMkLst>
        </pc:spChg>
        <pc:spChg chg="mod">
          <ac:chgData name="Alisa Kotliarenko" userId="55171102-4a51-49a3-8e9f-207c89664c5e" providerId="ADAL" clId="{D7A4D273-D734-4DE7-A0C5-FABE64F7C05E}" dt="2022-08-20T15:05:47.041" v="320" actId="12789"/>
          <ac:spMkLst>
            <pc:docMk/>
            <pc:sldMk cId="1886160019" sldId="274"/>
            <ac:spMk id="43" creationId="{1144A143-93CC-4A95-0126-BACDE670F6C3}"/>
          </ac:spMkLst>
        </pc:spChg>
      </pc:sldChg>
      <pc:sldChg chg="modSp mod">
        <pc:chgData name="Alisa Kotliarenko" userId="55171102-4a51-49a3-8e9f-207c89664c5e" providerId="ADAL" clId="{D7A4D273-D734-4DE7-A0C5-FABE64F7C05E}" dt="2022-08-20T15:20:31.110" v="424" actId="1036"/>
        <pc:sldMkLst>
          <pc:docMk/>
          <pc:sldMk cId="3972233838" sldId="275"/>
        </pc:sldMkLst>
        <pc:spChg chg="mod">
          <ac:chgData name="Alisa Kotliarenko" userId="55171102-4a51-49a3-8e9f-207c89664c5e" providerId="ADAL" clId="{D7A4D273-D734-4DE7-A0C5-FABE64F7C05E}" dt="2022-08-20T15:20:31.110" v="424" actId="1036"/>
          <ac:spMkLst>
            <pc:docMk/>
            <pc:sldMk cId="3972233838" sldId="275"/>
            <ac:spMk id="2" creationId="{05DBDE76-6ED7-B17E-7C29-940DD8E4BFA9}"/>
          </ac:spMkLst>
        </pc:spChg>
        <pc:spChg chg="mod">
          <ac:chgData name="Alisa Kotliarenko" userId="55171102-4a51-49a3-8e9f-207c89664c5e" providerId="ADAL" clId="{D7A4D273-D734-4DE7-A0C5-FABE64F7C05E}" dt="2022-08-19T14:00:04.860" v="73" actId="2711"/>
          <ac:spMkLst>
            <pc:docMk/>
            <pc:sldMk cId="3972233838" sldId="275"/>
            <ac:spMk id="26" creationId="{3A486463-E0FB-5E1B-00E1-32E3720F5192}"/>
          </ac:spMkLst>
        </pc:spChg>
        <pc:spChg chg="mod">
          <ac:chgData name="Alisa Kotliarenko" userId="55171102-4a51-49a3-8e9f-207c89664c5e" providerId="ADAL" clId="{D7A4D273-D734-4DE7-A0C5-FABE64F7C05E}" dt="2022-08-19T14:00:13.787" v="76" actId="14100"/>
          <ac:spMkLst>
            <pc:docMk/>
            <pc:sldMk cId="3972233838" sldId="275"/>
            <ac:spMk id="37" creationId="{12D0BC23-84A5-798D-5EA3-3DC31D366F46}"/>
          </ac:spMkLst>
        </pc:spChg>
        <pc:spChg chg="mod">
          <ac:chgData name="Alisa Kotliarenko" userId="55171102-4a51-49a3-8e9f-207c89664c5e" providerId="ADAL" clId="{D7A4D273-D734-4DE7-A0C5-FABE64F7C05E}" dt="2022-08-19T13:59:51.717" v="70" actId="2711"/>
          <ac:spMkLst>
            <pc:docMk/>
            <pc:sldMk cId="3972233838" sldId="275"/>
            <ac:spMk id="42" creationId="{50C512AC-CD4D-71F6-B908-F9808B92091D}"/>
          </ac:spMkLst>
        </pc:spChg>
      </pc:sldChg>
      <pc:sldChg chg="modSp mod">
        <pc:chgData name="Alisa Kotliarenko" userId="55171102-4a51-49a3-8e9f-207c89664c5e" providerId="ADAL" clId="{D7A4D273-D734-4DE7-A0C5-FABE64F7C05E}" dt="2022-08-20T15:10:18.341" v="331" actId="2711"/>
        <pc:sldMkLst>
          <pc:docMk/>
          <pc:sldMk cId="2242539936" sldId="278"/>
        </pc:sldMkLst>
        <pc:spChg chg="mod">
          <ac:chgData name="Alisa Kotliarenko" userId="55171102-4a51-49a3-8e9f-207c89664c5e" providerId="ADAL" clId="{D7A4D273-D734-4DE7-A0C5-FABE64F7C05E}" dt="2022-08-20T15:10:18.341" v="331" actId="2711"/>
          <ac:spMkLst>
            <pc:docMk/>
            <pc:sldMk cId="2242539936" sldId="278"/>
            <ac:spMk id="13" creationId="{4BD4B905-8224-F576-E098-A85F41CC93C7}"/>
          </ac:spMkLst>
        </pc:spChg>
      </pc:sldChg>
      <pc:sldChg chg="modSp mod">
        <pc:chgData name="Alisa Kotliarenko" userId="55171102-4a51-49a3-8e9f-207c89664c5e" providerId="ADAL" clId="{D7A4D273-D734-4DE7-A0C5-FABE64F7C05E}" dt="2022-08-20T15:17:01.128" v="341" actId="20577"/>
        <pc:sldMkLst>
          <pc:docMk/>
          <pc:sldMk cId="2241976278" sldId="279"/>
        </pc:sldMkLst>
        <pc:spChg chg="mod">
          <ac:chgData name="Alisa Kotliarenko" userId="55171102-4a51-49a3-8e9f-207c89664c5e" providerId="ADAL" clId="{D7A4D273-D734-4DE7-A0C5-FABE64F7C05E}" dt="2022-08-19T15:51:46.615" v="130" actId="2711"/>
          <ac:spMkLst>
            <pc:docMk/>
            <pc:sldMk cId="2241976278" sldId="279"/>
            <ac:spMk id="7" creationId="{77FDF867-54B3-BDBD-4D66-30CC22CB2AA1}"/>
          </ac:spMkLst>
        </pc:spChg>
        <pc:spChg chg="mod">
          <ac:chgData name="Alisa Kotliarenko" userId="55171102-4a51-49a3-8e9f-207c89664c5e" providerId="ADAL" clId="{D7A4D273-D734-4DE7-A0C5-FABE64F7C05E}" dt="2022-08-19T15:49:11.958" v="129" actId="2711"/>
          <ac:spMkLst>
            <pc:docMk/>
            <pc:sldMk cId="2241976278" sldId="279"/>
            <ac:spMk id="8" creationId="{4A4C5950-4FC1-BB2B-E32C-10FC3A52515B}"/>
          </ac:spMkLst>
        </pc:spChg>
        <pc:spChg chg="mod">
          <ac:chgData name="Alisa Kotliarenko" userId="55171102-4a51-49a3-8e9f-207c89664c5e" providerId="ADAL" clId="{D7A4D273-D734-4DE7-A0C5-FABE64F7C05E}" dt="2022-08-20T15:17:01.128" v="341" actId="20577"/>
          <ac:spMkLst>
            <pc:docMk/>
            <pc:sldMk cId="2241976278" sldId="279"/>
            <ac:spMk id="25" creationId="{EE4B6CF6-CC3D-084F-EB7E-59F160E48267}"/>
          </ac:spMkLst>
        </pc:spChg>
      </pc:sldChg>
      <pc:sldChg chg="addSp delSp modSp mod">
        <pc:chgData name="Alisa Kotliarenko" userId="55171102-4a51-49a3-8e9f-207c89664c5e" providerId="ADAL" clId="{D7A4D273-D734-4DE7-A0C5-FABE64F7C05E}" dt="2022-08-20T15:16:50.561" v="339" actId="20577"/>
        <pc:sldMkLst>
          <pc:docMk/>
          <pc:sldMk cId="431307672" sldId="280"/>
        </pc:sldMkLst>
        <pc:spChg chg="add mod">
          <ac:chgData name="Alisa Kotliarenko" userId="55171102-4a51-49a3-8e9f-207c89664c5e" providerId="ADAL" clId="{D7A4D273-D734-4DE7-A0C5-FABE64F7C05E}" dt="2022-08-19T15:48:17.019" v="125"/>
          <ac:spMkLst>
            <pc:docMk/>
            <pc:sldMk cId="431307672" sldId="280"/>
            <ac:spMk id="4" creationId="{999FA238-0724-4B2E-68DB-1EBF22BDDFE8}"/>
          </ac:spMkLst>
        </pc:spChg>
        <pc:spChg chg="add mod">
          <ac:chgData name="Alisa Kotliarenko" userId="55171102-4a51-49a3-8e9f-207c89664c5e" providerId="ADAL" clId="{D7A4D273-D734-4DE7-A0C5-FABE64F7C05E}" dt="2022-08-19T15:48:17.019" v="125"/>
          <ac:spMkLst>
            <pc:docMk/>
            <pc:sldMk cId="431307672" sldId="280"/>
            <ac:spMk id="5" creationId="{AAD8B3BE-0A19-23CD-23D7-012B42BB4D06}"/>
          </ac:spMkLst>
        </pc:spChg>
        <pc:spChg chg="mod">
          <ac:chgData name="Alisa Kotliarenko" userId="55171102-4a51-49a3-8e9f-207c89664c5e" providerId="ADAL" clId="{D7A4D273-D734-4DE7-A0C5-FABE64F7C05E}" dt="2022-08-20T15:16:50.561" v="339" actId="20577"/>
          <ac:spMkLst>
            <pc:docMk/>
            <pc:sldMk cId="431307672" sldId="280"/>
            <ac:spMk id="25" creationId="{EE4B6CF6-CC3D-084F-EB7E-59F160E48267}"/>
          </ac:spMkLst>
        </pc:spChg>
        <pc:spChg chg="mod">
          <ac:chgData name="Alisa Kotliarenko" userId="55171102-4a51-49a3-8e9f-207c89664c5e" providerId="ADAL" clId="{D7A4D273-D734-4DE7-A0C5-FABE64F7C05E}" dt="2022-08-20T15:04:55.734" v="313" actId="2711"/>
          <ac:spMkLst>
            <pc:docMk/>
            <pc:sldMk cId="431307672" sldId="280"/>
            <ac:spMk id="42" creationId="{37C0952A-F0EE-4B66-DBB3-76F61834B7BF}"/>
          </ac:spMkLst>
        </pc:spChg>
        <pc:spChg chg="del">
          <ac:chgData name="Alisa Kotliarenko" userId="55171102-4a51-49a3-8e9f-207c89664c5e" providerId="ADAL" clId="{D7A4D273-D734-4DE7-A0C5-FABE64F7C05E}" dt="2022-08-19T15:48:14.910" v="123" actId="478"/>
          <ac:spMkLst>
            <pc:docMk/>
            <pc:sldMk cId="431307672" sldId="280"/>
            <ac:spMk id="43" creationId="{BC3D84EE-9106-A9F5-C74D-A66D5BFB0FDB}"/>
          </ac:spMkLst>
        </pc:spChg>
        <pc:spChg chg="del">
          <ac:chgData name="Alisa Kotliarenko" userId="55171102-4a51-49a3-8e9f-207c89664c5e" providerId="ADAL" clId="{D7A4D273-D734-4DE7-A0C5-FABE64F7C05E}" dt="2022-08-19T15:48:16.110" v="124" actId="478"/>
          <ac:spMkLst>
            <pc:docMk/>
            <pc:sldMk cId="431307672" sldId="280"/>
            <ac:spMk id="44" creationId="{6E7C6144-AF19-3438-3504-E20C3AE6ED5F}"/>
          </ac:spMkLst>
        </pc:spChg>
        <pc:spChg chg="mod">
          <ac:chgData name="Alisa Kotliarenko" userId="55171102-4a51-49a3-8e9f-207c89664c5e" providerId="ADAL" clId="{D7A4D273-D734-4DE7-A0C5-FABE64F7C05E}" dt="2022-08-20T15:05:02.807" v="314" actId="2711"/>
          <ac:spMkLst>
            <pc:docMk/>
            <pc:sldMk cId="431307672" sldId="280"/>
            <ac:spMk id="45" creationId="{3238E8D6-3A6A-E043-D99F-23622EE506C5}"/>
          </ac:spMkLst>
        </pc:spChg>
      </pc:sldChg>
      <pc:sldChg chg="addSp delSp modSp mod">
        <pc:chgData name="Alisa Kotliarenko" userId="55171102-4a51-49a3-8e9f-207c89664c5e" providerId="ADAL" clId="{D7A4D273-D734-4DE7-A0C5-FABE64F7C05E}" dt="2022-08-20T14:49:48.102" v="241" actId="1076"/>
        <pc:sldMkLst>
          <pc:docMk/>
          <pc:sldMk cId="55766705" sldId="282"/>
        </pc:sldMkLst>
        <pc:spChg chg="mod">
          <ac:chgData name="Alisa Kotliarenko" userId="55171102-4a51-49a3-8e9f-207c89664c5e" providerId="ADAL" clId="{D7A4D273-D734-4DE7-A0C5-FABE64F7C05E}" dt="2022-08-19T13:56:58.366" v="40" actId="27636"/>
          <ac:spMkLst>
            <pc:docMk/>
            <pc:sldMk cId="55766705" sldId="282"/>
            <ac:spMk id="2" creationId="{DDE135A1-0A3D-A150-33AA-653B42ABC6D2}"/>
          </ac:spMkLst>
        </pc:spChg>
        <pc:spChg chg="mod">
          <ac:chgData name="Alisa Kotliarenko" userId="55171102-4a51-49a3-8e9f-207c89664c5e" providerId="ADAL" clId="{D7A4D273-D734-4DE7-A0C5-FABE64F7C05E}" dt="2022-08-20T14:49:39.095" v="237" actId="1076"/>
          <ac:spMkLst>
            <pc:docMk/>
            <pc:sldMk cId="55766705" sldId="282"/>
            <ac:spMk id="4" creationId="{FDCED8C7-142F-CF63-4380-44B232FF9808}"/>
          </ac:spMkLst>
        </pc:spChg>
        <pc:spChg chg="del mod">
          <ac:chgData name="Alisa Kotliarenko" userId="55171102-4a51-49a3-8e9f-207c89664c5e" providerId="ADAL" clId="{D7A4D273-D734-4DE7-A0C5-FABE64F7C05E}" dt="2022-08-20T14:49:39.634" v="239"/>
          <ac:spMkLst>
            <pc:docMk/>
            <pc:sldMk cId="55766705" sldId="282"/>
            <ac:spMk id="5" creationId="{968C5436-80CF-FFA8-F58B-B97800F9A5E3}"/>
          </ac:spMkLst>
        </pc:spChg>
        <pc:spChg chg="mod">
          <ac:chgData name="Alisa Kotliarenko" userId="55171102-4a51-49a3-8e9f-207c89664c5e" providerId="ADAL" clId="{D7A4D273-D734-4DE7-A0C5-FABE64F7C05E}" dt="2022-08-20T14:48:57.592" v="221" actId="12789"/>
          <ac:spMkLst>
            <pc:docMk/>
            <pc:sldMk cId="55766705" sldId="282"/>
            <ac:spMk id="23" creationId="{51169098-D8CF-DFAB-E11B-17D0EC13E01D}"/>
          </ac:spMkLst>
        </pc:spChg>
        <pc:spChg chg="mod">
          <ac:chgData name="Alisa Kotliarenko" userId="55171102-4a51-49a3-8e9f-207c89664c5e" providerId="ADAL" clId="{D7A4D273-D734-4DE7-A0C5-FABE64F7C05E}" dt="2022-08-20T14:49:23.822" v="231" actId="1076"/>
          <ac:spMkLst>
            <pc:docMk/>
            <pc:sldMk cId="55766705" sldId="282"/>
            <ac:spMk id="25" creationId="{AE349BAD-3431-8479-3D89-095F38318DDD}"/>
          </ac:spMkLst>
        </pc:spChg>
        <pc:spChg chg="mod">
          <ac:chgData name="Alisa Kotliarenko" userId="55171102-4a51-49a3-8e9f-207c89664c5e" providerId="ADAL" clId="{D7A4D273-D734-4DE7-A0C5-FABE64F7C05E}" dt="2022-08-20T14:49:48.102" v="241" actId="1076"/>
          <ac:spMkLst>
            <pc:docMk/>
            <pc:sldMk cId="55766705" sldId="282"/>
            <ac:spMk id="30" creationId="{E3474FCD-BC80-B0DD-71F1-1F28C92C3F60}"/>
          </ac:spMkLst>
        </pc:spChg>
        <pc:spChg chg="mod">
          <ac:chgData name="Alisa Kotliarenko" userId="55171102-4a51-49a3-8e9f-207c89664c5e" providerId="ADAL" clId="{D7A4D273-D734-4DE7-A0C5-FABE64F7C05E}" dt="2022-08-20T14:48:06.215" v="215" actId="12788"/>
          <ac:spMkLst>
            <pc:docMk/>
            <pc:sldMk cId="55766705" sldId="282"/>
            <ac:spMk id="40" creationId="{1B8440E0-45A2-5552-2AAF-8F4299B78800}"/>
          </ac:spMkLst>
        </pc:spChg>
        <pc:grpChg chg="add mod">
          <ac:chgData name="Alisa Kotliarenko" userId="55171102-4a51-49a3-8e9f-207c89664c5e" providerId="ADAL" clId="{D7A4D273-D734-4DE7-A0C5-FABE64F7C05E}" dt="2022-08-20T14:49:01.329" v="222" actId="1076"/>
          <ac:grpSpMkLst>
            <pc:docMk/>
            <pc:sldMk cId="55766705" sldId="282"/>
            <ac:grpSpMk id="7" creationId="{6417E8E7-79CC-51C5-9385-8BC99A7AC7ED}"/>
          </ac:grpSpMkLst>
        </pc:grpChg>
        <pc:picChg chg="mod">
          <ac:chgData name="Alisa Kotliarenko" userId="55171102-4a51-49a3-8e9f-207c89664c5e" providerId="ADAL" clId="{D7A4D273-D734-4DE7-A0C5-FABE64F7C05E}" dt="2022-08-20T14:48:06.215" v="215" actId="12788"/>
          <ac:picMkLst>
            <pc:docMk/>
            <pc:sldMk cId="55766705" sldId="282"/>
            <ac:picMk id="24" creationId="{C59CCA73-667F-60F9-998C-A1CA831B8F09}"/>
          </ac:picMkLst>
        </pc:picChg>
        <pc:picChg chg="mod">
          <ac:chgData name="Alisa Kotliarenko" userId="55171102-4a51-49a3-8e9f-207c89664c5e" providerId="ADAL" clId="{D7A4D273-D734-4DE7-A0C5-FABE64F7C05E}" dt="2022-08-20T14:49:04.620" v="223" actId="1076"/>
          <ac:picMkLst>
            <pc:docMk/>
            <pc:sldMk cId="55766705" sldId="282"/>
            <ac:picMk id="28" creationId="{C82C25D2-5E15-57CC-A7A9-A5B33C26A22E}"/>
          </ac:picMkLst>
        </pc:picChg>
        <pc:picChg chg="mod">
          <ac:chgData name="Alisa Kotliarenko" userId="55171102-4a51-49a3-8e9f-207c89664c5e" providerId="ADAL" clId="{D7A4D273-D734-4DE7-A0C5-FABE64F7C05E}" dt="2022-08-20T14:49:13.091" v="230" actId="1035"/>
          <ac:picMkLst>
            <pc:docMk/>
            <pc:sldMk cId="55766705" sldId="282"/>
            <ac:picMk id="31" creationId="{A37AC7BD-94FC-B4F9-ED27-15ED2C94CF71}"/>
          </ac:picMkLst>
        </pc:picChg>
        <pc:picChg chg="mod">
          <ac:chgData name="Alisa Kotliarenko" userId="55171102-4a51-49a3-8e9f-207c89664c5e" providerId="ADAL" clId="{D7A4D273-D734-4DE7-A0C5-FABE64F7C05E}" dt="2022-08-20T14:49:13.091" v="230" actId="1035"/>
          <ac:picMkLst>
            <pc:docMk/>
            <pc:sldMk cId="55766705" sldId="282"/>
            <ac:picMk id="32" creationId="{CF4A29C9-76C5-D257-E2BA-C2B1D7B251BA}"/>
          </ac:picMkLst>
        </pc:picChg>
        <pc:picChg chg="mod">
          <ac:chgData name="Alisa Kotliarenko" userId="55171102-4a51-49a3-8e9f-207c89664c5e" providerId="ADAL" clId="{D7A4D273-D734-4DE7-A0C5-FABE64F7C05E}" dt="2022-08-20T14:49:13.091" v="230" actId="1035"/>
          <ac:picMkLst>
            <pc:docMk/>
            <pc:sldMk cId="55766705" sldId="282"/>
            <ac:picMk id="37" creationId="{AFD9198B-35C9-F8B3-4759-262FBFC991F1}"/>
          </ac:picMkLst>
        </pc:picChg>
      </pc:sldChg>
      <pc:sldChg chg="modSp mod">
        <pc:chgData name="Alisa Kotliarenko" userId="55171102-4a51-49a3-8e9f-207c89664c5e" providerId="ADAL" clId="{D7A4D273-D734-4DE7-A0C5-FABE64F7C05E}" dt="2022-08-20T14:37:28.292" v="185" actId="20577"/>
        <pc:sldMkLst>
          <pc:docMk/>
          <pc:sldMk cId="1846262870" sldId="283"/>
        </pc:sldMkLst>
        <pc:spChg chg="mod">
          <ac:chgData name="Alisa Kotliarenko" userId="55171102-4a51-49a3-8e9f-207c89664c5e" providerId="ADAL" clId="{D7A4D273-D734-4DE7-A0C5-FABE64F7C05E}" dt="2022-08-19T13:55:11.767" v="20" actId="404"/>
          <ac:spMkLst>
            <pc:docMk/>
            <pc:sldMk cId="1846262870" sldId="283"/>
            <ac:spMk id="2" creationId="{71C7E067-9C6F-7D42-DFC9-83DA5CF18352}"/>
          </ac:spMkLst>
        </pc:spChg>
        <pc:spChg chg="mod">
          <ac:chgData name="Alisa Kotliarenko" userId="55171102-4a51-49a3-8e9f-207c89664c5e" providerId="ADAL" clId="{D7A4D273-D734-4DE7-A0C5-FABE64F7C05E}" dt="2022-08-19T15:59:45.588" v="183" actId="14100"/>
          <ac:spMkLst>
            <pc:docMk/>
            <pc:sldMk cId="1846262870" sldId="283"/>
            <ac:spMk id="9" creationId="{A529E696-4C47-8FB0-48DA-156C8CDFEB08}"/>
          </ac:spMkLst>
        </pc:spChg>
        <pc:spChg chg="mod">
          <ac:chgData name="Alisa Kotliarenko" userId="55171102-4a51-49a3-8e9f-207c89664c5e" providerId="ADAL" clId="{D7A4D273-D734-4DE7-A0C5-FABE64F7C05E}" dt="2022-08-19T15:59:45.588" v="183" actId="14100"/>
          <ac:spMkLst>
            <pc:docMk/>
            <pc:sldMk cId="1846262870" sldId="283"/>
            <ac:spMk id="10" creationId="{39BC7A02-23F5-927E-83FF-C9E37830F71B}"/>
          </ac:spMkLst>
        </pc:spChg>
        <pc:spChg chg="mod">
          <ac:chgData name="Alisa Kotliarenko" userId="55171102-4a51-49a3-8e9f-207c89664c5e" providerId="ADAL" clId="{D7A4D273-D734-4DE7-A0C5-FABE64F7C05E}" dt="2022-08-20T14:37:28.292" v="185" actId="20577"/>
          <ac:spMkLst>
            <pc:docMk/>
            <pc:sldMk cId="1846262870" sldId="283"/>
            <ac:spMk id="11" creationId="{18F11DD9-C28C-914E-7006-FBE144980921}"/>
          </ac:spMkLst>
        </pc:spChg>
      </pc:sldChg>
      <pc:sldChg chg="modSp mod delCm">
        <pc:chgData name="Alisa Kotliarenko" userId="55171102-4a51-49a3-8e9f-207c89664c5e" providerId="ADAL" clId="{D7A4D273-D734-4DE7-A0C5-FABE64F7C05E}" dt="2022-08-20T15:17:42.413" v="361" actId="20577"/>
        <pc:sldMkLst>
          <pc:docMk/>
          <pc:sldMk cId="2896603678" sldId="284"/>
        </pc:sldMkLst>
        <pc:spChg chg="mod">
          <ac:chgData name="Alisa Kotliarenko" userId="55171102-4a51-49a3-8e9f-207c89664c5e" providerId="ADAL" clId="{D7A4D273-D734-4DE7-A0C5-FABE64F7C05E}" dt="2022-08-20T15:17:42.413" v="361" actId="20577"/>
          <ac:spMkLst>
            <pc:docMk/>
            <pc:sldMk cId="2896603678" sldId="284"/>
            <ac:spMk id="2" creationId="{12BDE97E-7E76-F3B7-0497-64572AAF6167}"/>
          </ac:spMkLst>
        </pc:spChg>
        <pc:spChg chg="mod">
          <ac:chgData name="Alisa Kotliarenko" userId="55171102-4a51-49a3-8e9f-207c89664c5e" providerId="ADAL" clId="{D7A4D273-D734-4DE7-A0C5-FABE64F7C05E}" dt="2022-08-19T13:58:40.380" v="57" actId="12788"/>
          <ac:spMkLst>
            <pc:docMk/>
            <pc:sldMk cId="2896603678" sldId="284"/>
            <ac:spMk id="3" creationId="{08B47BAC-FF43-D91D-8DB0-C1EE12666386}"/>
          </ac:spMkLst>
        </pc:spChg>
        <pc:spChg chg="mod">
          <ac:chgData name="Alisa Kotliarenko" userId="55171102-4a51-49a3-8e9f-207c89664c5e" providerId="ADAL" clId="{D7A4D273-D734-4DE7-A0C5-FABE64F7C05E}" dt="2022-08-19T13:58:48.745" v="58" actId="2711"/>
          <ac:spMkLst>
            <pc:docMk/>
            <pc:sldMk cId="2896603678" sldId="284"/>
            <ac:spMk id="24" creationId="{A06CFA3C-8053-0100-AE69-30F6FFA1148C}"/>
          </ac:spMkLst>
        </pc:spChg>
        <pc:spChg chg="mod">
          <ac:chgData name="Alisa Kotliarenko" userId="55171102-4a51-49a3-8e9f-207c89664c5e" providerId="ADAL" clId="{D7A4D273-D734-4DE7-A0C5-FABE64F7C05E}" dt="2022-08-19T13:58:32.607" v="56" actId="12788"/>
          <ac:spMkLst>
            <pc:docMk/>
            <pc:sldMk cId="2896603678" sldId="284"/>
            <ac:spMk id="27" creationId="{A819F93F-BD73-1F35-188D-87C082FDDBFD}"/>
          </ac:spMkLst>
        </pc:spChg>
        <pc:picChg chg="mod">
          <ac:chgData name="Alisa Kotliarenko" userId="55171102-4a51-49a3-8e9f-207c89664c5e" providerId="ADAL" clId="{D7A4D273-D734-4DE7-A0C5-FABE64F7C05E}" dt="2022-08-19T13:58:40.380" v="57" actId="12788"/>
          <ac:picMkLst>
            <pc:docMk/>
            <pc:sldMk cId="2896603678" sldId="284"/>
            <ac:picMk id="6" creationId="{5F9DE23C-9470-59A3-ED35-25CAF8822545}"/>
          </ac:picMkLst>
        </pc:picChg>
        <pc:picChg chg="mod">
          <ac:chgData name="Alisa Kotliarenko" userId="55171102-4a51-49a3-8e9f-207c89664c5e" providerId="ADAL" clId="{D7A4D273-D734-4DE7-A0C5-FABE64F7C05E}" dt="2022-08-19T13:58:32.607" v="56" actId="12788"/>
          <ac:picMkLst>
            <pc:docMk/>
            <pc:sldMk cId="2896603678" sldId="284"/>
            <ac:picMk id="13" creationId="{12C006FE-488D-850A-0077-E1A29EDA7B81}"/>
          </ac:picMkLst>
        </pc:picChg>
      </pc:sldChg>
      <pc:sldChg chg="modSp mod">
        <pc:chgData name="Alisa Kotliarenko" userId="55171102-4a51-49a3-8e9f-207c89664c5e" providerId="ADAL" clId="{D7A4D273-D734-4DE7-A0C5-FABE64F7C05E}" dt="2022-08-20T15:15:16.549" v="333" actId="115"/>
        <pc:sldMkLst>
          <pc:docMk/>
          <pc:sldMk cId="1025282674" sldId="285"/>
        </pc:sldMkLst>
        <pc:spChg chg="mod">
          <ac:chgData name="Alisa Kotliarenko" userId="55171102-4a51-49a3-8e9f-207c89664c5e" providerId="ADAL" clId="{D7A4D273-D734-4DE7-A0C5-FABE64F7C05E}" dt="2022-08-19T13:55:06.682" v="19" actId="403"/>
          <ac:spMkLst>
            <pc:docMk/>
            <pc:sldMk cId="1025282674" sldId="285"/>
            <ac:spMk id="2" creationId="{71C7E067-9C6F-7D42-DFC9-83DA5CF18352}"/>
          </ac:spMkLst>
        </pc:spChg>
        <pc:spChg chg="mod">
          <ac:chgData name="Alisa Kotliarenko" userId="55171102-4a51-49a3-8e9f-207c89664c5e" providerId="ADAL" clId="{D7A4D273-D734-4DE7-A0C5-FABE64F7C05E}" dt="2022-08-20T15:15:16.549" v="333" actId="115"/>
          <ac:spMkLst>
            <pc:docMk/>
            <pc:sldMk cId="1025282674" sldId="285"/>
            <ac:spMk id="12" creationId="{3B8C2BC1-351E-E8EC-71BD-F867C0088EA5}"/>
          </ac:spMkLst>
        </pc:spChg>
        <pc:spChg chg="mod">
          <ac:chgData name="Alisa Kotliarenko" userId="55171102-4a51-49a3-8e9f-207c89664c5e" providerId="ADAL" clId="{D7A4D273-D734-4DE7-A0C5-FABE64F7C05E}" dt="2022-08-19T15:59:59.836" v="184" actId="2711"/>
          <ac:spMkLst>
            <pc:docMk/>
            <pc:sldMk cId="1025282674" sldId="285"/>
            <ac:spMk id="31" creationId="{9B359B27-97D0-6620-E7EA-C0EF0E0DE5BD}"/>
          </ac:spMkLst>
        </pc:spChg>
      </pc:sldChg>
      <pc:sldChg chg="addSp delSp modSp mod">
        <pc:chgData name="Alisa Kotliarenko" userId="55171102-4a51-49a3-8e9f-207c89664c5e" providerId="ADAL" clId="{D7A4D273-D734-4DE7-A0C5-FABE64F7C05E}" dt="2022-08-20T15:53:26.110" v="432"/>
        <pc:sldMkLst>
          <pc:docMk/>
          <pc:sldMk cId="2255611444" sldId="289"/>
        </pc:sldMkLst>
        <pc:spChg chg="del mod">
          <ac:chgData name="Alisa Kotliarenko" userId="55171102-4a51-49a3-8e9f-207c89664c5e" providerId="ADAL" clId="{D7A4D273-D734-4DE7-A0C5-FABE64F7C05E}" dt="2022-08-20T15:20:37.413" v="425" actId="478"/>
          <ac:spMkLst>
            <pc:docMk/>
            <pc:sldMk cId="2255611444" sldId="289"/>
            <ac:spMk id="2" creationId="{05DBDE76-6ED7-B17E-7C29-940DD8E4BFA9}"/>
          </ac:spMkLst>
        </pc:spChg>
        <pc:spChg chg="mod">
          <ac:chgData name="Alisa Kotliarenko" userId="55171102-4a51-49a3-8e9f-207c89664c5e" providerId="ADAL" clId="{D7A4D273-D734-4DE7-A0C5-FABE64F7C05E}" dt="2022-08-20T15:02:28.119" v="309" actId="1076"/>
          <ac:spMkLst>
            <pc:docMk/>
            <pc:sldMk cId="2255611444" sldId="289"/>
            <ac:spMk id="7" creationId="{E5CC431A-A15F-9F16-ED02-A2A350166056}"/>
          </ac:spMkLst>
        </pc:spChg>
        <pc:spChg chg="add del mod">
          <ac:chgData name="Alisa Kotliarenko" userId="55171102-4a51-49a3-8e9f-207c89664c5e" providerId="ADAL" clId="{D7A4D273-D734-4DE7-A0C5-FABE64F7C05E}" dt="2022-08-20T15:20:41.581" v="427" actId="478"/>
          <ac:spMkLst>
            <pc:docMk/>
            <pc:sldMk cId="2255611444" sldId="289"/>
            <ac:spMk id="8" creationId="{42A2D56B-F365-729B-AFE0-3010C6FA8959}"/>
          </ac:spMkLst>
        </pc:spChg>
        <pc:spChg chg="add mod">
          <ac:chgData name="Alisa Kotliarenko" userId="55171102-4a51-49a3-8e9f-207c89664c5e" providerId="ADAL" clId="{D7A4D273-D734-4DE7-A0C5-FABE64F7C05E}" dt="2022-08-20T15:02:43.803" v="312" actId="12788"/>
          <ac:spMkLst>
            <pc:docMk/>
            <pc:sldMk cId="2255611444" sldId="289"/>
            <ac:spMk id="9" creationId="{93DAD621-E174-1A8D-ADFA-FD8F23483C4D}"/>
          </ac:spMkLst>
        </pc:spChg>
        <pc:spChg chg="mod">
          <ac:chgData name="Alisa Kotliarenko" userId="55171102-4a51-49a3-8e9f-207c89664c5e" providerId="ADAL" clId="{D7A4D273-D734-4DE7-A0C5-FABE64F7C05E}" dt="2022-08-19T15:53:19.730" v="141"/>
          <ac:spMkLst>
            <pc:docMk/>
            <pc:sldMk cId="2255611444" sldId="289"/>
            <ac:spMk id="11" creationId="{E392F981-3C18-5FE7-61DB-B7A08E4878C5}"/>
          </ac:spMkLst>
        </pc:spChg>
        <pc:spChg chg="add del mod">
          <ac:chgData name="Alisa Kotliarenko" userId="55171102-4a51-49a3-8e9f-207c89664c5e" providerId="ADAL" clId="{D7A4D273-D734-4DE7-A0C5-FABE64F7C05E}" dt="2022-08-20T15:53:25.237" v="431" actId="478"/>
          <ac:spMkLst>
            <pc:docMk/>
            <pc:sldMk cId="2255611444" sldId="289"/>
            <ac:spMk id="12" creationId="{4DAB7A19-0A38-D39C-2775-7DBBEB6373CE}"/>
          </ac:spMkLst>
        </pc:spChg>
        <pc:spChg chg="add mod">
          <ac:chgData name="Alisa Kotliarenko" userId="55171102-4a51-49a3-8e9f-207c89664c5e" providerId="ADAL" clId="{D7A4D273-D734-4DE7-A0C5-FABE64F7C05E}" dt="2022-08-20T15:20:38.672" v="426"/>
          <ac:spMkLst>
            <pc:docMk/>
            <pc:sldMk cId="2255611444" sldId="289"/>
            <ac:spMk id="13" creationId="{EF65B917-54BF-5986-0D51-983B9DE691B0}"/>
          </ac:spMkLst>
        </pc:spChg>
        <pc:spChg chg="add mod">
          <ac:chgData name="Alisa Kotliarenko" userId="55171102-4a51-49a3-8e9f-207c89664c5e" providerId="ADAL" clId="{D7A4D273-D734-4DE7-A0C5-FABE64F7C05E}" dt="2022-08-20T15:53:26.110" v="432"/>
          <ac:spMkLst>
            <pc:docMk/>
            <pc:sldMk cId="2255611444" sldId="289"/>
            <ac:spMk id="14" creationId="{521EE95B-D4C5-6511-692B-0EAC9757C19D}"/>
          </ac:spMkLst>
        </pc:spChg>
        <pc:spChg chg="del">
          <ac:chgData name="Alisa Kotliarenko" userId="55171102-4a51-49a3-8e9f-207c89664c5e" providerId="ADAL" clId="{D7A4D273-D734-4DE7-A0C5-FABE64F7C05E}" dt="2022-08-19T15:53:03.989" v="138" actId="478"/>
          <ac:spMkLst>
            <pc:docMk/>
            <pc:sldMk cId="2255611444" sldId="289"/>
            <ac:spMk id="26" creationId="{3A486463-E0FB-5E1B-00E1-32E3720F5192}"/>
          </ac:spMkLst>
        </pc:spChg>
        <pc:spChg chg="del mod">
          <ac:chgData name="Alisa Kotliarenko" userId="55171102-4a51-49a3-8e9f-207c89664c5e" providerId="ADAL" clId="{D7A4D273-D734-4DE7-A0C5-FABE64F7C05E}" dt="2022-08-19T15:53:02.662" v="137" actId="478"/>
          <ac:spMkLst>
            <pc:docMk/>
            <pc:sldMk cId="2255611444" sldId="289"/>
            <ac:spMk id="41" creationId="{04E33166-A60B-2A8A-448D-2C90AB82AD4A}"/>
          </ac:spMkLst>
        </pc:spChg>
        <pc:spChg chg="mod">
          <ac:chgData name="Alisa Kotliarenko" userId="55171102-4a51-49a3-8e9f-207c89664c5e" providerId="ADAL" clId="{D7A4D273-D734-4DE7-A0C5-FABE64F7C05E}" dt="2022-08-20T15:02:32.497" v="310" actId="1076"/>
          <ac:spMkLst>
            <pc:docMk/>
            <pc:sldMk cId="2255611444" sldId="289"/>
            <ac:spMk id="42" creationId="{50C512AC-CD4D-71F6-B908-F9808B92091D}"/>
          </ac:spMkLst>
        </pc:spChg>
        <pc:grpChg chg="add mod">
          <ac:chgData name="Alisa Kotliarenko" userId="55171102-4a51-49a3-8e9f-207c89664c5e" providerId="ADAL" clId="{D7A4D273-D734-4DE7-A0C5-FABE64F7C05E}" dt="2022-08-19T15:53:19.730" v="141"/>
          <ac:grpSpMkLst>
            <pc:docMk/>
            <pc:sldMk cId="2255611444" sldId="289"/>
            <ac:grpSpMk id="10" creationId="{ED81113E-ED43-A8AC-1B0C-87B4069B583E}"/>
          </ac:grpSpMkLst>
        </pc:grpChg>
        <pc:grpChg chg="del">
          <ac:chgData name="Alisa Kotliarenko" userId="55171102-4a51-49a3-8e9f-207c89664c5e" providerId="ADAL" clId="{D7A4D273-D734-4DE7-A0C5-FABE64F7C05E}" dt="2022-08-19T15:53:01.192" v="135" actId="478"/>
          <ac:grpSpMkLst>
            <pc:docMk/>
            <pc:sldMk cId="2255611444" sldId="289"/>
            <ac:grpSpMk id="27" creationId="{D1AB4802-41B2-1C2A-A043-7AB5055723EE}"/>
          </ac:grpSpMkLst>
        </pc:grpChg>
        <pc:picChg chg="add del">
          <ac:chgData name="Alisa Kotliarenko" userId="55171102-4a51-49a3-8e9f-207c89664c5e" providerId="ADAL" clId="{D7A4D273-D734-4DE7-A0C5-FABE64F7C05E}" dt="2022-08-19T15:53:08.427" v="140" actId="22"/>
          <ac:picMkLst>
            <pc:docMk/>
            <pc:sldMk cId="2255611444" sldId="289"/>
            <ac:picMk id="8" creationId="{F24CDF86-09FF-5866-F839-DF1B4504C009}"/>
          </ac:picMkLst>
        </pc:picChg>
      </pc:sldChg>
      <pc:sldChg chg="modSp mod">
        <pc:chgData name="Alisa Kotliarenko" userId="55171102-4a51-49a3-8e9f-207c89664c5e" providerId="ADAL" clId="{D7A4D273-D734-4DE7-A0C5-FABE64F7C05E}" dt="2022-08-19T15:55:59.049" v="155" actId="14100"/>
        <pc:sldMkLst>
          <pc:docMk/>
          <pc:sldMk cId="1496254839" sldId="290"/>
        </pc:sldMkLst>
        <pc:spChg chg="mod">
          <ac:chgData name="Alisa Kotliarenko" userId="55171102-4a51-49a3-8e9f-207c89664c5e" providerId="ADAL" clId="{D7A4D273-D734-4DE7-A0C5-FABE64F7C05E}" dt="2022-08-19T15:55:41.711" v="153" actId="404"/>
          <ac:spMkLst>
            <pc:docMk/>
            <pc:sldMk cId="1496254839" sldId="290"/>
            <ac:spMk id="2" creationId="{53D7630F-14BA-8B38-951D-AC55366FBB71}"/>
          </ac:spMkLst>
        </pc:spChg>
        <pc:spChg chg="mod">
          <ac:chgData name="Alisa Kotliarenko" userId="55171102-4a51-49a3-8e9f-207c89664c5e" providerId="ADAL" clId="{D7A4D273-D734-4DE7-A0C5-FABE64F7C05E}" dt="2022-08-19T15:55:54.470" v="154" actId="2711"/>
          <ac:spMkLst>
            <pc:docMk/>
            <pc:sldMk cId="1496254839" sldId="290"/>
            <ac:spMk id="19" creationId="{1CE7D15C-13DA-513A-0376-DC67EF1D8A2F}"/>
          </ac:spMkLst>
        </pc:spChg>
        <pc:spChg chg="mod">
          <ac:chgData name="Alisa Kotliarenko" userId="55171102-4a51-49a3-8e9f-207c89664c5e" providerId="ADAL" clId="{D7A4D273-D734-4DE7-A0C5-FABE64F7C05E}" dt="2022-08-19T15:55:59.049" v="155" actId="14100"/>
          <ac:spMkLst>
            <pc:docMk/>
            <pc:sldMk cId="1496254839" sldId="290"/>
            <ac:spMk id="32" creationId="{46F6D9CB-09BD-3992-6899-C954F051EE70}"/>
          </ac:spMkLst>
        </pc:spChg>
      </pc:sldChg>
      <pc:sldChg chg="modSp mod">
        <pc:chgData name="Alisa Kotliarenko" userId="55171102-4a51-49a3-8e9f-207c89664c5e" providerId="ADAL" clId="{D7A4D273-D734-4DE7-A0C5-FABE64F7C05E}" dt="2022-08-20T15:10:09.974" v="330" actId="2711"/>
        <pc:sldMkLst>
          <pc:docMk/>
          <pc:sldMk cId="195105534" sldId="291"/>
        </pc:sldMkLst>
        <pc:spChg chg="mod">
          <ac:chgData name="Alisa Kotliarenko" userId="55171102-4a51-49a3-8e9f-207c89664c5e" providerId="ADAL" clId="{D7A4D273-D734-4DE7-A0C5-FABE64F7C05E}" dt="2022-08-20T15:10:09.974" v="330" actId="2711"/>
          <ac:spMkLst>
            <pc:docMk/>
            <pc:sldMk cId="195105534" sldId="291"/>
            <ac:spMk id="158" creationId="{DCE7C4FC-C39F-CA5A-645A-67A0E90E8C1E}"/>
          </ac:spMkLst>
        </pc:spChg>
      </pc:sldChg>
      <pc:sldChg chg="addSp delSp modSp mod">
        <pc:chgData name="Alisa Kotliarenko" userId="55171102-4a51-49a3-8e9f-207c89664c5e" providerId="ADAL" clId="{D7A4D273-D734-4DE7-A0C5-FABE64F7C05E}" dt="2022-08-20T15:19:25.800" v="416" actId="404"/>
        <pc:sldMkLst>
          <pc:docMk/>
          <pc:sldMk cId="2514404802" sldId="292"/>
        </pc:sldMkLst>
        <pc:spChg chg="add mod">
          <ac:chgData name="Alisa Kotliarenko" userId="55171102-4a51-49a3-8e9f-207c89664c5e" providerId="ADAL" clId="{D7A4D273-D734-4DE7-A0C5-FABE64F7C05E}" dt="2022-08-20T14:46:01.264" v="214" actId="1036"/>
          <ac:spMkLst>
            <pc:docMk/>
            <pc:sldMk cId="2514404802" sldId="292"/>
            <ac:spMk id="2" creationId="{B839C27B-FA02-77D1-1018-4DCDF764DC7D}"/>
          </ac:spMkLst>
        </pc:spChg>
        <pc:spChg chg="del">
          <ac:chgData name="Alisa Kotliarenko" userId="55171102-4a51-49a3-8e9f-207c89664c5e" providerId="ADAL" clId="{D7A4D273-D734-4DE7-A0C5-FABE64F7C05E}" dt="2022-08-19T13:55:23.880" v="21" actId="478"/>
          <ac:spMkLst>
            <pc:docMk/>
            <pc:sldMk cId="2514404802" sldId="292"/>
            <ac:spMk id="2" creationId="{DDE135A1-0A3D-A150-33AA-653B42ABC6D2}"/>
          </ac:spMkLst>
        </pc:spChg>
        <pc:spChg chg="add del mod">
          <ac:chgData name="Alisa Kotliarenko" userId="55171102-4a51-49a3-8e9f-207c89664c5e" providerId="ADAL" clId="{D7A4D273-D734-4DE7-A0C5-FABE64F7C05E}" dt="2022-08-19T13:55:27.625" v="22" actId="478"/>
          <ac:spMkLst>
            <pc:docMk/>
            <pc:sldMk cId="2514404802" sldId="292"/>
            <ac:spMk id="6" creationId="{F81EACD4-19A5-7122-48E2-D603743407C6}"/>
          </ac:spMkLst>
        </pc:spChg>
        <pc:spChg chg="add mod">
          <ac:chgData name="Alisa Kotliarenko" userId="55171102-4a51-49a3-8e9f-207c89664c5e" providerId="ADAL" clId="{D7A4D273-D734-4DE7-A0C5-FABE64F7C05E}" dt="2022-08-20T15:19:25.800" v="416" actId="404"/>
          <ac:spMkLst>
            <pc:docMk/>
            <pc:sldMk cId="2514404802" sldId="292"/>
            <ac:spMk id="7" creationId="{6373F07D-7641-5A1D-67DB-97DED9F6F388}"/>
          </ac:spMkLst>
        </pc:spChg>
        <pc:spChg chg="del mod">
          <ac:chgData name="Alisa Kotliarenko" userId="55171102-4a51-49a3-8e9f-207c89664c5e" providerId="ADAL" clId="{D7A4D273-D734-4DE7-A0C5-FABE64F7C05E}" dt="2022-08-20T14:45:22.842" v="211" actId="478"/>
          <ac:spMkLst>
            <pc:docMk/>
            <pc:sldMk cId="2514404802" sldId="292"/>
            <ac:spMk id="8" creationId="{E886C249-0E1F-E9A5-579A-646D8C57A019}"/>
          </ac:spMkLst>
        </pc:spChg>
        <pc:spChg chg="mod">
          <ac:chgData name="Alisa Kotliarenko" userId="55171102-4a51-49a3-8e9f-207c89664c5e" providerId="ADAL" clId="{D7A4D273-D734-4DE7-A0C5-FABE64F7C05E}" dt="2022-08-19T13:55:51.611" v="27" actId="12788"/>
          <ac:spMkLst>
            <pc:docMk/>
            <pc:sldMk cId="2514404802" sldId="292"/>
            <ac:spMk id="421" creationId="{DD906126-9769-5F98-1B67-5D41786E75CE}"/>
          </ac:spMkLst>
        </pc:spChg>
        <pc:picChg chg="mod">
          <ac:chgData name="Alisa Kotliarenko" userId="55171102-4a51-49a3-8e9f-207c89664c5e" providerId="ADAL" clId="{D7A4D273-D734-4DE7-A0C5-FABE64F7C05E}" dt="2022-08-19T13:55:51.611" v="27" actId="12788"/>
          <ac:picMkLst>
            <pc:docMk/>
            <pc:sldMk cId="2514404802" sldId="292"/>
            <ac:picMk id="3" creationId="{39060119-A8AA-BED1-4D45-3AC5289FDFAD}"/>
          </ac:picMkLst>
        </pc:picChg>
        <pc:picChg chg="mod">
          <ac:chgData name="Alisa Kotliarenko" userId="55171102-4a51-49a3-8e9f-207c89664c5e" providerId="ADAL" clId="{D7A4D273-D734-4DE7-A0C5-FABE64F7C05E}" dt="2022-08-19T13:55:46.382" v="26" actId="12788"/>
          <ac:picMkLst>
            <pc:docMk/>
            <pc:sldMk cId="2514404802" sldId="292"/>
            <ac:picMk id="401" creationId="{F239FDC7-8D22-5EB3-DF65-6A12A996D06C}"/>
          </ac:picMkLst>
        </pc:picChg>
      </pc:sldChg>
      <pc:sldChg chg="modSp mod delCm">
        <pc:chgData name="Alisa Kotliarenko" userId="55171102-4a51-49a3-8e9f-207c89664c5e" providerId="ADAL" clId="{D7A4D273-D734-4DE7-A0C5-FABE64F7C05E}" dt="2022-08-19T15:47:25.091" v="118"/>
        <pc:sldMkLst>
          <pc:docMk/>
          <pc:sldMk cId="3786631770" sldId="294"/>
        </pc:sldMkLst>
        <pc:spChg chg="mod">
          <ac:chgData name="Alisa Kotliarenko" userId="55171102-4a51-49a3-8e9f-207c89664c5e" providerId="ADAL" clId="{D7A4D273-D734-4DE7-A0C5-FABE64F7C05E}" dt="2022-08-19T14:03:41" v="86" actId="404"/>
          <ac:spMkLst>
            <pc:docMk/>
            <pc:sldMk cId="3786631770" sldId="294"/>
            <ac:spMk id="2" creationId="{5B250C68-BE3A-8810-A1C9-435AE24EEABF}"/>
          </ac:spMkLst>
        </pc:spChg>
        <pc:spChg chg="mod">
          <ac:chgData name="Alisa Kotliarenko" userId="55171102-4a51-49a3-8e9f-207c89664c5e" providerId="ADAL" clId="{D7A4D273-D734-4DE7-A0C5-FABE64F7C05E}" dt="2022-08-19T14:04:23.322" v="93" actId="404"/>
          <ac:spMkLst>
            <pc:docMk/>
            <pc:sldMk cId="3786631770" sldId="294"/>
            <ac:spMk id="3" creationId="{17F6777F-C93B-0829-7651-1205DACA2A61}"/>
          </ac:spMkLst>
        </pc:spChg>
        <pc:spChg chg="mod">
          <ac:chgData name="Alisa Kotliarenko" userId="55171102-4a51-49a3-8e9f-207c89664c5e" providerId="ADAL" clId="{D7A4D273-D734-4DE7-A0C5-FABE64F7C05E}" dt="2022-08-19T14:04:34.403" v="96" actId="404"/>
          <ac:spMkLst>
            <pc:docMk/>
            <pc:sldMk cId="3786631770" sldId="294"/>
            <ac:spMk id="27" creationId="{B7E9D704-FE1A-B4CE-0C50-63362D653FF3}"/>
          </ac:spMkLst>
        </pc:spChg>
        <pc:spChg chg="mod">
          <ac:chgData name="Alisa Kotliarenko" userId="55171102-4a51-49a3-8e9f-207c89664c5e" providerId="ADAL" clId="{D7A4D273-D734-4DE7-A0C5-FABE64F7C05E}" dt="2022-08-19T14:04:01.013" v="89" actId="2711"/>
          <ac:spMkLst>
            <pc:docMk/>
            <pc:sldMk cId="3786631770" sldId="294"/>
            <ac:spMk id="41" creationId="{228B159D-D127-43AC-4673-C7721D752C0C}"/>
          </ac:spMkLst>
        </pc:spChg>
        <pc:spChg chg="mod">
          <ac:chgData name="Alisa Kotliarenko" userId="55171102-4a51-49a3-8e9f-207c89664c5e" providerId="ADAL" clId="{D7A4D273-D734-4DE7-A0C5-FABE64F7C05E}" dt="2022-08-19T14:04:13.106" v="91" actId="1076"/>
          <ac:spMkLst>
            <pc:docMk/>
            <pc:sldMk cId="3786631770" sldId="294"/>
            <ac:spMk id="50" creationId="{BBC88CA6-E4D8-A3ED-D13C-313BC5B115BA}"/>
          </ac:spMkLst>
        </pc:spChg>
      </pc:sldChg>
      <pc:sldChg chg="modSp mod">
        <pc:chgData name="Alisa Kotliarenko" userId="55171102-4a51-49a3-8e9f-207c89664c5e" providerId="ADAL" clId="{D7A4D273-D734-4DE7-A0C5-FABE64F7C05E}" dt="2022-08-20T15:10:26.764" v="332" actId="2711"/>
        <pc:sldMkLst>
          <pc:docMk/>
          <pc:sldMk cId="1318070596" sldId="296"/>
        </pc:sldMkLst>
        <pc:spChg chg="mod">
          <ac:chgData name="Alisa Kotliarenko" userId="55171102-4a51-49a3-8e9f-207c89664c5e" providerId="ADAL" clId="{D7A4D273-D734-4DE7-A0C5-FABE64F7C05E}" dt="2022-08-20T15:10:26.764" v="332" actId="2711"/>
          <ac:spMkLst>
            <pc:docMk/>
            <pc:sldMk cId="1318070596" sldId="296"/>
            <ac:spMk id="5" creationId="{4399B6FD-09A1-D9B5-51B8-8CC3E3216FC5}"/>
          </ac:spMkLst>
        </pc:spChg>
      </pc:sldChg>
      <pc:sldChg chg="modSp mod">
        <pc:chgData name="Alisa Kotliarenko" userId="55171102-4a51-49a3-8e9f-207c89664c5e" providerId="ADAL" clId="{D7A4D273-D734-4DE7-A0C5-FABE64F7C05E}" dt="2022-08-20T15:10:01.681" v="329" actId="1076"/>
        <pc:sldMkLst>
          <pc:docMk/>
          <pc:sldMk cId="2675151261" sldId="297"/>
        </pc:sldMkLst>
        <pc:spChg chg="mod">
          <ac:chgData name="Alisa Kotliarenko" userId="55171102-4a51-49a3-8e9f-207c89664c5e" providerId="ADAL" clId="{D7A4D273-D734-4DE7-A0C5-FABE64F7C05E}" dt="2022-08-20T15:10:01.681" v="329" actId="1076"/>
          <ac:spMkLst>
            <pc:docMk/>
            <pc:sldMk cId="2675151261" sldId="297"/>
            <ac:spMk id="136" creationId="{80261F12-1279-012F-8EDB-F30656583BB1}"/>
          </ac:spMkLst>
        </pc:spChg>
        <pc:spChg chg="mod">
          <ac:chgData name="Alisa Kotliarenko" userId="55171102-4a51-49a3-8e9f-207c89664c5e" providerId="ADAL" clId="{D7A4D273-D734-4DE7-A0C5-FABE64F7C05E}" dt="2022-08-20T15:09:45.053" v="325" actId="2711"/>
          <ac:spMkLst>
            <pc:docMk/>
            <pc:sldMk cId="2675151261" sldId="297"/>
            <ac:spMk id="158" creationId="{DCE7C4FC-C39F-CA5A-645A-67A0E90E8C1E}"/>
          </ac:spMkLst>
        </pc:spChg>
      </pc:sldChg>
      <pc:sldChg chg="modSp mod">
        <pc:chgData name="Alisa Kotliarenko" userId="55171102-4a51-49a3-8e9f-207c89664c5e" providerId="ADAL" clId="{D7A4D273-D734-4DE7-A0C5-FABE64F7C05E}" dt="2022-08-20T15:09:23.006" v="322" actId="27636"/>
        <pc:sldMkLst>
          <pc:docMk/>
          <pc:sldMk cId="628207437" sldId="298"/>
        </pc:sldMkLst>
        <pc:spChg chg="mod">
          <ac:chgData name="Alisa Kotliarenko" userId="55171102-4a51-49a3-8e9f-207c89664c5e" providerId="ADAL" clId="{D7A4D273-D734-4DE7-A0C5-FABE64F7C05E}" dt="2022-08-20T15:09:23.006" v="322" actId="27636"/>
          <ac:spMkLst>
            <pc:docMk/>
            <pc:sldMk cId="628207437" sldId="298"/>
            <ac:spMk id="5" creationId="{4399B6FD-09A1-D9B5-51B8-8CC3E3216FC5}"/>
          </ac:spMkLst>
        </pc:spChg>
      </pc:sldChg>
      <pc:sldChg chg="modSp mod">
        <pc:chgData name="Alisa Kotliarenko" userId="55171102-4a51-49a3-8e9f-207c89664c5e" providerId="ADAL" clId="{D7A4D273-D734-4DE7-A0C5-FABE64F7C05E}" dt="2022-08-20T15:09:36.331" v="324" actId="27636"/>
        <pc:sldMkLst>
          <pc:docMk/>
          <pc:sldMk cId="113947302" sldId="299"/>
        </pc:sldMkLst>
        <pc:spChg chg="mod">
          <ac:chgData name="Alisa Kotliarenko" userId="55171102-4a51-49a3-8e9f-207c89664c5e" providerId="ADAL" clId="{D7A4D273-D734-4DE7-A0C5-FABE64F7C05E}" dt="2022-08-20T15:09:36.331" v="324" actId="27636"/>
          <ac:spMkLst>
            <pc:docMk/>
            <pc:sldMk cId="113947302" sldId="299"/>
            <ac:spMk id="5" creationId="{4399B6FD-09A1-D9B5-51B8-8CC3E3216FC5}"/>
          </ac:spMkLst>
        </pc:spChg>
      </pc:sldChg>
      <pc:sldChg chg="delSp add ord delCm modCm">
        <pc:chgData name="Alisa Kotliarenko" userId="55171102-4a51-49a3-8e9f-207c89664c5e" providerId="ADAL" clId="{D7A4D273-D734-4DE7-A0C5-FABE64F7C05E}" dt="2022-08-19T14:05:04.532" v="103"/>
        <pc:sldMkLst>
          <pc:docMk/>
          <pc:sldMk cId="2215831304" sldId="300"/>
        </pc:sldMkLst>
        <pc:picChg chg="del">
          <ac:chgData name="Alisa Kotliarenko" userId="55171102-4a51-49a3-8e9f-207c89664c5e" providerId="ADAL" clId="{D7A4D273-D734-4DE7-A0C5-FABE64F7C05E}" dt="2022-08-19T14:04:49.161" v="101" actId="478"/>
          <ac:picMkLst>
            <pc:docMk/>
            <pc:sldMk cId="2215831304" sldId="300"/>
            <ac:picMk id="4" creationId="{6B96EB7D-E2F0-6EEC-BD80-7FE352115DE8}"/>
          </ac:picMkLst>
        </pc:picChg>
      </pc:sldChg>
    </pc:docChg>
  </pc:docChgLst>
  <pc:docChgLst>
    <pc:chgData name="Alisa Kotliarenko" userId="55171102-4a51-49a3-8e9f-207c89664c5e" providerId="ADAL" clId="{501B57A9-90F2-4520-A3A3-30DF6CBFE2F6}"/>
    <pc:docChg chg="undo custSel addSld delSld modSld sldOrd">
      <pc:chgData name="Alisa Kotliarenko" userId="55171102-4a51-49a3-8e9f-207c89664c5e" providerId="ADAL" clId="{501B57A9-90F2-4520-A3A3-30DF6CBFE2F6}" dt="2022-08-12T08:59:00.191" v="371" actId="12788"/>
      <pc:docMkLst>
        <pc:docMk/>
      </pc:docMkLst>
      <pc:sldChg chg="modSp mod">
        <pc:chgData name="Alisa Kotliarenko" userId="55171102-4a51-49a3-8e9f-207c89664c5e" providerId="ADAL" clId="{501B57A9-90F2-4520-A3A3-30DF6CBFE2F6}" dt="2022-08-10T14:59:15.383" v="1" actId="2711"/>
        <pc:sldMkLst>
          <pc:docMk/>
          <pc:sldMk cId="0" sldId="258"/>
        </pc:sldMkLst>
        <pc:spChg chg="mod">
          <ac:chgData name="Alisa Kotliarenko" userId="55171102-4a51-49a3-8e9f-207c89664c5e" providerId="ADAL" clId="{501B57A9-90F2-4520-A3A3-30DF6CBFE2F6}" dt="2022-08-10T14:59:01.346" v="0" actId="1076"/>
          <ac:spMkLst>
            <pc:docMk/>
            <pc:sldMk cId="0" sldId="258"/>
            <ac:spMk id="12" creationId="{00000000-0000-0000-0000-000000000000}"/>
          </ac:spMkLst>
        </pc:spChg>
        <pc:spChg chg="mod">
          <ac:chgData name="Alisa Kotliarenko" userId="55171102-4a51-49a3-8e9f-207c89664c5e" providerId="ADAL" clId="{501B57A9-90F2-4520-A3A3-30DF6CBFE2F6}" dt="2022-08-10T14:59:15.383" v="1" actId="2711"/>
          <ac:spMkLst>
            <pc:docMk/>
            <pc:sldMk cId="0" sldId="258"/>
            <ac:spMk id="23" creationId="{00000000-0000-0000-0000-000000000000}"/>
          </ac:spMkLst>
        </pc:spChg>
      </pc:sldChg>
      <pc:sldChg chg="modSp mod">
        <pc:chgData name="Alisa Kotliarenko" userId="55171102-4a51-49a3-8e9f-207c89664c5e" providerId="ADAL" clId="{501B57A9-90F2-4520-A3A3-30DF6CBFE2F6}" dt="2022-08-12T08:14:17.654" v="272" actId="20577"/>
        <pc:sldMkLst>
          <pc:docMk/>
          <pc:sldMk cId="3636481109" sldId="263"/>
        </pc:sldMkLst>
        <pc:spChg chg="mod">
          <ac:chgData name="Alisa Kotliarenko" userId="55171102-4a51-49a3-8e9f-207c89664c5e" providerId="ADAL" clId="{501B57A9-90F2-4520-A3A3-30DF6CBFE2F6}" dt="2022-08-12T08:14:17.654" v="272" actId="20577"/>
          <ac:spMkLst>
            <pc:docMk/>
            <pc:sldMk cId="3636481109" sldId="263"/>
            <ac:spMk id="4" creationId="{E2CF46F1-59FC-E164-198F-99CE1D9B97E7}"/>
          </ac:spMkLst>
        </pc:spChg>
      </pc:sldChg>
      <pc:sldChg chg="addSp modSp mod">
        <pc:chgData name="Alisa Kotliarenko" userId="55171102-4a51-49a3-8e9f-207c89664c5e" providerId="ADAL" clId="{501B57A9-90F2-4520-A3A3-30DF6CBFE2F6}" dt="2022-08-12T08:58:26.290" v="368" actId="1076"/>
        <pc:sldMkLst>
          <pc:docMk/>
          <pc:sldMk cId="2820707643" sldId="264"/>
        </pc:sldMkLst>
        <pc:picChg chg="add mod">
          <ac:chgData name="Alisa Kotliarenko" userId="55171102-4a51-49a3-8e9f-207c89664c5e" providerId="ADAL" clId="{501B57A9-90F2-4520-A3A3-30DF6CBFE2F6}" dt="2022-08-12T08:58:26.290" v="368" actId="1076"/>
          <ac:picMkLst>
            <pc:docMk/>
            <pc:sldMk cId="2820707643" sldId="264"/>
            <ac:picMk id="9" creationId="{053B5CE4-947A-6662-904A-33A08E94D3E0}"/>
          </ac:picMkLst>
        </pc:picChg>
      </pc:sldChg>
      <pc:sldChg chg="modSp mod">
        <pc:chgData name="Alisa Kotliarenko" userId="55171102-4a51-49a3-8e9f-207c89664c5e" providerId="ADAL" clId="{501B57A9-90F2-4520-A3A3-30DF6CBFE2F6}" dt="2022-08-11T10:23:46.165" v="45" actId="1076"/>
        <pc:sldMkLst>
          <pc:docMk/>
          <pc:sldMk cId="1900387942" sldId="265"/>
        </pc:sldMkLst>
        <pc:spChg chg="mod">
          <ac:chgData name="Alisa Kotliarenko" userId="55171102-4a51-49a3-8e9f-207c89664c5e" providerId="ADAL" clId="{501B57A9-90F2-4520-A3A3-30DF6CBFE2F6}" dt="2022-08-11T10:23:46.165" v="45" actId="1076"/>
          <ac:spMkLst>
            <pc:docMk/>
            <pc:sldMk cId="1900387942" sldId="265"/>
            <ac:spMk id="274" creationId="{81C6EB4A-CBD5-BC51-93F5-1B8A53F26D97}"/>
          </ac:spMkLst>
        </pc:spChg>
      </pc:sldChg>
      <pc:sldChg chg="addSp delSp modSp mod">
        <pc:chgData name="Alisa Kotliarenko" userId="55171102-4a51-49a3-8e9f-207c89664c5e" providerId="ADAL" clId="{501B57A9-90F2-4520-A3A3-30DF6CBFE2F6}" dt="2022-08-12T08:54:55.826" v="362"/>
        <pc:sldMkLst>
          <pc:docMk/>
          <pc:sldMk cId="543193348" sldId="266"/>
        </pc:sldMkLst>
        <pc:spChg chg="del mod">
          <ac:chgData name="Alisa Kotliarenko" userId="55171102-4a51-49a3-8e9f-207c89664c5e" providerId="ADAL" clId="{501B57A9-90F2-4520-A3A3-30DF6CBFE2F6}" dt="2022-08-12T08:54:45.014" v="360" actId="478"/>
          <ac:spMkLst>
            <pc:docMk/>
            <pc:sldMk cId="543193348" sldId="266"/>
            <ac:spMk id="3" creationId="{17F6777F-C93B-0829-7651-1205DACA2A61}"/>
          </ac:spMkLst>
        </pc:spChg>
        <pc:spChg chg="add mod">
          <ac:chgData name="Alisa Kotliarenko" userId="55171102-4a51-49a3-8e9f-207c89664c5e" providerId="ADAL" clId="{501B57A9-90F2-4520-A3A3-30DF6CBFE2F6}" dt="2022-08-12T08:54:55.826" v="362"/>
          <ac:spMkLst>
            <pc:docMk/>
            <pc:sldMk cId="543193348" sldId="266"/>
            <ac:spMk id="4" creationId="{60310913-827B-20CC-3D4C-8C914CD6DF2E}"/>
          </ac:spMkLst>
        </pc:spChg>
      </pc:sldChg>
      <pc:sldChg chg="addSp delSp modSp mod">
        <pc:chgData name="Alisa Kotliarenko" userId="55171102-4a51-49a3-8e9f-207c89664c5e" providerId="ADAL" clId="{501B57A9-90F2-4520-A3A3-30DF6CBFE2F6}" dt="2022-08-11T10:11:22.052" v="29"/>
        <pc:sldMkLst>
          <pc:docMk/>
          <pc:sldMk cId="2251669501" sldId="267"/>
        </pc:sldMkLst>
        <pc:spChg chg="add del mod">
          <ac:chgData name="Alisa Kotliarenko" userId="55171102-4a51-49a3-8e9f-207c89664c5e" providerId="ADAL" clId="{501B57A9-90F2-4520-A3A3-30DF6CBFE2F6}" dt="2022-08-11T10:11:22.052" v="29"/>
          <ac:spMkLst>
            <pc:docMk/>
            <pc:sldMk cId="2251669501" sldId="267"/>
            <ac:spMk id="4" creationId="{6E041BA6-A29B-2D00-A3EC-7D09E9C28FA4}"/>
          </ac:spMkLst>
        </pc:spChg>
      </pc:sldChg>
      <pc:sldChg chg="addSp delSp modSp mod">
        <pc:chgData name="Alisa Kotliarenko" userId="55171102-4a51-49a3-8e9f-207c89664c5e" providerId="ADAL" clId="{501B57A9-90F2-4520-A3A3-30DF6CBFE2F6}" dt="2022-08-12T08:14:55.553" v="277" actId="21"/>
        <pc:sldMkLst>
          <pc:docMk/>
          <pc:sldMk cId="3552621858" sldId="273"/>
        </pc:sldMkLst>
        <pc:spChg chg="mod">
          <ac:chgData name="Alisa Kotliarenko" userId="55171102-4a51-49a3-8e9f-207c89664c5e" providerId="ADAL" clId="{501B57A9-90F2-4520-A3A3-30DF6CBFE2F6}" dt="2022-08-12T08:14:51.828" v="276" actId="20577"/>
          <ac:spMkLst>
            <pc:docMk/>
            <pc:sldMk cId="3552621858" sldId="273"/>
            <ac:spMk id="5" creationId="{C48877BC-0D9A-DF23-0709-176D9695963D}"/>
          </ac:spMkLst>
        </pc:spChg>
        <pc:spChg chg="add del mod">
          <ac:chgData name="Alisa Kotliarenko" userId="55171102-4a51-49a3-8e9f-207c89664c5e" providerId="ADAL" clId="{501B57A9-90F2-4520-A3A3-30DF6CBFE2F6}" dt="2022-08-12T08:14:55.553" v="277" actId="21"/>
          <ac:spMkLst>
            <pc:docMk/>
            <pc:sldMk cId="3552621858" sldId="273"/>
            <ac:spMk id="9" creationId="{BDA484D4-27FB-FF15-20A6-3DE40D421C70}"/>
          </ac:spMkLst>
        </pc:spChg>
        <pc:spChg chg="add del mod">
          <ac:chgData name="Alisa Kotliarenko" userId="55171102-4a51-49a3-8e9f-207c89664c5e" providerId="ADAL" clId="{501B57A9-90F2-4520-A3A3-30DF6CBFE2F6}" dt="2022-08-12T08:14:55.553" v="277" actId="21"/>
          <ac:spMkLst>
            <pc:docMk/>
            <pc:sldMk cId="3552621858" sldId="273"/>
            <ac:spMk id="10" creationId="{3767FBDF-70F1-EDBC-CCD7-4D68236EF48C}"/>
          </ac:spMkLst>
        </pc:spChg>
        <pc:spChg chg="mod ord">
          <ac:chgData name="Alisa Kotliarenko" userId="55171102-4a51-49a3-8e9f-207c89664c5e" providerId="ADAL" clId="{501B57A9-90F2-4520-A3A3-30DF6CBFE2F6}" dt="2022-08-11T14:06:22.149" v="222" actId="1076"/>
          <ac:spMkLst>
            <pc:docMk/>
            <pc:sldMk cId="3552621858" sldId="273"/>
            <ac:spMk id="13" creationId="{7F2CA087-C193-770C-EDC0-6A2817BFA3EA}"/>
          </ac:spMkLst>
        </pc:spChg>
        <pc:graphicFrameChg chg="add mod">
          <ac:chgData name="Alisa Kotliarenko" userId="55171102-4a51-49a3-8e9f-207c89664c5e" providerId="ADAL" clId="{501B57A9-90F2-4520-A3A3-30DF6CBFE2F6}" dt="2022-08-11T14:06:06.532" v="212"/>
          <ac:graphicFrameMkLst>
            <pc:docMk/>
            <pc:sldMk cId="3552621858" sldId="273"/>
            <ac:graphicFrameMk id="4" creationId="{F1C01E11-69BE-37FE-F6EF-9EC1C2421DFA}"/>
          </ac:graphicFrameMkLst>
        </pc:graphicFrameChg>
        <pc:picChg chg="del">
          <ac:chgData name="Alisa Kotliarenko" userId="55171102-4a51-49a3-8e9f-207c89664c5e" providerId="ADAL" clId="{501B57A9-90F2-4520-A3A3-30DF6CBFE2F6}" dt="2022-08-11T14:06:02.729" v="209" actId="478"/>
          <ac:picMkLst>
            <pc:docMk/>
            <pc:sldMk cId="3552621858" sldId="273"/>
            <ac:picMk id="6" creationId="{3AFBF12B-B80D-DE74-7A56-E72692835F95}"/>
          </ac:picMkLst>
        </pc:picChg>
        <pc:picChg chg="add mod">
          <ac:chgData name="Alisa Kotliarenko" userId="55171102-4a51-49a3-8e9f-207c89664c5e" providerId="ADAL" clId="{501B57A9-90F2-4520-A3A3-30DF6CBFE2F6}" dt="2022-08-11T14:06:14.466" v="219" actId="1076"/>
          <ac:picMkLst>
            <pc:docMk/>
            <pc:sldMk cId="3552621858" sldId="273"/>
            <ac:picMk id="8" creationId="{B7F8E90F-809F-0CBD-2F63-16BFAA462BE8}"/>
          </ac:picMkLst>
        </pc:picChg>
      </pc:sldChg>
      <pc:sldChg chg="addSp delSp modSp mod">
        <pc:chgData name="Alisa Kotliarenko" userId="55171102-4a51-49a3-8e9f-207c89664c5e" providerId="ADAL" clId="{501B57A9-90F2-4520-A3A3-30DF6CBFE2F6}" dt="2022-08-12T08:27:31.744" v="331"/>
        <pc:sldMkLst>
          <pc:docMk/>
          <pc:sldMk cId="1886160019" sldId="274"/>
        </pc:sldMkLst>
        <pc:spChg chg="add del mod">
          <ac:chgData name="Alisa Kotliarenko" userId="55171102-4a51-49a3-8e9f-207c89664c5e" providerId="ADAL" clId="{501B57A9-90F2-4520-A3A3-30DF6CBFE2F6}" dt="2022-08-12T08:27:29.977" v="329" actId="478"/>
          <ac:spMkLst>
            <pc:docMk/>
            <pc:sldMk cId="1886160019" sldId="274"/>
            <ac:spMk id="5" creationId="{3A89987F-E404-2FAC-79FA-623017A9F77F}"/>
          </ac:spMkLst>
        </pc:spChg>
        <pc:spChg chg="add del mod">
          <ac:chgData name="Alisa Kotliarenko" userId="55171102-4a51-49a3-8e9f-207c89664c5e" providerId="ADAL" clId="{501B57A9-90F2-4520-A3A3-30DF6CBFE2F6}" dt="2022-08-12T08:27:30.857" v="330" actId="478"/>
          <ac:spMkLst>
            <pc:docMk/>
            <pc:sldMk cId="1886160019" sldId="274"/>
            <ac:spMk id="6" creationId="{557E4569-FC3B-73AD-6360-B4E8B1D2BB1F}"/>
          </ac:spMkLst>
        </pc:spChg>
        <pc:spChg chg="add mod">
          <ac:chgData name="Alisa Kotliarenko" userId="55171102-4a51-49a3-8e9f-207c89664c5e" providerId="ADAL" clId="{501B57A9-90F2-4520-A3A3-30DF6CBFE2F6}" dt="2022-08-12T08:27:31.744" v="331"/>
          <ac:spMkLst>
            <pc:docMk/>
            <pc:sldMk cId="1886160019" sldId="274"/>
            <ac:spMk id="8" creationId="{D516A592-637F-CFDE-7A6E-51F6830ED0F9}"/>
          </ac:spMkLst>
        </pc:spChg>
        <pc:spChg chg="add mod">
          <ac:chgData name="Alisa Kotliarenko" userId="55171102-4a51-49a3-8e9f-207c89664c5e" providerId="ADAL" clId="{501B57A9-90F2-4520-A3A3-30DF6CBFE2F6}" dt="2022-08-12T08:27:31.744" v="331"/>
          <ac:spMkLst>
            <pc:docMk/>
            <pc:sldMk cId="1886160019" sldId="274"/>
            <ac:spMk id="9" creationId="{8A036C2C-3878-BCFB-1C57-AA7B335CB7E7}"/>
          </ac:spMkLst>
        </pc:spChg>
        <pc:spChg chg="del">
          <ac:chgData name="Alisa Kotliarenko" userId="55171102-4a51-49a3-8e9f-207c89664c5e" providerId="ADAL" clId="{501B57A9-90F2-4520-A3A3-30DF6CBFE2F6}" dt="2022-08-12T08:25:56.204" v="316" actId="478"/>
          <ac:spMkLst>
            <pc:docMk/>
            <pc:sldMk cId="1886160019" sldId="274"/>
            <ac:spMk id="48" creationId="{310D2C0F-6E6C-ED9A-BF2C-1210EB6466D3}"/>
          </ac:spMkLst>
        </pc:spChg>
        <pc:spChg chg="del">
          <ac:chgData name="Alisa Kotliarenko" userId="55171102-4a51-49a3-8e9f-207c89664c5e" providerId="ADAL" clId="{501B57A9-90F2-4520-A3A3-30DF6CBFE2F6}" dt="2022-08-12T08:25:55.524" v="315" actId="478"/>
          <ac:spMkLst>
            <pc:docMk/>
            <pc:sldMk cId="1886160019" sldId="274"/>
            <ac:spMk id="49" creationId="{67748E6F-1B05-AFDC-ED11-5AEF33E78827}"/>
          </ac:spMkLst>
        </pc:spChg>
      </pc:sldChg>
      <pc:sldChg chg="addSp delSp modSp mod">
        <pc:chgData name="Alisa Kotliarenko" userId="55171102-4a51-49a3-8e9f-207c89664c5e" providerId="ADAL" clId="{501B57A9-90F2-4520-A3A3-30DF6CBFE2F6}" dt="2022-08-11T14:05:07.529" v="207" actId="1076"/>
        <pc:sldMkLst>
          <pc:docMk/>
          <pc:sldMk cId="2241976278" sldId="279"/>
        </pc:sldMkLst>
        <pc:graphicFrameChg chg="add mod">
          <ac:chgData name="Alisa Kotliarenko" userId="55171102-4a51-49a3-8e9f-207c89664c5e" providerId="ADAL" clId="{501B57A9-90F2-4520-A3A3-30DF6CBFE2F6}" dt="2022-08-11T14:04:50.112" v="198"/>
          <ac:graphicFrameMkLst>
            <pc:docMk/>
            <pc:sldMk cId="2241976278" sldId="279"/>
            <ac:graphicFrameMk id="2" creationId="{5358FAC0-F712-4E7A-9EEE-6BFA722C5F40}"/>
          </ac:graphicFrameMkLst>
        </pc:graphicFrameChg>
        <pc:picChg chg="del">
          <ac:chgData name="Alisa Kotliarenko" userId="55171102-4a51-49a3-8e9f-207c89664c5e" providerId="ADAL" clId="{501B57A9-90F2-4520-A3A3-30DF6CBFE2F6}" dt="2022-08-11T14:05:00.789" v="204" actId="478"/>
          <ac:picMkLst>
            <pc:docMk/>
            <pc:sldMk cId="2241976278" sldId="279"/>
            <ac:picMk id="3" creationId="{5B97D3EC-C271-C07B-868B-042F70B1904F}"/>
          </ac:picMkLst>
        </pc:picChg>
        <pc:picChg chg="add mod">
          <ac:chgData name="Alisa Kotliarenko" userId="55171102-4a51-49a3-8e9f-207c89664c5e" providerId="ADAL" clId="{501B57A9-90F2-4520-A3A3-30DF6CBFE2F6}" dt="2022-08-11T14:05:07.529" v="207" actId="1076"/>
          <ac:picMkLst>
            <pc:docMk/>
            <pc:sldMk cId="2241976278" sldId="279"/>
            <ac:picMk id="6" creationId="{23D54842-42B7-C822-7F45-ACDE19159604}"/>
          </ac:picMkLst>
        </pc:picChg>
      </pc:sldChg>
      <pc:sldChg chg="addSp delSp modSp mod">
        <pc:chgData name="Alisa Kotliarenko" userId="55171102-4a51-49a3-8e9f-207c89664c5e" providerId="ADAL" clId="{501B57A9-90F2-4520-A3A3-30DF6CBFE2F6}" dt="2022-08-12T08:27:24.308" v="328" actId="14100"/>
        <pc:sldMkLst>
          <pc:docMk/>
          <pc:sldMk cId="431307672" sldId="280"/>
        </pc:sldMkLst>
        <pc:spChg chg="add del mod">
          <ac:chgData name="Alisa Kotliarenko" userId="55171102-4a51-49a3-8e9f-207c89664c5e" providerId="ADAL" clId="{501B57A9-90F2-4520-A3A3-30DF6CBFE2F6}" dt="2022-08-12T08:15:08.773" v="281" actId="478"/>
          <ac:spMkLst>
            <pc:docMk/>
            <pc:sldMk cId="431307672" sldId="280"/>
            <ac:spMk id="4" creationId="{A4780CF3-9D65-1599-A0F6-365A6B9A1C96}"/>
          </ac:spMkLst>
        </pc:spChg>
        <pc:spChg chg="add del mod">
          <ac:chgData name="Alisa Kotliarenko" userId="55171102-4a51-49a3-8e9f-207c89664c5e" providerId="ADAL" clId="{501B57A9-90F2-4520-A3A3-30DF6CBFE2F6}" dt="2022-08-12T08:25:39.814" v="313"/>
          <ac:spMkLst>
            <pc:docMk/>
            <pc:sldMk cId="431307672" sldId="280"/>
            <ac:spMk id="5" creationId="{3E214815-0C6D-22C6-3983-84FFB2814305}"/>
          </ac:spMkLst>
        </pc:spChg>
        <pc:spChg chg="mod">
          <ac:chgData name="Alisa Kotliarenko" userId="55171102-4a51-49a3-8e9f-207c89664c5e" providerId="ADAL" clId="{501B57A9-90F2-4520-A3A3-30DF6CBFE2F6}" dt="2022-08-12T08:27:05.569" v="320"/>
          <ac:spMkLst>
            <pc:docMk/>
            <pc:sldMk cId="431307672" sldId="280"/>
            <ac:spMk id="43" creationId="{BC3D84EE-9106-A9F5-C74D-A66D5BFB0FDB}"/>
          </ac:spMkLst>
        </pc:spChg>
        <pc:spChg chg="mod">
          <ac:chgData name="Alisa Kotliarenko" userId="55171102-4a51-49a3-8e9f-207c89664c5e" providerId="ADAL" clId="{501B57A9-90F2-4520-A3A3-30DF6CBFE2F6}" dt="2022-08-12T08:27:24.308" v="328" actId="14100"/>
          <ac:spMkLst>
            <pc:docMk/>
            <pc:sldMk cId="431307672" sldId="280"/>
            <ac:spMk id="44" creationId="{6E7C6144-AF19-3438-3504-E20C3AE6ED5F}"/>
          </ac:spMkLst>
        </pc:spChg>
      </pc:sldChg>
      <pc:sldChg chg="addSp modSp mod">
        <pc:chgData name="Alisa Kotliarenko" userId="55171102-4a51-49a3-8e9f-207c89664c5e" providerId="ADAL" clId="{501B57A9-90F2-4520-A3A3-30DF6CBFE2F6}" dt="2022-08-12T08:59:00.191" v="371" actId="12788"/>
        <pc:sldMkLst>
          <pc:docMk/>
          <pc:sldMk cId="2896603678" sldId="284"/>
        </pc:sldMkLst>
        <pc:spChg chg="mod">
          <ac:chgData name="Alisa Kotliarenko" userId="55171102-4a51-49a3-8e9f-207c89664c5e" providerId="ADAL" clId="{501B57A9-90F2-4520-A3A3-30DF6CBFE2F6}" dt="2022-08-12T08:58:53.320" v="370" actId="164"/>
          <ac:spMkLst>
            <pc:docMk/>
            <pc:sldMk cId="2896603678" sldId="284"/>
            <ac:spMk id="3" creationId="{08B47BAC-FF43-D91D-8DB0-C1EE12666386}"/>
          </ac:spMkLst>
        </pc:spChg>
        <pc:spChg chg="mod">
          <ac:chgData name="Alisa Kotliarenko" userId="55171102-4a51-49a3-8e9f-207c89664c5e" providerId="ADAL" clId="{501B57A9-90F2-4520-A3A3-30DF6CBFE2F6}" dt="2022-08-12T08:59:00.191" v="371" actId="12788"/>
          <ac:spMkLst>
            <pc:docMk/>
            <pc:sldMk cId="2896603678" sldId="284"/>
            <ac:spMk id="24" creationId="{A06CFA3C-8053-0100-AE69-30F6FFA1148C}"/>
          </ac:spMkLst>
        </pc:spChg>
        <pc:spChg chg="mod">
          <ac:chgData name="Alisa Kotliarenko" userId="55171102-4a51-49a3-8e9f-207c89664c5e" providerId="ADAL" clId="{501B57A9-90F2-4520-A3A3-30DF6CBFE2F6}" dt="2022-08-12T08:58:53.320" v="370" actId="164"/>
          <ac:spMkLst>
            <pc:docMk/>
            <pc:sldMk cId="2896603678" sldId="284"/>
            <ac:spMk id="27" creationId="{A819F93F-BD73-1F35-188D-87C082FDDBFD}"/>
          </ac:spMkLst>
        </pc:spChg>
        <pc:grpChg chg="add mod">
          <ac:chgData name="Alisa Kotliarenko" userId="55171102-4a51-49a3-8e9f-207c89664c5e" providerId="ADAL" clId="{501B57A9-90F2-4520-A3A3-30DF6CBFE2F6}" dt="2022-08-12T08:59:00.191" v="371" actId="12788"/>
          <ac:grpSpMkLst>
            <pc:docMk/>
            <pc:sldMk cId="2896603678" sldId="284"/>
            <ac:grpSpMk id="7" creationId="{4EB8F248-22A3-A96C-0F19-DFD28364E3ED}"/>
          </ac:grpSpMkLst>
        </pc:grpChg>
        <pc:picChg chg="mod modCrop">
          <ac:chgData name="Alisa Kotliarenko" userId="55171102-4a51-49a3-8e9f-207c89664c5e" providerId="ADAL" clId="{501B57A9-90F2-4520-A3A3-30DF6CBFE2F6}" dt="2022-08-12T08:58:53.320" v="370" actId="164"/>
          <ac:picMkLst>
            <pc:docMk/>
            <pc:sldMk cId="2896603678" sldId="284"/>
            <ac:picMk id="6" creationId="{5F9DE23C-9470-59A3-ED35-25CAF8822545}"/>
          </ac:picMkLst>
        </pc:picChg>
        <pc:picChg chg="mod">
          <ac:chgData name="Alisa Kotliarenko" userId="55171102-4a51-49a3-8e9f-207c89664c5e" providerId="ADAL" clId="{501B57A9-90F2-4520-A3A3-30DF6CBFE2F6}" dt="2022-08-12T08:58:53.320" v="370" actId="164"/>
          <ac:picMkLst>
            <pc:docMk/>
            <pc:sldMk cId="2896603678" sldId="284"/>
            <ac:picMk id="13" creationId="{12C006FE-488D-850A-0077-E1A29EDA7B81}"/>
          </ac:picMkLst>
        </pc:picChg>
      </pc:sldChg>
      <pc:sldChg chg="modSp mod">
        <pc:chgData name="Alisa Kotliarenko" userId="55171102-4a51-49a3-8e9f-207c89664c5e" providerId="ADAL" clId="{501B57A9-90F2-4520-A3A3-30DF6CBFE2F6}" dt="2022-08-11T14:14:41.886" v="267" actId="20577"/>
        <pc:sldMkLst>
          <pc:docMk/>
          <pc:sldMk cId="2255611444" sldId="289"/>
        </pc:sldMkLst>
        <pc:spChg chg="mod">
          <ac:chgData name="Alisa Kotliarenko" userId="55171102-4a51-49a3-8e9f-207c89664c5e" providerId="ADAL" clId="{501B57A9-90F2-4520-A3A3-30DF6CBFE2F6}" dt="2022-08-11T14:14:41.886" v="267" actId="20577"/>
          <ac:spMkLst>
            <pc:docMk/>
            <pc:sldMk cId="2255611444" sldId="289"/>
            <ac:spMk id="42" creationId="{50C512AC-CD4D-71F6-B908-F9808B92091D}"/>
          </ac:spMkLst>
        </pc:spChg>
      </pc:sldChg>
      <pc:sldChg chg="modSp mod">
        <pc:chgData name="Alisa Kotliarenko" userId="55171102-4a51-49a3-8e9f-207c89664c5e" providerId="ADAL" clId="{501B57A9-90F2-4520-A3A3-30DF6CBFE2F6}" dt="2022-08-11T10:18:27.909" v="44" actId="1076"/>
        <pc:sldMkLst>
          <pc:docMk/>
          <pc:sldMk cId="1496254839" sldId="290"/>
        </pc:sldMkLst>
        <pc:graphicFrameChg chg="mod">
          <ac:chgData name="Alisa Kotliarenko" userId="55171102-4a51-49a3-8e9f-207c89664c5e" providerId="ADAL" clId="{501B57A9-90F2-4520-A3A3-30DF6CBFE2F6}" dt="2022-08-11T10:18:27.909" v="44" actId="1076"/>
          <ac:graphicFrameMkLst>
            <pc:docMk/>
            <pc:sldMk cId="1496254839" sldId="290"/>
            <ac:graphicFrameMk id="26" creationId="{50C48160-A959-CC69-04C6-3520D71C6A2D}"/>
          </ac:graphicFrameMkLst>
        </pc:graphicFrameChg>
      </pc:sldChg>
      <pc:sldChg chg="addSp delSp modSp mod">
        <pc:chgData name="Alisa Kotliarenko" userId="55171102-4a51-49a3-8e9f-207c89664c5e" providerId="ADAL" clId="{501B57A9-90F2-4520-A3A3-30DF6CBFE2F6}" dt="2022-08-11T10:11:36.218" v="43" actId="14100"/>
        <pc:sldMkLst>
          <pc:docMk/>
          <pc:sldMk cId="2514404802" sldId="292"/>
        </pc:sldMkLst>
        <pc:spChg chg="add del mod">
          <ac:chgData name="Alisa Kotliarenko" userId="55171102-4a51-49a3-8e9f-207c89664c5e" providerId="ADAL" clId="{501B57A9-90F2-4520-A3A3-30DF6CBFE2F6}" dt="2022-08-11T10:11:27.020" v="42" actId="22"/>
          <ac:spMkLst>
            <pc:docMk/>
            <pc:sldMk cId="2514404802" sldId="292"/>
            <ac:spMk id="6" creationId="{C6D07D8A-F649-E20C-739A-5C0BD7125DD6}"/>
          </ac:spMkLst>
        </pc:spChg>
        <pc:spChg chg="mod">
          <ac:chgData name="Alisa Kotliarenko" userId="55171102-4a51-49a3-8e9f-207c89664c5e" providerId="ADAL" clId="{501B57A9-90F2-4520-A3A3-30DF6CBFE2F6}" dt="2022-08-11T10:11:36.218" v="43" actId="14100"/>
          <ac:spMkLst>
            <pc:docMk/>
            <pc:sldMk cId="2514404802" sldId="292"/>
            <ac:spMk id="8" creationId="{E886C249-0E1F-E9A5-579A-646D8C57A019}"/>
          </ac:spMkLst>
        </pc:spChg>
        <pc:spChg chg="mod">
          <ac:chgData name="Alisa Kotliarenko" userId="55171102-4a51-49a3-8e9f-207c89664c5e" providerId="ADAL" clId="{501B57A9-90F2-4520-A3A3-30DF6CBFE2F6}" dt="2022-08-11T10:11:36.218" v="43" actId="14100"/>
          <ac:spMkLst>
            <pc:docMk/>
            <pc:sldMk cId="2514404802" sldId="292"/>
            <ac:spMk id="421" creationId="{DD906126-9769-5F98-1B67-5D41786E75CE}"/>
          </ac:spMkLst>
        </pc:spChg>
        <pc:picChg chg="mod">
          <ac:chgData name="Alisa Kotliarenko" userId="55171102-4a51-49a3-8e9f-207c89664c5e" providerId="ADAL" clId="{501B57A9-90F2-4520-A3A3-30DF6CBFE2F6}" dt="2022-08-11T10:11:36.218" v="43" actId="14100"/>
          <ac:picMkLst>
            <pc:docMk/>
            <pc:sldMk cId="2514404802" sldId="292"/>
            <ac:picMk id="3" creationId="{39060119-A8AA-BED1-4D45-3AC5289FDFAD}"/>
          </ac:picMkLst>
        </pc:picChg>
        <pc:picChg chg="mod">
          <ac:chgData name="Alisa Kotliarenko" userId="55171102-4a51-49a3-8e9f-207c89664c5e" providerId="ADAL" clId="{501B57A9-90F2-4520-A3A3-30DF6CBFE2F6}" dt="2022-08-11T10:11:36.218" v="43" actId="14100"/>
          <ac:picMkLst>
            <pc:docMk/>
            <pc:sldMk cId="2514404802" sldId="292"/>
            <ac:picMk id="401" creationId="{F239FDC7-8D22-5EB3-DF65-6A12A996D06C}"/>
          </ac:picMkLst>
        </pc:picChg>
      </pc:sldChg>
      <pc:sldChg chg="modSp mod">
        <pc:chgData name="Alisa Kotliarenko" userId="55171102-4a51-49a3-8e9f-207c89664c5e" providerId="ADAL" clId="{501B57A9-90F2-4520-A3A3-30DF6CBFE2F6}" dt="2022-08-12T08:54:48.827" v="361" actId="1076"/>
        <pc:sldMkLst>
          <pc:docMk/>
          <pc:sldMk cId="3786631770" sldId="294"/>
        </pc:sldMkLst>
        <pc:spChg chg="mod">
          <ac:chgData name="Alisa Kotliarenko" userId="55171102-4a51-49a3-8e9f-207c89664c5e" providerId="ADAL" clId="{501B57A9-90F2-4520-A3A3-30DF6CBFE2F6}" dt="2022-08-12T08:53:41.293" v="354" actId="20577"/>
          <ac:spMkLst>
            <pc:docMk/>
            <pc:sldMk cId="3786631770" sldId="294"/>
            <ac:spMk id="3" creationId="{17F6777F-C93B-0829-7651-1205DACA2A61}"/>
          </ac:spMkLst>
        </pc:spChg>
        <pc:picChg chg="mod">
          <ac:chgData name="Alisa Kotliarenko" userId="55171102-4a51-49a3-8e9f-207c89664c5e" providerId="ADAL" clId="{501B57A9-90F2-4520-A3A3-30DF6CBFE2F6}" dt="2022-08-12T08:54:48.827" v="361" actId="1076"/>
          <ac:picMkLst>
            <pc:docMk/>
            <pc:sldMk cId="3786631770" sldId="294"/>
            <ac:picMk id="4" creationId="{6B96EB7D-E2F0-6EEC-BD80-7FE352115DE8}"/>
          </ac:picMkLst>
        </pc:picChg>
      </pc:sldChg>
      <pc:sldChg chg="addSp delSp modSp add mod ord">
        <pc:chgData name="Alisa Kotliarenko" userId="55171102-4a51-49a3-8e9f-207c89664c5e" providerId="ADAL" clId="{501B57A9-90F2-4520-A3A3-30DF6CBFE2F6}" dt="2022-08-11T12:56:56.154" v="173" actId="1076"/>
        <pc:sldMkLst>
          <pc:docMk/>
          <pc:sldMk cId="628207437" sldId="298"/>
        </pc:sldMkLst>
        <pc:spChg chg="mod">
          <ac:chgData name="Alisa Kotliarenko" userId="55171102-4a51-49a3-8e9f-207c89664c5e" providerId="ADAL" clId="{501B57A9-90F2-4520-A3A3-30DF6CBFE2F6}" dt="2022-08-11T10:47:50.596" v="90" actId="20577"/>
          <ac:spMkLst>
            <pc:docMk/>
            <pc:sldMk cId="628207437" sldId="298"/>
            <ac:spMk id="5" creationId="{4399B6FD-09A1-D9B5-51B8-8CC3E3216FC5}"/>
          </ac:spMkLst>
        </pc:spChg>
        <pc:spChg chg="add mod">
          <ac:chgData name="Alisa Kotliarenko" userId="55171102-4a51-49a3-8e9f-207c89664c5e" providerId="ADAL" clId="{501B57A9-90F2-4520-A3A3-30DF6CBFE2F6}" dt="2022-08-11T12:56:54.584" v="172" actId="1076"/>
          <ac:spMkLst>
            <pc:docMk/>
            <pc:sldMk cId="628207437" sldId="298"/>
            <ac:spMk id="7" creationId="{658FDF9F-C791-E56B-B56D-2614FC36B50E}"/>
          </ac:spMkLst>
        </pc:spChg>
        <pc:spChg chg="add del mod">
          <ac:chgData name="Alisa Kotliarenko" userId="55171102-4a51-49a3-8e9f-207c89664c5e" providerId="ADAL" clId="{501B57A9-90F2-4520-A3A3-30DF6CBFE2F6}" dt="2022-08-11T12:51:46.048" v="136" actId="478"/>
          <ac:spMkLst>
            <pc:docMk/>
            <pc:sldMk cId="628207437" sldId="298"/>
            <ac:spMk id="8" creationId="{C118FD68-3485-CBB2-A888-7A6A8AF3CE0D}"/>
          </ac:spMkLst>
        </pc:spChg>
        <pc:spChg chg="add del mod">
          <ac:chgData name="Alisa Kotliarenko" userId="55171102-4a51-49a3-8e9f-207c89664c5e" providerId="ADAL" clId="{501B57A9-90F2-4520-A3A3-30DF6CBFE2F6}" dt="2022-08-11T12:56:50.577" v="170" actId="478"/>
          <ac:spMkLst>
            <pc:docMk/>
            <pc:sldMk cId="628207437" sldId="298"/>
            <ac:spMk id="13" creationId="{B1664E44-A8CA-249E-D228-BA540C3ED10A}"/>
          </ac:spMkLst>
        </pc:spChg>
        <pc:picChg chg="add mod">
          <ac:chgData name="Alisa Kotliarenko" userId="55171102-4a51-49a3-8e9f-207c89664c5e" providerId="ADAL" clId="{501B57A9-90F2-4520-A3A3-30DF6CBFE2F6}" dt="2022-08-11T12:56:56.154" v="173" actId="1076"/>
          <ac:picMkLst>
            <pc:docMk/>
            <pc:sldMk cId="628207437" sldId="298"/>
            <ac:picMk id="3" creationId="{2D942B9C-63E4-9582-DA2F-6C04009B0C68}"/>
          </ac:picMkLst>
        </pc:picChg>
        <pc:picChg chg="del">
          <ac:chgData name="Alisa Kotliarenko" userId="55171102-4a51-49a3-8e9f-207c89664c5e" providerId="ADAL" clId="{501B57A9-90F2-4520-A3A3-30DF6CBFE2F6}" dt="2022-08-11T10:47:53.366" v="91" actId="478"/>
          <ac:picMkLst>
            <pc:docMk/>
            <pc:sldMk cId="628207437" sldId="298"/>
            <ac:picMk id="4" creationId="{F93EA0BB-F687-6656-2FA2-63F3D9726222}"/>
          </ac:picMkLst>
        </pc:picChg>
        <pc:picChg chg="add del mod">
          <ac:chgData name="Alisa Kotliarenko" userId="55171102-4a51-49a3-8e9f-207c89664c5e" providerId="ADAL" clId="{501B57A9-90F2-4520-A3A3-30DF6CBFE2F6}" dt="2022-08-11T12:56:48.963" v="168" actId="478"/>
          <ac:picMkLst>
            <pc:docMk/>
            <pc:sldMk cId="628207437" sldId="298"/>
            <ac:picMk id="10" creationId="{260EFCDD-4369-3212-B0AD-945043C6B72C}"/>
          </ac:picMkLst>
        </pc:picChg>
      </pc:sldChg>
      <pc:sldChg chg="addSp delSp modSp add mod">
        <pc:chgData name="Alisa Kotliarenko" userId="55171102-4a51-49a3-8e9f-207c89664c5e" providerId="ADAL" clId="{501B57A9-90F2-4520-A3A3-30DF6CBFE2F6}" dt="2022-08-11T12:59:17.288" v="189" actId="1076"/>
        <pc:sldMkLst>
          <pc:docMk/>
          <pc:sldMk cId="113947302" sldId="299"/>
        </pc:sldMkLst>
        <pc:spChg chg="del">
          <ac:chgData name="Alisa Kotliarenko" userId="55171102-4a51-49a3-8e9f-207c89664c5e" providerId="ADAL" clId="{501B57A9-90F2-4520-A3A3-30DF6CBFE2F6}" dt="2022-08-11T12:56:59.051" v="175" actId="478"/>
          <ac:spMkLst>
            <pc:docMk/>
            <pc:sldMk cId="113947302" sldId="299"/>
            <ac:spMk id="7" creationId="{658FDF9F-C791-E56B-B56D-2614FC36B50E}"/>
          </ac:spMkLst>
        </pc:spChg>
        <pc:picChg chg="del">
          <ac:chgData name="Alisa Kotliarenko" userId="55171102-4a51-49a3-8e9f-207c89664c5e" providerId="ADAL" clId="{501B57A9-90F2-4520-A3A3-30DF6CBFE2F6}" dt="2022-08-11T12:56:58.155" v="174" actId="478"/>
          <ac:picMkLst>
            <pc:docMk/>
            <pc:sldMk cId="113947302" sldId="299"/>
            <ac:picMk id="3" creationId="{2D942B9C-63E4-9582-DA2F-6C04009B0C68}"/>
          </ac:picMkLst>
        </pc:picChg>
        <pc:picChg chg="add mod">
          <ac:chgData name="Alisa Kotliarenko" userId="55171102-4a51-49a3-8e9f-207c89664c5e" providerId="ADAL" clId="{501B57A9-90F2-4520-A3A3-30DF6CBFE2F6}" dt="2022-08-11T12:58:45.302" v="180" actId="1076"/>
          <ac:picMkLst>
            <pc:docMk/>
            <pc:sldMk cId="113947302" sldId="299"/>
            <ac:picMk id="4" creationId="{11DCC3FF-9BC8-89FD-DF4D-0C4DC30EAA4C}"/>
          </ac:picMkLst>
        </pc:picChg>
        <pc:picChg chg="add mod">
          <ac:chgData name="Alisa Kotliarenko" userId="55171102-4a51-49a3-8e9f-207c89664c5e" providerId="ADAL" clId="{501B57A9-90F2-4520-A3A3-30DF6CBFE2F6}" dt="2022-08-11T12:59:17.288" v="189" actId="1076"/>
          <ac:picMkLst>
            <pc:docMk/>
            <pc:sldMk cId="113947302" sldId="299"/>
            <ac:picMk id="8" creationId="{A0658CDC-C60D-CE00-2B32-CB2B804E07B4}"/>
          </ac:picMkLst>
        </pc:picChg>
      </pc:sldChg>
      <pc:sldChg chg="delSp add del mod">
        <pc:chgData name="Alisa Kotliarenko" userId="55171102-4a51-49a3-8e9f-207c89664c5e" providerId="ADAL" clId="{501B57A9-90F2-4520-A3A3-30DF6CBFE2F6}" dt="2022-08-11T13:09:25.273" v="195" actId="47"/>
        <pc:sldMkLst>
          <pc:docMk/>
          <pc:sldMk cId="1521257398" sldId="300"/>
        </pc:sldMkLst>
        <pc:spChg chg="del">
          <ac:chgData name="Alisa Kotliarenko" userId="55171102-4a51-49a3-8e9f-207c89664c5e" providerId="ADAL" clId="{501B57A9-90F2-4520-A3A3-30DF6CBFE2F6}" dt="2022-08-11T12:59:26.900" v="192" actId="478"/>
          <ac:spMkLst>
            <pc:docMk/>
            <pc:sldMk cId="1521257398" sldId="300"/>
            <ac:spMk id="13" creationId="{B1664E44-A8CA-249E-D228-BA540C3ED10A}"/>
          </ac:spMkLst>
        </pc:spChg>
        <pc:picChg chg="del">
          <ac:chgData name="Alisa Kotliarenko" userId="55171102-4a51-49a3-8e9f-207c89664c5e" providerId="ADAL" clId="{501B57A9-90F2-4520-A3A3-30DF6CBFE2F6}" dt="2022-08-11T12:59:27.480" v="193" actId="478"/>
          <ac:picMkLst>
            <pc:docMk/>
            <pc:sldMk cId="1521257398" sldId="300"/>
            <ac:picMk id="4" creationId="{11DCC3FF-9BC8-89FD-DF4D-0C4DC30EAA4C}"/>
          </ac:picMkLst>
        </pc:picChg>
        <pc:picChg chg="del">
          <ac:chgData name="Alisa Kotliarenko" userId="55171102-4a51-49a3-8e9f-207c89664c5e" providerId="ADAL" clId="{501B57A9-90F2-4520-A3A3-30DF6CBFE2F6}" dt="2022-08-11T12:59:28.087" v="194" actId="478"/>
          <ac:picMkLst>
            <pc:docMk/>
            <pc:sldMk cId="1521257398" sldId="300"/>
            <ac:picMk id="8" creationId="{A0658CDC-C60D-CE00-2B32-CB2B804E07B4}"/>
          </ac:picMkLst>
        </pc:picChg>
        <pc:picChg chg="del">
          <ac:chgData name="Alisa Kotliarenko" userId="55171102-4a51-49a3-8e9f-207c89664c5e" providerId="ADAL" clId="{501B57A9-90F2-4520-A3A3-30DF6CBFE2F6}" dt="2022-08-11T12:59:25.740" v="191" actId="478"/>
          <ac:picMkLst>
            <pc:docMk/>
            <pc:sldMk cId="1521257398" sldId="300"/>
            <ac:picMk id="10" creationId="{260EFCDD-4369-3212-B0AD-945043C6B72C}"/>
          </ac:picMkLst>
        </pc:picChg>
      </pc:sldChg>
    </pc:docChg>
  </pc:docChgLst>
  <pc:docChgLst>
    <pc:chgData name="Oscar Azzolini" userId="S::azzolini@infn.it::d936b28b-4b47-4e13-842b-f5cede8a7409" providerId="AD" clId="Web-{1A6D5B31-456B-425A-BCC6-D8DE3DAFE3AF}"/>
    <pc:docChg chg="mod">
      <pc:chgData name="Oscar Azzolini" userId="S::azzolini@infn.it::d936b28b-4b47-4e13-842b-f5cede8a7409" providerId="AD" clId="Web-{1A6D5B31-456B-425A-BCC6-D8DE3DAFE3AF}" dt="2022-08-12T08:50:18.050" v="6"/>
      <pc:docMkLst>
        <pc:docMk/>
      </pc:docMkLst>
      <pc:sldChg chg="addCm modCm">
        <pc:chgData name="Oscar Azzolini" userId="S::azzolini@infn.it::d936b28b-4b47-4e13-842b-f5cede8a7409" providerId="AD" clId="Web-{1A6D5B31-456B-425A-BCC6-D8DE3DAFE3AF}" dt="2022-08-12T08:50:18.050" v="6"/>
        <pc:sldMkLst>
          <pc:docMk/>
          <pc:sldMk cId="2820707643" sldId="264"/>
        </pc:sldMkLst>
      </pc:sldChg>
      <pc:sldChg chg="addCm">
        <pc:chgData name="Oscar Azzolini" userId="S::azzolini@infn.it::d936b28b-4b47-4e13-842b-f5cede8a7409" providerId="AD" clId="Web-{1A6D5B31-456B-425A-BCC6-D8DE3DAFE3AF}" dt="2022-08-12T08:44:04.351" v="1"/>
        <pc:sldMkLst>
          <pc:docMk/>
          <pc:sldMk cId="2896603678" sldId="284"/>
        </pc:sldMkLst>
      </pc:sldChg>
      <pc:sldChg chg="addCm modCm">
        <pc:chgData name="Oscar Azzolini" userId="S::azzolini@infn.it::d936b28b-4b47-4e13-842b-f5cede8a7409" providerId="AD" clId="Web-{1A6D5B31-456B-425A-BCC6-D8DE3DAFE3AF}" dt="2022-08-12T08:47:37.545" v="3"/>
        <pc:sldMkLst>
          <pc:docMk/>
          <pc:sldMk cId="3786631770" sldId="2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681499" cy="4674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505144" y="0"/>
            <a:ext cx="2681499" cy="4674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812D4-BAA1-4B99-AF08-5A29437B3827}" type="datetimeFigureOut">
              <a:rPr lang="it-IT" smtClean="0"/>
              <a:t>20/08/2022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0038" y="1165225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18808" y="4483824"/>
            <a:ext cx="4950460" cy="3668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9570"/>
            <a:ext cx="2681499" cy="4674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505144" y="8849570"/>
            <a:ext cx="2681499" cy="4674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643F9-C1CC-47E7-A982-D52D4BB8B9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02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Idea of the reaserch ( article)</a:t>
            </a:r>
          </a:p>
          <a:p>
            <a:r>
              <a:rPr lang="it-IT" dirty="0"/>
              <a:t>The combination of MS and DS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643F9-C1CC-47E7-A982-D52D4BB8B9E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0037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Idea of the reaserch ( article)</a:t>
            </a:r>
          </a:p>
          <a:p>
            <a:r>
              <a:rPr lang="it-IT" dirty="0"/>
              <a:t>The combination of MS and DS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643F9-C1CC-47E7-A982-D52D4BB8B9E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53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78C5D-7333-3F51-74A4-BE4DE612D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64AF93-631A-47C8-FAFE-60FB8B773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3B6C4-6157-132A-C449-460D05A9F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90CC-FB43-4709-A3A0-9E563C4D2FA3}" type="datetimeFigureOut">
              <a:rPr lang="it-IT" smtClean="0"/>
              <a:t>20/08/2022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E834E-F6D4-5B64-8067-F90A89BBB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6F48D-FFD4-926A-78B9-7A84F7F05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B703-B58E-4B58-B1D2-DC451BB67B3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063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F01AC-2E7C-E430-AECA-9C52AB0C1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C30F73-8BBE-229E-8773-1F3E0BC52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D578B-0896-2EE0-174F-52580539E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90CC-FB43-4709-A3A0-9E563C4D2FA3}" type="datetimeFigureOut">
              <a:rPr lang="it-IT" smtClean="0"/>
              <a:t>20/08/2022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FCAAA-DB8E-662C-BAB6-76ECA8C6C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9A8D7-BF7C-78AF-CD23-8E7A5CC56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B703-B58E-4B58-B1D2-DC451BB67B3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766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7246AF-C7F0-69E2-7CAF-B1FB43C1A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27409E-A81D-62E3-B149-770DCC263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10126-78F4-FF90-E1FF-9BF07CDB9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90CC-FB43-4709-A3A0-9E563C4D2FA3}" type="datetimeFigureOut">
              <a:rPr lang="it-IT" smtClean="0"/>
              <a:t>20/08/2022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9223D-7067-2135-F263-E90DF1113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E1606-CC5B-14E4-7A44-90C73CD7A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B703-B58E-4B58-B1D2-DC451BB67B3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309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60598-3286-8C2F-B299-B42A9D53A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5DBED-82EC-DF35-A639-7F9E4F514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129DD-24D0-B8E9-B773-BAABF9F4A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90CC-FB43-4709-A3A0-9E563C4D2FA3}" type="datetimeFigureOut">
              <a:rPr lang="it-IT" smtClean="0"/>
              <a:t>20/08/2022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50329-59C2-AE5C-A8F4-0E8ADCF6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BA228-536F-7326-7053-1639AE5EF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B703-B58E-4B58-B1D2-DC451BB67B3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7967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8E501-B3BD-58D2-5513-B4266C02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82BC8-E35D-CC8A-7ADD-7360389C1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5BBA2-0961-1A6A-8E67-D64134198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90CC-FB43-4709-A3A0-9E563C4D2FA3}" type="datetimeFigureOut">
              <a:rPr lang="it-IT" smtClean="0"/>
              <a:t>20/08/2022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AFBF1-1A55-B6C9-2E23-E191D206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36468-B1BE-D2B5-0984-032A3BAFC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B703-B58E-4B58-B1D2-DC451BB67B3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841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DF2AB-F26F-9297-89A5-96FE1F2F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C1304-4169-F1F2-4458-B95DE8D149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D8DE7-7CEB-3D13-37FE-EFA6B5F37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06143-7E97-F002-8FFA-25F88105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90CC-FB43-4709-A3A0-9E563C4D2FA3}" type="datetimeFigureOut">
              <a:rPr lang="it-IT" smtClean="0"/>
              <a:t>20/08/2022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F1415-7A1A-6A8A-B6E6-427E6CF2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70A43-B5D5-22AE-12AA-9276ADAFA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B703-B58E-4B58-B1D2-DC451BB67B3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43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19DB4-7171-5EAE-19D8-BA9947EB5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1CDA1-8B5B-AB9E-55AD-7AE4745CF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81F87F-1430-AFA5-B354-7ADD1DDB4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FE2329-F9A1-A28D-7794-ABFCD4EB2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0F6C04-3245-FE09-B337-6FC582D61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0AD916-507C-EBC4-3B9F-A64A6C63C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90CC-FB43-4709-A3A0-9E563C4D2FA3}" type="datetimeFigureOut">
              <a:rPr lang="it-IT" smtClean="0"/>
              <a:t>20/08/2022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5437AF-C960-443D-A25C-A291E1BA1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23A855-50AE-3D64-7053-B304DFF9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B703-B58E-4B58-B1D2-DC451BB67B3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50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E2D8C-DB27-BAFE-080B-8FFDDE1FD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3990A-A85A-97ED-9356-8985648C6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90CC-FB43-4709-A3A0-9E563C4D2FA3}" type="datetimeFigureOut">
              <a:rPr lang="it-IT" smtClean="0"/>
              <a:t>20/08/2022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65124-9457-994D-6C49-09532B62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98219-ABD7-B356-086E-D10A5825F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B703-B58E-4B58-B1D2-DC451BB67B3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756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CC4419-8CED-8ABD-7C12-10A643327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90CC-FB43-4709-A3A0-9E563C4D2FA3}" type="datetimeFigureOut">
              <a:rPr lang="it-IT" smtClean="0"/>
              <a:t>20/08/2022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40C892-4196-5B0E-3E9D-361C4C10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AE2A6-C940-7AA9-5987-2E5F16EF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B703-B58E-4B58-B1D2-DC451BB67B3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071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BE443-56FF-51B0-CFF5-AA53CF58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1F209-2ABD-0173-0FA1-D9B5464CF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E812E-A7C8-8B53-C002-A4BAC1F0B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F49E39-8C5C-D052-8A2C-E4FE53F5D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90CC-FB43-4709-A3A0-9E563C4D2FA3}" type="datetimeFigureOut">
              <a:rPr lang="it-IT" smtClean="0"/>
              <a:t>20/08/2022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70162A-2B40-67D0-FEA2-A0DD3BFC4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CA2F5-D915-E4D5-EEFC-2E6855D81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B703-B58E-4B58-B1D2-DC451BB67B3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020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0A30E-5BCA-9720-18E5-A763018AC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00CDC6-429B-B151-8724-E8FD10835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7E2F9-47AE-127B-8A2B-76B2560A5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A5CAE-E771-8B23-7384-7C55C59D3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90CC-FB43-4709-A3A0-9E563C4D2FA3}" type="datetimeFigureOut">
              <a:rPr lang="it-IT" smtClean="0"/>
              <a:t>20/08/2022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AA512-A2B7-ECD6-BCC9-916D09BC8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14DC6-4633-1653-CAF7-8C6256641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B703-B58E-4B58-B1D2-DC451BB67B3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3367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B15A06-F5C0-A9D0-48D6-AA807E820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40C92-A9E7-85CE-932F-C3E90B21F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49064-E5DA-BAB6-230E-1786E84997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590CC-FB43-4709-A3A0-9E563C4D2FA3}" type="datetimeFigureOut">
              <a:rPr lang="it-IT" smtClean="0"/>
              <a:t>20/08/2022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FE5F5-6CFF-6C5E-8525-31F8ACB80F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7ECF7-51DE-4672-3FF7-3A3B4C707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1B703-B58E-4B58-B1D2-DC451BB67B3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84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5.TIF"/><Relationship Id="rId4" Type="http://schemas.openxmlformats.org/officeDocument/2006/relationships/image" Target="../media/image24.T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7.png"/><Relationship Id="rId4" Type="http://schemas.openxmlformats.org/officeDocument/2006/relationships/image" Target="../media/image27.png"/><Relationship Id="rId9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1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3.png"/><Relationship Id="rId4" Type="http://schemas.openxmlformats.org/officeDocument/2006/relationships/image" Target="../media/image32.jp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4.pn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5.TIF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5.jp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e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9.jp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tiff"/><Relationship Id="rId4" Type="http://schemas.openxmlformats.org/officeDocument/2006/relationships/image" Target="../media/image40.tiff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jp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3.tiff"/><Relationship Id="rId4" Type="http://schemas.openxmlformats.org/officeDocument/2006/relationships/image" Target="../media/image42.tiff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49.png"/><Relationship Id="rId5" Type="http://schemas.openxmlformats.org/officeDocument/2006/relationships/image" Target="../media/image48.jpg"/><Relationship Id="rId10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7.png"/><Relationship Id="rId7" Type="http://schemas.openxmlformats.org/officeDocument/2006/relationships/image" Target="../media/image51.tiff"/><Relationship Id="rId12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11" Type="http://schemas.openxmlformats.org/officeDocument/2006/relationships/image" Target="../media/image2.svg"/><Relationship Id="rId5" Type="http://schemas.openxmlformats.org/officeDocument/2006/relationships/image" Target="../media/image48.jpg"/><Relationship Id="rId10" Type="http://schemas.openxmlformats.org/officeDocument/2006/relationships/image" Target="../media/image1.png"/><Relationship Id="rId4" Type="http://schemas.microsoft.com/office/2007/relationships/hdphoto" Target="../media/hdphoto2.wdp"/><Relationship Id="rId9" Type="http://schemas.openxmlformats.org/officeDocument/2006/relationships/image" Target="../media/image53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2.svg"/><Relationship Id="rId3" Type="http://schemas.openxmlformats.org/officeDocument/2006/relationships/image" Target="../media/image54.png"/><Relationship Id="rId7" Type="http://schemas.microsoft.com/office/2007/relationships/hdphoto" Target="../media/hdphoto2.wdp"/><Relationship Id="rId12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8.png"/><Relationship Id="rId5" Type="http://schemas.openxmlformats.org/officeDocument/2006/relationships/image" Target="../media/image55.jpg"/><Relationship Id="rId10" Type="http://schemas.openxmlformats.org/officeDocument/2006/relationships/image" Target="../media/image57.svg"/><Relationship Id="rId4" Type="http://schemas.microsoft.com/office/2007/relationships/hdphoto" Target="../media/hdphoto3.wdp"/><Relationship Id="rId9" Type="http://schemas.openxmlformats.org/officeDocument/2006/relationships/image" Target="../media/image56.png"/><Relationship Id="rId1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60.jpg"/><Relationship Id="rId7" Type="http://schemas.openxmlformats.org/officeDocument/2006/relationships/image" Target="../media/image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3.png"/><Relationship Id="rId4" Type="http://schemas.openxmlformats.org/officeDocument/2006/relationships/image" Target="../media/image61.jpe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60.jpg"/><Relationship Id="rId7" Type="http://schemas.openxmlformats.org/officeDocument/2006/relationships/image" Target="../media/image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3.png"/><Relationship Id="rId10" Type="http://schemas.openxmlformats.org/officeDocument/2006/relationships/image" Target="../media/image63.png"/><Relationship Id="rId4" Type="http://schemas.openxmlformats.org/officeDocument/2006/relationships/image" Target="../media/image61.jpeg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sv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4.png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0.png"/><Relationship Id="rId7" Type="http://schemas.microsoft.com/office/2007/relationships/hdphoto" Target="../media/hdphoto5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3.png"/><Relationship Id="rId5" Type="http://schemas.microsoft.com/office/2007/relationships/hdphoto" Target="../media/hdphoto4.wdp"/><Relationship Id="rId10" Type="http://schemas.openxmlformats.org/officeDocument/2006/relationships/image" Target="../media/image64.png"/><Relationship Id="rId4" Type="http://schemas.openxmlformats.org/officeDocument/2006/relationships/image" Target="../media/image72.png"/><Relationship Id="rId9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8.jp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7.png"/><Relationship Id="rId4" Type="http://schemas.openxmlformats.org/officeDocument/2006/relationships/image" Target="../media/image16.JPG"/><Relationship Id="rId9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7.png"/><Relationship Id="rId4" Type="http://schemas.openxmlformats.org/officeDocument/2006/relationships/image" Target="../media/image20.jpeg"/><Relationship Id="rId9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1272413" y="4954338"/>
            <a:ext cx="3050675" cy="0"/>
          </a:xfrm>
          <a:prstGeom prst="line">
            <a:avLst/>
          </a:prstGeom>
          <a:ln w="95250" cap="rnd">
            <a:solidFill>
              <a:srgbClr val="5271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-1272414" y="1903663"/>
            <a:ext cx="3050675" cy="0"/>
          </a:xfrm>
          <a:prstGeom prst="line">
            <a:avLst/>
          </a:prstGeom>
          <a:ln w="95250" cap="rnd">
            <a:solidFill>
              <a:srgbClr val="FECB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9614">
            <a:off x="1620030" y="5037739"/>
            <a:ext cx="3584910" cy="21271"/>
          </a:xfrm>
          <a:prstGeom prst="line">
            <a:avLst/>
          </a:prstGeom>
          <a:ln w="28575" cap="rnd">
            <a:solidFill>
              <a:srgbClr val="5271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 dirty="0"/>
          </a:p>
        </p:txBody>
      </p:sp>
      <p:grpSp>
        <p:nvGrpSpPr>
          <p:cNvPr id="8" name="Group 8"/>
          <p:cNvGrpSpPr/>
          <p:nvPr/>
        </p:nvGrpSpPr>
        <p:grpSpPr>
          <a:xfrm>
            <a:off x="651861" y="-4702"/>
            <a:ext cx="590509" cy="1002978"/>
            <a:chOff x="0" y="0"/>
            <a:chExt cx="2771140" cy="33743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71140" cy="3374390"/>
            </a:xfrm>
            <a:custGeom>
              <a:avLst/>
              <a:gdLst/>
              <a:ahLst/>
              <a:cxnLst/>
              <a:rect l="l" t="t" r="r" b="b"/>
              <a:pathLst>
                <a:path w="2771140" h="3374390">
                  <a:moveTo>
                    <a:pt x="0" y="0"/>
                  </a:moveTo>
                  <a:lnTo>
                    <a:pt x="0" y="2471420"/>
                  </a:lnTo>
                  <a:lnTo>
                    <a:pt x="1384300" y="3374390"/>
                  </a:lnTo>
                  <a:lnTo>
                    <a:pt x="2771140" y="2471420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10800000">
            <a:off x="5756033" y="0"/>
            <a:ext cx="1671725" cy="1447713"/>
            <a:chOff x="0" y="0"/>
            <a:chExt cx="6350000" cy="54991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ECB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419240" y="1839290"/>
            <a:ext cx="6374910" cy="1637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24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Possible Material-Saving Approach of Sputtering Techniques for Radiopharmaceutical Target Production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6068369" y="5950052"/>
            <a:ext cx="1047051" cy="906747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152152" y="3750492"/>
            <a:ext cx="4520666" cy="1076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</a:pPr>
            <a:r>
              <a:rPr lang="en-US" sz="1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Ph.D</a:t>
            </a:r>
            <a:r>
              <a:rPr lang="en-US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student</a:t>
            </a:r>
          </a:p>
          <a:p>
            <a:pPr algn="ctr">
              <a:lnSpc>
                <a:spcPts val="1669"/>
              </a:lnSpc>
            </a:pPr>
            <a:r>
              <a:rPr lang="en-US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Alisa Kotliarenko</a:t>
            </a:r>
          </a:p>
          <a:p>
            <a:pPr algn="ctr">
              <a:lnSpc>
                <a:spcPts val="1669"/>
              </a:lnSpc>
            </a:pPr>
            <a:endParaRPr lang="en-US" sz="1193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1669"/>
              </a:lnSpc>
            </a:pPr>
            <a:r>
              <a:rPr lang="en-US" sz="1193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Co-authors: </a:t>
            </a:r>
            <a:r>
              <a:rPr lang="it-IT" sz="12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 Oscar Azzolini, Sara Cisternino, Mourad El Idrissi, Dr. Giorgio Keppel , Dr. Juan Esposito </a:t>
            </a:r>
            <a:endParaRPr lang="en-US" sz="119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6BF6C35A-CE7A-9A91-CD15-B1E637805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9064" y="21825"/>
            <a:ext cx="2426969" cy="1080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AF9C519-2DB8-F62B-FB73-0548C933F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71" y="5636003"/>
            <a:ext cx="1047050" cy="106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7C8EB3F-1992-6ADE-AA95-4348F1871A2E}"/>
              </a:ext>
            </a:extLst>
          </p:cNvPr>
          <p:cNvSpPr txBox="1"/>
          <p:nvPr/>
        </p:nvSpPr>
        <p:spPr>
          <a:xfrm>
            <a:off x="1127099" y="5876265"/>
            <a:ext cx="48302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6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6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6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600" i="0" dirty="0">
                <a:effectLst/>
                <a:cs typeface="Adobe Devanagari" panose="02040503050201020203" pitchFamily="18" charset="0"/>
              </a:rPr>
              <a:t> and Target Chemistry  Whistler, BC  August 22-26, 2022</a:t>
            </a:r>
            <a:endParaRPr lang="en-GB" sz="1600" dirty="0">
              <a:cs typeface="Adobe Devanagari" panose="02040503050201020203" pitchFamily="18" charset="0"/>
            </a:endParaRPr>
          </a:p>
        </p:txBody>
      </p:sp>
      <p:pic>
        <p:nvPicPr>
          <p:cNvPr id="7" name="Picture 6" descr="A picture containing stove&#10;&#10;Description automatically generated">
            <a:extLst>
              <a:ext uri="{FF2B5EF4-FFF2-40B4-BE49-F238E27FC236}">
                <a16:creationId xmlns:a16="http://schemas.microsoft.com/office/drawing/2014/main" id="{B9A6D6B3-7D59-A47C-C4EE-BE76A60749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t="18800" r="1452" b="12737"/>
          <a:stretch/>
        </p:blipFill>
        <p:spPr>
          <a:xfrm>
            <a:off x="6457609" y="638536"/>
            <a:ext cx="6057876" cy="5954009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402ECE0-B46C-87C1-76D3-B91A96E10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53" y="21824"/>
            <a:ext cx="2389380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24">
            <a:extLst>
              <a:ext uri="{FF2B5EF4-FFF2-40B4-BE49-F238E27FC236}">
                <a16:creationId xmlns:a16="http://schemas.microsoft.com/office/drawing/2014/main" id="{B2BDA090-C25A-3AEE-A966-4DD8B8F0E7E5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5566220B-9824-12AD-6CFE-9E3B6E20E2DA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3D7630F-14BA-8B38-951D-AC55366FB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80000" cy="1080000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Possible material-saving approach</a:t>
            </a:r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01DC27EB-3842-3C07-16B9-11BD77F5F10F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80F85BBC-D0A7-3468-2882-83A3266A8281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42" name="Picture 2">
            <a:extLst>
              <a:ext uri="{FF2B5EF4-FFF2-40B4-BE49-F238E27FC236}">
                <a16:creationId xmlns:a16="http://schemas.microsoft.com/office/drawing/2014/main" id="{4DB2ECCE-3502-AC77-C43E-84C1AA968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89D0F69-FBDA-2F40-1C54-2B5D12B75A39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6B27C4-C5D2-E2B3-EEF6-6578B11395BA}"/>
              </a:ext>
            </a:extLst>
          </p:cNvPr>
          <p:cNvSpPr txBox="1"/>
          <p:nvPr/>
        </p:nvSpPr>
        <p:spPr>
          <a:xfrm>
            <a:off x="11552328" y="638094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9/21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7D15C-13DA-513A-0376-DC67EF1D8A2F}"/>
              </a:ext>
            </a:extLst>
          </p:cNvPr>
          <p:cNvSpPr txBox="1"/>
          <p:nvPr/>
        </p:nvSpPr>
        <p:spPr>
          <a:xfrm>
            <a:off x="8266045" y="4180396"/>
            <a:ext cx="4121691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[Kotliarenko </a:t>
            </a:r>
            <a:r>
              <a:rPr lang="it-IT" sz="14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al., Applied Science 2021]</a:t>
            </a:r>
            <a:endParaRPr lang="it-IT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50C48160-A959-CC69-04C6-3520D71C6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56792"/>
              </p:ext>
            </p:extLst>
          </p:nvPr>
        </p:nvGraphicFramePr>
        <p:xfrm>
          <a:off x="2389182" y="1286135"/>
          <a:ext cx="4570119" cy="1267399"/>
        </p:xfrm>
        <a:graphic>
          <a:graphicData uri="http://schemas.openxmlformats.org/drawingml/2006/table">
            <a:tbl>
              <a:tblPr firstRow="1" firstCol="1" bandRow="1"/>
              <a:tblGrid>
                <a:gridCol w="1833908">
                  <a:extLst>
                    <a:ext uri="{9D8B030D-6E8A-4147-A177-3AD203B41FA5}">
                      <a16:colId xmlns:a16="http://schemas.microsoft.com/office/drawing/2014/main" val="3910758386"/>
                    </a:ext>
                  </a:extLst>
                </a:gridCol>
                <a:gridCol w="1503178">
                  <a:extLst>
                    <a:ext uri="{9D8B030D-6E8A-4147-A177-3AD203B41FA5}">
                      <a16:colId xmlns:a16="http://schemas.microsoft.com/office/drawing/2014/main" val="1086849932"/>
                    </a:ext>
                  </a:extLst>
                </a:gridCol>
                <a:gridCol w="1233033">
                  <a:extLst>
                    <a:ext uri="{9D8B030D-6E8A-4147-A177-3AD203B41FA5}">
                      <a16:colId xmlns:a16="http://schemas.microsoft.com/office/drawing/2014/main" val="247758938"/>
                    </a:ext>
                  </a:extLst>
                </a:gridCol>
              </a:tblGrid>
              <a:tr h="249676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 results </a:t>
                      </a:r>
                    </a:p>
                  </a:txBody>
                  <a:tcPr marL="98688" marR="986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Magnetron,%</a:t>
                      </a:r>
                    </a:p>
                  </a:txBody>
                  <a:tcPr marL="98688" marR="986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Diode, %</a:t>
                      </a:r>
                    </a:p>
                  </a:txBody>
                  <a:tcPr marL="98688" marR="986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3388032"/>
                  </a:ext>
                </a:extLst>
              </a:tr>
              <a:tr h="3392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 the substrate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88" marR="986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38,9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±0,003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88" marR="986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21,6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±0,0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88" marR="986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76470"/>
                  </a:ext>
                </a:extLst>
              </a:tr>
              <a:tr h="3392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 the shield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88" marR="9868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56,3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±0,005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88" marR="9868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71,6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±0,113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88" marR="9868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9995259"/>
                  </a:ext>
                </a:extLst>
              </a:tr>
              <a:tr h="3392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Losses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88" marR="9868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±0,008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88" marR="9868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±0,148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88" marR="9868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0397628"/>
                  </a:ext>
                </a:extLst>
              </a:tr>
            </a:tbl>
          </a:graphicData>
        </a:graphic>
      </p:graphicFrame>
      <p:pic>
        <p:nvPicPr>
          <p:cNvPr id="29" name="Picture 2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FCC9A0F-5BFD-64EF-AC02-E8C31354A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84" y="2722396"/>
            <a:ext cx="3888000" cy="2916000"/>
          </a:xfrm>
          <a:prstGeom prst="rect">
            <a:avLst/>
          </a:prstGeom>
        </p:spPr>
      </p:pic>
      <p:pic>
        <p:nvPicPr>
          <p:cNvPr id="30" name="Picture 29" descr="A picture containing text, outdoor, tree, plant&#10;&#10;Description automatically generated">
            <a:extLst>
              <a:ext uri="{FF2B5EF4-FFF2-40B4-BE49-F238E27FC236}">
                <a16:creationId xmlns:a16="http://schemas.microsoft.com/office/drawing/2014/main" id="{36B4353F-6F29-67BF-42B0-CF6C66FAF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42" y="2722396"/>
            <a:ext cx="3888000" cy="2916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6F6D9CB-09BD-3992-6899-C954F051EE70}"/>
              </a:ext>
            </a:extLst>
          </p:cNvPr>
          <p:cNvSpPr txBox="1"/>
          <p:nvPr/>
        </p:nvSpPr>
        <p:spPr>
          <a:xfrm>
            <a:off x="2472963" y="5697758"/>
            <a:ext cx="520799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Growing beheviour of MS and Diode depositions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6E4251-0796-6224-ECB6-191A464A8758}"/>
              </a:ext>
            </a:extLst>
          </p:cNvPr>
          <p:cNvGrpSpPr/>
          <p:nvPr/>
        </p:nvGrpSpPr>
        <p:grpSpPr>
          <a:xfrm>
            <a:off x="161382" y="-6840"/>
            <a:ext cx="624860" cy="990997"/>
            <a:chOff x="161382" y="-6840"/>
            <a:chExt cx="624860" cy="990997"/>
          </a:xfrm>
        </p:grpSpPr>
        <p:grpSp>
          <p:nvGrpSpPr>
            <p:cNvPr id="34" name="Group 24">
              <a:extLst>
                <a:ext uri="{FF2B5EF4-FFF2-40B4-BE49-F238E27FC236}">
                  <a16:creationId xmlns:a16="http://schemas.microsoft.com/office/drawing/2014/main" id="{4835D944-6F27-8155-CBFA-06B177B32D34}"/>
                </a:ext>
              </a:extLst>
            </p:cNvPr>
            <p:cNvGrpSpPr/>
            <p:nvPr/>
          </p:nvGrpSpPr>
          <p:grpSpPr>
            <a:xfrm>
              <a:off x="161382" y="-6840"/>
              <a:ext cx="624860" cy="990997"/>
              <a:chOff x="0" y="0"/>
              <a:chExt cx="2771140" cy="3374390"/>
            </a:xfrm>
            <a:solidFill>
              <a:srgbClr val="028EDC"/>
            </a:solidFill>
          </p:grpSpPr>
          <p:sp>
            <p:nvSpPr>
              <p:cNvPr id="36" name="Freeform 25">
                <a:extLst>
                  <a:ext uri="{FF2B5EF4-FFF2-40B4-BE49-F238E27FC236}">
                    <a16:creationId xmlns:a16="http://schemas.microsoft.com/office/drawing/2014/main" id="{041E5F93-2868-1F05-8E05-89B39EC5886E}"/>
                  </a:ext>
                </a:extLst>
              </p:cNvPr>
              <p:cNvSpPr/>
              <p:nvPr/>
            </p:nvSpPr>
            <p:spPr>
              <a:xfrm>
                <a:off x="0" y="0"/>
                <a:ext cx="2771140" cy="3374390"/>
              </a:xfrm>
              <a:custGeom>
                <a:avLst/>
                <a:gdLst/>
                <a:ahLst/>
                <a:cxnLst/>
                <a:rect l="l" t="t" r="r" b="b"/>
                <a:pathLst>
                  <a:path w="2771140" h="3374390">
                    <a:moveTo>
                      <a:pt x="0" y="0"/>
                    </a:moveTo>
                    <a:lnTo>
                      <a:pt x="0" y="2471420"/>
                    </a:lnTo>
                    <a:lnTo>
                      <a:pt x="1384300" y="3374390"/>
                    </a:lnTo>
                    <a:lnTo>
                      <a:pt x="2771140" y="2471420"/>
                    </a:lnTo>
                    <a:lnTo>
                      <a:pt x="277114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35" name="TextBox 17">
              <a:extLst>
                <a:ext uri="{FF2B5EF4-FFF2-40B4-BE49-F238E27FC236}">
                  <a16:creationId xmlns:a16="http://schemas.microsoft.com/office/drawing/2014/main" id="{07AF1F2E-6746-131D-C02A-79AB44324AB2}"/>
                </a:ext>
              </a:extLst>
            </p:cNvPr>
            <p:cNvSpPr txBox="1"/>
            <p:nvPr/>
          </p:nvSpPr>
          <p:spPr>
            <a:xfrm>
              <a:off x="328991" y="147539"/>
              <a:ext cx="289643" cy="682238"/>
            </a:xfrm>
            <a:prstGeom prst="rect">
              <a:avLst/>
            </a:prstGeom>
            <a:solidFill>
              <a:srgbClr val="028EDC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Poppins Bold"/>
                </a:rPr>
                <a:t>2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6B6EFFB-7D65-F2FA-F8E3-E7A4076F2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FA0799C-B72B-DAEF-80E2-886B7D76A8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54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5C97A-AAAD-4B8A-5FEC-08B879D93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80000" cy="1080000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Inverted magnetron idea</a:t>
            </a:r>
          </a:p>
        </p:txBody>
      </p:sp>
      <p:grpSp>
        <p:nvGrpSpPr>
          <p:cNvPr id="13" name="Group 15">
            <a:extLst>
              <a:ext uri="{FF2B5EF4-FFF2-40B4-BE49-F238E27FC236}">
                <a16:creationId xmlns:a16="http://schemas.microsoft.com/office/drawing/2014/main" id="{7E0556DA-A6BC-BDC0-7E39-6E17C69B4F19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BB30016E-07AB-5987-B980-00436F718E7D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5" name="Group 24">
            <a:extLst>
              <a:ext uri="{FF2B5EF4-FFF2-40B4-BE49-F238E27FC236}">
                <a16:creationId xmlns:a16="http://schemas.microsoft.com/office/drawing/2014/main" id="{4C0DDCAF-C270-49A5-1ABE-8563C452764A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16" name="Freeform 25">
              <a:extLst>
                <a:ext uri="{FF2B5EF4-FFF2-40B4-BE49-F238E27FC236}">
                  <a16:creationId xmlns:a16="http://schemas.microsoft.com/office/drawing/2014/main" id="{2C5C68EF-DF40-C739-4DB0-6E50EA006FB1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59EBFE75-9772-99C8-05F9-9F2E5B2DE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484628B-DBC8-8707-0EE7-601EFE8BBDA1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7A7929-AC19-5868-E821-798BF6EC29E3}"/>
              </a:ext>
            </a:extLst>
          </p:cNvPr>
          <p:cNvGrpSpPr/>
          <p:nvPr/>
        </p:nvGrpSpPr>
        <p:grpSpPr>
          <a:xfrm>
            <a:off x="4231752" y="1953984"/>
            <a:ext cx="4049715" cy="2950032"/>
            <a:chOff x="6051345" y="2589188"/>
            <a:chExt cx="5786430" cy="4212954"/>
          </a:xfrm>
        </p:grpSpPr>
        <p:pic>
          <p:nvPicPr>
            <p:cNvPr id="30" name="Segnaposto contenuto 3">
              <a:extLst>
                <a:ext uri="{FF2B5EF4-FFF2-40B4-BE49-F238E27FC236}">
                  <a16:creationId xmlns:a16="http://schemas.microsoft.com/office/drawing/2014/main" id="{18A05A47-E8F6-57F9-2735-F1FC29C9F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9" r="1" b="1"/>
            <a:stretch/>
          </p:blipFill>
          <p:spPr>
            <a:xfrm>
              <a:off x="6051345" y="2589188"/>
              <a:ext cx="2962727" cy="4212954"/>
            </a:xfrm>
            <a:prstGeom prst="roundRect">
              <a:avLst/>
            </a:prstGeom>
          </p:spPr>
        </p:pic>
        <p:pic>
          <p:nvPicPr>
            <p:cNvPr id="31" name="Immagine 4">
              <a:extLst>
                <a:ext uri="{FF2B5EF4-FFF2-40B4-BE49-F238E27FC236}">
                  <a16:creationId xmlns:a16="http://schemas.microsoft.com/office/drawing/2014/main" id="{A7A87DD9-A501-2664-D842-6E26571B4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1" r="8143" b="3"/>
            <a:stretch/>
          </p:blipFill>
          <p:spPr>
            <a:xfrm>
              <a:off x="8750205" y="2589188"/>
              <a:ext cx="3087570" cy="4212954"/>
            </a:xfrm>
            <a:prstGeom prst="roundRect">
              <a:avLst/>
            </a:prstGeom>
          </p:spPr>
        </p:pic>
      </p:grpSp>
      <p:sp>
        <p:nvSpPr>
          <p:cNvPr id="32" name="CasellaDiTesto 6">
            <a:extLst>
              <a:ext uri="{FF2B5EF4-FFF2-40B4-BE49-F238E27FC236}">
                <a16:creationId xmlns:a16="http://schemas.microsoft.com/office/drawing/2014/main" id="{DB26B585-B73F-5DE9-88C1-4964FE3F5146}"/>
              </a:ext>
            </a:extLst>
          </p:cNvPr>
          <p:cNvSpPr txBox="1"/>
          <p:nvPr/>
        </p:nvSpPr>
        <p:spPr>
          <a:xfrm>
            <a:off x="4413317" y="5002869"/>
            <a:ext cx="3749681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Simpler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system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Does not require shielding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Easy maintenance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4AD2ED-D92C-220D-FCB1-2D6440C10BED}"/>
              </a:ext>
            </a:extLst>
          </p:cNvPr>
          <p:cNvGrpSpPr/>
          <p:nvPr/>
        </p:nvGrpSpPr>
        <p:grpSpPr>
          <a:xfrm>
            <a:off x="294521" y="1922315"/>
            <a:ext cx="3362856" cy="2809078"/>
            <a:chOff x="161651" y="2850383"/>
            <a:chExt cx="4881660" cy="3931461"/>
          </a:xfrm>
        </p:grpSpPr>
        <p:pic>
          <p:nvPicPr>
            <p:cNvPr id="36" name="Immagine 3">
              <a:extLst>
                <a:ext uri="{FF2B5EF4-FFF2-40B4-BE49-F238E27FC236}">
                  <a16:creationId xmlns:a16="http://schemas.microsoft.com/office/drawing/2014/main" id="{1564DBCF-99A8-B4E1-95D2-2C798F3FC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36" t="13565" r="15367" b="9752"/>
            <a:stretch/>
          </p:blipFill>
          <p:spPr>
            <a:xfrm>
              <a:off x="161651" y="2850383"/>
              <a:ext cx="4881660" cy="3931461"/>
            </a:xfrm>
            <a:prstGeom prst="round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2461B92-CF2F-19F7-F78E-EE3A19887530}"/>
                </a:ext>
              </a:extLst>
            </p:cNvPr>
            <p:cNvSpPr txBox="1"/>
            <p:nvPr/>
          </p:nvSpPr>
          <p:spPr>
            <a:xfrm rot="16200000">
              <a:off x="3379725" y="5038378"/>
              <a:ext cx="1530870" cy="408624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Ground shield</a:t>
              </a:r>
              <a:endParaRPr lang="en-GB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3CA8D3-D710-5E4D-2125-24E12C87A6CB}"/>
                </a:ext>
              </a:extLst>
            </p:cNvPr>
            <p:cNvSpPr txBox="1"/>
            <p:nvPr/>
          </p:nvSpPr>
          <p:spPr>
            <a:xfrm>
              <a:off x="1625926" y="4362529"/>
              <a:ext cx="1469250" cy="571891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Cathode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C89CD73-2045-1A29-1C93-375FFFF86373}"/>
              </a:ext>
            </a:extLst>
          </p:cNvPr>
          <p:cNvSpPr txBox="1"/>
          <p:nvPr/>
        </p:nvSpPr>
        <p:spPr>
          <a:xfrm>
            <a:off x="6694962" y="3122614"/>
            <a:ext cx="1012130" cy="408623"/>
          </a:xfrm>
          <a:prstGeom prst="round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Cathode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A46578-2A50-E724-642E-EDE0ACACA308}"/>
              </a:ext>
            </a:extLst>
          </p:cNvPr>
          <p:cNvSpPr txBox="1"/>
          <p:nvPr/>
        </p:nvSpPr>
        <p:spPr>
          <a:xfrm>
            <a:off x="11449489" y="6380945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10/21</a:t>
            </a:r>
          </a:p>
        </p:txBody>
      </p:sp>
      <p:pic>
        <p:nvPicPr>
          <p:cNvPr id="25" name="Picture 24" descr="A picture containing indoor, kitchenware&#10;&#10;Description automatically generated">
            <a:extLst>
              <a:ext uri="{FF2B5EF4-FFF2-40B4-BE49-F238E27FC236}">
                <a16:creationId xmlns:a16="http://schemas.microsoft.com/office/drawing/2014/main" id="{A02BB33A-B8F7-CB04-316F-0E204CE60E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1" r="3748"/>
          <a:stretch/>
        </p:blipFill>
        <p:spPr>
          <a:xfrm>
            <a:off x="10316508" y="2188019"/>
            <a:ext cx="1331957" cy="2334295"/>
          </a:xfrm>
          <a:prstGeom prst="round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EAD2791-0C82-C07B-6316-D12705F40E60}"/>
              </a:ext>
            </a:extLst>
          </p:cNvPr>
          <p:cNvSpPr txBox="1"/>
          <p:nvPr/>
        </p:nvSpPr>
        <p:spPr>
          <a:xfrm>
            <a:off x="9128604" y="1552983"/>
            <a:ext cx="218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Produced prototype</a:t>
            </a:r>
          </a:p>
        </p:txBody>
      </p:sp>
      <p:pic>
        <p:nvPicPr>
          <p:cNvPr id="27" name="Picture 26" descr="A picture containing cup, trash&#10;&#10;Description automatically generated">
            <a:extLst>
              <a:ext uri="{FF2B5EF4-FFF2-40B4-BE49-F238E27FC236}">
                <a16:creationId xmlns:a16="http://schemas.microsoft.com/office/drawing/2014/main" id="{66632EDA-1C18-607E-F5DD-1FB14C873C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14" y="2188019"/>
            <a:ext cx="1750722" cy="2334295"/>
          </a:xfrm>
          <a:prstGeom prst="round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53C4B7A-FFD1-4C82-6377-E0EA9FD4F626}"/>
              </a:ext>
            </a:extLst>
          </p:cNvPr>
          <p:cNvGrpSpPr/>
          <p:nvPr/>
        </p:nvGrpSpPr>
        <p:grpSpPr>
          <a:xfrm>
            <a:off x="161382" y="-6840"/>
            <a:ext cx="624860" cy="990997"/>
            <a:chOff x="161382" y="-6840"/>
            <a:chExt cx="624860" cy="990997"/>
          </a:xfrm>
        </p:grpSpPr>
        <p:grpSp>
          <p:nvGrpSpPr>
            <p:cNvPr id="34" name="Group 24">
              <a:extLst>
                <a:ext uri="{FF2B5EF4-FFF2-40B4-BE49-F238E27FC236}">
                  <a16:creationId xmlns:a16="http://schemas.microsoft.com/office/drawing/2014/main" id="{5250DCD8-A3CB-A508-D55C-0761E1DC001C}"/>
                </a:ext>
              </a:extLst>
            </p:cNvPr>
            <p:cNvGrpSpPr/>
            <p:nvPr/>
          </p:nvGrpSpPr>
          <p:grpSpPr>
            <a:xfrm>
              <a:off x="161382" y="-6840"/>
              <a:ext cx="624860" cy="990997"/>
              <a:chOff x="0" y="0"/>
              <a:chExt cx="2771140" cy="3374390"/>
            </a:xfrm>
            <a:solidFill>
              <a:srgbClr val="028EDC"/>
            </a:solidFill>
          </p:grpSpPr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id="{BEF9B6E2-68E1-3023-7625-505B0AC63D72}"/>
                  </a:ext>
                </a:extLst>
              </p:cNvPr>
              <p:cNvSpPr/>
              <p:nvPr/>
            </p:nvSpPr>
            <p:spPr>
              <a:xfrm>
                <a:off x="0" y="0"/>
                <a:ext cx="2771140" cy="3374390"/>
              </a:xfrm>
              <a:custGeom>
                <a:avLst/>
                <a:gdLst/>
                <a:ahLst/>
                <a:cxnLst/>
                <a:rect l="l" t="t" r="r" b="b"/>
                <a:pathLst>
                  <a:path w="2771140" h="3374390">
                    <a:moveTo>
                      <a:pt x="0" y="0"/>
                    </a:moveTo>
                    <a:lnTo>
                      <a:pt x="0" y="2471420"/>
                    </a:lnTo>
                    <a:lnTo>
                      <a:pt x="1384300" y="3374390"/>
                    </a:lnTo>
                    <a:lnTo>
                      <a:pt x="2771140" y="2471420"/>
                    </a:lnTo>
                    <a:lnTo>
                      <a:pt x="277114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40" name="TextBox 17">
              <a:extLst>
                <a:ext uri="{FF2B5EF4-FFF2-40B4-BE49-F238E27FC236}">
                  <a16:creationId xmlns:a16="http://schemas.microsoft.com/office/drawing/2014/main" id="{219F305A-F858-F1FA-1B7A-00E88935C1B8}"/>
                </a:ext>
              </a:extLst>
            </p:cNvPr>
            <p:cNvSpPr txBox="1"/>
            <p:nvPr/>
          </p:nvSpPr>
          <p:spPr>
            <a:xfrm>
              <a:off x="328991" y="147539"/>
              <a:ext cx="289643" cy="682238"/>
            </a:xfrm>
            <a:prstGeom prst="rect">
              <a:avLst/>
            </a:prstGeom>
            <a:solidFill>
              <a:srgbClr val="028EDC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Poppins Bold"/>
                </a:rPr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B577C89-DEB2-7138-4AD0-6BCE9D4AAFDF}"/>
              </a:ext>
            </a:extLst>
          </p:cNvPr>
          <p:cNvSpPr txBox="1"/>
          <p:nvPr/>
        </p:nvSpPr>
        <p:spPr>
          <a:xfrm>
            <a:off x="1222835" y="1517240"/>
            <a:ext cx="149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design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4A3D334-CE2E-3DBD-E31C-57E5CABC26EE}"/>
              </a:ext>
            </a:extLst>
          </p:cNvPr>
          <p:cNvSpPr txBox="1"/>
          <p:nvPr/>
        </p:nvSpPr>
        <p:spPr>
          <a:xfrm>
            <a:off x="5268505" y="1547309"/>
            <a:ext cx="189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Prototype design</a:t>
            </a:r>
          </a:p>
        </p:txBody>
      </p:sp>
      <p:sp>
        <p:nvSpPr>
          <p:cNvPr id="4" name="CasellaDiTesto 6">
            <a:extLst>
              <a:ext uri="{FF2B5EF4-FFF2-40B4-BE49-F238E27FC236}">
                <a16:creationId xmlns:a16="http://schemas.microsoft.com/office/drawing/2014/main" id="{E2CF46F1-59FC-E164-198F-99CE1D9B97E7}"/>
              </a:ext>
            </a:extLst>
          </p:cNvPr>
          <p:cNvSpPr txBox="1"/>
          <p:nvPr/>
        </p:nvSpPr>
        <p:spPr>
          <a:xfrm>
            <a:off x="8504802" y="4943961"/>
            <a:ext cx="3313597" cy="8925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Dimensions:</a:t>
            </a:r>
          </a:p>
          <a:p>
            <a:pPr algn="just"/>
            <a:r>
              <a:rPr lang="it-IT" sz="1600" b="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External</a:t>
            </a:r>
            <a:r>
              <a:rPr lang="it-IT" sz="16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106 mm </a:t>
            </a:r>
            <a:r>
              <a:rPr lang="it-IT" sz="16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 </a:t>
            </a:r>
            <a:r>
              <a:rPr lang="en-GB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89 mm </a:t>
            </a:r>
          </a:p>
          <a:p>
            <a:pPr algn="just"/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Cathode</a:t>
            </a:r>
            <a:r>
              <a:rPr lang="en-GB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106 mm </a:t>
            </a:r>
            <a:r>
              <a:rPr lang="it-IT" sz="16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</a:t>
            </a:r>
            <a:r>
              <a:rPr lang="en-GB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59 mm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F21DA7E-4689-2BCB-D92E-DA1848F701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E618F4F-E0B9-A420-72CE-CE79358184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  <p:sp>
        <p:nvSpPr>
          <p:cNvPr id="9" name="CasellaDiTesto 6">
            <a:extLst>
              <a:ext uri="{FF2B5EF4-FFF2-40B4-BE49-F238E27FC236}">
                <a16:creationId xmlns:a16="http://schemas.microsoft.com/office/drawing/2014/main" id="{11195584-E352-6BA5-8FF1-C50C28EA5B23}"/>
              </a:ext>
            </a:extLst>
          </p:cNvPr>
          <p:cNvSpPr txBox="1"/>
          <p:nvPr/>
        </p:nvSpPr>
        <p:spPr>
          <a:xfrm>
            <a:off x="373601" y="4914998"/>
            <a:ext cx="3362856" cy="8925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Dimensions:</a:t>
            </a:r>
          </a:p>
          <a:p>
            <a:pPr algn="just"/>
            <a:r>
              <a:rPr lang="it-IT" sz="1600" b="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External</a:t>
            </a:r>
            <a:r>
              <a:rPr lang="it-IT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 mm </a:t>
            </a:r>
            <a:r>
              <a:rPr lang="it-IT" sz="16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 </a:t>
            </a:r>
            <a:r>
              <a:rPr lang="en-GB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160 mm </a:t>
            </a:r>
          </a:p>
          <a:p>
            <a:pPr algn="just"/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Cathode	</a:t>
            </a:r>
            <a:r>
              <a:rPr lang="en-GB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GB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60 mm </a:t>
            </a:r>
            <a:r>
              <a:rPr lang="it-IT" sz="16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</a:t>
            </a:r>
            <a:r>
              <a:rPr lang="en-GB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mm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481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DE97E-7E76-F3B7-0497-64572AAF6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80000" cy="1080000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Inverted magnetron - proof of concept</a:t>
            </a:r>
          </a:p>
        </p:txBody>
      </p:sp>
      <p:grpSp>
        <p:nvGrpSpPr>
          <p:cNvPr id="18" name="Group 15">
            <a:extLst>
              <a:ext uri="{FF2B5EF4-FFF2-40B4-BE49-F238E27FC236}">
                <a16:creationId xmlns:a16="http://schemas.microsoft.com/office/drawing/2014/main" id="{CE7FE466-5614-BA73-CFAF-9653415DE268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1D88427-C78F-32C4-FADA-4E9C1CF318A3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20" name="Group 24">
            <a:extLst>
              <a:ext uri="{FF2B5EF4-FFF2-40B4-BE49-F238E27FC236}">
                <a16:creationId xmlns:a16="http://schemas.microsoft.com/office/drawing/2014/main" id="{9C9978B1-7C8E-87C9-652E-B4CB06106C04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4A63105D-DF00-1CEB-7996-B02F2AFE892C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13296F2F-E032-4239-42B9-7FB87EE09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D6A6B69-EA4E-AA3F-0CB8-D8CF1329A3AB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6F39DE-76ED-C806-8C4D-6868E955A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279" y="2247826"/>
            <a:ext cx="6681149" cy="2504017"/>
          </a:xfrm>
          <a:prstGeom prst="rect">
            <a:avLst/>
          </a:prstGeom>
        </p:spPr>
      </p:pic>
      <p:pic>
        <p:nvPicPr>
          <p:cNvPr id="17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6C3FA39C-0FEB-5F05-57F3-1D1933E729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8362" r="37964" b="48090"/>
          <a:stretch/>
        </p:blipFill>
        <p:spPr>
          <a:xfrm>
            <a:off x="10059236" y="2689975"/>
            <a:ext cx="1587188" cy="1508514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BC30BB-842A-FD2E-560E-A0079CFAB620}"/>
              </a:ext>
            </a:extLst>
          </p:cNvPr>
          <p:cNvSpPr txBox="1"/>
          <p:nvPr/>
        </p:nvSpPr>
        <p:spPr>
          <a:xfrm>
            <a:off x="161382" y="2405595"/>
            <a:ext cx="310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Deposition parameters</a:t>
            </a:r>
          </a:p>
        </p:txBody>
      </p:sp>
      <p:grpSp>
        <p:nvGrpSpPr>
          <p:cNvPr id="27" name="Group 6">
            <a:extLst>
              <a:ext uri="{FF2B5EF4-FFF2-40B4-BE49-F238E27FC236}">
                <a16:creationId xmlns:a16="http://schemas.microsoft.com/office/drawing/2014/main" id="{F37B3C66-D61F-C394-D2FA-888BF3D364C9}"/>
              </a:ext>
            </a:extLst>
          </p:cNvPr>
          <p:cNvGrpSpPr/>
          <p:nvPr/>
        </p:nvGrpSpPr>
        <p:grpSpPr>
          <a:xfrm>
            <a:off x="161382" y="2819005"/>
            <a:ext cx="2788148" cy="1622808"/>
            <a:chOff x="0" y="0"/>
            <a:chExt cx="2576834" cy="1913890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F5642875-32AC-373D-64C3-A24C0F844131}"/>
                </a:ext>
              </a:extLst>
            </p:cNvPr>
            <p:cNvSpPr/>
            <p:nvPr/>
          </p:nvSpPr>
          <p:spPr>
            <a:xfrm>
              <a:off x="0" y="0"/>
              <a:ext cx="2576834" cy="1913890"/>
            </a:xfrm>
            <a:custGeom>
              <a:avLst/>
              <a:gdLst/>
              <a:ahLst/>
              <a:cxnLst/>
              <a:rect l="l" t="t" r="r" b="b"/>
              <a:pathLst>
                <a:path w="2576834" h="1913890">
                  <a:moveTo>
                    <a:pt x="2452374" y="59690"/>
                  </a:moveTo>
                  <a:cubicBezTo>
                    <a:pt x="2487934" y="59690"/>
                    <a:pt x="2517144" y="88900"/>
                    <a:pt x="2517144" y="124460"/>
                  </a:cubicBezTo>
                  <a:lnTo>
                    <a:pt x="2517144" y="1789430"/>
                  </a:lnTo>
                  <a:cubicBezTo>
                    <a:pt x="2517144" y="1824990"/>
                    <a:pt x="2487934" y="1854200"/>
                    <a:pt x="2452374" y="1854200"/>
                  </a:cubicBezTo>
                  <a:lnTo>
                    <a:pt x="124460" y="1854200"/>
                  </a:lnTo>
                  <a:cubicBezTo>
                    <a:pt x="88900" y="1854200"/>
                    <a:pt x="59690" y="1824990"/>
                    <a:pt x="59690" y="178943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452374" y="59690"/>
                  </a:lnTo>
                  <a:moveTo>
                    <a:pt x="245237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789430"/>
                  </a:lnTo>
                  <a:cubicBezTo>
                    <a:pt x="0" y="1858010"/>
                    <a:pt x="55880" y="1913890"/>
                    <a:pt x="124460" y="1913890"/>
                  </a:cubicBezTo>
                  <a:lnTo>
                    <a:pt x="2452374" y="1913890"/>
                  </a:lnTo>
                  <a:cubicBezTo>
                    <a:pt x="2520954" y="1913890"/>
                    <a:pt x="2576834" y="1858010"/>
                    <a:pt x="2576834" y="1789430"/>
                  </a:cubicBezTo>
                  <a:lnTo>
                    <a:pt x="2576834" y="124460"/>
                  </a:lnTo>
                  <a:cubicBezTo>
                    <a:pt x="2576834" y="55880"/>
                    <a:pt x="2520954" y="0"/>
                    <a:pt x="2452374" y="0"/>
                  </a:cubicBezTo>
                  <a:close/>
                </a:path>
              </a:pathLst>
            </a:custGeom>
            <a:solidFill>
              <a:srgbClr val="BDC3C1"/>
            </a:solidFill>
          </p:spPr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BC70A9B-DB8A-E4CB-024C-6ECB194A535A}"/>
              </a:ext>
            </a:extLst>
          </p:cNvPr>
          <p:cNvSpPr txBox="1"/>
          <p:nvPr/>
        </p:nvSpPr>
        <p:spPr>
          <a:xfrm>
            <a:off x="9964178" y="4265478"/>
            <a:ext cx="2171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 deposition: </a:t>
            </a:r>
            <a:r>
              <a:rPr lang="it-IT" sz="1800" b="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</a:t>
            </a:r>
            <a:r>
              <a:rPr lang="it-IT" sz="18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mm x 40 µm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Nb: </a:t>
            </a:r>
            <a:r>
              <a:rPr lang="it-IT" sz="18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Ø24 x 0,5 mm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0BCE3-2B47-5C96-8806-67846E633B80}"/>
              </a:ext>
            </a:extLst>
          </p:cNvPr>
          <p:cNvSpPr txBox="1"/>
          <p:nvPr/>
        </p:nvSpPr>
        <p:spPr>
          <a:xfrm>
            <a:off x="5274149" y="4852781"/>
            <a:ext cx="309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Morphology of Cu deposition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911913-F35B-8AB1-B0F8-E323D1B0A6EE}"/>
              </a:ext>
            </a:extLst>
          </p:cNvPr>
          <p:cNvSpPr txBox="1"/>
          <p:nvPr/>
        </p:nvSpPr>
        <p:spPr>
          <a:xfrm>
            <a:off x="11468597" y="6395034"/>
            <a:ext cx="822805" cy="3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11/21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E3065-7182-9AAC-EAF5-CDEC1777847A}"/>
              </a:ext>
            </a:extLst>
          </p:cNvPr>
          <p:cNvSpPr txBox="1"/>
          <p:nvPr/>
        </p:nvSpPr>
        <p:spPr>
          <a:xfrm>
            <a:off x="10371288" y="2113281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30 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5B9971C-EC8C-20B8-D698-69F3438048C0}"/>
                  </a:ext>
                </a:extLst>
              </p:cNvPr>
              <p:cNvSpPr txBox="1"/>
              <p:nvPr/>
            </p:nvSpPr>
            <p:spPr>
              <a:xfrm>
                <a:off x="197331" y="2947736"/>
                <a:ext cx="2752198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Gas flows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Ar – 3,5 sccm</a:t>
                </a:r>
              </a:p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Power:  	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  <a:r>
                  <a:rPr lang="it-IT" sz="1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const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 A; </a:t>
                </a:r>
              </a:p>
              <a:p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U </a:t>
                </a:r>
                <a14:m>
                  <m:oMath xmlns:m="http://schemas.openxmlformats.org/officeDocument/2006/math"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500 V</a:t>
                </a:r>
              </a:p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Time: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	150 min</a:t>
                </a:r>
              </a:p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Coil power: 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5,5 A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5B9971C-EC8C-20B8-D698-69F343804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31" y="2947736"/>
                <a:ext cx="2752198" cy="1323439"/>
              </a:xfrm>
              <a:prstGeom prst="rect">
                <a:avLst/>
              </a:prstGeom>
              <a:blipFill>
                <a:blip r:embed="rId5"/>
                <a:stretch>
                  <a:fillRect l="-1106" t="-1382" b="-50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F35973E1-3684-66E9-ED47-9E1A12736E9E}"/>
              </a:ext>
            </a:extLst>
          </p:cNvPr>
          <p:cNvGrpSpPr/>
          <p:nvPr/>
        </p:nvGrpSpPr>
        <p:grpSpPr>
          <a:xfrm>
            <a:off x="161382" y="-6840"/>
            <a:ext cx="624860" cy="990997"/>
            <a:chOff x="161382" y="-6840"/>
            <a:chExt cx="624860" cy="990997"/>
          </a:xfrm>
        </p:grpSpPr>
        <p:grpSp>
          <p:nvGrpSpPr>
            <p:cNvPr id="33" name="Group 24">
              <a:extLst>
                <a:ext uri="{FF2B5EF4-FFF2-40B4-BE49-F238E27FC236}">
                  <a16:creationId xmlns:a16="http://schemas.microsoft.com/office/drawing/2014/main" id="{9B5DA6DD-601E-58A9-3FE5-B615CD024D8E}"/>
                </a:ext>
              </a:extLst>
            </p:cNvPr>
            <p:cNvGrpSpPr/>
            <p:nvPr/>
          </p:nvGrpSpPr>
          <p:grpSpPr>
            <a:xfrm>
              <a:off x="161382" y="-6840"/>
              <a:ext cx="624860" cy="990997"/>
              <a:chOff x="0" y="0"/>
              <a:chExt cx="2771140" cy="3374390"/>
            </a:xfrm>
            <a:solidFill>
              <a:srgbClr val="028EDC"/>
            </a:solidFill>
          </p:grpSpPr>
          <p:sp>
            <p:nvSpPr>
              <p:cNvPr id="39" name="Freeform 25">
                <a:extLst>
                  <a:ext uri="{FF2B5EF4-FFF2-40B4-BE49-F238E27FC236}">
                    <a16:creationId xmlns:a16="http://schemas.microsoft.com/office/drawing/2014/main" id="{DF2DC963-7D72-D261-6CF3-25A66657D061}"/>
                  </a:ext>
                </a:extLst>
              </p:cNvPr>
              <p:cNvSpPr/>
              <p:nvPr/>
            </p:nvSpPr>
            <p:spPr>
              <a:xfrm>
                <a:off x="0" y="0"/>
                <a:ext cx="2771140" cy="3374390"/>
              </a:xfrm>
              <a:custGeom>
                <a:avLst/>
                <a:gdLst/>
                <a:ahLst/>
                <a:cxnLst/>
                <a:rect l="l" t="t" r="r" b="b"/>
                <a:pathLst>
                  <a:path w="2771140" h="3374390">
                    <a:moveTo>
                      <a:pt x="0" y="0"/>
                    </a:moveTo>
                    <a:lnTo>
                      <a:pt x="0" y="2471420"/>
                    </a:lnTo>
                    <a:lnTo>
                      <a:pt x="1384300" y="3374390"/>
                    </a:lnTo>
                    <a:lnTo>
                      <a:pt x="2771140" y="2471420"/>
                    </a:lnTo>
                    <a:lnTo>
                      <a:pt x="277114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38" name="TextBox 17">
              <a:extLst>
                <a:ext uri="{FF2B5EF4-FFF2-40B4-BE49-F238E27FC236}">
                  <a16:creationId xmlns:a16="http://schemas.microsoft.com/office/drawing/2014/main" id="{D43FEE3E-28E9-FBD1-BC0B-A7ED1E7B8375}"/>
                </a:ext>
              </a:extLst>
            </p:cNvPr>
            <p:cNvSpPr txBox="1"/>
            <p:nvPr/>
          </p:nvSpPr>
          <p:spPr>
            <a:xfrm>
              <a:off x="328991" y="147539"/>
              <a:ext cx="289643" cy="682238"/>
            </a:xfrm>
            <a:prstGeom prst="rect">
              <a:avLst/>
            </a:prstGeom>
            <a:solidFill>
              <a:srgbClr val="028EDC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Poppins Bold"/>
                </a:rPr>
                <a:t>2</a:t>
              </a:r>
            </a:p>
          </p:txBody>
        </p:sp>
      </p:grpSp>
      <p:pic>
        <p:nvPicPr>
          <p:cNvPr id="2050" name="Picture 2" descr="Done rubber stamp Royalty Free Vector Image - VectorStock">
            <a:extLst>
              <a:ext uri="{FF2B5EF4-FFF2-40B4-BE49-F238E27FC236}">
                <a16:creationId xmlns:a16="http://schemas.microsoft.com/office/drawing/2014/main" id="{F9014D63-8378-5EB0-8E8B-1FF746F6E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0"/>
          <a:stretch/>
        </p:blipFill>
        <p:spPr bwMode="auto">
          <a:xfrm>
            <a:off x="9909112" y="688975"/>
            <a:ext cx="1887435" cy="140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07A9013-F95C-7332-94BA-642288BB7F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3BA9C8D-7825-2DD8-2D49-83B4778AA8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07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DE97E-7E76-F3B7-0497-64572AAF6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80000" cy="1080000"/>
          </a:xfrm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it-IT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Inverted magnetron –  standart magnetron</a:t>
            </a:r>
            <a:endParaRPr lang="it-IT" sz="3200" b="1" dirty="0">
              <a:solidFill>
                <a:srgbClr val="2441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5">
            <a:extLst>
              <a:ext uri="{FF2B5EF4-FFF2-40B4-BE49-F238E27FC236}">
                <a16:creationId xmlns:a16="http://schemas.microsoft.com/office/drawing/2014/main" id="{CE7FE466-5614-BA73-CFAF-9653415DE268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1D88427-C78F-32C4-FADA-4E9C1CF318A3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20" name="Group 24">
            <a:extLst>
              <a:ext uri="{FF2B5EF4-FFF2-40B4-BE49-F238E27FC236}">
                <a16:creationId xmlns:a16="http://schemas.microsoft.com/office/drawing/2014/main" id="{9C9978B1-7C8E-87C9-652E-B4CB06106C04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4A63105D-DF00-1CEB-7996-B02F2AFE892C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13296F2F-E032-4239-42B9-7FB87EE09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D6A6B69-EA4E-AA3F-0CB8-D8CF1329A3AB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79A5B9-EB8D-B36C-1BAE-A48B8BA510EA}"/>
              </a:ext>
            </a:extLst>
          </p:cNvPr>
          <p:cNvSpPr txBox="1"/>
          <p:nvPr/>
        </p:nvSpPr>
        <p:spPr>
          <a:xfrm>
            <a:off x="11468597" y="6395034"/>
            <a:ext cx="822805" cy="3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12/21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6CFA3C-8053-0100-AE69-30F6FFA1148C}"/>
              </a:ext>
            </a:extLst>
          </p:cNvPr>
          <p:cNvSpPr txBox="1"/>
          <p:nvPr/>
        </p:nvSpPr>
        <p:spPr>
          <a:xfrm>
            <a:off x="3989526" y="5665837"/>
            <a:ext cx="503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Growing beheviour of Cu deposition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B8F248-22A3-A96C-0F19-DFD28364E3ED}"/>
              </a:ext>
            </a:extLst>
          </p:cNvPr>
          <p:cNvGrpSpPr/>
          <p:nvPr/>
        </p:nvGrpSpPr>
        <p:grpSpPr>
          <a:xfrm>
            <a:off x="1461655" y="1304092"/>
            <a:ext cx="9750041" cy="4323104"/>
            <a:chOff x="1461655" y="1304092"/>
            <a:chExt cx="9750041" cy="4323104"/>
          </a:xfrm>
        </p:grpSpPr>
        <p:pic>
          <p:nvPicPr>
            <p:cNvPr id="6" name="Picture 5" descr="A close-up of a rock&#10;&#10;Description automatically generated with low confidence">
              <a:extLst>
                <a:ext uri="{FF2B5EF4-FFF2-40B4-BE49-F238E27FC236}">
                  <a16:creationId xmlns:a16="http://schemas.microsoft.com/office/drawing/2014/main" id="{5F9DE23C-9470-59A3-ED35-25CAF8822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17" r="22571"/>
            <a:stretch/>
          </p:blipFill>
          <p:spPr>
            <a:xfrm rot="5400000">
              <a:off x="1403820" y="1731259"/>
              <a:ext cx="3950187" cy="3834518"/>
            </a:xfrm>
            <a:prstGeom prst="rect">
              <a:avLst/>
            </a:prstGeom>
          </p:spPr>
        </p:pic>
        <p:pic>
          <p:nvPicPr>
            <p:cNvPr id="13" name="Picture 12" descr="A picture containing text, outdoor, tree, plant&#10;&#10;Description automatically generated">
              <a:extLst>
                <a:ext uri="{FF2B5EF4-FFF2-40B4-BE49-F238E27FC236}">
                  <a16:creationId xmlns:a16="http://schemas.microsoft.com/office/drawing/2014/main" id="{12C006FE-488D-850A-0077-E1A29EDA7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000" y="1673424"/>
              <a:ext cx="5271696" cy="395377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B47BAC-FF43-D91D-8DB0-C1EE12666386}"/>
                </a:ext>
              </a:extLst>
            </p:cNvPr>
            <p:cNvSpPr txBox="1"/>
            <p:nvPr/>
          </p:nvSpPr>
          <p:spPr>
            <a:xfrm>
              <a:off x="2600847" y="1304092"/>
              <a:ext cx="15561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Inverted MS</a:t>
              </a:r>
              <a:endPara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819F93F-BD73-1F35-188D-87C082FDDBFD}"/>
                </a:ext>
              </a:extLst>
            </p:cNvPr>
            <p:cNvSpPr txBox="1"/>
            <p:nvPr/>
          </p:nvSpPr>
          <p:spPr>
            <a:xfrm>
              <a:off x="7766011" y="1307676"/>
              <a:ext cx="1619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Standard MS</a:t>
              </a:r>
              <a:endPara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45AB65-774C-7D5B-6FD2-85A1C7D05694}"/>
              </a:ext>
            </a:extLst>
          </p:cNvPr>
          <p:cNvGrpSpPr/>
          <p:nvPr/>
        </p:nvGrpSpPr>
        <p:grpSpPr>
          <a:xfrm>
            <a:off x="161382" y="-6840"/>
            <a:ext cx="624860" cy="990997"/>
            <a:chOff x="161382" y="-6840"/>
            <a:chExt cx="624860" cy="990997"/>
          </a:xfrm>
        </p:grpSpPr>
        <p:grpSp>
          <p:nvGrpSpPr>
            <p:cNvPr id="29" name="Group 24">
              <a:extLst>
                <a:ext uri="{FF2B5EF4-FFF2-40B4-BE49-F238E27FC236}">
                  <a16:creationId xmlns:a16="http://schemas.microsoft.com/office/drawing/2014/main" id="{96DA6AA5-A4F9-7D88-8307-397346ECA9E8}"/>
                </a:ext>
              </a:extLst>
            </p:cNvPr>
            <p:cNvGrpSpPr/>
            <p:nvPr/>
          </p:nvGrpSpPr>
          <p:grpSpPr>
            <a:xfrm>
              <a:off x="161382" y="-6840"/>
              <a:ext cx="624860" cy="990997"/>
              <a:chOff x="0" y="0"/>
              <a:chExt cx="2771140" cy="3374390"/>
            </a:xfrm>
            <a:solidFill>
              <a:srgbClr val="028EDC"/>
            </a:solidFill>
          </p:grpSpPr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2CB6AE69-B590-D6C3-7030-E7B08DAFCFD6}"/>
                  </a:ext>
                </a:extLst>
              </p:cNvPr>
              <p:cNvSpPr/>
              <p:nvPr/>
            </p:nvSpPr>
            <p:spPr>
              <a:xfrm>
                <a:off x="0" y="0"/>
                <a:ext cx="2771140" cy="3374390"/>
              </a:xfrm>
              <a:custGeom>
                <a:avLst/>
                <a:gdLst/>
                <a:ahLst/>
                <a:cxnLst/>
                <a:rect l="l" t="t" r="r" b="b"/>
                <a:pathLst>
                  <a:path w="2771140" h="3374390">
                    <a:moveTo>
                      <a:pt x="0" y="0"/>
                    </a:moveTo>
                    <a:lnTo>
                      <a:pt x="0" y="2471420"/>
                    </a:lnTo>
                    <a:lnTo>
                      <a:pt x="1384300" y="3374390"/>
                    </a:lnTo>
                    <a:lnTo>
                      <a:pt x="2771140" y="2471420"/>
                    </a:lnTo>
                    <a:lnTo>
                      <a:pt x="277114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31" name="TextBox 17">
              <a:extLst>
                <a:ext uri="{FF2B5EF4-FFF2-40B4-BE49-F238E27FC236}">
                  <a16:creationId xmlns:a16="http://schemas.microsoft.com/office/drawing/2014/main" id="{2B5C99E1-4BF8-3916-DAE8-F5164709A8CF}"/>
                </a:ext>
              </a:extLst>
            </p:cNvPr>
            <p:cNvSpPr txBox="1"/>
            <p:nvPr/>
          </p:nvSpPr>
          <p:spPr>
            <a:xfrm>
              <a:off x="328991" y="147539"/>
              <a:ext cx="289643" cy="682238"/>
            </a:xfrm>
            <a:prstGeom prst="rect">
              <a:avLst/>
            </a:prstGeom>
            <a:solidFill>
              <a:srgbClr val="028EDC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Poppins Bold"/>
                </a:rPr>
                <a:t>2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52A134E8-8C40-C2C6-0C79-CB9EE87E22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B282596-6EBD-EDB0-ECAE-8BBD46077B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03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DE76-6ED7-B17E-7C29-940DD8E4B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80000" cy="1080000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nat-ZnO deposition test</a:t>
            </a:r>
          </a:p>
        </p:txBody>
      </p:sp>
      <p:grpSp>
        <p:nvGrpSpPr>
          <p:cNvPr id="17" name="Group 15">
            <a:extLst>
              <a:ext uri="{FF2B5EF4-FFF2-40B4-BE49-F238E27FC236}">
                <a16:creationId xmlns:a16="http://schemas.microsoft.com/office/drawing/2014/main" id="{0B47E03C-9A69-2FD0-1726-778FFEEF9041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E7641098-469A-A190-1837-CE8EB445A3E9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9" name="Group 24">
            <a:extLst>
              <a:ext uri="{FF2B5EF4-FFF2-40B4-BE49-F238E27FC236}">
                <a16:creationId xmlns:a16="http://schemas.microsoft.com/office/drawing/2014/main" id="{FED4F271-1170-16BD-7588-0A7B0FE19194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20" name="Freeform 25">
              <a:extLst>
                <a:ext uri="{FF2B5EF4-FFF2-40B4-BE49-F238E27FC236}">
                  <a16:creationId xmlns:a16="http://schemas.microsoft.com/office/drawing/2014/main" id="{CE627969-E54D-7F3B-5041-964DBB21362B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273CF2B2-956F-11B2-02AB-2BED0936C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31EEE2E-969A-6D6E-C851-F4D2F71525CB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B69650-514F-0D91-D11E-26997A94A2FC}"/>
              </a:ext>
            </a:extLst>
          </p:cNvPr>
          <p:cNvSpPr txBox="1"/>
          <p:nvPr/>
        </p:nvSpPr>
        <p:spPr>
          <a:xfrm>
            <a:off x="4722124" y="5372606"/>
            <a:ext cx="176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Zn cathode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6F024-130B-CD63-25C5-8EE9BC7B2DBE}"/>
              </a:ext>
            </a:extLst>
          </p:cNvPr>
          <p:cNvSpPr txBox="1"/>
          <p:nvPr/>
        </p:nvSpPr>
        <p:spPr>
          <a:xfrm>
            <a:off x="6743700" y="5368980"/>
            <a:ext cx="230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Reactive gas – O</a:t>
            </a:r>
            <a:r>
              <a:rPr lang="en-GB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pic>
        <p:nvPicPr>
          <p:cNvPr id="27" name="Picture 26" descr="A picture containing cup&#10;&#10;Description automatically generated">
            <a:extLst>
              <a:ext uri="{FF2B5EF4-FFF2-40B4-BE49-F238E27FC236}">
                <a16:creationId xmlns:a16="http://schemas.microsoft.com/office/drawing/2014/main" id="{BFF8AF41-D872-EFCB-BA57-1224D95A10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9"/>
          <a:stretch/>
        </p:blipFill>
        <p:spPr>
          <a:xfrm>
            <a:off x="4362395" y="2032835"/>
            <a:ext cx="2623600" cy="3005969"/>
          </a:xfrm>
          <a:prstGeom prst="round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710288C-2D82-3361-C135-8416824A4BDD}"/>
              </a:ext>
            </a:extLst>
          </p:cNvPr>
          <p:cNvSpPr txBox="1"/>
          <p:nvPr/>
        </p:nvSpPr>
        <p:spPr>
          <a:xfrm>
            <a:off x="9314034" y="5352933"/>
            <a:ext cx="264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Reactive process of </a:t>
            </a:r>
            <a:r>
              <a:rPr lang="en-GB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ZnO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Oxygen Gas and Acetylene Gas Ankur Specialty | Ankur Speciality Gases &amp;  Technologies">
            <a:extLst>
              <a:ext uri="{FF2B5EF4-FFF2-40B4-BE49-F238E27FC236}">
                <a16:creationId xmlns:a16="http://schemas.microsoft.com/office/drawing/2014/main" id="{B38B923B-0061-3C7E-CF5F-1C128A383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3" r="20260"/>
          <a:stretch/>
        </p:blipFill>
        <p:spPr bwMode="auto">
          <a:xfrm>
            <a:off x="7326764" y="2245302"/>
            <a:ext cx="1507545" cy="26142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-up of a light bulb&#10;&#10;Description automatically generated with low confidence">
            <a:extLst>
              <a:ext uri="{FF2B5EF4-FFF2-40B4-BE49-F238E27FC236}">
                <a16:creationId xmlns:a16="http://schemas.microsoft.com/office/drawing/2014/main" id="{2D8AAD34-5639-1752-5EDB-921A7B014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825" y="1823211"/>
            <a:ext cx="2540958" cy="3387944"/>
          </a:xfrm>
          <a:prstGeom prst="roundRect">
            <a:avLst/>
          </a:prstGeom>
        </p:spPr>
      </p:pic>
      <p:grpSp>
        <p:nvGrpSpPr>
          <p:cNvPr id="29" name="Group 6">
            <a:extLst>
              <a:ext uri="{FF2B5EF4-FFF2-40B4-BE49-F238E27FC236}">
                <a16:creationId xmlns:a16="http://schemas.microsoft.com/office/drawing/2014/main" id="{C8B3BD6C-0EF3-2C9D-E8F3-219A8CBC114C}"/>
              </a:ext>
            </a:extLst>
          </p:cNvPr>
          <p:cNvGrpSpPr/>
          <p:nvPr/>
        </p:nvGrpSpPr>
        <p:grpSpPr>
          <a:xfrm>
            <a:off x="3975250" y="1815456"/>
            <a:ext cx="5100866" cy="3387944"/>
            <a:chOff x="0" y="0"/>
            <a:chExt cx="2576834" cy="1913890"/>
          </a:xfrm>
        </p:grpSpPr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9B50537F-FCB4-DE39-C160-05D1AE6326B6}"/>
                </a:ext>
              </a:extLst>
            </p:cNvPr>
            <p:cNvSpPr/>
            <p:nvPr/>
          </p:nvSpPr>
          <p:spPr>
            <a:xfrm>
              <a:off x="0" y="0"/>
              <a:ext cx="2576834" cy="1913890"/>
            </a:xfrm>
            <a:custGeom>
              <a:avLst/>
              <a:gdLst/>
              <a:ahLst/>
              <a:cxnLst/>
              <a:rect l="l" t="t" r="r" b="b"/>
              <a:pathLst>
                <a:path w="2576834" h="1913890">
                  <a:moveTo>
                    <a:pt x="2452374" y="59690"/>
                  </a:moveTo>
                  <a:cubicBezTo>
                    <a:pt x="2487934" y="59690"/>
                    <a:pt x="2517144" y="88900"/>
                    <a:pt x="2517144" y="124460"/>
                  </a:cubicBezTo>
                  <a:lnTo>
                    <a:pt x="2517144" y="1789430"/>
                  </a:lnTo>
                  <a:cubicBezTo>
                    <a:pt x="2517144" y="1824990"/>
                    <a:pt x="2487934" y="1854200"/>
                    <a:pt x="2452374" y="1854200"/>
                  </a:cubicBezTo>
                  <a:lnTo>
                    <a:pt x="124460" y="1854200"/>
                  </a:lnTo>
                  <a:cubicBezTo>
                    <a:pt x="88900" y="1854200"/>
                    <a:pt x="59690" y="1824990"/>
                    <a:pt x="59690" y="178943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452374" y="59690"/>
                  </a:lnTo>
                  <a:moveTo>
                    <a:pt x="245237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789430"/>
                  </a:lnTo>
                  <a:cubicBezTo>
                    <a:pt x="0" y="1858010"/>
                    <a:pt x="55880" y="1913890"/>
                    <a:pt x="124460" y="1913890"/>
                  </a:cubicBezTo>
                  <a:lnTo>
                    <a:pt x="2452374" y="1913890"/>
                  </a:lnTo>
                  <a:cubicBezTo>
                    <a:pt x="2520954" y="1913890"/>
                    <a:pt x="2576834" y="1858010"/>
                    <a:pt x="2576834" y="1789430"/>
                  </a:cubicBezTo>
                  <a:lnTo>
                    <a:pt x="2576834" y="124460"/>
                  </a:lnTo>
                  <a:cubicBezTo>
                    <a:pt x="2576834" y="55880"/>
                    <a:pt x="2520954" y="0"/>
                    <a:pt x="2452374" y="0"/>
                  </a:cubicBezTo>
                  <a:close/>
                </a:path>
              </a:pathLst>
            </a:custGeom>
            <a:solidFill>
              <a:srgbClr val="BDC3C1"/>
            </a:solidFill>
          </p:spPr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8B6A58A-144A-E2D2-AA15-B3B89E8DE2C3}"/>
              </a:ext>
            </a:extLst>
          </p:cNvPr>
          <p:cNvSpPr txBox="1"/>
          <p:nvPr/>
        </p:nvSpPr>
        <p:spPr>
          <a:xfrm>
            <a:off x="67514" y="1668769"/>
            <a:ext cx="3907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Reactive sputtering process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189856-0716-BB7A-53C9-10CAB8878A8F}"/>
              </a:ext>
            </a:extLst>
          </p:cNvPr>
          <p:cNvSpPr txBox="1"/>
          <p:nvPr/>
        </p:nvSpPr>
        <p:spPr>
          <a:xfrm>
            <a:off x="11468597" y="6395034"/>
            <a:ext cx="822805" cy="3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13/21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D640E9-40FF-C277-905A-2394E03F1B04}"/>
              </a:ext>
            </a:extLst>
          </p:cNvPr>
          <p:cNvGrpSpPr/>
          <p:nvPr/>
        </p:nvGrpSpPr>
        <p:grpSpPr>
          <a:xfrm>
            <a:off x="161382" y="-6840"/>
            <a:ext cx="624860" cy="990997"/>
            <a:chOff x="161382" y="-6840"/>
            <a:chExt cx="624860" cy="990997"/>
          </a:xfrm>
          <a:solidFill>
            <a:srgbClr val="014A74"/>
          </a:solidFill>
        </p:grpSpPr>
        <p:grpSp>
          <p:nvGrpSpPr>
            <p:cNvPr id="32" name="Group 24">
              <a:extLst>
                <a:ext uri="{FF2B5EF4-FFF2-40B4-BE49-F238E27FC236}">
                  <a16:creationId xmlns:a16="http://schemas.microsoft.com/office/drawing/2014/main" id="{B35B607C-2549-7DB8-1BB4-BEC3D33D89F3}"/>
                </a:ext>
              </a:extLst>
            </p:cNvPr>
            <p:cNvGrpSpPr/>
            <p:nvPr/>
          </p:nvGrpSpPr>
          <p:grpSpPr>
            <a:xfrm>
              <a:off x="161382" y="-6840"/>
              <a:ext cx="624860" cy="990997"/>
              <a:chOff x="0" y="0"/>
              <a:chExt cx="2771140" cy="3374390"/>
            </a:xfrm>
            <a:grpFill/>
          </p:grpSpPr>
          <p:sp>
            <p:nvSpPr>
              <p:cNvPr id="39" name="Freeform 25">
                <a:extLst>
                  <a:ext uri="{FF2B5EF4-FFF2-40B4-BE49-F238E27FC236}">
                    <a16:creationId xmlns:a16="http://schemas.microsoft.com/office/drawing/2014/main" id="{B8A72DF9-1638-4BF5-B31F-9F261A99E930}"/>
                  </a:ext>
                </a:extLst>
              </p:cNvPr>
              <p:cNvSpPr/>
              <p:nvPr/>
            </p:nvSpPr>
            <p:spPr>
              <a:xfrm>
                <a:off x="0" y="0"/>
                <a:ext cx="2771140" cy="3374390"/>
              </a:xfrm>
              <a:custGeom>
                <a:avLst/>
                <a:gdLst/>
                <a:ahLst/>
                <a:cxnLst/>
                <a:rect l="l" t="t" r="r" b="b"/>
                <a:pathLst>
                  <a:path w="2771140" h="3374390">
                    <a:moveTo>
                      <a:pt x="0" y="0"/>
                    </a:moveTo>
                    <a:lnTo>
                      <a:pt x="0" y="2471420"/>
                    </a:lnTo>
                    <a:lnTo>
                      <a:pt x="1384300" y="3374390"/>
                    </a:lnTo>
                    <a:lnTo>
                      <a:pt x="2771140" y="2471420"/>
                    </a:lnTo>
                    <a:lnTo>
                      <a:pt x="277114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38" name="TextBox 17">
              <a:extLst>
                <a:ext uri="{FF2B5EF4-FFF2-40B4-BE49-F238E27FC236}">
                  <a16:creationId xmlns:a16="http://schemas.microsoft.com/office/drawing/2014/main" id="{2BF9606C-D5CD-E2E5-7102-FF2246E4B283}"/>
                </a:ext>
              </a:extLst>
            </p:cNvPr>
            <p:cNvSpPr txBox="1"/>
            <p:nvPr/>
          </p:nvSpPr>
          <p:spPr>
            <a:xfrm>
              <a:off x="328991" y="147539"/>
              <a:ext cx="289643" cy="68223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Poppins Bold"/>
                </a:rPr>
                <a:t>3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D45C7EC-A860-C079-66F2-32116E439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352" y="2342189"/>
            <a:ext cx="3777285" cy="321145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7090F3-E4E0-0D63-C6BE-4414412D76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CB44C8F-7247-C909-9D61-5E53FDB2CB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87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DE76-6ED7-B17E-7C29-940DD8E4B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70"/>
            <a:ext cx="11880000" cy="1080000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nat-ZnO deposition test - results</a:t>
            </a:r>
          </a:p>
        </p:txBody>
      </p:sp>
      <p:grpSp>
        <p:nvGrpSpPr>
          <p:cNvPr id="17" name="Group 15">
            <a:extLst>
              <a:ext uri="{FF2B5EF4-FFF2-40B4-BE49-F238E27FC236}">
                <a16:creationId xmlns:a16="http://schemas.microsoft.com/office/drawing/2014/main" id="{0B47E03C-9A69-2FD0-1726-778FFEEF9041}"/>
              </a:ext>
            </a:extLst>
          </p:cNvPr>
          <p:cNvGrpSpPr/>
          <p:nvPr/>
        </p:nvGrpSpPr>
        <p:grpSpPr>
          <a:xfrm>
            <a:off x="0" y="6281176"/>
            <a:ext cx="12192000" cy="584775"/>
            <a:chOff x="0" y="0"/>
            <a:chExt cx="6671512" cy="222955"/>
          </a:xfrm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E7641098-469A-A190-1837-CE8EB445A3E9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9" name="Group 24">
            <a:extLst>
              <a:ext uri="{FF2B5EF4-FFF2-40B4-BE49-F238E27FC236}">
                <a16:creationId xmlns:a16="http://schemas.microsoft.com/office/drawing/2014/main" id="{FED4F271-1170-16BD-7588-0A7B0FE19194}"/>
              </a:ext>
            </a:extLst>
          </p:cNvPr>
          <p:cNvGrpSpPr/>
          <p:nvPr/>
        </p:nvGrpSpPr>
        <p:grpSpPr>
          <a:xfrm>
            <a:off x="0" y="6281176"/>
            <a:ext cx="4572791" cy="584775"/>
            <a:chOff x="0" y="0"/>
            <a:chExt cx="3601371" cy="222955"/>
          </a:xfrm>
        </p:grpSpPr>
        <p:sp>
          <p:nvSpPr>
            <p:cNvPr id="20" name="Freeform 25">
              <a:extLst>
                <a:ext uri="{FF2B5EF4-FFF2-40B4-BE49-F238E27FC236}">
                  <a16:creationId xmlns:a16="http://schemas.microsoft.com/office/drawing/2014/main" id="{CE627969-E54D-7F3B-5041-964DBB21362B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273CF2B2-956F-11B2-02AB-2BED0936C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31EEE2E-969A-6D6E-C851-F4D2F71525CB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EE8A1A-A3CD-D300-1CEA-C1585BE62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3" y="3777745"/>
            <a:ext cx="2197731" cy="1648299"/>
          </a:xfrm>
          <a:prstGeom prst="round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E02C1E9A-3F60-9815-3BDA-0A4C2B4F0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737499"/>
            <a:ext cx="5545473" cy="4159104"/>
          </a:xfrm>
          <a:prstGeom prst="rect">
            <a:avLst/>
          </a:prstGeom>
        </p:spPr>
      </p:pic>
      <p:pic>
        <p:nvPicPr>
          <p:cNvPr id="16" name="Picture 15" descr="A picture containing black, white, close&#10;&#10;Description automatically generated">
            <a:extLst>
              <a:ext uri="{FF2B5EF4-FFF2-40B4-BE49-F238E27FC236}">
                <a16:creationId xmlns:a16="http://schemas.microsoft.com/office/drawing/2014/main" id="{0283DD87-6ABE-8234-3D69-0DDBA36BE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24" y="2375349"/>
            <a:ext cx="3181416" cy="2386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A486463-E0FB-5E1B-00E1-32E3720F5192}"/>
                  </a:ext>
                </a:extLst>
              </p:cNvPr>
              <p:cNvSpPr txBox="1"/>
              <p:nvPr/>
            </p:nvSpPr>
            <p:spPr>
              <a:xfrm>
                <a:off x="665592" y="2065049"/>
                <a:ext cx="246876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Gas flows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Ar - 4 sccm</a:t>
                </a:r>
              </a:p>
              <a:p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O</a:t>
                </a:r>
                <a:r>
                  <a:rPr lang="it-IT" sz="1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 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- 2 sccm</a:t>
                </a:r>
              </a:p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Power:  	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  <a:r>
                  <a:rPr lang="it-IT" sz="1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const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0,7 A; </a:t>
                </a:r>
              </a:p>
              <a:p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U </a:t>
                </a:r>
                <a14:m>
                  <m:oMath xmlns:m="http://schemas.openxmlformats.org/officeDocument/2006/math"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450 V</a:t>
                </a:r>
              </a:p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Time: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	115 min</a:t>
                </a:r>
              </a:p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Coil power: 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 A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A486463-E0FB-5E1B-00E1-32E3720F5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92" y="2065049"/>
                <a:ext cx="2468766" cy="1569660"/>
              </a:xfrm>
              <a:prstGeom prst="rect">
                <a:avLst/>
              </a:prstGeom>
              <a:blipFill>
                <a:blip r:embed="rId6"/>
                <a:stretch>
                  <a:fillRect l="-1235" t="-1167" b="-42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6">
            <a:extLst>
              <a:ext uri="{FF2B5EF4-FFF2-40B4-BE49-F238E27FC236}">
                <a16:creationId xmlns:a16="http://schemas.microsoft.com/office/drawing/2014/main" id="{D1AB4802-41B2-1C2A-A043-7AB5055723EE}"/>
              </a:ext>
            </a:extLst>
          </p:cNvPr>
          <p:cNvGrpSpPr/>
          <p:nvPr/>
        </p:nvGrpSpPr>
        <p:grpSpPr>
          <a:xfrm>
            <a:off x="574088" y="1993531"/>
            <a:ext cx="2468766" cy="1712696"/>
            <a:chOff x="0" y="0"/>
            <a:chExt cx="2576834" cy="1913890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59CC08C6-3FB1-7F95-86E2-76BB5BF176CD}"/>
                </a:ext>
              </a:extLst>
            </p:cNvPr>
            <p:cNvSpPr/>
            <p:nvPr/>
          </p:nvSpPr>
          <p:spPr>
            <a:xfrm>
              <a:off x="0" y="0"/>
              <a:ext cx="2576834" cy="1913890"/>
            </a:xfrm>
            <a:custGeom>
              <a:avLst/>
              <a:gdLst/>
              <a:ahLst/>
              <a:cxnLst/>
              <a:rect l="l" t="t" r="r" b="b"/>
              <a:pathLst>
                <a:path w="2576834" h="1913890">
                  <a:moveTo>
                    <a:pt x="2452374" y="59690"/>
                  </a:moveTo>
                  <a:cubicBezTo>
                    <a:pt x="2487934" y="59690"/>
                    <a:pt x="2517144" y="88900"/>
                    <a:pt x="2517144" y="124460"/>
                  </a:cubicBezTo>
                  <a:lnTo>
                    <a:pt x="2517144" y="1789430"/>
                  </a:lnTo>
                  <a:cubicBezTo>
                    <a:pt x="2517144" y="1824990"/>
                    <a:pt x="2487934" y="1854200"/>
                    <a:pt x="2452374" y="1854200"/>
                  </a:cubicBezTo>
                  <a:lnTo>
                    <a:pt x="124460" y="1854200"/>
                  </a:lnTo>
                  <a:cubicBezTo>
                    <a:pt x="88900" y="1854200"/>
                    <a:pt x="59690" y="1824990"/>
                    <a:pt x="59690" y="178943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452374" y="59690"/>
                  </a:lnTo>
                  <a:moveTo>
                    <a:pt x="245237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789430"/>
                  </a:lnTo>
                  <a:cubicBezTo>
                    <a:pt x="0" y="1858010"/>
                    <a:pt x="55880" y="1913890"/>
                    <a:pt x="124460" y="1913890"/>
                  </a:cubicBezTo>
                  <a:lnTo>
                    <a:pt x="2452374" y="1913890"/>
                  </a:lnTo>
                  <a:cubicBezTo>
                    <a:pt x="2520954" y="1913890"/>
                    <a:pt x="2576834" y="1858010"/>
                    <a:pt x="2576834" y="1789430"/>
                  </a:cubicBezTo>
                  <a:lnTo>
                    <a:pt x="2576834" y="124460"/>
                  </a:lnTo>
                  <a:cubicBezTo>
                    <a:pt x="2576834" y="55880"/>
                    <a:pt x="2520954" y="0"/>
                    <a:pt x="2452374" y="0"/>
                  </a:cubicBezTo>
                  <a:close/>
                </a:path>
              </a:pathLst>
            </a:custGeom>
            <a:solidFill>
              <a:srgbClr val="BDC3C1"/>
            </a:solidFill>
          </p:spPr>
        </p:sp>
      </p:grpSp>
      <p:sp>
        <p:nvSpPr>
          <p:cNvPr id="29" name="Frame 28">
            <a:extLst>
              <a:ext uri="{FF2B5EF4-FFF2-40B4-BE49-F238E27FC236}">
                <a16:creationId xmlns:a16="http://schemas.microsoft.com/office/drawing/2014/main" id="{27FF846E-DEDA-9805-56E0-BC2C6B544D2D}"/>
              </a:ext>
            </a:extLst>
          </p:cNvPr>
          <p:cNvSpPr/>
          <p:nvPr/>
        </p:nvSpPr>
        <p:spPr>
          <a:xfrm>
            <a:off x="7047652" y="3252776"/>
            <a:ext cx="1280925" cy="1049937"/>
          </a:xfrm>
          <a:prstGeom prst="frame">
            <a:avLst>
              <a:gd name="adj1" fmla="val 3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BA3B7C-4050-11E7-6B9E-CD77D9A41325}"/>
              </a:ext>
            </a:extLst>
          </p:cNvPr>
          <p:cNvCxnSpPr>
            <a:cxnSpLocks/>
          </p:cNvCxnSpPr>
          <p:nvPr/>
        </p:nvCxnSpPr>
        <p:spPr>
          <a:xfrm flipV="1">
            <a:off x="8328577" y="2367892"/>
            <a:ext cx="489853" cy="9105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4F6C6BC-5F78-8C27-CCCA-B84642388C99}"/>
              </a:ext>
            </a:extLst>
          </p:cNvPr>
          <p:cNvCxnSpPr>
            <a:cxnSpLocks/>
          </p:cNvCxnSpPr>
          <p:nvPr/>
        </p:nvCxnSpPr>
        <p:spPr>
          <a:xfrm>
            <a:off x="8331671" y="4275986"/>
            <a:ext cx="489853" cy="4784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2D0BC23-84A5-798D-5EA3-3DC31D366F46}"/>
              </a:ext>
            </a:extLst>
          </p:cNvPr>
          <p:cNvSpPr txBox="1"/>
          <p:nvPr/>
        </p:nvSpPr>
        <p:spPr>
          <a:xfrm>
            <a:off x="1132965" y="1558305"/>
            <a:ext cx="1551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ZnO - 8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C512AC-CD4D-71F6-B908-F9808B92091D}"/>
              </a:ext>
            </a:extLst>
          </p:cNvPr>
          <p:cNvSpPr txBox="1"/>
          <p:nvPr/>
        </p:nvSpPr>
        <p:spPr>
          <a:xfrm>
            <a:off x="5155914" y="1188973"/>
            <a:ext cx="325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Morphology of ZnO deposition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00A581-3066-F765-1522-C1644BBF5EE2}"/>
              </a:ext>
            </a:extLst>
          </p:cNvPr>
          <p:cNvSpPr txBox="1"/>
          <p:nvPr/>
        </p:nvSpPr>
        <p:spPr>
          <a:xfrm>
            <a:off x="11468597" y="6395034"/>
            <a:ext cx="822805" cy="3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14/21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17E7D2-925B-6FB7-F3F1-BCF9431A12CF}"/>
              </a:ext>
            </a:extLst>
          </p:cNvPr>
          <p:cNvGrpSpPr/>
          <p:nvPr/>
        </p:nvGrpSpPr>
        <p:grpSpPr>
          <a:xfrm>
            <a:off x="161382" y="-6840"/>
            <a:ext cx="624860" cy="990997"/>
            <a:chOff x="161382" y="-6840"/>
            <a:chExt cx="624860" cy="990997"/>
          </a:xfrm>
          <a:solidFill>
            <a:srgbClr val="014A74"/>
          </a:solidFill>
        </p:grpSpPr>
        <p:grpSp>
          <p:nvGrpSpPr>
            <p:cNvPr id="39" name="Group 24">
              <a:extLst>
                <a:ext uri="{FF2B5EF4-FFF2-40B4-BE49-F238E27FC236}">
                  <a16:creationId xmlns:a16="http://schemas.microsoft.com/office/drawing/2014/main" id="{10770085-7672-1CE3-29EE-209EDCE47363}"/>
                </a:ext>
              </a:extLst>
            </p:cNvPr>
            <p:cNvGrpSpPr/>
            <p:nvPr/>
          </p:nvGrpSpPr>
          <p:grpSpPr>
            <a:xfrm>
              <a:off x="161382" y="-6840"/>
              <a:ext cx="624860" cy="990997"/>
              <a:chOff x="0" y="0"/>
              <a:chExt cx="2771140" cy="3374390"/>
            </a:xfrm>
            <a:grpFill/>
          </p:grpSpPr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id="{606D6C72-DF52-B582-ED3F-09682970BF3A}"/>
                  </a:ext>
                </a:extLst>
              </p:cNvPr>
              <p:cNvSpPr/>
              <p:nvPr/>
            </p:nvSpPr>
            <p:spPr>
              <a:xfrm>
                <a:off x="0" y="0"/>
                <a:ext cx="2771140" cy="3374390"/>
              </a:xfrm>
              <a:custGeom>
                <a:avLst/>
                <a:gdLst/>
                <a:ahLst/>
                <a:cxnLst/>
                <a:rect l="l" t="t" r="r" b="b"/>
                <a:pathLst>
                  <a:path w="2771140" h="3374390">
                    <a:moveTo>
                      <a:pt x="0" y="0"/>
                    </a:moveTo>
                    <a:lnTo>
                      <a:pt x="0" y="2471420"/>
                    </a:lnTo>
                    <a:lnTo>
                      <a:pt x="1384300" y="3374390"/>
                    </a:lnTo>
                    <a:lnTo>
                      <a:pt x="2771140" y="2471420"/>
                    </a:lnTo>
                    <a:lnTo>
                      <a:pt x="277114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40" name="TextBox 17">
              <a:extLst>
                <a:ext uri="{FF2B5EF4-FFF2-40B4-BE49-F238E27FC236}">
                  <a16:creationId xmlns:a16="http://schemas.microsoft.com/office/drawing/2014/main" id="{7F9BEDA1-196C-00FD-61D7-DA96FA34379D}"/>
                </a:ext>
              </a:extLst>
            </p:cNvPr>
            <p:cNvSpPr txBox="1"/>
            <p:nvPr/>
          </p:nvSpPr>
          <p:spPr>
            <a:xfrm>
              <a:off x="328991" y="147539"/>
              <a:ext cx="289643" cy="68223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Poppins Bold"/>
                </a:rPr>
                <a:t>3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D483DB22-0916-02B8-95EB-5AE4598722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2A2173C-57B6-8EFA-7DDC-DF84508AFC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33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5">
            <a:extLst>
              <a:ext uri="{FF2B5EF4-FFF2-40B4-BE49-F238E27FC236}">
                <a16:creationId xmlns:a16="http://schemas.microsoft.com/office/drawing/2014/main" id="{0B47E03C-9A69-2FD0-1726-778FFEEF9041}"/>
              </a:ext>
            </a:extLst>
          </p:cNvPr>
          <p:cNvGrpSpPr/>
          <p:nvPr/>
        </p:nvGrpSpPr>
        <p:grpSpPr>
          <a:xfrm>
            <a:off x="0" y="6281176"/>
            <a:ext cx="12192000" cy="584775"/>
            <a:chOff x="0" y="0"/>
            <a:chExt cx="6671512" cy="222955"/>
          </a:xfrm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E7641098-469A-A190-1837-CE8EB445A3E9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9" name="Group 24">
            <a:extLst>
              <a:ext uri="{FF2B5EF4-FFF2-40B4-BE49-F238E27FC236}">
                <a16:creationId xmlns:a16="http://schemas.microsoft.com/office/drawing/2014/main" id="{FED4F271-1170-16BD-7588-0A7B0FE19194}"/>
              </a:ext>
            </a:extLst>
          </p:cNvPr>
          <p:cNvGrpSpPr/>
          <p:nvPr/>
        </p:nvGrpSpPr>
        <p:grpSpPr>
          <a:xfrm>
            <a:off x="0" y="6281176"/>
            <a:ext cx="4572791" cy="584775"/>
            <a:chOff x="0" y="0"/>
            <a:chExt cx="3601371" cy="222955"/>
          </a:xfrm>
        </p:grpSpPr>
        <p:sp>
          <p:nvSpPr>
            <p:cNvPr id="20" name="Freeform 25">
              <a:extLst>
                <a:ext uri="{FF2B5EF4-FFF2-40B4-BE49-F238E27FC236}">
                  <a16:creationId xmlns:a16="http://schemas.microsoft.com/office/drawing/2014/main" id="{CE627969-E54D-7F3B-5041-964DBB21362B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273CF2B2-956F-11B2-02AB-2BED0936C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31EEE2E-969A-6D6E-C851-F4D2F71525CB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EE8A1A-A3CD-D300-1CEA-C1585BE62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3" y="3777745"/>
            <a:ext cx="2197731" cy="1648299"/>
          </a:xfrm>
          <a:prstGeom prst="round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0C512AC-CD4D-71F6-B908-F9808B92091D}"/>
              </a:ext>
            </a:extLst>
          </p:cNvPr>
          <p:cNvSpPr txBox="1"/>
          <p:nvPr/>
        </p:nvSpPr>
        <p:spPr>
          <a:xfrm>
            <a:off x="4742399" y="1609566"/>
            <a:ext cx="539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Polycristalline growing beheviour of ZnO deposition</a:t>
            </a:r>
          </a:p>
        </p:txBody>
      </p:sp>
      <p:pic>
        <p:nvPicPr>
          <p:cNvPr id="23" name="Picture 2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D0885321-F821-E8BA-59F6-A40E2C39C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44" y="2081253"/>
            <a:ext cx="4224501" cy="3168377"/>
          </a:xfrm>
          <a:prstGeom prst="rect">
            <a:avLst/>
          </a:prstGeom>
        </p:spPr>
      </p:pic>
      <p:pic>
        <p:nvPicPr>
          <p:cNvPr id="32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BB018E5C-8D26-C1EC-6994-F0AEEFB01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432" y="2082563"/>
            <a:ext cx="4243350" cy="318251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8EBB4AE-29C3-B844-A5BF-0DD3C07DB137}"/>
              </a:ext>
            </a:extLst>
          </p:cNvPr>
          <p:cNvSpPr txBox="1"/>
          <p:nvPr/>
        </p:nvSpPr>
        <p:spPr>
          <a:xfrm>
            <a:off x="11468597" y="6395034"/>
            <a:ext cx="822805" cy="3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15/21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AA4933-20E5-DE6A-353A-3DAD49ED76F7}"/>
              </a:ext>
            </a:extLst>
          </p:cNvPr>
          <p:cNvGrpSpPr/>
          <p:nvPr/>
        </p:nvGrpSpPr>
        <p:grpSpPr>
          <a:xfrm>
            <a:off x="161382" y="-6840"/>
            <a:ext cx="624860" cy="990997"/>
            <a:chOff x="161382" y="-6840"/>
            <a:chExt cx="624860" cy="990997"/>
          </a:xfrm>
          <a:solidFill>
            <a:srgbClr val="014A74"/>
          </a:solidFill>
        </p:grpSpPr>
        <p:grpSp>
          <p:nvGrpSpPr>
            <p:cNvPr id="30" name="Group 24">
              <a:extLst>
                <a:ext uri="{FF2B5EF4-FFF2-40B4-BE49-F238E27FC236}">
                  <a16:creationId xmlns:a16="http://schemas.microsoft.com/office/drawing/2014/main" id="{45DF0177-86EC-F6AD-5153-A8076B9330FB}"/>
                </a:ext>
              </a:extLst>
            </p:cNvPr>
            <p:cNvGrpSpPr/>
            <p:nvPr/>
          </p:nvGrpSpPr>
          <p:grpSpPr>
            <a:xfrm>
              <a:off x="161382" y="-6840"/>
              <a:ext cx="624860" cy="990997"/>
              <a:chOff x="0" y="0"/>
              <a:chExt cx="2771140" cy="3374390"/>
            </a:xfrm>
            <a:grpFill/>
          </p:grpSpPr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EBCEC2BA-264F-4619-3283-5BFAD0D87E16}"/>
                  </a:ext>
                </a:extLst>
              </p:cNvPr>
              <p:cNvSpPr/>
              <p:nvPr/>
            </p:nvSpPr>
            <p:spPr>
              <a:xfrm>
                <a:off x="0" y="0"/>
                <a:ext cx="2771140" cy="3374390"/>
              </a:xfrm>
              <a:custGeom>
                <a:avLst/>
                <a:gdLst/>
                <a:ahLst/>
                <a:cxnLst/>
                <a:rect l="l" t="t" r="r" b="b"/>
                <a:pathLst>
                  <a:path w="2771140" h="3374390">
                    <a:moveTo>
                      <a:pt x="0" y="0"/>
                    </a:moveTo>
                    <a:lnTo>
                      <a:pt x="0" y="2471420"/>
                    </a:lnTo>
                    <a:lnTo>
                      <a:pt x="1384300" y="3374390"/>
                    </a:lnTo>
                    <a:lnTo>
                      <a:pt x="2771140" y="2471420"/>
                    </a:lnTo>
                    <a:lnTo>
                      <a:pt x="277114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31" name="TextBox 17">
              <a:extLst>
                <a:ext uri="{FF2B5EF4-FFF2-40B4-BE49-F238E27FC236}">
                  <a16:creationId xmlns:a16="http://schemas.microsoft.com/office/drawing/2014/main" id="{7E19574A-3B53-4EFD-CF5B-AFBD9E97CBF6}"/>
                </a:ext>
              </a:extLst>
            </p:cNvPr>
            <p:cNvSpPr txBox="1"/>
            <p:nvPr/>
          </p:nvSpPr>
          <p:spPr>
            <a:xfrm>
              <a:off x="328991" y="147539"/>
              <a:ext cx="289643" cy="68223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Poppins Bold"/>
                </a:rPr>
                <a:t>3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9F574289-D476-B2B1-86AD-8FBBFC83E4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3293B15-0FA4-2A8D-F82B-1D713D2FC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CC431A-A15F-9F16-ED02-A2A350166056}"/>
              </a:ext>
            </a:extLst>
          </p:cNvPr>
          <p:cNvSpPr txBox="1"/>
          <p:nvPr/>
        </p:nvSpPr>
        <p:spPr>
          <a:xfrm>
            <a:off x="217863" y="5588460"/>
            <a:ext cx="311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Deposition rate: 130 nm/min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DAD621-E174-1A8D-ADFA-FD8F23483C4D}"/>
                  </a:ext>
                </a:extLst>
              </p:cNvPr>
              <p:cNvSpPr txBox="1"/>
              <p:nvPr/>
            </p:nvSpPr>
            <p:spPr>
              <a:xfrm>
                <a:off x="665592" y="2065049"/>
                <a:ext cx="246876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Gas flows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Ar - 4 sccm</a:t>
                </a:r>
              </a:p>
              <a:p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O</a:t>
                </a:r>
                <a:r>
                  <a:rPr lang="it-IT" sz="1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 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- 2 sccm</a:t>
                </a:r>
              </a:p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Power:  	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  <a:r>
                  <a:rPr lang="it-IT" sz="1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const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0,7 A; </a:t>
                </a:r>
              </a:p>
              <a:p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U </a:t>
                </a:r>
                <a14:m>
                  <m:oMath xmlns:m="http://schemas.openxmlformats.org/officeDocument/2006/math"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450 V</a:t>
                </a:r>
              </a:p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Time: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	115 min</a:t>
                </a:r>
              </a:p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Coil power: 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 A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DAD621-E174-1A8D-ADFA-FD8F23483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92" y="2065049"/>
                <a:ext cx="2468766" cy="1569660"/>
              </a:xfrm>
              <a:prstGeom prst="rect">
                <a:avLst/>
              </a:prstGeom>
              <a:blipFill>
                <a:blip r:embed="rId9"/>
                <a:stretch>
                  <a:fillRect l="-1235" t="-1167" b="-42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6">
            <a:extLst>
              <a:ext uri="{FF2B5EF4-FFF2-40B4-BE49-F238E27FC236}">
                <a16:creationId xmlns:a16="http://schemas.microsoft.com/office/drawing/2014/main" id="{ED81113E-ED43-A8AC-1B0C-87B4069B583E}"/>
              </a:ext>
            </a:extLst>
          </p:cNvPr>
          <p:cNvGrpSpPr/>
          <p:nvPr/>
        </p:nvGrpSpPr>
        <p:grpSpPr>
          <a:xfrm>
            <a:off x="574088" y="1993531"/>
            <a:ext cx="2468766" cy="1712696"/>
            <a:chOff x="0" y="0"/>
            <a:chExt cx="2576834" cy="1913890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392F981-3C18-5FE7-61DB-B7A08E4878C5}"/>
                </a:ext>
              </a:extLst>
            </p:cNvPr>
            <p:cNvSpPr/>
            <p:nvPr/>
          </p:nvSpPr>
          <p:spPr>
            <a:xfrm>
              <a:off x="0" y="0"/>
              <a:ext cx="2576834" cy="1913890"/>
            </a:xfrm>
            <a:custGeom>
              <a:avLst/>
              <a:gdLst/>
              <a:ahLst/>
              <a:cxnLst/>
              <a:rect l="l" t="t" r="r" b="b"/>
              <a:pathLst>
                <a:path w="2576834" h="1913890">
                  <a:moveTo>
                    <a:pt x="2452374" y="59690"/>
                  </a:moveTo>
                  <a:cubicBezTo>
                    <a:pt x="2487934" y="59690"/>
                    <a:pt x="2517144" y="88900"/>
                    <a:pt x="2517144" y="124460"/>
                  </a:cubicBezTo>
                  <a:lnTo>
                    <a:pt x="2517144" y="1789430"/>
                  </a:lnTo>
                  <a:cubicBezTo>
                    <a:pt x="2517144" y="1824990"/>
                    <a:pt x="2487934" y="1854200"/>
                    <a:pt x="2452374" y="1854200"/>
                  </a:cubicBezTo>
                  <a:lnTo>
                    <a:pt x="124460" y="1854200"/>
                  </a:lnTo>
                  <a:cubicBezTo>
                    <a:pt x="88900" y="1854200"/>
                    <a:pt x="59690" y="1824990"/>
                    <a:pt x="59690" y="178943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452374" y="59690"/>
                  </a:lnTo>
                  <a:moveTo>
                    <a:pt x="245237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789430"/>
                  </a:lnTo>
                  <a:cubicBezTo>
                    <a:pt x="0" y="1858010"/>
                    <a:pt x="55880" y="1913890"/>
                    <a:pt x="124460" y="1913890"/>
                  </a:cubicBezTo>
                  <a:lnTo>
                    <a:pt x="2452374" y="1913890"/>
                  </a:lnTo>
                  <a:cubicBezTo>
                    <a:pt x="2520954" y="1913890"/>
                    <a:pt x="2576834" y="1858010"/>
                    <a:pt x="2576834" y="1789430"/>
                  </a:cubicBezTo>
                  <a:lnTo>
                    <a:pt x="2576834" y="124460"/>
                  </a:lnTo>
                  <a:cubicBezTo>
                    <a:pt x="2576834" y="55880"/>
                    <a:pt x="2520954" y="0"/>
                    <a:pt x="2452374" y="0"/>
                  </a:cubicBezTo>
                  <a:close/>
                </a:path>
              </a:pathLst>
            </a:custGeom>
            <a:solidFill>
              <a:srgbClr val="BDC3C1"/>
            </a:solidFill>
          </p:spPr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EF65B917-54BF-5986-0D51-983B9DE691B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80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nat-ZnO deposition test - 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1EE95B-D4C5-6511-692B-0EAC9757C19D}"/>
              </a:ext>
            </a:extLst>
          </p:cNvPr>
          <p:cNvSpPr txBox="1"/>
          <p:nvPr/>
        </p:nvSpPr>
        <p:spPr>
          <a:xfrm>
            <a:off x="1132965" y="1558305"/>
            <a:ext cx="1551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ZnO - 8</a:t>
            </a:r>
          </a:p>
        </p:txBody>
      </p:sp>
    </p:spTree>
    <p:extLst>
      <p:ext uri="{BB962C8B-B14F-4D97-AF65-F5344CB8AC3E}">
        <p14:creationId xmlns:p14="http://schemas.microsoft.com/office/powerpoint/2010/main" val="2255611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54FAC22-4CFE-4098-2529-B028EC75A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77" y="2010242"/>
            <a:ext cx="8235344" cy="3073558"/>
          </a:xfrm>
          <a:prstGeom prst="rect">
            <a:avLst/>
          </a:prstGeom>
        </p:spPr>
      </p:pic>
      <p:grpSp>
        <p:nvGrpSpPr>
          <p:cNvPr id="11" name="Group 15">
            <a:extLst>
              <a:ext uri="{FF2B5EF4-FFF2-40B4-BE49-F238E27FC236}">
                <a16:creationId xmlns:a16="http://schemas.microsoft.com/office/drawing/2014/main" id="{CA4AC666-63A5-828F-2720-6EA3B450BC25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8ECCF7D-2566-2625-1523-9E1764AFA60D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8" name="Group 24">
            <a:extLst>
              <a:ext uri="{FF2B5EF4-FFF2-40B4-BE49-F238E27FC236}">
                <a16:creationId xmlns:a16="http://schemas.microsoft.com/office/drawing/2014/main" id="{23144F2A-03DB-2AD3-E0F0-A854B1230B47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7482320E-9B5B-2E53-F15C-365E6393D87F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2E8BDAB8-78F4-4C4B-8FA2-6870DFAAA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4D34E0B-4705-376A-3C9C-74FF6B2E1117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E4B6CF6-CC3D-084F-EB7E-59F160E482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80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nat-ZnO deposition test - results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7BBF37-7D42-669B-29F1-DCC3D5D83CFB}"/>
              </a:ext>
            </a:extLst>
          </p:cNvPr>
          <p:cNvSpPr txBox="1"/>
          <p:nvPr/>
        </p:nvSpPr>
        <p:spPr>
          <a:xfrm>
            <a:off x="6055652" y="1359482"/>
            <a:ext cx="30515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Interface analysis</a:t>
            </a:r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65EBB55-4342-4C65-1D4F-8028C23388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2" t="41077" r="16724" b="20798"/>
          <a:stretch/>
        </p:blipFill>
        <p:spPr>
          <a:xfrm rot="16200000">
            <a:off x="749386" y="2516403"/>
            <a:ext cx="1875406" cy="1611612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C4D97D-080C-7F44-4A25-D585A5138793}"/>
              </a:ext>
            </a:extLst>
          </p:cNvPr>
          <p:cNvSpPr txBox="1"/>
          <p:nvPr/>
        </p:nvSpPr>
        <p:spPr>
          <a:xfrm>
            <a:off x="6324400" y="5309180"/>
            <a:ext cx="302358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igh adhesion of ZnO to Nb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751705-2DEB-0C33-7C64-0149D4A477C9}"/>
              </a:ext>
            </a:extLst>
          </p:cNvPr>
          <p:cNvSpPr txBox="1"/>
          <p:nvPr/>
        </p:nvSpPr>
        <p:spPr>
          <a:xfrm>
            <a:off x="11468597" y="6395034"/>
            <a:ext cx="822805" cy="3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16/21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0DDBC4-0532-1E63-E82D-01A99513DA9B}"/>
              </a:ext>
            </a:extLst>
          </p:cNvPr>
          <p:cNvSpPr txBox="1"/>
          <p:nvPr/>
        </p:nvSpPr>
        <p:spPr>
          <a:xfrm>
            <a:off x="397901" y="4316016"/>
            <a:ext cx="2754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Sample preparation</a:t>
            </a:r>
          </a:p>
          <a:p>
            <a:pPr algn="just"/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Cutting with electro erosion and step-lapping with different abrasive papers </a:t>
            </a:r>
            <a:endParaRPr lang="it-IT" sz="1600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526351-247E-60E4-7C7F-998C52664381}"/>
              </a:ext>
            </a:extLst>
          </p:cNvPr>
          <p:cNvGrpSpPr/>
          <p:nvPr/>
        </p:nvGrpSpPr>
        <p:grpSpPr>
          <a:xfrm>
            <a:off x="161382" y="-6840"/>
            <a:ext cx="624860" cy="990997"/>
            <a:chOff x="161382" y="-6840"/>
            <a:chExt cx="624860" cy="990997"/>
          </a:xfrm>
          <a:solidFill>
            <a:srgbClr val="014A74"/>
          </a:solidFill>
        </p:grpSpPr>
        <p:grpSp>
          <p:nvGrpSpPr>
            <p:cNvPr id="31" name="Group 24">
              <a:extLst>
                <a:ext uri="{FF2B5EF4-FFF2-40B4-BE49-F238E27FC236}">
                  <a16:creationId xmlns:a16="http://schemas.microsoft.com/office/drawing/2014/main" id="{EEADC37D-7EFB-AA7B-EF87-AA0FF30DBA78}"/>
                </a:ext>
              </a:extLst>
            </p:cNvPr>
            <p:cNvGrpSpPr/>
            <p:nvPr/>
          </p:nvGrpSpPr>
          <p:grpSpPr>
            <a:xfrm>
              <a:off x="161382" y="-6840"/>
              <a:ext cx="624860" cy="990997"/>
              <a:chOff x="0" y="0"/>
              <a:chExt cx="2771140" cy="3374390"/>
            </a:xfrm>
            <a:grpFill/>
          </p:grpSpPr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1421EB5B-5E29-4032-1A25-908C39256C76}"/>
                  </a:ext>
                </a:extLst>
              </p:cNvPr>
              <p:cNvSpPr/>
              <p:nvPr/>
            </p:nvSpPr>
            <p:spPr>
              <a:xfrm>
                <a:off x="0" y="0"/>
                <a:ext cx="2771140" cy="3374390"/>
              </a:xfrm>
              <a:custGeom>
                <a:avLst/>
                <a:gdLst/>
                <a:ahLst/>
                <a:cxnLst/>
                <a:rect l="l" t="t" r="r" b="b"/>
                <a:pathLst>
                  <a:path w="2771140" h="3374390">
                    <a:moveTo>
                      <a:pt x="0" y="0"/>
                    </a:moveTo>
                    <a:lnTo>
                      <a:pt x="0" y="2471420"/>
                    </a:lnTo>
                    <a:lnTo>
                      <a:pt x="1384300" y="3374390"/>
                    </a:lnTo>
                    <a:lnTo>
                      <a:pt x="2771140" y="2471420"/>
                    </a:lnTo>
                    <a:lnTo>
                      <a:pt x="277114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32" name="TextBox 17">
              <a:extLst>
                <a:ext uri="{FF2B5EF4-FFF2-40B4-BE49-F238E27FC236}">
                  <a16:creationId xmlns:a16="http://schemas.microsoft.com/office/drawing/2014/main" id="{D9FD4257-348B-1971-DA68-881765F854B4}"/>
                </a:ext>
              </a:extLst>
            </p:cNvPr>
            <p:cNvSpPr txBox="1"/>
            <p:nvPr/>
          </p:nvSpPr>
          <p:spPr>
            <a:xfrm>
              <a:off x="328991" y="147539"/>
              <a:ext cx="289643" cy="68223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Poppins Bold"/>
                </a:rPr>
                <a:t>3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0FF90AFB-B17A-C602-66AD-A54AFD882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55A26E9-C950-9FE7-18DC-B1B01DBCB5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21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5">
            <a:extLst>
              <a:ext uri="{FF2B5EF4-FFF2-40B4-BE49-F238E27FC236}">
                <a16:creationId xmlns:a16="http://schemas.microsoft.com/office/drawing/2014/main" id="{CA4AC666-63A5-828F-2720-6EA3B450BC25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8ECCF7D-2566-2625-1523-9E1764AFA60D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8" name="Group 24">
            <a:extLst>
              <a:ext uri="{FF2B5EF4-FFF2-40B4-BE49-F238E27FC236}">
                <a16:creationId xmlns:a16="http://schemas.microsoft.com/office/drawing/2014/main" id="{23144F2A-03DB-2AD3-E0F0-A854B1230B47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7482320E-9B5B-2E53-F15C-365E6393D87F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2E8BDAB8-78F4-4C4B-8FA2-6870DFAAA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4D34E0B-4705-376A-3C9C-74FF6B2E1117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E4B6CF6-CC3D-084F-EB7E-59F160E482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80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nat-ZnO deposition test -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FDF867-54B3-BDBD-4D66-30CC22CB2AA1}"/>
              </a:ext>
            </a:extLst>
          </p:cNvPr>
          <p:cNvSpPr txBox="1"/>
          <p:nvPr/>
        </p:nvSpPr>
        <p:spPr>
          <a:xfrm>
            <a:off x="6766101" y="5537120"/>
            <a:ext cx="2049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XRD diffractogram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4C5950-4FC1-BB2B-E32C-10FC3A52515B}"/>
              </a:ext>
            </a:extLst>
          </p:cNvPr>
          <p:cNvSpPr txBox="1"/>
          <p:nvPr/>
        </p:nvSpPr>
        <p:spPr>
          <a:xfrm>
            <a:off x="38845" y="3076448"/>
            <a:ext cx="3731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Crystalline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to </a:t>
            </a:r>
            <a:r>
              <a:rPr lang="en-GB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nat-ZnO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powder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Preferential (002) crystal growing</a:t>
            </a:r>
          </a:p>
          <a:p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C6F642-9E8F-EDB8-8F9F-A3E5044014FB}"/>
              </a:ext>
            </a:extLst>
          </p:cNvPr>
          <p:cNvSpPr txBox="1"/>
          <p:nvPr/>
        </p:nvSpPr>
        <p:spPr>
          <a:xfrm>
            <a:off x="11468597" y="6395034"/>
            <a:ext cx="822805" cy="3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17/21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69F8884-66BC-4AA1-60F2-D11535AB0A00}"/>
              </a:ext>
            </a:extLst>
          </p:cNvPr>
          <p:cNvGrpSpPr/>
          <p:nvPr/>
        </p:nvGrpSpPr>
        <p:grpSpPr>
          <a:xfrm>
            <a:off x="161382" y="-6840"/>
            <a:ext cx="624860" cy="990997"/>
            <a:chOff x="161382" y="-6840"/>
            <a:chExt cx="624860" cy="990997"/>
          </a:xfrm>
          <a:solidFill>
            <a:srgbClr val="014A74"/>
          </a:solidFill>
        </p:grpSpPr>
        <p:grpSp>
          <p:nvGrpSpPr>
            <p:cNvPr id="37" name="Group 24">
              <a:extLst>
                <a:ext uri="{FF2B5EF4-FFF2-40B4-BE49-F238E27FC236}">
                  <a16:creationId xmlns:a16="http://schemas.microsoft.com/office/drawing/2014/main" id="{B4572C9B-FFF1-D2C7-817A-F97A922A8B51}"/>
                </a:ext>
              </a:extLst>
            </p:cNvPr>
            <p:cNvGrpSpPr/>
            <p:nvPr/>
          </p:nvGrpSpPr>
          <p:grpSpPr>
            <a:xfrm>
              <a:off x="161382" y="-6840"/>
              <a:ext cx="624860" cy="990997"/>
              <a:chOff x="0" y="0"/>
              <a:chExt cx="2771140" cy="3374390"/>
            </a:xfrm>
            <a:grpFill/>
          </p:grpSpPr>
          <p:sp>
            <p:nvSpPr>
              <p:cNvPr id="39" name="Freeform 25">
                <a:extLst>
                  <a:ext uri="{FF2B5EF4-FFF2-40B4-BE49-F238E27FC236}">
                    <a16:creationId xmlns:a16="http://schemas.microsoft.com/office/drawing/2014/main" id="{C5A0DEDD-A9E9-6011-DE33-35ACC31F52E6}"/>
                  </a:ext>
                </a:extLst>
              </p:cNvPr>
              <p:cNvSpPr/>
              <p:nvPr/>
            </p:nvSpPr>
            <p:spPr>
              <a:xfrm>
                <a:off x="0" y="0"/>
                <a:ext cx="2771140" cy="3374390"/>
              </a:xfrm>
              <a:custGeom>
                <a:avLst/>
                <a:gdLst/>
                <a:ahLst/>
                <a:cxnLst/>
                <a:rect l="l" t="t" r="r" b="b"/>
                <a:pathLst>
                  <a:path w="2771140" h="3374390">
                    <a:moveTo>
                      <a:pt x="0" y="0"/>
                    </a:moveTo>
                    <a:lnTo>
                      <a:pt x="0" y="2471420"/>
                    </a:lnTo>
                    <a:lnTo>
                      <a:pt x="1384300" y="3374390"/>
                    </a:lnTo>
                    <a:lnTo>
                      <a:pt x="2771140" y="2471420"/>
                    </a:lnTo>
                    <a:lnTo>
                      <a:pt x="277114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38" name="TextBox 17">
              <a:extLst>
                <a:ext uri="{FF2B5EF4-FFF2-40B4-BE49-F238E27FC236}">
                  <a16:creationId xmlns:a16="http://schemas.microsoft.com/office/drawing/2014/main" id="{15FCD616-A0FF-3CCD-21D4-E3714653EBBA}"/>
                </a:ext>
              </a:extLst>
            </p:cNvPr>
            <p:cNvSpPr txBox="1"/>
            <p:nvPr/>
          </p:nvSpPr>
          <p:spPr>
            <a:xfrm>
              <a:off x="328991" y="147539"/>
              <a:ext cx="289643" cy="68223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Poppins Bold"/>
                </a:rPr>
                <a:t>3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C8827F7-4612-339B-4EF6-339D8A344F87}"/>
              </a:ext>
            </a:extLst>
          </p:cNvPr>
          <p:cNvSpPr/>
          <p:nvPr/>
        </p:nvSpPr>
        <p:spPr>
          <a:xfrm>
            <a:off x="3890682" y="4796118"/>
            <a:ext cx="376518" cy="215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71BC532-A7EE-0B56-C029-4A56D3B2C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0A11D58-4720-F498-5083-3D9FDDAAC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54842-42B7-C822-7F45-ACDE19159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0409" y="1444184"/>
            <a:ext cx="7788188" cy="396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76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5">
            <a:extLst>
              <a:ext uri="{FF2B5EF4-FFF2-40B4-BE49-F238E27FC236}">
                <a16:creationId xmlns:a16="http://schemas.microsoft.com/office/drawing/2014/main" id="{CA4AC666-63A5-828F-2720-6EA3B450BC25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8ECCF7D-2566-2625-1523-9E1764AFA60D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8" name="Group 24">
            <a:extLst>
              <a:ext uri="{FF2B5EF4-FFF2-40B4-BE49-F238E27FC236}">
                <a16:creationId xmlns:a16="http://schemas.microsoft.com/office/drawing/2014/main" id="{23144F2A-03DB-2AD3-E0F0-A854B1230B47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7482320E-9B5B-2E53-F15C-365E6393D87F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2E8BDAB8-78F4-4C4B-8FA2-6870DFAAA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4D34E0B-4705-376A-3C9C-74FF6B2E1117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E4B6CF6-CC3D-084F-EB7E-59F160E482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80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nat-ZnO deposition test -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8877BC-0D9A-DF23-0709-176D9695963D}"/>
              </a:ext>
            </a:extLst>
          </p:cNvPr>
          <p:cNvSpPr txBox="1"/>
          <p:nvPr/>
        </p:nvSpPr>
        <p:spPr>
          <a:xfrm>
            <a:off x="3408347" y="3400288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µm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C17E03-1DBB-9C51-39D4-B3D32F41EE46}"/>
              </a:ext>
            </a:extLst>
          </p:cNvPr>
          <p:cNvSpPr txBox="1"/>
          <p:nvPr/>
        </p:nvSpPr>
        <p:spPr>
          <a:xfrm>
            <a:off x="279187" y="1206066"/>
            <a:ext cx="2459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Sputtering parameters</a:t>
            </a:r>
          </a:p>
        </p:txBody>
      </p:sp>
      <p:pic>
        <p:nvPicPr>
          <p:cNvPr id="34" name="Picture 33" descr="A picture containing stone&#10;&#10;Description automatically generated">
            <a:extLst>
              <a:ext uri="{FF2B5EF4-FFF2-40B4-BE49-F238E27FC236}">
                <a16:creationId xmlns:a16="http://schemas.microsoft.com/office/drawing/2014/main" id="{EAA43D5C-0D2B-6A3B-69B3-7B896AA067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64" t="34047" r="34876" b="30427"/>
          <a:stretch/>
        </p:blipFill>
        <p:spPr>
          <a:xfrm>
            <a:off x="2907079" y="3905854"/>
            <a:ext cx="1805549" cy="1800000"/>
          </a:xfrm>
          <a:prstGeom prst="round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7E8582F-58A6-D5FC-9BA1-63189B86E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2" t="41986" r="31168" b="23266"/>
          <a:stretch/>
        </p:blipFill>
        <p:spPr>
          <a:xfrm>
            <a:off x="2907079" y="1628059"/>
            <a:ext cx="1805549" cy="1800000"/>
          </a:xfrm>
          <a:prstGeom prst="round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60183A-9625-1283-18A8-5D97C7E381D2}"/>
                  </a:ext>
                </a:extLst>
              </p:cNvPr>
              <p:cNvSpPr txBox="1"/>
              <p:nvPr/>
            </p:nvSpPr>
            <p:spPr>
              <a:xfrm>
                <a:off x="279187" y="1792956"/>
                <a:ext cx="246876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Gas flows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Ar - 4 sccm</a:t>
                </a:r>
              </a:p>
              <a:p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O</a:t>
                </a:r>
                <a:r>
                  <a:rPr lang="it-IT" sz="1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 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- 2 sccm</a:t>
                </a:r>
              </a:p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Power:  	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  <a:r>
                  <a:rPr lang="it-IT" sz="1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const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0,7 A; </a:t>
                </a:r>
              </a:p>
              <a:p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U </a:t>
                </a:r>
                <a14:m>
                  <m:oMath xmlns:m="http://schemas.openxmlformats.org/officeDocument/2006/math"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450 V</a:t>
                </a:r>
              </a:p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Time: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	130 min</a:t>
                </a:r>
              </a:p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Coil power: 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 A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60183A-9625-1283-18A8-5D97C7E38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87" y="1792956"/>
                <a:ext cx="2468766" cy="1569660"/>
              </a:xfrm>
              <a:prstGeom prst="rect">
                <a:avLst/>
              </a:prstGeom>
              <a:blipFill>
                <a:blip r:embed="rId6"/>
                <a:stretch>
                  <a:fillRect l="-1481" t="-1163" b="-38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6">
            <a:extLst>
              <a:ext uri="{FF2B5EF4-FFF2-40B4-BE49-F238E27FC236}">
                <a16:creationId xmlns:a16="http://schemas.microsoft.com/office/drawing/2014/main" id="{1C78A764-453C-6B4B-F8EA-22755CD64230}"/>
              </a:ext>
            </a:extLst>
          </p:cNvPr>
          <p:cNvGrpSpPr/>
          <p:nvPr/>
        </p:nvGrpSpPr>
        <p:grpSpPr>
          <a:xfrm>
            <a:off x="187683" y="1721438"/>
            <a:ext cx="2468766" cy="1712696"/>
            <a:chOff x="0" y="0"/>
            <a:chExt cx="2576834" cy="1913890"/>
          </a:xfrm>
        </p:grpSpPr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8C37F277-9987-B916-51A2-BC10F489DCAD}"/>
                </a:ext>
              </a:extLst>
            </p:cNvPr>
            <p:cNvSpPr/>
            <p:nvPr/>
          </p:nvSpPr>
          <p:spPr>
            <a:xfrm>
              <a:off x="0" y="0"/>
              <a:ext cx="2576834" cy="1913890"/>
            </a:xfrm>
            <a:custGeom>
              <a:avLst/>
              <a:gdLst/>
              <a:ahLst/>
              <a:cxnLst/>
              <a:rect l="l" t="t" r="r" b="b"/>
              <a:pathLst>
                <a:path w="2576834" h="1913890">
                  <a:moveTo>
                    <a:pt x="2452374" y="59690"/>
                  </a:moveTo>
                  <a:cubicBezTo>
                    <a:pt x="2487934" y="59690"/>
                    <a:pt x="2517144" y="88900"/>
                    <a:pt x="2517144" y="124460"/>
                  </a:cubicBezTo>
                  <a:lnTo>
                    <a:pt x="2517144" y="1789430"/>
                  </a:lnTo>
                  <a:cubicBezTo>
                    <a:pt x="2517144" y="1824990"/>
                    <a:pt x="2487934" y="1854200"/>
                    <a:pt x="2452374" y="1854200"/>
                  </a:cubicBezTo>
                  <a:lnTo>
                    <a:pt x="124460" y="1854200"/>
                  </a:lnTo>
                  <a:cubicBezTo>
                    <a:pt x="88900" y="1854200"/>
                    <a:pt x="59690" y="1824990"/>
                    <a:pt x="59690" y="178943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452374" y="59690"/>
                  </a:lnTo>
                  <a:moveTo>
                    <a:pt x="245237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789430"/>
                  </a:lnTo>
                  <a:cubicBezTo>
                    <a:pt x="0" y="1858010"/>
                    <a:pt x="55880" y="1913890"/>
                    <a:pt x="124460" y="1913890"/>
                  </a:cubicBezTo>
                  <a:lnTo>
                    <a:pt x="2452374" y="1913890"/>
                  </a:lnTo>
                  <a:cubicBezTo>
                    <a:pt x="2520954" y="1913890"/>
                    <a:pt x="2576834" y="1858010"/>
                    <a:pt x="2576834" y="1789430"/>
                  </a:cubicBezTo>
                  <a:lnTo>
                    <a:pt x="2576834" y="124460"/>
                  </a:lnTo>
                  <a:cubicBezTo>
                    <a:pt x="2576834" y="55880"/>
                    <a:pt x="2520954" y="0"/>
                    <a:pt x="2452374" y="0"/>
                  </a:cubicBezTo>
                  <a:close/>
                </a:path>
              </a:pathLst>
            </a:custGeom>
            <a:solidFill>
              <a:srgbClr val="BDC3C1"/>
            </a:solidFill>
          </p:spPr>
        </p:sp>
      </p:grpSp>
      <p:grpSp>
        <p:nvGrpSpPr>
          <p:cNvPr id="36" name="Group 6">
            <a:extLst>
              <a:ext uri="{FF2B5EF4-FFF2-40B4-BE49-F238E27FC236}">
                <a16:creationId xmlns:a16="http://schemas.microsoft.com/office/drawing/2014/main" id="{F5DC629C-DF29-EC16-084F-652D86C90835}"/>
              </a:ext>
            </a:extLst>
          </p:cNvPr>
          <p:cNvGrpSpPr/>
          <p:nvPr/>
        </p:nvGrpSpPr>
        <p:grpSpPr>
          <a:xfrm>
            <a:off x="167345" y="3949506"/>
            <a:ext cx="2468766" cy="1712696"/>
            <a:chOff x="0" y="0"/>
            <a:chExt cx="2576834" cy="1913890"/>
          </a:xfrm>
        </p:grpSpPr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36ABEFD4-4912-8A27-2F3B-8B3C0F7A7850}"/>
                </a:ext>
              </a:extLst>
            </p:cNvPr>
            <p:cNvSpPr/>
            <p:nvPr/>
          </p:nvSpPr>
          <p:spPr>
            <a:xfrm>
              <a:off x="0" y="0"/>
              <a:ext cx="2576834" cy="1913890"/>
            </a:xfrm>
            <a:custGeom>
              <a:avLst/>
              <a:gdLst/>
              <a:ahLst/>
              <a:cxnLst/>
              <a:rect l="l" t="t" r="r" b="b"/>
              <a:pathLst>
                <a:path w="2576834" h="1913890">
                  <a:moveTo>
                    <a:pt x="2452374" y="59690"/>
                  </a:moveTo>
                  <a:cubicBezTo>
                    <a:pt x="2487934" y="59690"/>
                    <a:pt x="2517144" y="88900"/>
                    <a:pt x="2517144" y="124460"/>
                  </a:cubicBezTo>
                  <a:lnTo>
                    <a:pt x="2517144" y="1789430"/>
                  </a:lnTo>
                  <a:cubicBezTo>
                    <a:pt x="2517144" y="1824990"/>
                    <a:pt x="2487934" y="1854200"/>
                    <a:pt x="2452374" y="1854200"/>
                  </a:cubicBezTo>
                  <a:lnTo>
                    <a:pt x="124460" y="1854200"/>
                  </a:lnTo>
                  <a:cubicBezTo>
                    <a:pt x="88900" y="1854200"/>
                    <a:pt x="59690" y="1824990"/>
                    <a:pt x="59690" y="178943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452374" y="59690"/>
                  </a:lnTo>
                  <a:moveTo>
                    <a:pt x="245237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789430"/>
                  </a:lnTo>
                  <a:cubicBezTo>
                    <a:pt x="0" y="1858010"/>
                    <a:pt x="55880" y="1913890"/>
                    <a:pt x="124460" y="1913890"/>
                  </a:cubicBezTo>
                  <a:lnTo>
                    <a:pt x="2452374" y="1913890"/>
                  </a:lnTo>
                  <a:cubicBezTo>
                    <a:pt x="2520954" y="1913890"/>
                    <a:pt x="2576834" y="1858010"/>
                    <a:pt x="2576834" y="1789430"/>
                  </a:cubicBezTo>
                  <a:lnTo>
                    <a:pt x="2576834" y="124460"/>
                  </a:lnTo>
                  <a:cubicBezTo>
                    <a:pt x="2576834" y="55880"/>
                    <a:pt x="2520954" y="0"/>
                    <a:pt x="2452374" y="0"/>
                  </a:cubicBezTo>
                  <a:close/>
                </a:path>
              </a:pathLst>
            </a:custGeom>
            <a:solidFill>
              <a:srgbClr val="BDC3C1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8E9A00C-51BF-1B89-C1A4-97CC233FF414}"/>
                  </a:ext>
                </a:extLst>
              </p:cNvPr>
              <p:cNvSpPr txBox="1"/>
              <p:nvPr/>
            </p:nvSpPr>
            <p:spPr>
              <a:xfrm>
                <a:off x="226063" y="4001505"/>
                <a:ext cx="246876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Gas flows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Ar - 4 sccm</a:t>
                </a:r>
              </a:p>
              <a:p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O</a:t>
                </a:r>
                <a:r>
                  <a:rPr lang="it-IT" sz="1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 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- 2 sccm</a:t>
                </a:r>
              </a:p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Power:  	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  <a:r>
                  <a:rPr lang="it-IT" sz="1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const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0,7 A; </a:t>
                </a:r>
              </a:p>
              <a:p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U </a:t>
                </a:r>
                <a14:m>
                  <m:oMath xmlns:m="http://schemas.openxmlformats.org/officeDocument/2006/math"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500 V</a:t>
                </a:r>
              </a:p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Time: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	150 min</a:t>
                </a:r>
              </a:p>
              <a:p>
                <a:r>
                  <a:rPr lang="it-IT" sz="1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Coil power: </a:t>
                </a:r>
                <a:r>
                  <a:rPr lang="it-IT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 A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8E9A00C-51BF-1B89-C1A4-97CC233FF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63" y="4001505"/>
                <a:ext cx="2468766" cy="1569660"/>
              </a:xfrm>
              <a:prstGeom prst="rect">
                <a:avLst/>
              </a:prstGeom>
              <a:blipFill>
                <a:blip r:embed="rId7"/>
                <a:stretch>
                  <a:fillRect l="-1235" t="-1163" b="-38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F74088F4-1B2E-56B1-CFEC-3BD6E763F9BE}"/>
              </a:ext>
            </a:extLst>
          </p:cNvPr>
          <p:cNvSpPr txBox="1"/>
          <p:nvPr/>
        </p:nvSpPr>
        <p:spPr>
          <a:xfrm>
            <a:off x="11468597" y="6395034"/>
            <a:ext cx="822805" cy="3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18/21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CF368D-49A9-F3B8-3D6D-E3A29FE07138}"/>
              </a:ext>
            </a:extLst>
          </p:cNvPr>
          <p:cNvSpPr txBox="1"/>
          <p:nvPr/>
        </p:nvSpPr>
        <p:spPr>
          <a:xfrm>
            <a:off x="3385698" y="5705854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µm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009EEB4-437D-782F-4F4F-08C2F28911F4}"/>
              </a:ext>
            </a:extLst>
          </p:cNvPr>
          <p:cNvGrpSpPr/>
          <p:nvPr/>
        </p:nvGrpSpPr>
        <p:grpSpPr>
          <a:xfrm>
            <a:off x="161382" y="-6840"/>
            <a:ext cx="624860" cy="990997"/>
            <a:chOff x="161382" y="-6840"/>
            <a:chExt cx="624860" cy="990997"/>
          </a:xfrm>
          <a:solidFill>
            <a:srgbClr val="014A74"/>
          </a:solidFill>
        </p:grpSpPr>
        <p:grpSp>
          <p:nvGrpSpPr>
            <p:cNvPr id="45" name="Group 24">
              <a:extLst>
                <a:ext uri="{FF2B5EF4-FFF2-40B4-BE49-F238E27FC236}">
                  <a16:creationId xmlns:a16="http://schemas.microsoft.com/office/drawing/2014/main" id="{CA2935F9-5A13-F0CE-9D69-A1597770487C}"/>
                </a:ext>
              </a:extLst>
            </p:cNvPr>
            <p:cNvGrpSpPr/>
            <p:nvPr/>
          </p:nvGrpSpPr>
          <p:grpSpPr>
            <a:xfrm>
              <a:off x="161382" y="-6840"/>
              <a:ext cx="624860" cy="990997"/>
              <a:chOff x="0" y="0"/>
              <a:chExt cx="2771140" cy="3374390"/>
            </a:xfrm>
            <a:grpFill/>
          </p:grpSpPr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6316655C-0C3A-82CB-14BA-C8E9A72FA48B}"/>
                  </a:ext>
                </a:extLst>
              </p:cNvPr>
              <p:cNvSpPr/>
              <p:nvPr/>
            </p:nvSpPr>
            <p:spPr>
              <a:xfrm>
                <a:off x="0" y="0"/>
                <a:ext cx="2771140" cy="3374390"/>
              </a:xfrm>
              <a:custGeom>
                <a:avLst/>
                <a:gdLst/>
                <a:ahLst/>
                <a:cxnLst/>
                <a:rect l="l" t="t" r="r" b="b"/>
                <a:pathLst>
                  <a:path w="2771140" h="3374390">
                    <a:moveTo>
                      <a:pt x="0" y="0"/>
                    </a:moveTo>
                    <a:lnTo>
                      <a:pt x="0" y="2471420"/>
                    </a:lnTo>
                    <a:lnTo>
                      <a:pt x="1384300" y="3374390"/>
                    </a:lnTo>
                    <a:lnTo>
                      <a:pt x="2771140" y="2471420"/>
                    </a:lnTo>
                    <a:lnTo>
                      <a:pt x="277114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46" name="TextBox 17">
              <a:extLst>
                <a:ext uri="{FF2B5EF4-FFF2-40B4-BE49-F238E27FC236}">
                  <a16:creationId xmlns:a16="http://schemas.microsoft.com/office/drawing/2014/main" id="{DB81776A-C545-EAFE-6FC4-E9600D060E85}"/>
                </a:ext>
              </a:extLst>
            </p:cNvPr>
            <p:cNvSpPr txBox="1"/>
            <p:nvPr/>
          </p:nvSpPr>
          <p:spPr>
            <a:xfrm>
              <a:off x="328991" y="147539"/>
              <a:ext cx="289643" cy="68223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Poppins Bold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C0682CE-997C-3391-2EAE-5413AEE6AAF3}"/>
              </a:ext>
            </a:extLst>
          </p:cNvPr>
          <p:cNvSpPr txBox="1"/>
          <p:nvPr/>
        </p:nvSpPr>
        <p:spPr>
          <a:xfrm>
            <a:off x="6095999" y="1751600"/>
            <a:ext cx="547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Thickness uniformity measurements by profilometer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E0BCFD8-91AA-0A68-D4DE-B681DA50FD52}"/>
              </a:ext>
            </a:extLst>
          </p:cNvPr>
          <p:cNvSpPr/>
          <p:nvPr/>
        </p:nvSpPr>
        <p:spPr>
          <a:xfrm rot="15109257">
            <a:off x="4973534" y="4527188"/>
            <a:ext cx="445301" cy="5182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993978F-0283-5B53-E7C3-B8A1B9E084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FE1AD65-B520-D671-01E8-ADB3D63300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8E90F-809F-0CBD-2F63-16BFAA462B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7197" y="2465704"/>
            <a:ext cx="6292802" cy="30492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2CA087-C193-770C-EDC0-6A2817BFA3EA}"/>
              </a:ext>
            </a:extLst>
          </p:cNvPr>
          <p:cNvSpPr txBox="1"/>
          <p:nvPr/>
        </p:nvSpPr>
        <p:spPr>
          <a:xfrm>
            <a:off x="7549652" y="2688303"/>
            <a:ext cx="2593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Deposited area -</a:t>
            </a:r>
            <a:r>
              <a:rPr lang="it-IT" sz="1600" b="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Ø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mm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621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E067-9C6F-7D42-DFC9-83DA5CF18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80000" cy="1080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it-IT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 Goal</a:t>
            </a:r>
            <a:endParaRPr lang="it-IT" sz="4000" b="1" dirty="0">
              <a:solidFill>
                <a:srgbClr val="2441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83B97B-C89F-7770-A106-AE34FD8D48E3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E4B0400-9C4C-FCF3-2459-79FF16B76D01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8" name="Group 24">
            <a:extLst>
              <a:ext uri="{FF2B5EF4-FFF2-40B4-BE49-F238E27FC236}">
                <a16:creationId xmlns:a16="http://schemas.microsoft.com/office/drawing/2014/main" id="{D3BA9BB8-9736-C728-D119-7A1D590008CD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30752704-3184-B413-6EA8-79C6E7D9B4AC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E62FA9CD-0C0C-86C1-3343-C446BE4D8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5F6E51A5-3DD3-7DD9-CCEE-A56709068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952C09A-D3BA-E0DE-54FD-514D4972B399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F19B3A-2B3A-3960-FD7B-B4C5F80A3CD8}"/>
              </a:ext>
            </a:extLst>
          </p:cNvPr>
          <p:cNvSpPr txBox="1"/>
          <p:nvPr/>
        </p:nvSpPr>
        <p:spPr>
          <a:xfrm>
            <a:off x="11552328" y="638094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2/21</a:t>
            </a:r>
          </a:p>
        </p:txBody>
      </p:sp>
      <p:pic>
        <p:nvPicPr>
          <p:cNvPr id="34" name="Content Placeholder 7">
            <a:extLst>
              <a:ext uri="{FF2B5EF4-FFF2-40B4-BE49-F238E27FC236}">
                <a16:creationId xmlns:a16="http://schemas.microsoft.com/office/drawing/2014/main" id="{EEACD1D2-A1B7-8C90-FD42-2348C9E87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345697" y="1930273"/>
            <a:ext cx="4143365" cy="212394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B359B27-97D0-6620-E7EA-C0EF0E0DE5BD}"/>
              </a:ext>
            </a:extLst>
          </p:cNvPr>
          <p:cNvSpPr txBox="1"/>
          <p:nvPr/>
        </p:nvSpPr>
        <p:spPr>
          <a:xfrm>
            <a:off x="212889" y="5642282"/>
            <a:ext cx="11762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research was funded by CSN5 of the INFN, Italy for 2018–2022, in the framework of METRICS project. PI: J. Esposito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by INTEFF program at INFN funded by MISE, Italy – </a:t>
            </a:r>
            <a:r>
              <a:rPr lang="en-US" sz="14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framework of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TOTEM project PI: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S.Cisternino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it-IT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8C2BC1-351E-E8EC-71BD-F867C0088EA5}"/>
              </a:ext>
            </a:extLst>
          </p:cNvPr>
          <p:cNvSpPr txBox="1"/>
          <p:nvPr/>
        </p:nvSpPr>
        <p:spPr>
          <a:xfrm>
            <a:off x="312001" y="2476283"/>
            <a:ext cx="6953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evaluate the main magnetron sputtering technique issues and to found a possible solution to use this technique </a:t>
            </a:r>
            <a:r>
              <a:rPr lang="it-IT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solid target production</a:t>
            </a:r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9FAF1E7-09EA-4493-87D0-4709E855A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82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5">
            <a:extLst>
              <a:ext uri="{FF2B5EF4-FFF2-40B4-BE49-F238E27FC236}">
                <a16:creationId xmlns:a16="http://schemas.microsoft.com/office/drawing/2014/main" id="{CA4AC666-63A5-828F-2720-6EA3B450BC25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8ECCF7D-2566-2625-1523-9E1764AFA60D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8" name="Group 24">
            <a:extLst>
              <a:ext uri="{FF2B5EF4-FFF2-40B4-BE49-F238E27FC236}">
                <a16:creationId xmlns:a16="http://schemas.microsoft.com/office/drawing/2014/main" id="{23144F2A-03DB-2AD3-E0F0-A854B1230B47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7482320E-9B5B-2E53-F15C-365E6393D87F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2E8BDAB8-78F4-4C4B-8FA2-6870DFAAA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4D34E0B-4705-376A-3C9C-74FF6B2E1117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E4B6CF6-CC3D-084F-EB7E-59F160E482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80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nat-ZnO deposition test - results</a:t>
            </a:r>
          </a:p>
        </p:txBody>
      </p:sp>
      <p:pic>
        <p:nvPicPr>
          <p:cNvPr id="34" name="Picture 33" descr="A picture containing stone&#10;&#10;Description automatically generated">
            <a:extLst>
              <a:ext uri="{FF2B5EF4-FFF2-40B4-BE49-F238E27FC236}">
                <a16:creationId xmlns:a16="http://schemas.microsoft.com/office/drawing/2014/main" id="{EAA43D5C-0D2B-6A3B-69B3-7B896AA067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64" t="34047" r="34876" b="30427"/>
          <a:stretch/>
        </p:blipFill>
        <p:spPr>
          <a:xfrm>
            <a:off x="2907079" y="3905854"/>
            <a:ext cx="1805549" cy="1800000"/>
          </a:xfrm>
          <a:prstGeom prst="round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7E8582F-58A6-D5FC-9BA1-63189B86E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2" t="41986" r="31168" b="23266"/>
          <a:stretch/>
        </p:blipFill>
        <p:spPr>
          <a:xfrm>
            <a:off x="2907079" y="1628059"/>
            <a:ext cx="1805549" cy="1800000"/>
          </a:xfrm>
          <a:prstGeom prst="roundRect">
            <a:avLst/>
          </a:prstGeom>
        </p:spPr>
      </p:pic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B0F651A3-217A-382E-5E31-8EA33B460D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97" y="986083"/>
            <a:ext cx="3119999" cy="2340000"/>
          </a:xfrm>
          <a:prstGeom prst="rect">
            <a:avLst/>
          </a:prstGeom>
        </p:spPr>
      </p:pic>
      <p:pic>
        <p:nvPicPr>
          <p:cNvPr id="8" name="Picture 7" descr="A picture containing text, outdoor, stone&#10;&#10;Description automatically generated">
            <a:extLst>
              <a:ext uri="{FF2B5EF4-FFF2-40B4-BE49-F238E27FC236}">
                <a16:creationId xmlns:a16="http://schemas.microsoft.com/office/drawing/2014/main" id="{3C21AE7F-AD7B-1669-F837-80D03435C5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142" y="986083"/>
            <a:ext cx="3120001" cy="23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322AEB-EA48-92ED-56EC-89ACEB35B7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143" y="3759023"/>
            <a:ext cx="3120000" cy="2340000"/>
          </a:xfrm>
          <a:prstGeom prst="rect">
            <a:avLst/>
          </a:prstGeom>
        </p:spPr>
      </p:pic>
      <p:pic>
        <p:nvPicPr>
          <p:cNvPr id="13" name="Picture 12" descr="A picture containing outdoor, nature, crater&#10;&#10;Description automatically generated">
            <a:extLst>
              <a:ext uri="{FF2B5EF4-FFF2-40B4-BE49-F238E27FC236}">
                <a16:creationId xmlns:a16="http://schemas.microsoft.com/office/drawing/2014/main" id="{7B0F62E0-5B4E-1311-46A2-92E0D72A2E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97" y="3759023"/>
            <a:ext cx="3120000" cy="2340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7C0952A-F0EE-4B66-DBB3-76F61834B7BF}"/>
              </a:ext>
            </a:extLst>
          </p:cNvPr>
          <p:cNvSpPr txBox="1"/>
          <p:nvPr/>
        </p:nvSpPr>
        <p:spPr>
          <a:xfrm>
            <a:off x="548306" y="1129084"/>
            <a:ext cx="2048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Targets parameter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238E8D6-3A6A-E043-D99F-23622EE506C5}"/>
              </a:ext>
            </a:extLst>
          </p:cNvPr>
          <p:cNvSpPr txBox="1"/>
          <p:nvPr/>
        </p:nvSpPr>
        <p:spPr>
          <a:xfrm>
            <a:off x="6983277" y="3350153"/>
            <a:ext cx="292144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Morphology of ZnO targets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B3546F-9EB9-AF05-81D1-E41752C1552D}"/>
              </a:ext>
            </a:extLst>
          </p:cNvPr>
          <p:cNvSpPr txBox="1"/>
          <p:nvPr/>
        </p:nvSpPr>
        <p:spPr>
          <a:xfrm>
            <a:off x="11468597" y="6395034"/>
            <a:ext cx="822805" cy="3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19/21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0083A1-EC32-7262-F850-DF506BBE7BBF}"/>
              </a:ext>
            </a:extLst>
          </p:cNvPr>
          <p:cNvGrpSpPr/>
          <p:nvPr/>
        </p:nvGrpSpPr>
        <p:grpSpPr>
          <a:xfrm>
            <a:off x="161382" y="-6840"/>
            <a:ext cx="624860" cy="990997"/>
            <a:chOff x="161382" y="-6840"/>
            <a:chExt cx="624860" cy="990997"/>
          </a:xfrm>
          <a:solidFill>
            <a:srgbClr val="014A74"/>
          </a:solidFill>
        </p:grpSpPr>
        <p:grpSp>
          <p:nvGrpSpPr>
            <p:cNvPr id="31" name="Group 24">
              <a:extLst>
                <a:ext uri="{FF2B5EF4-FFF2-40B4-BE49-F238E27FC236}">
                  <a16:creationId xmlns:a16="http://schemas.microsoft.com/office/drawing/2014/main" id="{5D028C72-4705-4696-F603-9A13A8393941}"/>
                </a:ext>
              </a:extLst>
            </p:cNvPr>
            <p:cNvGrpSpPr/>
            <p:nvPr/>
          </p:nvGrpSpPr>
          <p:grpSpPr>
            <a:xfrm>
              <a:off x="161382" y="-6840"/>
              <a:ext cx="624860" cy="990997"/>
              <a:chOff x="0" y="0"/>
              <a:chExt cx="2771140" cy="3374390"/>
            </a:xfrm>
            <a:grpFill/>
          </p:grpSpPr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18DE6EBB-C1AE-1592-F628-1C2DDEE36C02}"/>
                  </a:ext>
                </a:extLst>
              </p:cNvPr>
              <p:cNvSpPr/>
              <p:nvPr/>
            </p:nvSpPr>
            <p:spPr>
              <a:xfrm>
                <a:off x="0" y="0"/>
                <a:ext cx="2771140" cy="3374390"/>
              </a:xfrm>
              <a:custGeom>
                <a:avLst/>
                <a:gdLst/>
                <a:ahLst/>
                <a:cxnLst/>
                <a:rect l="l" t="t" r="r" b="b"/>
                <a:pathLst>
                  <a:path w="2771140" h="3374390">
                    <a:moveTo>
                      <a:pt x="0" y="0"/>
                    </a:moveTo>
                    <a:lnTo>
                      <a:pt x="0" y="2471420"/>
                    </a:lnTo>
                    <a:lnTo>
                      <a:pt x="1384300" y="3374390"/>
                    </a:lnTo>
                    <a:lnTo>
                      <a:pt x="2771140" y="2471420"/>
                    </a:lnTo>
                    <a:lnTo>
                      <a:pt x="277114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32" name="TextBox 17">
              <a:extLst>
                <a:ext uri="{FF2B5EF4-FFF2-40B4-BE49-F238E27FC236}">
                  <a16:creationId xmlns:a16="http://schemas.microsoft.com/office/drawing/2014/main" id="{9FF619CB-E5B4-A372-C9BF-83F3C80032D7}"/>
                </a:ext>
              </a:extLst>
            </p:cNvPr>
            <p:cNvSpPr txBox="1"/>
            <p:nvPr/>
          </p:nvSpPr>
          <p:spPr>
            <a:xfrm>
              <a:off x="328991" y="147539"/>
              <a:ext cx="289643" cy="68223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Poppins Bold"/>
                </a:rPr>
                <a:t>3</a:t>
              </a: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5D65F84-CD72-A8BF-6D59-2384C2FBA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332E21F-ED8F-9B00-13FA-5E8B0C898C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9FA238-0724-4B2E-68DB-1EBF22BDDFE8}"/>
              </a:ext>
            </a:extLst>
          </p:cNvPr>
          <p:cNvSpPr txBox="1"/>
          <p:nvPr/>
        </p:nvSpPr>
        <p:spPr>
          <a:xfrm>
            <a:off x="226434" y="1696717"/>
            <a:ext cx="2597867" cy="14982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ZnO</a:t>
            </a:r>
            <a:r>
              <a:rPr lang="it-IT" sz="16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deposition: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mm x 20 µm;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it-IT" sz="16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ZnO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 </a:t>
            </a:r>
            <a:r>
              <a:rPr lang="it-IT" sz="16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73 %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bulk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Nb: 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Ø23.7 x 1,2 mm</a:t>
            </a:r>
          </a:p>
          <a:p>
            <a:pPr>
              <a:defRPr/>
            </a:pP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Areal </a:t>
            </a:r>
            <a:r>
              <a:rPr lang="el-GR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 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8,4 mg/cm</a:t>
            </a:r>
            <a:r>
              <a:rPr lang="it-IT" sz="16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D8B3BE-0A19-23CD-23D7-012B42BB4D06}"/>
              </a:ext>
            </a:extLst>
          </p:cNvPr>
          <p:cNvSpPr txBox="1"/>
          <p:nvPr/>
        </p:nvSpPr>
        <p:spPr>
          <a:xfrm>
            <a:off x="226434" y="4007096"/>
            <a:ext cx="2597867" cy="14982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ZnO</a:t>
            </a:r>
            <a:r>
              <a:rPr lang="it-IT" sz="16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deposition: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mm x 30 µm;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it-IT" sz="16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ZnO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 </a:t>
            </a:r>
            <a:r>
              <a:rPr lang="it-IT" sz="16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71 %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bulk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Nb: 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Ø23.7 x 1,2 mm</a:t>
            </a:r>
          </a:p>
          <a:p>
            <a:pPr>
              <a:defRPr/>
            </a:pP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Areal </a:t>
            </a:r>
            <a:r>
              <a:rPr lang="el-GR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 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12,1 mg/cm</a:t>
            </a:r>
            <a:r>
              <a:rPr lang="it-IT" sz="16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1307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5">
            <a:extLst>
              <a:ext uri="{FF2B5EF4-FFF2-40B4-BE49-F238E27FC236}">
                <a16:creationId xmlns:a16="http://schemas.microsoft.com/office/drawing/2014/main" id="{CA4AC666-63A5-828F-2720-6EA3B450BC25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8ECCF7D-2566-2625-1523-9E1764AFA60D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8" name="Group 24">
            <a:extLst>
              <a:ext uri="{FF2B5EF4-FFF2-40B4-BE49-F238E27FC236}">
                <a16:creationId xmlns:a16="http://schemas.microsoft.com/office/drawing/2014/main" id="{23144F2A-03DB-2AD3-E0F0-A854B1230B47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7482320E-9B5B-2E53-F15C-365E6393D87F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2E8BDAB8-78F4-4C4B-8FA2-6870DFAAA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4D34E0B-4705-376A-3C9C-74FF6B2E1117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E4B6CF6-CC3D-084F-EB7E-59F160E482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80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nat-ZnO deposition test – irradiation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9E768-B1A8-E3FA-A052-AF8498E618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98" t="29145" r="33648" b="48531"/>
          <a:stretch/>
        </p:blipFill>
        <p:spPr>
          <a:xfrm>
            <a:off x="7932510" y="3944877"/>
            <a:ext cx="1895400" cy="1800000"/>
          </a:xfrm>
          <a:prstGeom prst="round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F92FDE19-C10E-CC0A-37B6-C2DA89F46E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0" t="21247" r="10875" b="32325"/>
          <a:stretch/>
        </p:blipFill>
        <p:spPr>
          <a:xfrm>
            <a:off x="7932510" y="1569034"/>
            <a:ext cx="1895400" cy="1800000"/>
          </a:xfrm>
          <a:prstGeom prst="roundRect">
            <a:avLst/>
          </a:prstGeom>
        </p:spPr>
      </p:pic>
      <p:pic>
        <p:nvPicPr>
          <p:cNvPr id="31" name="Picture 30" descr="A picture containing stone&#10;&#10;Description automatically generated">
            <a:extLst>
              <a:ext uri="{FF2B5EF4-FFF2-40B4-BE49-F238E27FC236}">
                <a16:creationId xmlns:a16="http://schemas.microsoft.com/office/drawing/2014/main" id="{43264F40-D03D-4642-3DA1-078FA95BFD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64" t="34047" r="34876" b="30427"/>
          <a:stretch/>
        </p:blipFill>
        <p:spPr>
          <a:xfrm>
            <a:off x="2907079" y="3905854"/>
            <a:ext cx="1805549" cy="1800000"/>
          </a:xfrm>
          <a:prstGeom prst="round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8FDEBA-8252-0198-7DD1-EAEAA14C3F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2" t="41986" r="31168" b="23266"/>
          <a:stretch/>
        </p:blipFill>
        <p:spPr>
          <a:xfrm>
            <a:off x="2907079" y="1628059"/>
            <a:ext cx="1805549" cy="1800000"/>
          </a:xfrm>
          <a:prstGeom prst="round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36DF702-EECC-5E5A-A350-7D729D476508}"/>
              </a:ext>
            </a:extLst>
          </p:cNvPr>
          <p:cNvSpPr txBox="1"/>
          <p:nvPr/>
        </p:nvSpPr>
        <p:spPr>
          <a:xfrm>
            <a:off x="5117472" y="1811807"/>
            <a:ext cx="28142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 19 MeV, </a:t>
            </a:r>
          </a:p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 current 10 µA</a:t>
            </a:r>
          </a:p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min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5B42FC-0FC3-C8C9-3AC2-09301E456800}"/>
              </a:ext>
            </a:extLst>
          </p:cNvPr>
          <p:cNvSpPr txBox="1"/>
          <p:nvPr/>
        </p:nvSpPr>
        <p:spPr>
          <a:xfrm>
            <a:off x="5117471" y="4141891"/>
            <a:ext cx="28142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 19 MeV, </a:t>
            </a:r>
          </a:p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 current 20 µA</a:t>
            </a:r>
          </a:p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min</a:t>
            </a:r>
          </a:p>
        </p:txBody>
      </p:sp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42E4ACB7-CDFA-1784-78AD-45A96AFA8C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26106" y="1845569"/>
            <a:ext cx="914400" cy="914400"/>
          </a:xfrm>
          <a:prstGeom prst="rect">
            <a:avLst/>
          </a:prstGeom>
        </p:spPr>
      </p:pic>
      <p:pic>
        <p:nvPicPr>
          <p:cNvPr id="39" name="Graphic 38" descr="Checkmark with solid fill">
            <a:extLst>
              <a:ext uri="{FF2B5EF4-FFF2-40B4-BE49-F238E27FC236}">
                <a16:creationId xmlns:a16="http://schemas.microsoft.com/office/drawing/2014/main" id="{B86766E8-659D-8665-C357-D7F4832364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76671" y="4318617"/>
            <a:ext cx="914400" cy="9144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144A143-93CC-4A95-0126-BACDE670F6C3}"/>
              </a:ext>
            </a:extLst>
          </p:cNvPr>
          <p:cNvSpPr txBox="1"/>
          <p:nvPr/>
        </p:nvSpPr>
        <p:spPr>
          <a:xfrm>
            <a:off x="5117471" y="1096668"/>
            <a:ext cx="236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Irradiation parameter</a:t>
            </a:r>
          </a:p>
        </p:txBody>
      </p:sp>
      <p:pic>
        <p:nvPicPr>
          <p:cNvPr id="28" name="Picture 2" descr="IRCCS Ospedale Sacro Cuore / don Calabria di Negrar - Home | Facebook">
            <a:extLst>
              <a:ext uri="{FF2B5EF4-FFF2-40B4-BE49-F238E27FC236}">
                <a16:creationId xmlns:a16="http://schemas.microsoft.com/office/drawing/2014/main" id="{7BE54CDC-FAA0-E5CC-FDC3-25C1FF108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2836" r="14713" b="9985"/>
          <a:stretch/>
        </p:blipFill>
        <p:spPr bwMode="auto">
          <a:xfrm>
            <a:off x="11151705" y="105018"/>
            <a:ext cx="889677" cy="98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C0ECD24-266B-29D3-50C8-7060E5B755AF}"/>
              </a:ext>
            </a:extLst>
          </p:cNvPr>
          <p:cNvSpPr txBox="1"/>
          <p:nvPr/>
        </p:nvSpPr>
        <p:spPr>
          <a:xfrm>
            <a:off x="7668669" y="1127446"/>
            <a:ext cx="39391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Thermo-mechanical irradiations tests </a:t>
            </a:r>
            <a:endParaRPr lang="it-IT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131BF7-4CF4-025E-96FA-08C86B5BC5D0}"/>
              </a:ext>
            </a:extLst>
          </p:cNvPr>
          <p:cNvSpPr txBox="1"/>
          <p:nvPr/>
        </p:nvSpPr>
        <p:spPr>
          <a:xfrm>
            <a:off x="11468597" y="6395034"/>
            <a:ext cx="822805" cy="3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20/21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0F0115-EEBE-420A-EA6F-C142DD8E3121}"/>
              </a:ext>
            </a:extLst>
          </p:cNvPr>
          <p:cNvGrpSpPr/>
          <p:nvPr/>
        </p:nvGrpSpPr>
        <p:grpSpPr>
          <a:xfrm>
            <a:off x="161382" y="-6840"/>
            <a:ext cx="624860" cy="990997"/>
            <a:chOff x="161382" y="-6840"/>
            <a:chExt cx="624860" cy="990997"/>
          </a:xfrm>
          <a:solidFill>
            <a:srgbClr val="014A74"/>
          </a:solidFill>
        </p:grpSpPr>
        <p:grpSp>
          <p:nvGrpSpPr>
            <p:cNvPr id="45" name="Group 24">
              <a:extLst>
                <a:ext uri="{FF2B5EF4-FFF2-40B4-BE49-F238E27FC236}">
                  <a16:creationId xmlns:a16="http://schemas.microsoft.com/office/drawing/2014/main" id="{D246F462-3D9B-EAF5-82C9-498AE720B084}"/>
                </a:ext>
              </a:extLst>
            </p:cNvPr>
            <p:cNvGrpSpPr/>
            <p:nvPr/>
          </p:nvGrpSpPr>
          <p:grpSpPr>
            <a:xfrm>
              <a:off x="161382" y="-6840"/>
              <a:ext cx="624860" cy="990997"/>
              <a:chOff x="0" y="0"/>
              <a:chExt cx="2771140" cy="3374390"/>
            </a:xfrm>
            <a:grpFill/>
          </p:grpSpPr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A4009452-C0AD-6ED3-9D4A-22BCABFA1F3E}"/>
                  </a:ext>
                </a:extLst>
              </p:cNvPr>
              <p:cNvSpPr/>
              <p:nvPr/>
            </p:nvSpPr>
            <p:spPr>
              <a:xfrm>
                <a:off x="0" y="0"/>
                <a:ext cx="2771140" cy="3374390"/>
              </a:xfrm>
              <a:custGeom>
                <a:avLst/>
                <a:gdLst/>
                <a:ahLst/>
                <a:cxnLst/>
                <a:rect l="l" t="t" r="r" b="b"/>
                <a:pathLst>
                  <a:path w="2771140" h="3374390">
                    <a:moveTo>
                      <a:pt x="0" y="0"/>
                    </a:moveTo>
                    <a:lnTo>
                      <a:pt x="0" y="2471420"/>
                    </a:lnTo>
                    <a:lnTo>
                      <a:pt x="1384300" y="3374390"/>
                    </a:lnTo>
                    <a:lnTo>
                      <a:pt x="2771140" y="2471420"/>
                    </a:lnTo>
                    <a:lnTo>
                      <a:pt x="277114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46" name="TextBox 17">
              <a:extLst>
                <a:ext uri="{FF2B5EF4-FFF2-40B4-BE49-F238E27FC236}">
                  <a16:creationId xmlns:a16="http://schemas.microsoft.com/office/drawing/2014/main" id="{98E6B259-9662-34D1-F4B1-CF6340D027DE}"/>
                </a:ext>
              </a:extLst>
            </p:cNvPr>
            <p:cNvSpPr txBox="1"/>
            <p:nvPr/>
          </p:nvSpPr>
          <p:spPr>
            <a:xfrm>
              <a:off x="328991" y="147539"/>
              <a:ext cx="289643" cy="68223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Poppins Bold"/>
                </a:rPr>
                <a:t>3</a:t>
              </a: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E8247E25-E31E-F012-E5C8-F47A2CAD02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FFD3BF5-2235-AAF4-F60C-4B65E4488F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16A592-637F-CFDE-7A6E-51F6830ED0F9}"/>
              </a:ext>
            </a:extLst>
          </p:cNvPr>
          <p:cNvSpPr txBox="1"/>
          <p:nvPr/>
        </p:nvSpPr>
        <p:spPr>
          <a:xfrm>
            <a:off x="226434" y="1696717"/>
            <a:ext cx="2597867" cy="14982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ZnO</a:t>
            </a:r>
            <a:r>
              <a:rPr lang="it-IT" sz="16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deposition: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mm x 20 µm;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it-IT" sz="16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ZnO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 </a:t>
            </a:r>
            <a:r>
              <a:rPr lang="it-IT" sz="16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73 %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bulk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Nb: 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Ø23.7 x 1,2 mm</a:t>
            </a:r>
          </a:p>
          <a:p>
            <a:pPr>
              <a:defRPr/>
            </a:pP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Areal </a:t>
            </a:r>
            <a:r>
              <a:rPr lang="el-GR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 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8,4 mg/cm</a:t>
            </a:r>
            <a:r>
              <a:rPr lang="it-IT" sz="16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36C2C-3878-BCFB-1C57-AA7B335CB7E7}"/>
              </a:ext>
            </a:extLst>
          </p:cNvPr>
          <p:cNvSpPr txBox="1"/>
          <p:nvPr/>
        </p:nvSpPr>
        <p:spPr>
          <a:xfrm>
            <a:off x="226434" y="4007096"/>
            <a:ext cx="2597867" cy="14982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ZnO</a:t>
            </a:r>
            <a:r>
              <a:rPr lang="it-IT" sz="16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deposition: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mm x 30 µm;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it-IT" sz="16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ZnO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 </a:t>
            </a:r>
            <a:r>
              <a:rPr lang="it-IT" sz="16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71 %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bulk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Nb: 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Ø23.7 x 1,2 mm</a:t>
            </a:r>
          </a:p>
          <a:p>
            <a:pPr>
              <a:defRPr/>
            </a:pP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Areal </a:t>
            </a:r>
            <a:r>
              <a:rPr lang="el-GR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 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12,1 mg/cm</a:t>
            </a:r>
            <a:r>
              <a:rPr lang="it-IT" sz="16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1B50D5-44ED-BAF0-BDCB-6921C193EE43}"/>
              </a:ext>
            </a:extLst>
          </p:cNvPr>
          <p:cNvSpPr txBox="1"/>
          <p:nvPr/>
        </p:nvSpPr>
        <p:spPr>
          <a:xfrm>
            <a:off x="548306" y="1129084"/>
            <a:ext cx="2048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Targets parameter</a:t>
            </a:r>
          </a:p>
        </p:txBody>
      </p:sp>
    </p:spTree>
    <p:extLst>
      <p:ext uri="{BB962C8B-B14F-4D97-AF65-F5344CB8AC3E}">
        <p14:creationId xmlns:p14="http://schemas.microsoft.com/office/powerpoint/2010/main" val="188616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0C68-BE3A-8810-A1C9-435AE24E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28"/>
            <a:ext cx="11880000" cy="1080000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Conclusions</a:t>
            </a:r>
          </a:p>
        </p:txBody>
      </p:sp>
      <p:pic>
        <p:nvPicPr>
          <p:cNvPr id="13" name="Content Placeholder 12" descr="A group of people sitting on a bench in a park&#10;&#10;Description automatically generated with medium confidence">
            <a:extLst>
              <a:ext uri="{FF2B5EF4-FFF2-40B4-BE49-F238E27FC236}">
                <a16:creationId xmlns:a16="http://schemas.microsoft.com/office/drawing/2014/main" id="{4C793979-961E-E9D5-93ED-75FA3BF93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t="16170" r="13788" b="3404"/>
          <a:stretch/>
        </p:blipFill>
        <p:spPr>
          <a:xfrm>
            <a:off x="5904887" y="2762971"/>
            <a:ext cx="2485746" cy="2044663"/>
          </a:xfrm>
        </p:spPr>
      </p:pic>
      <p:pic>
        <p:nvPicPr>
          <p:cNvPr id="15" name="Picture 14" descr="A group of people sitting on a staircase&#10;&#10;Description automatically generated with medium confidence">
            <a:extLst>
              <a:ext uri="{FF2B5EF4-FFF2-40B4-BE49-F238E27FC236}">
                <a16:creationId xmlns:a16="http://schemas.microsoft.com/office/drawing/2014/main" id="{9E88D0EE-376D-6CC5-E266-E30E14FF0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789" y="150186"/>
            <a:ext cx="3624987" cy="4657448"/>
          </a:xfrm>
          <a:prstGeom prst="rect">
            <a:avLst/>
          </a:prstGeom>
        </p:spPr>
      </p:pic>
      <p:pic>
        <p:nvPicPr>
          <p:cNvPr id="17" name="Picture 1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2C30FEE-4F15-FE90-92C9-627996619F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5" t="10821" r="22391" b="3671"/>
          <a:stretch/>
        </p:blipFill>
        <p:spPr>
          <a:xfrm>
            <a:off x="5904887" y="150186"/>
            <a:ext cx="2485746" cy="2552071"/>
          </a:xfrm>
          <a:prstGeom prst="rect">
            <a:avLst/>
          </a:prstGeom>
        </p:spPr>
      </p:pic>
      <p:grpSp>
        <p:nvGrpSpPr>
          <p:cNvPr id="18" name="Group 15">
            <a:extLst>
              <a:ext uri="{FF2B5EF4-FFF2-40B4-BE49-F238E27FC236}">
                <a16:creationId xmlns:a16="http://schemas.microsoft.com/office/drawing/2014/main" id="{9FFCA673-C7B6-9E13-D920-3BC532AB2ED7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0F07565C-0045-BF44-B50C-29E23F4EF67C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20" name="Group 24">
            <a:extLst>
              <a:ext uri="{FF2B5EF4-FFF2-40B4-BE49-F238E27FC236}">
                <a16:creationId xmlns:a16="http://schemas.microsoft.com/office/drawing/2014/main" id="{32E4C2D3-20F8-5FEF-3B59-E443EF26D14C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5FA9251C-1751-8036-927B-2609ACA4B352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529151EF-916F-29B6-C4C0-B81A3ABEB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EE94ACE-633F-054E-7394-CA330386B814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E9D704-FE1A-B4CE-0C50-63362D653FF3}"/>
              </a:ext>
            </a:extLst>
          </p:cNvPr>
          <p:cNvSpPr txBox="1"/>
          <p:nvPr/>
        </p:nvSpPr>
        <p:spPr>
          <a:xfrm>
            <a:off x="6766656" y="5297593"/>
            <a:ext cx="49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for your attention!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480926-88D1-85F4-7982-432E335680E6}"/>
              </a:ext>
            </a:extLst>
          </p:cNvPr>
          <p:cNvSpPr txBox="1"/>
          <p:nvPr/>
        </p:nvSpPr>
        <p:spPr>
          <a:xfrm>
            <a:off x="7147760" y="4469263"/>
            <a:ext cx="1232389" cy="30777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400" dirty="0"/>
              <a:t>Oscar Azzolini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0F9204-E0C3-A3A3-E23D-B02359ECA6ED}"/>
              </a:ext>
            </a:extLst>
          </p:cNvPr>
          <p:cNvSpPr txBox="1"/>
          <p:nvPr/>
        </p:nvSpPr>
        <p:spPr>
          <a:xfrm>
            <a:off x="5940000" y="206771"/>
            <a:ext cx="1281569" cy="30777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400" dirty="0"/>
              <a:t>Sara Cisternino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232E52-850C-1E69-5FC4-A1D9712ED4A7}"/>
              </a:ext>
            </a:extLst>
          </p:cNvPr>
          <p:cNvSpPr txBox="1"/>
          <p:nvPr/>
        </p:nvSpPr>
        <p:spPr>
          <a:xfrm>
            <a:off x="8496410" y="4492347"/>
            <a:ext cx="3592650" cy="26161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100" b="1" dirty="0"/>
              <a:t>Surface Technologies and Superconductivity Service group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180A72-623F-D06A-6323-02D8D20F617F}"/>
              </a:ext>
            </a:extLst>
          </p:cNvPr>
          <p:cNvSpPr txBox="1"/>
          <p:nvPr/>
        </p:nvSpPr>
        <p:spPr>
          <a:xfrm>
            <a:off x="6986531" y="2349559"/>
            <a:ext cx="1404102" cy="30777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400" dirty="0"/>
              <a:t>Mourad El Idrissi</a:t>
            </a:r>
          </a:p>
        </p:txBody>
      </p:sp>
      <p:sp>
        <p:nvSpPr>
          <p:cNvPr id="71" name="TextBox 25">
            <a:extLst>
              <a:ext uri="{FF2B5EF4-FFF2-40B4-BE49-F238E27FC236}">
                <a16:creationId xmlns:a16="http://schemas.microsoft.com/office/drawing/2014/main" id="{DD39F693-BE79-B270-6384-63B155970E3F}"/>
              </a:ext>
            </a:extLst>
          </p:cNvPr>
          <p:cNvSpPr txBox="1"/>
          <p:nvPr/>
        </p:nvSpPr>
        <p:spPr>
          <a:xfrm>
            <a:off x="446058" y="1244954"/>
            <a:ext cx="561698" cy="451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667" dirty="0">
                <a:solidFill>
                  <a:srgbClr val="FFFFFF"/>
                </a:solidFill>
                <a:latin typeface="Poppins Bold"/>
              </a:rPr>
              <a:t>1</a:t>
            </a:r>
          </a:p>
        </p:txBody>
      </p:sp>
      <p:sp>
        <p:nvSpPr>
          <p:cNvPr id="41" name="TextBox 27">
            <a:extLst>
              <a:ext uri="{FF2B5EF4-FFF2-40B4-BE49-F238E27FC236}">
                <a16:creationId xmlns:a16="http://schemas.microsoft.com/office/drawing/2014/main" id="{228B159D-D127-43AC-4673-C7721D752C0C}"/>
              </a:ext>
            </a:extLst>
          </p:cNvPr>
          <p:cNvSpPr txBox="1"/>
          <p:nvPr/>
        </p:nvSpPr>
        <p:spPr>
          <a:xfrm>
            <a:off x="448661" y="1523698"/>
            <a:ext cx="4915404" cy="1346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ts val="2067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12F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 of sputtering techniques from the material point of view</a:t>
            </a:r>
          </a:p>
          <a:p>
            <a:pPr marL="342900" indent="-342900" algn="ctr">
              <a:lnSpc>
                <a:spcPts val="2067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12F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Realization of recovering shield for standard magnetron deposition</a:t>
            </a:r>
          </a:p>
          <a:p>
            <a:pPr marL="342900" indent="-342900" algn="ctr">
              <a:lnSpc>
                <a:spcPts val="2067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12F7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27">
            <a:extLst>
              <a:ext uri="{FF2B5EF4-FFF2-40B4-BE49-F238E27FC236}">
                <a16:creationId xmlns:a16="http://schemas.microsoft.com/office/drawing/2014/main" id="{BBC88CA6-E4D8-A3ED-D13C-313BC5B115BA}"/>
              </a:ext>
            </a:extLst>
          </p:cNvPr>
          <p:cNvSpPr txBox="1"/>
          <p:nvPr/>
        </p:nvSpPr>
        <p:spPr>
          <a:xfrm>
            <a:off x="446058" y="3402846"/>
            <a:ext cx="5006517" cy="1346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ts val="2067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12F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alternative sputtering configuration proposed and realized</a:t>
            </a:r>
          </a:p>
          <a:p>
            <a:pPr marL="342900" indent="-342900" algn="ctr">
              <a:lnSpc>
                <a:spcPts val="2067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12F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</a:t>
            </a:r>
            <a:r>
              <a:rPr lang="en-US" sz="2000" dirty="0" err="1">
                <a:solidFill>
                  <a:srgbClr val="012F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nat-ZnO</a:t>
            </a:r>
            <a:r>
              <a:rPr lang="en-US" sz="2000" dirty="0">
                <a:solidFill>
                  <a:srgbClr val="012F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targets realization by inverted magnetron technique</a:t>
            </a:r>
          </a:p>
          <a:p>
            <a:pPr marL="342900" indent="-342900" algn="ctr">
              <a:lnSpc>
                <a:spcPts val="2067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12F7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F6777F-C93B-0829-7651-1205DACA2A61}"/>
              </a:ext>
            </a:extLst>
          </p:cNvPr>
          <p:cNvSpPr txBox="1"/>
          <p:nvPr/>
        </p:nvSpPr>
        <p:spPr>
          <a:xfrm>
            <a:off x="635657" y="5146665"/>
            <a:ext cx="4715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magnetron sputtering technique suitable for ZnO target production?</a:t>
            </a:r>
          </a:p>
        </p:txBody>
      </p:sp>
      <p:pic>
        <p:nvPicPr>
          <p:cNvPr id="38" name="Picture 37" descr="Logo, company name&#10;&#10;Description automatically generated">
            <a:extLst>
              <a:ext uri="{FF2B5EF4-FFF2-40B4-BE49-F238E27FC236}">
                <a16:creationId xmlns:a16="http://schemas.microsoft.com/office/drawing/2014/main" id="{3658F02A-6F66-E3F9-5FF1-7099415EA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0" y="5170351"/>
            <a:ext cx="932561" cy="93256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3FC1583-8B34-6E3C-836D-7552813DA1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003E667-259E-182C-B40B-ECE35ED837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  <p:grpSp>
        <p:nvGrpSpPr>
          <p:cNvPr id="10" name="Group 4">
            <a:extLst>
              <a:ext uri="{FF2B5EF4-FFF2-40B4-BE49-F238E27FC236}">
                <a16:creationId xmlns:a16="http://schemas.microsoft.com/office/drawing/2014/main" id="{FE71E655-AA0B-DA2B-CE83-154EADAA5360}"/>
              </a:ext>
            </a:extLst>
          </p:cNvPr>
          <p:cNvGrpSpPr/>
          <p:nvPr/>
        </p:nvGrpSpPr>
        <p:grpSpPr>
          <a:xfrm>
            <a:off x="169776" y="1290578"/>
            <a:ext cx="5587831" cy="1551345"/>
            <a:chOff x="0" y="0"/>
            <a:chExt cx="11289030" cy="635000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36F4F68-7ACF-71A2-1655-C532C006CA9B}"/>
                </a:ext>
              </a:extLst>
            </p:cNvPr>
            <p:cNvSpPr/>
            <p:nvPr/>
          </p:nvSpPr>
          <p:spPr>
            <a:xfrm>
              <a:off x="-12700" y="-12700"/>
              <a:ext cx="11314430" cy="6375400"/>
            </a:xfrm>
            <a:custGeom>
              <a:avLst/>
              <a:gdLst/>
              <a:ahLst/>
              <a:cxnLst/>
              <a:rect l="l" t="t" r="r" b="b"/>
              <a:pathLst>
                <a:path w="11314430" h="6375400">
                  <a:moveTo>
                    <a:pt x="1045210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513070"/>
                  </a:lnTo>
                  <a:cubicBezTo>
                    <a:pt x="0" y="5985510"/>
                    <a:pt x="389890" y="6375400"/>
                    <a:pt x="862330" y="6375400"/>
                  </a:cubicBezTo>
                  <a:lnTo>
                    <a:pt x="10452100" y="6375400"/>
                  </a:lnTo>
                  <a:cubicBezTo>
                    <a:pt x="10924540" y="6375400"/>
                    <a:pt x="11314430" y="5985510"/>
                    <a:pt x="11314430" y="5513070"/>
                  </a:cubicBezTo>
                  <a:lnTo>
                    <a:pt x="11314430" y="862330"/>
                  </a:lnTo>
                  <a:cubicBezTo>
                    <a:pt x="11314430" y="389890"/>
                    <a:pt x="10924540" y="0"/>
                    <a:pt x="10452100" y="0"/>
                  </a:cubicBezTo>
                  <a:close/>
                  <a:moveTo>
                    <a:pt x="11123930" y="927100"/>
                  </a:moveTo>
                  <a:lnTo>
                    <a:pt x="11123930" y="5513070"/>
                  </a:lnTo>
                  <a:cubicBezTo>
                    <a:pt x="11123930" y="5880100"/>
                    <a:pt x="10819130" y="6184900"/>
                    <a:pt x="10452100" y="6184900"/>
                  </a:cubicBezTo>
                  <a:lnTo>
                    <a:pt x="862330" y="6184900"/>
                  </a:lnTo>
                  <a:cubicBezTo>
                    <a:pt x="495300" y="6184900"/>
                    <a:pt x="190500" y="5880100"/>
                    <a:pt x="190500" y="55130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0452100" y="190500"/>
                  </a:lnTo>
                  <a:cubicBezTo>
                    <a:pt x="10819130" y="190500"/>
                    <a:pt x="11123930" y="495300"/>
                    <a:pt x="11123930" y="862330"/>
                  </a:cubicBezTo>
                  <a:lnTo>
                    <a:pt x="11123930" y="927100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12" name="Group 4">
            <a:extLst>
              <a:ext uri="{FF2B5EF4-FFF2-40B4-BE49-F238E27FC236}">
                <a16:creationId xmlns:a16="http://schemas.microsoft.com/office/drawing/2014/main" id="{FFAED51A-8DF2-E81A-FF32-215B30E63719}"/>
              </a:ext>
            </a:extLst>
          </p:cNvPr>
          <p:cNvGrpSpPr/>
          <p:nvPr/>
        </p:nvGrpSpPr>
        <p:grpSpPr>
          <a:xfrm>
            <a:off x="199352" y="3113881"/>
            <a:ext cx="5587831" cy="1551345"/>
            <a:chOff x="0" y="0"/>
            <a:chExt cx="11289030" cy="63500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6C964A9-818A-4944-748E-5C8DB6AFC352}"/>
                </a:ext>
              </a:extLst>
            </p:cNvPr>
            <p:cNvSpPr/>
            <p:nvPr/>
          </p:nvSpPr>
          <p:spPr>
            <a:xfrm>
              <a:off x="-12700" y="-12700"/>
              <a:ext cx="11314430" cy="6375400"/>
            </a:xfrm>
            <a:custGeom>
              <a:avLst/>
              <a:gdLst/>
              <a:ahLst/>
              <a:cxnLst/>
              <a:rect l="l" t="t" r="r" b="b"/>
              <a:pathLst>
                <a:path w="11314430" h="6375400">
                  <a:moveTo>
                    <a:pt x="1045210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513070"/>
                  </a:lnTo>
                  <a:cubicBezTo>
                    <a:pt x="0" y="5985510"/>
                    <a:pt x="389890" y="6375400"/>
                    <a:pt x="862330" y="6375400"/>
                  </a:cubicBezTo>
                  <a:lnTo>
                    <a:pt x="10452100" y="6375400"/>
                  </a:lnTo>
                  <a:cubicBezTo>
                    <a:pt x="10924540" y="6375400"/>
                    <a:pt x="11314430" y="5985510"/>
                    <a:pt x="11314430" y="5513070"/>
                  </a:cubicBezTo>
                  <a:lnTo>
                    <a:pt x="11314430" y="862330"/>
                  </a:lnTo>
                  <a:cubicBezTo>
                    <a:pt x="11314430" y="389890"/>
                    <a:pt x="10924540" y="0"/>
                    <a:pt x="10452100" y="0"/>
                  </a:cubicBezTo>
                  <a:close/>
                  <a:moveTo>
                    <a:pt x="11123930" y="927100"/>
                  </a:moveTo>
                  <a:lnTo>
                    <a:pt x="11123930" y="5513070"/>
                  </a:lnTo>
                  <a:cubicBezTo>
                    <a:pt x="11123930" y="5880100"/>
                    <a:pt x="10819130" y="6184900"/>
                    <a:pt x="10452100" y="6184900"/>
                  </a:cubicBezTo>
                  <a:lnTo>
                    <a:pt x="862330" y="6184900"/>
                  </a:lnTo>
                  <a:cubicBezTo>
                    <a:pt x="495300" y="6184900"/>
                    <a:pt x="190500" y="5880100"/>
                    <a:pt x="190500" y="55130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0452100" y="190500"/>
                  </a:lnTo>
                  <a:cubicBezTo>
                    <a:pt x="10819130" y="190500"/>
                    <a:pt x="11123930" y="495300"/>
                    <a:pt x="11123930" y="862330"/>
                  </a:cubicBezTo>
                  <a:lnTo>
                    <a:pt x="11123930" y="927100"/>
                  </a:ln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2215831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0C68-BE3A-8810-A1C9-435AE24E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28"/>
            <a:ext cx="11880000" cy="1080000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Conclusions</a:t>
            </a:r>
          </a:p>
        </p:txBody>
      </p:sp>
      <p:pic>
        <p:nvPicPr>
          <p:cNvPr id="13" name="Content Placeholder 12" descr="A group of people sitting on a bench in a park&#10;&#10;Description automatically generated with medium confidence">
            <a:extLst>
              <a:ext uri="{FF2B5EF4-FFF2-40B4-BE49-F238E27FC236}">
                <a16:creationId xmlns:a16="http://schemas.microsoft.com/office/drawing/2014/main" id="{4C793979-961E-E9D5-93ED-75FA3BF93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t="16170" r="13788" b="3404"/>
          <a:stretch/>
        </p:blipFill>
        <p:spPr>
          <a:xfrm>
            <a:off x="5904887" y="2762971"/>
            <a:ext cx="2485746" cy="2044663"/>
          </a:xfrm>
        </p:spPr>
      </p:pic>
      <p:pic>
        <p:nvPicPr>
          <p:cNvPr id="15" name="Picture 14" descr="A group of people sitting on a staircase&#10;&#10;Description automatically generated with medium confidence">
            <a:extLst>
              <a:ext uri="{FF2B5EF4-FFF2-40B4-BE49-F238E27FC236}">
                <a16:creationId xmlns:a16="http://schemas.microsoft.com/office/drawing/2014/main" id="{9E88D0EE-376D-6CC5-E266-E30E14FF0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789" y="150186"/>
            <a:ext cx="3624987" cy="4657448"/>
          </a:xfrm>
          <a:prstGeom prst="rect">
            <a:avLst/>
          </a:prstGeom>
        </p:spPr>
      </p:pic>
      <p:pic>
        <p:nvPicPr>
          <p:cNvPr id="17" name="Picture 1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2C30FEE-4F15-FE90-92C9-627996619F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5" t="10821" r="22391" b="3671"/>
          <a:stretch/>
        </p:blipFill>
        <p:spPr>
          <a:xfrm>
            <a:off x="5904887" y="150186"/>
            <a:ext cx="2485746" cy="2552071"/>
          </a:xfrm>
          <a:prstGeom prst="rect">
            <a:avLst/>
          </a:prstGeom>
        </p:spPr>
      </p:pic>
      <p:grpSp>
        <p:nvGrpSpPr>
          <p:cNvPr id="18" name="Group 15">
            <a:extLst>
              <a:ext uri="{FF2B5EF4-FFF2-40B4-BE49-F238E27FC236}">
                <a16:creationId xmlns:a16="http://schemas.microsoft.com/office/drawing/2014/main" id="{9FFCA673-C7B6-9E13-D920-3BC532AB2ED7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0F07565C-0045-BF44-B50C-29E23F4EF67C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20" name="Group 24">
            <a:extLst>
              <a:ext uri="{FF2B5EF4-FFF2-40B4-BE49-F238E27FC236}">
                <a16:creationId xmlns:a16="http://schemas.microsoft.com/office/drawing/2014/main" id="{32E4C2D3-20F8-5FEF-3B59-E443EF26D14C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5FA9251C-1751-8036-927B-2609ACA4B352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529151EF-916F-29B6-C4C0-B81A3ABEB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EE94ACE-633F-054E-7394-CA330386B814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E9D704-FE1A-B4CE-0C50-63362D653FF3}"/>
              </a:ext>
            </a:extLst>
          </p:cNvPr>
          <p:cNvSpPr txBox="1"/>
          <p:nvPr/>
        </p:nvSpPr>
        <p:spPr>
          <a:xfrm>
            <a:off x="6766656" y="5297593"/>
            <a:ext cx="49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for your attention!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480926-88D1-85F4-7982-432E335680E6}"/>
              </a:ext>
            </a:extLst>
          </p:cNvPr>
          <p:cNvSpPr txBox="1"/>
          <p:nvPr/>
        </p:nvSpPr>
        <p:spPr>
          <a:xfrm>
            <a:off x="7147760" y="4469263"/>
            <a:ext cx="1232389" cy="30777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400" dirty="0"/>
              <a:t>Oscar Azzolini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0F9204-E0C3-A3A3-E23D-B02359ECA6ED}"/>
              </a:ext>
            </a:extLst>
          </p:cNvPr>
          <p:cNvSpPr txBox="1"/>
          <p:nvPr/>
        </p:nvSpPr>
        <p:spPr>
          <a:xfrm>
            <a:off x="5940000" y="206771"/>
            <a:ext cx="1281569" cy="30777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400" dirty="0"/>
              <a:t>Sara Cisternino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232E52-850C-1E69-5FC4-A1D9712ED4A7}"/>
              </a:ext>
            </a:extLst>
          </p:cNvPr>
          <p:cNvSpPr txBox="1"/>
          <p:nvPr/>
        </p:nvSpPr>
        <p:spPr>
          <a:xfrm>
            <a:off x="8496410" y="4492347"/>
            <a:ext cx="3592650" cy="26161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100" b="1" dirty="0"/>
              <a:t>Surface Technologies and Superconductivity Service group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180A72-623F-D06A-6323-02D8D20F617F}"/>
              </a:ext>
            </a:extLst>
          </p:cNvPr>
          <p:cNvSpPr txBox="1"/>
          <p:nvPr/>
        </p:nvSpPr>
        <p:spPr>
          <a:xfrm>
            <a:off x="6986531" y="2349559"/>
            <a:ext cx="1404102" cy="30777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400" dirty="0"/>
              <a:t>Mourad El Idrissi</a:t>
            </a:r>
          </a:p>
        </p:txBody>
      </p:sp>
      <p:sp>
        <p:nvSpPr>
          <p:cNvPr id="71" name="TextBox 25">
            <a:extLst>
              <a:ext uri="{FF2B5EF4-FFF2-40B4-BE49-F238E27FC236}">
                <a16:creationId xmlns:a16="http://schemas.microsoft.com/office/drawing/2014/main" id="{DD39F693-BE79-B270-6384-63B155970E3F}"/>
              </a:ext>
            </a:extLst>
          </p:cNvPr>
          <p:cNvSpPr txBox="1"/>
          <p:nvPr/>
        </p:nvSpPr>
        <p:spPr>
          <a:xfrm>
            <a:off x="446058" y="1244954"/>
            <a:ext cx="561698" cy="451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667" dirty="0">
                <a:solidFill>
                  <a:srgbClr val="FFFFFF"/>
                </a:solidFill>
                <a:latin typeface="Poppins Bold"/>
              </a:rPr>
              <a:t>1</a:t>
            </a:r>
          </a:p>
        </p:txBody>
      </p:sp>
      <p:sp>
        <p:nvSpPr>
          <p:cNvPr id="41" name="TextBox 27">
            <a:extLst>
              <a:ext uri="{FF2B5EF4-FFF2-40B4-BE49-F238E27FC236}">
                <a16:creationId xmlns:a16="http://schemas.microsoft.com/office/drawing/2014/main" id="{228B159D-D127-43AC-4673-C7721D752C0C}"/>
              </a:ext>
            </a:extLst>
          </p:cNvPr>
          <p:cNvSpPr txBox="1"/>
          <p:nvPr/>
        </p:nvSpPr>
        <p:spPr>
          <a:xfrm>
            <a:off x="448661" y="1523698"/>
            <a:ext cx="4915404" cy="1346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ts val="2067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12F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 of sputtering techniques from the material point of view</a:t>
            </a:r>
          </a:p>
          <a:p>
            <a:pPr marL="342900" indent="-342900" algn="ctr">
              <a:lnSpc>
                <a:spcPts val="2067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12F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Realization of recovering shield for standard magnetron deposition</a:t>
            </a:r>
          </a:p>
          <a:p>
            <a:pPr marL="342900" indent="-342900" algn="ctr">
              <a:lnSpc>
                <a:spcPts val="2067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12F7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27">
            <a:extLst>
              <a:ext uri="{FF2B5EF4-FFF2-40B4-BE49-F238E27FC236}">
                <a16:creationId xmlns:a16="http://schemas.microsoft.com/office/drawing/2014/main" id="{BBC88CA6-E4D8-A3ED-D13C-313BC5B115BA}"/>
              </a:ext>
            </a:extLst>
          </p:cNvPr>
          <p:cNvSpPr txBox="1"/>
          <p:nvPr/>
        </p:nvSpPr>
        <p:spPr>
          <a:xfrm>
            <a:off x="446058" y="3402846"/>
            <a:ext cx="5006517" cy="1346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ts val="2067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12F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alternative sputtering configuration proposed and realized</a:t>
            </a:r>
          </a:p>
          <a:p>
            <a:pPr marL="342900" indent="-342900" algn="ctr">
              <a:lnSpc>
                <a:spcPts val="2067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12F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</a:t>
            </a:r>
            <a:r>
              <a:rPr lang="en-US" sz="2000" dirty="0" err="1">
                <a:solidFill>
                  <a:srgbClr val="012F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nat-ZnO</a:t>
            </a:r>
            <a:r>
              <a:rPr lang="en-US" sz="2000" dirty="0">
                <a:solidFill>
                  <a:srgbClr val="012F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targets realization by inverted magnetron technique</a:t>
            </a:r>
          </a:p>
          <a:p>
            <a:pPr marL="342900" indent="-342900" algn="ctr">
              <a:lnSpc>
                <a:spcPts val="2067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12F7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F6777F-C93B-0829-7651-1205DACA2A61}"/>
              </a:ext>
            </a:extLst>
          </p:cNvPr>
          <p:cNvSpPr txBox="1"/>
          <p:nvPr/>
        </p:nvSpPr>
        <p:spPr>
          <a:xfrm>
            <a:off x="635657" y="5146665"/>
            <a:ext cx="4715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magnetron sputtering technique suitable for ZnO target production?</a:t>
            </a:r>
          </a:p>
        </p:txBody>
      </p:sp>
      <p:pic>
        <p:nvPicPr>
          <p:cNvPr id="38" name="Picture 37" descr="Logo, company name&#10;&#10;Description automatically generated">
            <a:extLst>
              <a:ext uri="{FF2B5EF4-FFF2-40B4-BE49-F238E27FC236}">
                <a16:creationId xmlns:a16="http://schemas.microsoft.com/office/drawing/2014/main" id="{3658F02A-6F66-E3F9-5FF1-7099415EA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0" y="5170351"/>
            <a:ext cx="932561" cy="93256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3FC1583-8B34-6E3C-836D-7552813DA1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003E667-259E-182C-B40B-ECE35ED837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  <p:grpSp>
        <p:nvGrpSpPr>
          <p:cNvPr id="10" name="Group 4">
            <a:extLst>
              <a:ext uri="{FF2B5EF4-FFF2-40B4-BE49-F238E27FC236}">
                <a16:creationId xmlns:a16="http://schemas.microsoft.com/office/drawing/2014/main" id="{FE71E655-AA0B-DA2B-CE83-154EADAA5360}"/>
              </a:ext>
            </a:extLst>
          </p:cNvPr>
          <p:cNvGrpSpPr/>
          <p:nvPr/>
        </p:nvGrpSpPr>
        <p:grpSpPr>
          <a:xfrm>
            <a:off x="169776" y="1290578"/>
            <a:ext cx="5587831" cy="1551345"/>
            <a:chOff x="0" y="0"/>
            <a:chExt cx="11289030" cy="635000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36F4F68-7ACF-71A2-1655-C532C006CA9B}"/>
                </a:ext>
              </a:extLst>
            </p:cNvPr>
            <p:cNvSpPr/>
            <p:nvPr/>
          </p:nvSpPr>
          <p:spPr>
            <a:xfrm>
              <a:off x="-12700" y="-12700"/>
              <a:ext cx="11314430" cy="6375400"/>
            </a:xfrm>
            <a:custGeom>
              <a:avLst/>
              <a:gdLst/>
              <a:ahLst/>
              <a:cxnLst/>
              <a:rect l="l" t="t" r="r" b="b"/>
              <a:pathLst>
                <a:path w="11314430" h="6375400">
                  <a:moveTo>
                    <a:pt x="1045210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513070"/>
                  </a:lnTo>
                  <a:cubicBezTo>
                    <a:pt x="0" y="5985510"/>
                    <a:pt x="389890" y="6375400"/>
                    <a:pt x="862330" y="6375400"/>
                  </a:cubicBezTo>
                  <a:lnTo>
                    <a:pt x="10452100" y="6375400"/>
                  </a:lnTo>
                  <a:cubicBezTo>
                    <a:pt x="10924540" y="6375400"/>
                    <a:pt x="11314430" y="5985510"/>
                    <a:pt x="11314430" y="5513070"/>
                  </a:cubicBezTo>
                  <a:lnTo>
                    <a:pt x="11314430" y="862330"/>
                  </a:lnTo>
                  <a:cubicBezTo>
                    <a:pt x="11314430" y="389890"/>
                    <a:pt x="10924540" y="0"/>
                    <a:pt x="10452100" y="0"/>
                  </a:cubicBezTo>
                  <a:close/>
                  <a:moveTo>
                    <a:pt x="11123930" y="927100"/>
                  </a:moveTo>
                  <a:lnTo>
                    <a:pt x="11123930" y="5513070"/>
                  </a:lnTo>
                  <a:cubicBezTo>
                    <a:pt x="11123930" y="5880100"/>
                    <a:pt x="10819130" y="6184900"/>
                    <a:pt x="10452100" y="6184900"/>
                  </a:cubicBezTo>
                  <a:lnTo>
                    <a:pt x="862330" y="6184900"/>
                  </a:lnTo>
                  <a:cubicBezTo>
                    <a:pt x="495300" y="6184900"/>
                    <a:pt x="190500" y="5880100"/>
                    <a:pt x="190500" y="55130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0452100" y="190500"/>
                  </a:lnTo>
                  <a:cubicBezTo>
                    <a:pt x="10819130" y="190500"/>
                    <a:pt x="11123930" y="495300"/>
                    <a:pt x="11123930" y="862330"/>
                  </a:cubicBezTo>
                  <a:lnTo>
                    <a:pt x="11123930" y="927100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12" name="Group 4">
            <a:extLst>
              <a:ext uri="{FF2B5EF4-FFF2-40B4-BE49-F238E27FC236}">
                <a16:creationId xmlns:a16="http://schemas.microsoft.com/office/drawing/2014/main" id="{FFAED51A-8DF2-E81A-FF32-215B30E63719}"/>
              </a:ext>
            </a:extLst>
          </p:cNvPr>
          <p:cNvGrpSpPr/>
          <p:nvPr/>
        </p:nvGrpSpPr>
        <p:grpSpPr>
          <a:xfrm>
            <a:off x="199352" y="3113881"/>
            <a:ext cx="5587831" cy="1551345"/>
            <a:chOff x="0" y="0"/>
            <a:chExt cx="11289030" cy="63500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6C964A9-818A-4944-748E-5C8DB6AFC352}"/>
                </a:ext>
              </a:extLst>
            </p:cNvPr>
            <p:cNvSpPr/>
            <p:nvPr/>
          </p:nvSpPr>
          <p:spPr>
            <a:xfrm>
              <a:off x="-12700" y="-12700"/>
              <a:ext cx="11314430" cy="6375400"/>
            </a:xfrm>
            <a:custGeom>
              <a:avLst/>
              <a:gdLst/>
              <a:ahLst/>
              <a:cxnLst/>
              <a:rect l="l" t="t" r="r" b="b"/>
              <a:pathLst>
                <a:path w="11314430" h="6375400">
                  <a:moveTo>
                    <a:pt x="1045210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513070"/>
                  </a:lnTo>
                  <a:cubicBezTo>
                    <a:pt x="0" y="5985510"/>
                    <a:pt x="389890" y="6375400"/>
                    <a:pt x="862330" y="6375400"/>
                  </a:cubicBezTo>
                  <a:lnTo>
                    <a:pt x="10452100" y="6375400"/>
                  </a:lnTo>
                  <a:cubicBezTo>
                    <a:pt x="10924540" y="6375400"/>
                    <a:pt x="11314430" y="5985510"/>
                    <a:pt x="11314430" y="5513070"/>
                  </a:cubicBezTo>
                  <a:lnTo>
                    <a:pt x="11314430" y="862330"/>
                  </a:lnTo>
                  <a:cubicBezTo>
                    <a:pt x="11314430" y="389890"/>
                    <a:pt x="10924540" y="0"/>
                    <a:pt x="10452100" y="0"/>
                  </a:cubicBezTo>
                  <a:close/>
                  <a:moveTo>
                    <a:pt x="11123930" y="927100"/>
                  </a:moveTo>
                  <a:lnTo>
                    <a:pt x="11123930" y="5513070"/>
                  </a:lnTo>
                  <a:cubicBezTo>
                    <a:pt x="11123930" y="5880100"/>
                    <a:pt x="10819130" y="6184900"/>
                    <a:pt x="10452100" y="6184900"/>
                  </a:cubicBezTo>
                  <a:lnTo>
                    <a:pt x="862330" y="6184900"/>
                  </a:lnTo>
                  <a:cubicBezTo>
                    <a:pt x="495300" y="6184900"/>
                    <a:pt x="190500" y="5880100"/>
                    <a:pt x="190500" y="55130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0452100" y="190500"/>
                  </a:lnTo>
                  <a:cubicBezTo>
                    <a:pt x="10819130" y="190500"/>
                    <a:pt x="11123930" y="495300"/>
                    <a:pt x="11123930" y="862330"/>
                  </a:cubicBezTo>
                  <a:lnTo>
                    <a:pt x="11123930" y="927100"/>
                  </a:lnTo>
                  <a:close/>
                </a:path>
              </a:pathLst>
            </a:custGeom>
            <a:grpFill/>
          </p:spPr>
        </p:sp>
      </p:grpSp>
      <p:pic>
        <p:nvPicPr>
          <p:cNvPr id="4" name="Picture 2" descr="Work in Progress Rubber Stamp Vector Grafica di Mahmudul-Hassan · Creative  Fabrica">
            <a:extLst>
              <a:ext uri="{FF2B5EF4-FFF2-40B4-BE49-F238E27FC236}">
                <a16:creationId xmlns:a16="http://schemas.microsoft.com/office/drawing/2014/main" id="{6B96EB7D-E2F0-6EEC-BD80-7FE352115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281" y="4934081"/>
            <a:ext cx="2923674" cy="175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631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5">
            <a:extLst>
              <a:ext uri="{FF2B5EF4-FFF2-40B4-BE49-F238E27FC236}">
                <a16:creationId xmlns:a16="http://schemas.microsoft.com/office/drawing/2014/main" id="{CA4AC666-63A5-828F-2720-6EA3B450BC25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8ECCF7D-2566-2625-1523-9E1764AFA60D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8" name="Group 24">
            <a:extLst>
              <a:ext uri="{FF2B5EF4-FFF2-40B4-BE49-F238E27FC236}">
                <a16:creationId xmlns:a16="http://schemas.microsoft.com/office/drawing/2014/main" id="{23144F2A-03DB-2AD3-E0F0-A854B1230B47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7482320E-9B5B-2E53-F15C-365E6393D87F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80C200BE-0F55-4931-0F4E-FF8CCB8EF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949" y="6299722"/>
            <a:ext cx="1195013" cy="531780"/>
          </a:xfrm>
          <a:prstGeom prst="rect">
            <a:avLst/>
          </a:prstGeom>
        </p:spPr>
      </p:pic>
      <p:pic>
        <p:nvPicPr>
          <p:cNvPr id="21" name="Picture 20" descr="Logo&#10;&#10;Description automatically generated with medium confidence">
            <a:extLst>
              <a:ext uri="{FF2B5EF4-FFF2-40B4-BE49-F238E27FC236}">
                <a16:creationId xmlns:a16="http://schemas.microsoft.com/office/drawing/2014/main" id="{F069C6AD-DC67-531E-1420-CF06CC536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" y="6299722"/>
            <a:ext cx="778216" cy="53178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E8BDAB8-78F4-4C4B-8FA2-6870DFAAA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4D34E0B-4705-376A-3C9C-74FF6B2E1117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99B6FD-09A1-D9B5-51B8-8CC3E3216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28"/>
            <a:ext cx="11880000" cy="1080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Known hallow magnetron configuration</a:t>
            </a:r>
            <a:endParaRPr lang="it-IT" b="1" dirty="0">
              <a:solidFill>
                <a:srgbClr val="2441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42B9C-63E4-9582-DA2F-6C04009B0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350" y="1123085"/>
            <a:ext cx="6038367" cy="48427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8FDF9F-C791-E56B-B56D-2614FC36B50E}"/>
              </a:ext>
            </a:extLst>
          </p:cNvPr>
          <p:cNvSpPr txBox="1"/>
          <p:nvPr/>
        </p:nvSpPr>
        <p:spPr>
          <a:xfrm>
            <a:off x="6361889" y="3135235"/>
            <a:ext cx="5329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000" dirty="0">
                <a:solidFill>
                  <a:srgbClr val="000000"/>
                </a:solidFill>
              </a:rPr>
              <a:t>[</a:t>
            </a:r>
            <a:r>
              <a:rPr lang="en-US" sz="1000" dirty="0">
                <a:solidFill>
                  <a:srgbClr val="000000"/>
                </a:solidFill>
                <a:effectLst/>
              </a:rPr>
              <a:t>O'Leary, Colm (1999) Design, construction and </a:t>
            </a:r>
            <a:r>
              <a:rPr lang="en-US" sz="1000" dirty="0" err="1">
                <a:solidFill>
                  <a:srgbClr val="000000"/>
                </a:solidFill>
                <a:effectLst/>
              </a:rPr>
              <a:t>characterisation</a:t>
            </a:r>
            <a:r>
              <a:rPr lang="en-US" sz="1000" dirty="0">
                <a:solidFill>
                  <a:srgbClr val="000000"/>
                </a:solidFill>
                <a:effectLst/>
              </a:rPr>
              <a:t> of a variable balance magnetron sputtering system. Master of Engineering thesis, Dublin City University.]</a:t>
            </a:r>
          </a:p>
        </p:txBody>
      </p:sp>
    </p:spTree>
    <p:extLst>
      <p:ext uri="{BB962C8B-B14F-4D97-AF65-F5344CB8AC3E}">
        <p14:creationId xmlns:p14="http://schemas.microsoft.com/office/powerpoint/2010/main" val="628207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5">
            <a:extLst>
              <a:ext uri="{FF2B5EF4-FFF2-40B4-BE49-F238E27FC236}">
                <a16:creationId xmlns:a16="http://schemas.microsoft.com/office/drawing/2014/main" id="{CA4AC666-63A5-828F-2720-6EA3B450BC25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8ECCF7D-2566-2625-1523-9E1764AFA60D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8" name="Group 24">
            <a:extLst>
              <a:ext uri="{FF2B5EF4-FFF2-40B4-BE49-F238E27FC236}">
                <a16:creationId xmlns:a16="http://schemas.microsoft.com/office/drawing/2014/main" id="{23144F2A-03DB-2AD3-E0F0-A854B1230B47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7482320E-9B5B-2E53-F15C-365E6393D87F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80C200BE-0F55-4931-0F4E-FF8CCB8EF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949" y="6299722"/>
            <a:ext cx="1195013" cy="531780"/>
          </a:xfrm>
          <a:prstGeom prst="rect">
            <a:avLst/>
          </a:prstGeom>
        </p:spPr>
      </p:pic>
      <p:pic>
        <p:nvPicPr>
          <p:cNvPr id="21" name="Picture 20" descr="Logo&#10;&#10;Description automatically generated with medium confidence">
            <a:extLst>
              <a:ext uri="{FF2B5EF4-FFF2-40B4-BE49-F238E27FC236}">
                <a16:creationId xmlns:a16="http://schemas.microsoft.com/office/drawing/2014/main" id="{F069C6AD-DC67-531E-1420-CF06CC536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" y="6299722"/>
            <a:ext cx="778216" cy="53178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E8BDAB8-78F4-4C4B-8FA2-6870DFAAA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4D34E0B-4705-376A-3C9C-74FF6B2E1117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99B6FD-09A1-D9B5-51B8-8CC3E3216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28"/>
            <a:ext cx="11880000" cy="1080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Known hallow magnetron configuration</a:t>
            </a:r>
            <a:endParaRPr lang="it-IT" b="1" dirty="0">
              <a:solidFill>
                <a:srgbClr val="2441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0EFCDD-4369-3212-B0AD-945043C6B7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39" y="1398121"/>
            <a:ext cx="2939351" cy="41474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664E44-A8CA-249E-D228-BA540C3ED10A}"/>
              </a:ext>
            </a:extLst>
          </p:cNvPr>
          <p:cNvSpPr txBox="1"/>
          <p:nvPr/>
        </p:nvSpPr>
        <p:spPr>
          <a:xfrm>
            <a:off x="-47424" y="5700924"/>
            <a:ext cx="40903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[J.B.K. Kana et al. / </a:t>
            </a:r>
            <a:r>
              <a:rPr lang="fr-FR" sz="1100" dirty="0" err="1"/>
              <a:t>Applied</a:t>
            </a:r>
            <a:r>
              <a:rPr lang="fr-FR" sz="1100" dirty="0"/>
              <a:t> Surface Science 254 (2008) 3959–3963]</a:t>
            </a:r>
            <a:endParaRPr lang="it-IT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DCC3FF-9BC8-89FD-DF4D-0C4DC30EA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791" y="1398121"/>
            <a:ext cx="7321731" cy="2540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658CDC-C60D-CE00-2B32-CB2B804E07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2177" y="4050106"/>
            <a:ext cx="3595551" cy="21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7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B1962E6E-17F6-734E-EBCB-8F9EC5308D9E}"/>
              </a:ext>
            </a:extLst>
          </p:cNvPr>
          <p:cNvSpPr/>
          <p:nvPr/>
        </p:nvSpPr>
        <p:spPr>
          <a:xfrm rot="5400000">
            <a:off x="7614419" y="2315511"/>
            <a:ext cx="2693860" cy="2156837"/>
          </a:xfrm>
          <a:prstGeom prst="ellipse">
            <a:avLst/>
          </a:prstGeom>
          <a:solidFill>
            <a:srgbClr val="7030A0">
              <a:alpha val="50196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E247E0-0942-A4C9-E47C-39E9CAB6B1E5}"/>
              </a:ext>
            </a:extLst>
          </p:cNvPr>
          <p:cNvSpPr/>
          <p:nvPr/>
        </p:nvSpPr>
        <p:spPr>
          <a:xfrm>
            <a:off x="6732641" y="2848329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C6CBE2-EFC4-FF62-CCCA-6E9716B7FE31}"/>
              </a:ext>
            </a:extLst>
          </p:cNvPr>
          <p:cNvSpPr/>
          <p:nvPr/>
        </p:nvSpPr>
        <p:spPr>
          <a:xfrm>
            <a:off x="7421341" y="3583685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DECD4B-A6F4-6C6A-17C2-174CE7049B18}"/>
              </a:ext>
            </a:extLst>
          </p:cNvPr>
          <p:cNvSpPr/>
          <p:nvPr/>
        </p:nvSpPr>
        <p:spPr>
          <a:xfrm>
            <a:off x="8299644" y="3742282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4A902BF-1CEE-12AF-4005-E76B59635CCC}"/>
              </a:ext>
            </a:extLst>
          </p:cNvPr>
          <p:cNvSpPr/>
          <p:nvPr/>
        </p:nvSpPr>
        <p:spPr>
          <a:xfrm>
            <a:off x="8083463" y="3593226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30B7CB-94F5-467B-FA04-1F11AA4004FE}"/>
              </a:ext>
            </a:extLst>
          </p:cNvPr>
          <p:cNvSpPr/>
          <p:nvPr/>
        </p:nvSpPr>
        <p:spPr>
          <a:xfrm>
            <a:off x="6322997" y="2119964"/>
            <a:ext cx="210981" cy="2626797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34437-03CB-A325-89D6-FF3D96457AF2}"/>
              </a:ext>
            </a:extLst>
          </p:cNvPr>
          <p:cNvSpPr/>
          <p:nvPr/>
        </p:nvSpPr>
        <p:spPr>
          <a:xfrm>
            <a:off x="9620860" y="2119965"/>
            <a:ext cx="185324" cy="2626797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E52E19-A7F1-9A13-4400-B241173C10E9}"/>
              </a:ext>
            </a:extLst>
          </p:cNvPr>
          <p:cNvSpPr/>
          <p:nvPr/>
        </p:nvSpPr>
        <p:spPr>
          <a:xfrm rot="5400000">
            <a:off x="7060842" y="3827758"/>
            <a:ext cx="181162" cy="1656852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D1261B-CE3F-CE69-CA31-69B40DB38082}"/>
              </a:ext>
            </a:extLst>
          </p:cNvPr>
          <p:cNvSpPr/>
          <p:nvPr/>
        </p:nvSpPr>
        <p:spPr>
          <a:xfrm rot="5400000">
            <a:off x="8943650" y="3950281"/>
            <a:ext cx="181162" cy="1411806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C5C3F4-4A1A-78A6-6DD4-1AA054F5BBB8}"/>
              </a:ext>
            </a:extLst>
          </p:cNvPr>
          <p:cNvSpPr/>
          <p:nvPr/>
        </p:nvSpPr>
        <p:spPr>
          <a:xfrm rot="2982492">
            <a:off x="7253712" y="3341347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98527F2-3E6D-D199-AEBF-FFFB2E30CEAD}"/>
              </a:ext>
            </a:extLst>
          </p:cNvPr>
          <p:cNvSpPr/>
          <p:nvPr/>
        </p:nvSpPr>
        <p:spPr>
          <a:xfrm rot="2982492">
            <a:off x="6740033" y="3972231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12F41BA-2CC5-BF04-3351-6F217FC75928}"/>
              </a:ext>
            </a:extLst>
          </p:cNvPr>
          <p:cNvSpPr/>
          <p:nvPr/>
        </p:nvSpPr>
        <p:spPr>
          <a:xfrm rot="2982492">
            <a:off x="6785261" y="2619742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B5357A9-2EF7-CE08-7CBD-8965310B5F5E}"/>
              </a:ext>
            </a:extLst>
          </p:cNvPr>
          <p:cNvSpPr/>
          <p:nvPr/>
        </p:nvSpPr>
        <p:spPr>
          <a:xfrm rot="2982492">
            <a:off x="8907569" y="3127269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68C13AB-E42B-5D84-D2C5-FCFB381790F9}"/>
              </a:ext>
            </a:extLst>
          </p:cNvPr>
          <p:cNvSpPr/>
          <p:nvPr/>
        </p:nvSpPr>
        <p:spPr>
          <a:xfrm rot="2982492">
            <a:off x="9334134" y="3819858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47D0E3C-68D3-29DB-B877-87B66ABDCD62}"/>
              </a:ext>
            </a:extLst>
          </p:cNvPr>
          <p:cNvSpPr/>
          <p:nvPr/>
        </p:nvSpPr>
        <p:spPr>
          <a:xfrm rot="2982492">
            <a:off x="9154453" y="2666282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767D99-6362-7614-7D18-6D194DD1A85B}"/>
              </a:ext>
            </a:extLst>
          </p:cNvPr>
          <p:cNvSpPr/>
          <p:nvPr/>
        </p:nvSpPr>
        <p:spPr>
          <a:xfrm rot="2982492">
            <a:off x="9337136" y="2902030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EFD1691-9DDC-71E3-47D9-42262FD8C722}"/>
              </a:ext>
            </a:extLst>
          </p:cNvPr>
          <p:cNvSpPr/>
          <p:nvPr/>
        </p:nvSpPr>
        <p:spPr>
          <a:xfrm rot="2982492">
            <a:off x="9323088" y="3470284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C6D8F97-4CBB-6E1D-0B10-DBC2BF6F6D5E}"/>
              </a:ext>
            </a:extLst>
          </p:cNvPr>
          <p:cNvSpPr/>
          <p:nvPr/>
        </p:nvSpPr>
        <p:spPr>
          <a:xfrm rot="2982492">
            <a:off x="6720508" y="3257222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229D78D-E6CF-9BAA-349B-23AACFDC1D74}"/>
              </a:ext>
            </a:extLst>
          </p:cNvPr>
          <p:cNvSpPr/>
          <p:nvPr/>
        </p:nvSpPr>
        <p:spPr>
          <a:xfrm>
            <a:off x="8452339" y="3454077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F8C87E6-F5E2-3887-8D18-9CE67F8E43C1}"/>
              </a:ext>
            </a:extLst>
          </p:cNvPr>
          <p:cNvSpPr/>
          <p:nvPr/>
        </p:nvSpPr>
        <p:spPr>
          <a:xfrm>
            <a:off x="7861309" y="3712599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03A5B6D-5F3D-2423-248C-DC64B368FB09}"/>
              </a:ext>
            </a:extLst>
          </p:cNvPr>
          <p:cNvSpPr/>
          <p:nvPr/>
        </p:nvSpPr>
        <p:spPr>
          <a:xfrm>
            <a:off x="8984842" y="3671993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090E91B-A0FC-9EEE-A585-CB75F3DA2E16}"/>
              </a:ext>
            </a:extLst>
          </p:cNvPr>
          <p:cNvSpPr/>
          <p:nvPr/>
        </p:nvSpPr>
        <p:spPr>
          <a:xfrm>
            <a:off x="7817504" y="3357615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BA15BD7-C1A7-1C44-5B7D-65FB1822EF61}"/>
              </a:ext>
            </a:extLst>
          </p:cNvPr>
          <p:cNvSpPr/>
          <p:nvPr/>
        </p:nvSpPr>
        <p:spPr>
          <a:xfrm>
            <a:off x="7069724" y="3950225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BE97B15-7609-A02D-043D-E1417F0F0056}"/>
              </a:ext>
            </a:extLst>
          </p:cNvPr>
          <p:cNvSpPr/>
          <p:nvPr/>
        </p:nvSpPr>
        <p:spPr>
          <a:xfrm>
            <a:off x="8555612" y="2140882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673C277-F102-6F5A-A90B-2F0D78891EB4}"/>
              </a:ext>
            </a:extLst>
          </p:cNvPr>
          <p:cNvSpPr/>
          <p:nvPr/>
        </p:nvSpPr>
        <p:spPr>
          <a:xfrm>
            <a:off x="6934650" y="3628816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96874F9-E22D-9DA6-B36D-3084F8A3C447}"/>
              </a:ext>
            </a:extLst>
          </p:cNvPr>
          <p:cNvSpPr/>
          <p:nvPr/>
        </p:nvSpPr>
        <p:spPr>
          <a:xfrm>
            <a:off x="9149392" y="3313669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1B20892-2EC8-885A-32AA-24A47838EC02}"/>
              </a:ext>
            </a:extLst>
          </p:cNvPr>
          <p:cNvSpPr/>
          <p:nvPr/>
        </p:nvSpPr>
        <p:spPr>
          <a:xfrm>
            <a:off x="8154639" y="3025446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3A938CF-72EF-8CE5-D42E-7A65E869A9E9}"/>
              </a:ext>
            </a:extLst>
          </p:cNvPr>
          <p:cNvSpPr/>
          <p:nvPr/>
        </p:nvSpPr>
        <p:spPr>
          <a:xfrm>
            <a:off x="8645168" y="2998291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D2E0870-4DAB-1081-BE9F-2B61A655A3B7}"/>
              </a:ext>
            </a:extLst>
          </p:cNvPr>
          <p:cNvSpPr/>
          <p:nvPr/>
        </p:nvSpPr>
        <p:spPr>
          <a:xfrm>
            <a:off x="8722500" y="3742803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12C54F2-CCD0-7E91-11AA-6903F6E000A4}"/>
              </a:ext>
            </a:extLst>
          </p:cNvPr>
          <p:cNvSpPr/>
          <p:nvPr/>
        </p:nvSpPr>
        <p:spPr>
          <a:xfrm>
            <a:off x="9224352" y="2345347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18D5AB7-8064-21EC-F213-3DBB83B143B3}"/>
              </a:ext>
            </a:extLst>
          </p:cNvPr>
          <p:cNvSpPr/>
          <p:nvPr/>
        </p:nvSpPr>
        <p:spPr>
          <a:xfrm>
            <a:off x="6973667" y="3074775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6DD2BBF-4F76-6FF0-FBA2-4C91DF05DC63}"/>
              </a:ext>
            </a:extLst>
          </p:cNvPr>
          <p:cNvSpPr/>
          <p:nvPr/>
        </p:nvSpPr>
        <p:spPr>
          <a:xfrm>
            <a:off x="7701917" y="3036946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Frame 60">
            <a:extLst>
              <a:ext uri="{FF2B5EF4-FFF2-40B4-BE49-F238E27FC236}">
                <a16:creationId xmlns:a16="http://schemas.microsoft.com/office/drawing/2014/main" id="{AC99F5A9-B88A-B87A-5351-38A5B311BF82}"/>
              </a:ext>
            </a:extLst>
          </p:cNvPr>
          <p:cNvSpPr/>
          <p:nvPr/>
        </p:nvSpPr>
        <p:spPr>
          <a:xfrm>
            <a:off x="5846730" y="2096970"/>
            <a:ext cx="460192" cy="2649792"/>
          </a:xfrm>
          <a:prstGeom prst="fram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73F0848-ADFE-1C88-2E67-2F3A3D94C4F5}"/>
              </a:ext>
            </a:extLst>
          </p:cNvPr>
          <p:cNvSpPr/>
          <p:nvPr/>
        </p:nvSpPr>
        <p:spPr>
          <a:xfrm>
            <a:off x="5683948" y="1386274"/>
            <a:ext cx="46284" cy="4126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BCF5883-BCAD-F2DE-D113-41A3BF3A413C}"/>
              </a:ext>
            </a:extLst>
          </p:cNvPr>
          <p:cNvSpPr/>
          <p:nvPr/>
        </p:nvSpPr>
        <p:spPr>
          <a:xfrm>
            <a:off x="5427664" y="1373677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BE3B665-429D-E0CB-557D-72BC413EE668}"/>
              </a:ext>
            </a:extLst>
          </p:cNvPr>
          <p:cNvSpPr/>
          <p:nvPr/>
        </p:nvSpPr>
        <p:spPr>
          <a:xfrm>
            <a:off x="5427664" y="1644382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1E5579-E07A-F8A1-1EA1-6E7552191538}"/>
              </a:ext>
            </a:extLst>
          </p:cNvPr>
          <p:cNvSpPr/>
          <p:nvPr/>
        </p:nvSpPr>
        <p:spPr>
          <a:xfrm>
            <a:off x="5427664" y="1895641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3046C91-363D-DB55-0086-F97308C5A14B}"/>
              </a:ext>
            </a:extLst>
          </p:cNvPr>
          <p:cNvSpPr/>
          <p:nvPr/>
        </p:nvSpPr>
        <p:spPr>
          <a:xfrm>
            <a:off x="5427664" y="2187657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7A0BDD0-D399-45D8-1695-8EC99DCCFB9C}"/>
              </a:ext>
            </a:extLst>
          </p:cNvPr>
          <p:cNvSpPr/>
          <p:nvPr/>
        </p:nvSpPr>
        <p:spPr>
          <a:xfrm>
            <a:off x="5430171" y="2477790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9330413-D7CE-88F0-A54F-9C279C696707}"/>
              </a:ext>
            </a:extLst>
          </p:cNvPr>
          <p:cNvSpPr/>
          <p:nvPr/>
        </p:nvSpPr>
        <p:spPr>
          <a:xfrm>
            <a:off x="5430171" y="2748495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59325B9-E5FA-7BA8-811B-3976F6430B28}"/>
              </a:ext>
            </a:extLst>
          </p:cNvPr>
          <p:cNvSpPr/>
          <p:nvPr/>
        </p:nvSpPr>
        <p:spPr>
          <a:xfrm>
            <a:off x="5430171" y="2999754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8CF6259-B5F5-B0EB-0E8C-03EE7DF2AC95}"/>
              </a:ext>
            </a:extLst>
          </p:cNvPr>
          <p:cNvSpPr/>
          <p:nvPr/>
        </p:nvSpPr>
        <p:spPr>
          <a:xfrm>
            <a:off x="5430171" y="3291770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A5614C3-8314-4A56-9415-87CC2164C4FA}"/>
              </a:ext>
            </a:extLst>
          </p:cNvPr>
          <p:cNvSpPr/>
          <p:nvPr/>
        </p:nvSpPr>
        <p:spPr>
          <a:xfrm>
            <a:off x="5445101" y="3541212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55EFC91-51CD-6CB1-F68F-7891F2B92FBD}"/>
              </a:ext>
            </a:extLst>
          </p:cNvPr>
          <p:cNvSpPr/>
          <p:nvPr/>
        </p:nvSpPr>
        <p:spPr>
          <a:xfrm>
            <a:off x="5445101" y="3811917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CCD99CF-1E4B-69C8-6C68-F5B638CE1BC6}"/>
              </a:ext>
            </a:extLst>
          </p:cNvPr>
          <p:cNvSpPr/>
          <p:nvPr/>
        </p:nvSpPr>
        <p:spPr>
          <a:xfrm>
            <a:off x="5445101" y="4063176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30D53E2-9D32-507C-D72E-436C2BA4F883}"/>
              </a:ext>
            </a:extLst>
          </p:cNvPr>
          <p:cNvSpPr/>
          <p:nvPr/>
        </p:nvSpPr>
        <p:spPr>
          <a:xfrm>
            <a:off x="5445101" y="4355192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A6D7268-FB86-4954-459A-26BB682EF890}"/>
              </a:ext>
            </a:extLst>
          </p:cNvPr>
          <p:cNvSpPr/>
          <p:nvPr/>
        </p:nvSpPr>
        <p:spPr>
          <a:xfrm>
            <a:off x="5447608" y="4645325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49EE00-E319-05E5-BD5C-1105BE350D6E}"/>
              </a:ext>
            </a:extLst>
          </p:cNvPr>
          <p:cNvSpPr/>
          <p:nvPr/>
        </p:nvSpPr>
        <p:spPr>
          <a:xfrm>
            <a:off x="5447608" y="4916030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9DD5F30-7BE3-8CEF-769A-E9CD23DFDF69}"/>
              </a:ext>
            </a:extLst>
          </p:cNvPr>
          <p:cNvSpPr/>
          <p:nvPr/>
        </p:nvSpPr>
        <p:spPr>
          <a:xfrm>
            <a:off x="5447608" y="5202239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49FF87C-6208-91C3-EBF4-987D6F9821BC}"/>
              </a:ext>
            </a:extLst>
          </p:cNvPr>
          <p:cNvSpPr/>
          <p:nvPr/>
        </p:nvSpPr>
        <p:spPr>
          <a:xfrm>
            <a:off x="10387459" y="1399218"/>
            <a:ext cx="46284" cy="4126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550C07E-4F77-9693-484F-05E93FC2D246}"/>
              </a:ext>
            </a:extLst>
          </p:cNvPr>
          <p:cNvSpPr/>
          <p:nvPr/>
        </p:nvSpPr>
        <p:spPr>
          <a:xfrm>
            <a:off x="10469103" y="1386621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0DA0AFA-DF44-7B9F-CB74-929EF6D2AD0F}"/>
              </a:ext>
            </a:extLst>
          </p:cNvPr>
          <p:cNvSpPr/>
          <p:nvPr/>
        </p:nvSpPr>
        <p:spPr>
          <a:xfrm>
            <a:off x="10469103" y="1657326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B8241579-C652-472C-A13A-26A93EFBDB86}"/>
              </a:ext>
            </a:extLst>
          </p:cNvPr>
          <p:cNvSpPr/>
          <p:nvPr/>
        </p:nvSpPr>
        <p:spPr>
          <a:xfrm>
            <a:off x="10469103" y="1908585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78C02F0-EB19-211A-DAF6-374F027439DE}"/>
              </a:ext>
            </a:extLst>
          </p:cNvPr>
          <p:cNvSpPr/>
          <p:nvPr/>
        </p:nvSpPr>
        <p:spPr>
          <a:xfrm>
            <a:off x="10469103" y="2200601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F84D687-C45E-5C78-7423-AB8B454106B0}"/>
              </a:ext>
            </a:extLst>
          </p:cNvPr>
          <p:cNvSpPr/>
          <p:nvPr/>
        </p:nvSpPr>
        <p:spPr>
          <a:xfrm>
            <a:off x="10471610" y="2490734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64AD223-851F-CE0C-F0B3-4C09B7A59CB6}"/>
              </a:ext>
            </a:extLst>
          </p:cNvPr>
          <p:cNvSpPr/>
          <p:nvPr/>
        </p:nvSpPr>
        <p:spPr>
          <a:xfrm>
            <a:off x="10471610" y="2761439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DC692D6-1AF5-02DD-68A9-26E0983C28BF}"/>
              </a:ext>
            </a:extLst>
          </p:cNvPr>
          <p:cNvSpPr/>
          <p:nvPr/>
        </p:nvSpPr>
        <p:spPr>
          <a:xfrm>
            <a:off x="10471610" y="3012698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DDAD89A9-4765-4C96-4AFA-06A03492C640}"/>
              </a:ext>
            </a:extLst>
          </p:cNvPr>
          <p:cNvSpPr/>
          <p:nvPr/>
        </p:nvSpPr>
        <p:spPr>
          <a:xfrm>
            <a:off x="10471610" y="3304714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5FB36FB-4B0D-83B8-DB7D-C07246C27768}"/>
              </a:ext>
            </a:extLst>
          </p:cNvPr>
          <p:cNvSpPr/>
          <p:nvPr/>
        </p:nvSpPr>
        <p:spPr>
          <a:xfrm>
            <a:off x="10486540" y="3554156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EF802536-8CF6-84DE-AD01-FA67780E6FDF}"/>
              </a:ext>
            </a:extLst>
          </p:cNvPr>
          <p:cNvSpPr/>
          <p:nvPr/>
        </p:nvSpPr>
        <p:spPr>
          <a:xfrm>
            <a:off x="10486540" y="3824861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E015B422-6EC2-920E-E6AE-8AAF96378776}"/>
              </a:ext>
            </a:extLst>
          </p:cNvPr>
          <p:cNvSpPr/>
          <p:nvPr/>
        </p:nvSpPr>
        <p:spPr>
          <a:xfrm>
            <a:off x="10486540" y="4076120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25754F43-3C41-C6D9-7148-43EBDADC1E5C}"/>
              </a:ext>
            </a:extLst>
          </p:cNvPr>
          <p:cNvSpPr/>
          <p:nvPr/>
        </p:nvSpPr>
        <p:spPr>
          <a:xfrm>
            <a:off x="10486540" y="4368136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C64197A-0DFA-0A11-1149-EE4A131B6E87}"/>
              </a:ext>
            </a:extLst>
          </p:cNvPr>
          <p:cNvSpPr/>
          <p:nvPr/>
        </p:nvSpPr>
        <p:spPr>
          <a:xfrm>
            <a:off x="10489047" y="4658269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9DD2ED0E-8671-E07B-0CC6-B09A13FE9AC5}"/>
              </a:ext>
            </a:extLst>
          </p:cNvPr>
          <p:cNvSpPr/>
          <p:nvPr/>
        </p:nvSpPr>
        <p:spPr>
          <a:xfrm>
            <a:off x="10489047" y="4928974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BBAE4E2-1BAC-3E04-041B-B6CE9AE236C2}"/>
              </a:ext>
            </a:extLst>
          </p:cNvPr>
          <p:cNvSpPr/>
          <p:nvPr/>
        </p:nvSpPr>
        <p:spPr>
          <a:xfrm>
            <a:off x="10489047" y="5215183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B78EF72-A3E5-4053-0063-97A0C432B89B}"/>
              </a:ext>
            </a:extLst>
          </p:cNvPr>
          <p:cNvSpPr/>
          <p:nvPr/>
        </p:nvSpPr>
        <p:spPr>
          <a:xfrm>
            <a:off x="5921230" y="2157409"/>
            <a:ext cx="306666" cy="25269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cooling</a:t>
            </a:r>
          </a:p>
        </p:txBody>
      </p:sp>
      <p:pic>
        <p:nvPicPr>
          <p:cNvPr id="100" name="Picture 8">
            <a:extLst>
              <a:ext uri="{FF2B5EF4-FFF2-40B4-BE49-F238E27FC236}">
                <a16:creationId xmlns:a16="http://schemas.microsoft.com/office/drawing/2014/main" id="{BD39AEF5-0AED-0C73-A519-0BDA6F9C0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24" y="5073416"/>
            <a:ext cx="515386" cy="6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84F4383-FDDA-D8D7-8D26-1903A5E0D626}"/>
              </a:ext>
            </a:extLst>
          </p:cNvPr>
          <p:cNvCxnSpPr>
            <a:cxnSpLocks/>
          </p:cNvCxnSpPr>
          <p:nvPr/>
        </p:nvCxnSpPr>
        <p:spPr>
          <a:xfrm>
            <a:off x="6061347" y="4746762"/>
            <a:ext cx="0" cy="704121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F0D3B2EB-6D8E-C3D2-C049-45C6F4E3DC32}"/>
              </a:ext>
            </a:extLst>
          </p:cNvPr>
          <p:cNvSpPr txBox="1"/>
          <p:nvPr/>
        </p:nvSpPr>
        <p:spPr>
          <a:xfrm>
            <a:off x="10608907" y="3143738"/>
            <a:ext cx="430887" cy="47365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t-IT" sz="1600" dirty="0"/>
              <a:t>COIL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1624BA4-481A-4244-9EE7-05752C8547E8}"/>
              </a:ext>
            </a:extLst>
          </p:cNvPr>
          <p:cNvSpPr txBox="1"/>
          <p:nvPr/>
        </p:nvSpPr>
        <p:spPr>
          <a:xfrm>
            <a:off x="5030956" y="3112247"/>
            <a:ext cx="430887" cy="47365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t-IT" sz="1600" dirty="0"/>
              <a:t>COIL</a:t>
            </a:r>
          </a:p>
        </p:txBody>
      </p:sp>
      <p:sp>
        <p:nvSpPr>
          <p:cNvPr id="158" name="Title 1">
            <a:extLst>
              <a:ext uri="{FF2B5EF4-FFF2-40B4-BE49-F238E27FC236}">
                <a16:creationId xmlns:a16="http://schemas.microsoft.com/office/drawing/2014/main" id="{DCE7C4FC-C39F-CA5A-645A-67A0E90E8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28"/>
            <a:ext cx="11880000" cy="1080000"/>
          </a:xfrm>
        </p:spPr>
        <p:txBody>
          <a:bodyPr/>
          <a:lstStyle/>
          <a:p>
            <a:r>
              <a:rPr lang="en-GB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W</a:t>
            </a:r>
            <a:r>
              <a:rPr lang="it-IT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ork in consideration</a:t>
            </a:r>
          </a:p>
        </p:txBody>
      </p:sp>
      <p:grpSp>
        <p:nvGrpSpPr>
          <p:cNvPr id="159" name="Group 15">
            <a:extLst>
              <a:ext uri="{FF2B5EF4-FFF2-40B4-BE49-F238E27FC236}">
                <a16:creationId xmlns:a16="http://schemas.microsoft.com/office/drawing/2014/main" id="{1A8E2BC7-18C6-AA8F-10CE-3CC5B4A79C04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60" name="Freeform 16">
              <a:extLst>
                <a:ext uri="{FF2B5EF4-FFF2-40B4-BE49-F238E27FC236}">
                  <a16:creationId xmlns:a16="http://schemas.microsoft.com/office/drawing/2014/main" id="{12462CD8-01B6-1E3D-17DC-FF28EFC626BE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61" name="Group 24">
            <a:extLst>
              <a:ext uri="{FF2B5EF4-FFF2-40B4-BE49-F238E27FC236}">
                <a16:creationId xmlns:a16="http://schemas.microsoft.com/office/drawing/2014/main" id="{516C62E7-8A45-9875-5319-B2C8B7732F86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162" name="Freeform 25">
              <a:extLst>
                <a:ext uri="{FF2B5EF4-FFF2-40B4-BE49-F238E27FC236}">
                  <a16:creationId xmlns:a16="http://schemas.microsoft.com/office/drawing/2014/main" id="{A83424A7-959D-5C49-34DC-EFF892DFD749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163" name="Graphic 162">
            <a:extLst>
              <a:ext uri="{FF2B5EF4-FFF2-40B4-BE49-F238E27FC236}">
                <a16:creationId xmlns:a16="http://schemas.microsoft.com/office/drawing/2014/main" id="{B4368478-4EE0-1B2D-5F77-7F417F7F6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4949" y="6299722"/>
            <a:ext cx="1195013" cy="531780"/>
          </a:xfrm>
          <a:prstGeom prst="rect">
            <a:avLst/>
          </a:prstGeom>
        </p:spPr>
      </p:pic>
      <p:pic>
        <p:nvPicPr>
          <p:cNvPr id="164" name="Picture 163" descr="Logo&#10;&#10;Description automatically generated with medium confidence">
            <a:extLst>
              <a:ext uri="{FF2B5EF4-FFF2-40B4-BE49-F238E27FC236}">
                <a16:creationId xmlns:a16="http://schemas.microsoft.com/office/drawing/2014/main" id="{EFB9F968-85D8-6582-2FDC-B7DF985FA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" y="6299722"/>
            <a:ext cx="778216" cy="531780"/>
          </a:xfrm>
          <a:prstGeom prst="rect">
            <a:avLst/>
          </a:prstGeom>
        </p:spPr>
      </p:pic>
      <p:pic>
        <p:nvPicPr>
          <p:cNvPr id="165" name="Picture 2">
            <a:extLst>
              <a:ext uri="{FF2B5EF4-FFF2-40B4-BE49-F238E27FC236}">
                <a16:creationId xmlns:a16="http://schemas.microsoft.com/office/drawing/2014/main" id="{D559F664-3E7A-6B96-4154-D43371A8C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43494108-6A31-04F6-C44F-DC4566CA2407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20456A-96FB-40C6-8BA6-649BF79C00D9}"/>
              </a:ext>
            </a:extLst>
          </p:cNvPr>
          <p:cNvSpPr/>
          <p:nvPr/>
        </p:nvSpPr>
        <p:spPr>
          <a:xfrm rot="5400000">
            <a:off x="7075114" y="1387880"/>
            <a:ext cx="181162" cy="1656852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D1C0E5-6275-FBF8-3621-45004E897082}"/>
              </a:ext>
            </a:extLst>
          </p:cNvPr>
          <p:cNvSpPr/>
          <p:nvPr/>
        </p:nvSpPr>
        <p:spPr>
          <a:xfrm rot="5400000">
            <a:off x="8935991" y="1483615"/>
            <a:ext cx="181165" cy="1453859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E90143-E77F-8D48-902E-0ECD3F25D832}"/>
              </a:ext>
            </a:extLst>
          </p:cNvPr>
          <p:cNvSpPr/>
          <p:nvPr/>
        </p:nvSpPr>
        <p:spPr>
          <a:xfrm>
            <a:off x="7187778" y="4207404"/>
            <a:ext cx="1970343" cy="2964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Substrate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CD7910-D9AC-BCF0-344F-B90A5BA29611}"/>
              </a:ext>
            </a:extLst>
          </p:cNvPr>
          <p:cNvSpPr/>
          <p:nvPr/>
        </p:nvSpPr>
        <p:spPr>
          <a:xfrm>
            <a:off x="8065693" y="4477633"/>
            <a:ext cx="175347" cy="563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50FE84-3D92-54B0-B34D-AE44D18E5BAD}"/>
              </a:ext>
            </a:extLst>
          </p:cNvPr>
          <p:cNvSpPr/>
          <p:nvPr/>
        </p:nvSpPr>
        <p:spPr>
          <a:xfrm>
            <a:off x="7188790" y="4134787"/>
            <a:ext cx="1969331" cy="1211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Nb backing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339BE2-FF4E-E842-F6A7-9E171371406C}"/>
              </a:ext>
            </a:extLst>
          </p:cNvPr>
          <p:cNvSpPr/>
          <p:nvPr/>
        </p:nvSpPr>
        <p:spPr>
          <a:xfrm>
            <a:off x="7187778" y="4031918"/>
            <a:ext cx="684761" cy="1138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/>
              <a:t>Mask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876550-5D7E-7A4E-46BC-6F21F221E29B}"/>
              </a:ext>
            </a:extLst>
          </p:cNvPr>
          <p:cNvSpPr/>
          <p:nvPr/>
        </p:nvSpPr>
        <p:spPr>
          <a:xfrm>
            <a:off x="8474372" y="4024604"/>
            <a:ext cx="684761" cy="1211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/>
              <a:t>Mask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46E5B31-9641-54D0-7A03-3EA4BBE28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872539" y="3981919"/>
            <a:ext cx="601882" cy="160502"/>
          </a:xfrm>
          <a:prstGeom prst="rect">
            <a:avLst/>
          </a:prstGeom>
        </p:spPr>
      </p:pic>
      <p:sp>
        <p:nvSpPr>
          <p:cNvPr id="103" name="Oval 102">
            <a:extLst>
              <a:ext uri="{FF2B5EF4-FFF2-40B4-BE49-F238E27FC236}">
                <a16:creationId xmlns:a16="http://schemas.microsoft.com/office/drawing/2014/main" id="{F0B04A5C-BFD4-D208-C4C2-7682D21193B2}"/>
              </a:ext>
            </a:extLst>
          </p:cNvPr>
          <p:cNvSpPr/>
          <p:nvPr/>
        </p:nvSpPr>
        <p:spPr>
          <a:xfrm rot="5400000">
            <a:off x="5870818" y="2228120"/>
            <a:ext cx="2693860" cy="2156837"/>
          </a:xfrm>
          <a:prstGeom prst="ellipse">
            <a:avLst/>
          </a:prstGeom>
          <a:solidFill>
            <a:srgbClr val="7030A0">
              <a:alpha val="50196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1" name="Frame 110">
            <a:extLst>
              <a:ext uri="{FF2B5EF4-FFF2-40B4-BE49-F238E27FC236}">
                <a16:creationId xmlns:a16="http://schemas.microsoft.com/office/drawing/2014/main" id="{2825FA28-9B11-0DB2-A97F-FBE884C3AF75}"/>
              </a:ext>
            </a:extLst>
          </p:cNvPr>
          <p:cNvSpPr/>
          <p:nvPr/>
        </p:nvSpPr>
        <p:spPr>
          <a:xfrm>
            <a:off x="9809390" y="2105289"/>
            <a:ext cx="460192" cy="2649792"/>
          </a:xfrm>
          <a:prstGeom prst="fram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4D869DC-F307-E457-2A3A-9F37E5080064}"/>
              </a:ext>
            </a:extLst>
          </p:cNvPr>
          <p:cNvSpPr/>
          <p:nvPr/>
        </p:nvSpPr>
        <p:spPr>
          <a:xfrm>
            <a:off x="9883890" y="2165728"/>
            <a:ext cx="306666" cy="25269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cooling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8CC642DE-C703-7C5A-C586-C132A9E5BC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7153532" y="1802891"/>
            <a:ext cx="1969179" cy="1121761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D5297BC1-5EA8-72F4-CEDC-CE0F3C31D700}"/>
              </a:ext>
            </a:extLst>
          </p:cNvPr>
          <p:cNvSpPr/>
          <p:nvPr/>
        </p:nvSpPr>
        <p:spPr>
          <a:xfrm>
            <a:off x="9575439" y="5498425"/>
            <a:ext cx="329390" cy="4571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3D9FD734-1434-B24F-F0D2-06327D9A6248}"/>
              </a:ext>
            </a:extLst>
          </p:cNvPr>
          <p:cNvCxnSpPr>
            <a:cxnSpLocks/>
          </p:cNvCxnSpPr>
          <p:nvPr/>
        </p:nvCxnSpPr>
        <p:spPr>
          <a:xfrm>
            <a:off x="9740134" y="4744483"/>
            <a:ext cx="0" cy="70412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80261F12-1279-012F-8EDB-F30656583BB1}"/>
              </a:ext>
            </a:extLst>
          </p:cNvPr>
          <p:cNvSpPr txBox="1"/>
          <p:nvPr/>
        </p:nvSpPr>
        <p:spPr>
          <a:xfrm>
            <a:off x="576179" y="2952715"/>
            <a:ext cx="35471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Reduced dimensions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targets deposition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151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D996597-B138-2842-038A-5C7F73C1A83C}"/>
              </a:ext>
            </a:extLst>
          </p:cNvPr>
          <p:cNvSpPr/>
          <p:nvPr/>
        </p:nvSpPr>
        <p:spPr>
          <a:xfrm rot="5400000">
            <a:off x="6148415" y="2317481"/>
            <a:ext cx="4513409" cy="2335240"/>
          </a:xfrm>
          <a:prstGeom prst="ellipse">
            <a:avLst/>
          </a:prstGeom>
          <a:solidFill>
            <a:srgbClr val="7030A0">
              <a:alpha val="50196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1962E6E-17F6-734E-EBCB-8F9EC5308D9E}"/>
              </a:ext>
            </a:extLst>
          </p:cNvPr>
          <p:cNvSpPr/>
          <p:nvPr/>
        </p:nvSpPr>
        <p:spPr>
          <a:xfrm rot="5400000">
            <a:off x="7883859" y="2339879"/>
            <a:ext cx="4318029" cy="2321623"/>
          </a:xfrm>
          <a:prstGeom prst="ellipse">
            <a:avLst/>
          </a:prstGeom>
          <a:solidFill>
            <a:srgbClr val="7030A0">
              <a:alpha val="50196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081740B-E300-B9A6-88EE-FFC66FFA9950}"/>
              </a:ext>
            </a:extLst>
          </p:cNvPr>
          <p:cNvSpPr/>
          <p:nvPr/>
        </p:nvSpPr>
        <p:spPr>
          <a:xfrm>
            <a:off x="7887514" y="2869634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E247E0-0942-A4C9-E47C-39E9CAB6B1E5}"/>
              </a:ext>
            </a:extLst>
          </p:cNvPr>
          <p:cNvSpPr/>
          <p:nvPr/>
        </p:nvSpPr>
        <p:spPr>
          <a:xfrm>
            <a:off x="8174215" y="3370906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C6CBE2-EFC4-FF62-CCCA-6E9716B7FE31}"/>
              </a:ext>
            </a:extLst>
          </p:cNvPr>
          <p:cNvSpPr/>
          <p:nvPr/>
        </p:nvSpPr>
        <p:spPr>
          <a:xfrm>
            <a:off x="8664744" y="3343751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DECD4B-A6F4-6C6A-17C2-174CE7049B18}"/>
              </a:ext>
            </a:extLst>
          </p:cNvPr>
          <p:cNvSpPr/>
          <p:nvPr/>
        </p:nvSpPr>
        <p:spPr>
          <a:xfrm>
            <a:off x="9402835" y="4362780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4A902BF-1CEE-12AF-4005-E76B59635CCC}"/>
              </a:ext>
            </a:extLst>
          </p:cNvPr>
          <p:cNvSpPr/>
          <p:nvPr/>
        </p:nvSpPr>
        <p:spPr>
          <a:xfrm>
            <a:off x="9186654" y="4213724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9EC73C8-1335-8BDC-4C1A-A3C7B02125AA}"/>
              </a:ext>
            </a:extLst>
          </p:cNvPr>
          <p:cNvSpPr/>
          <p:nvPr/>
        </p:nvSpPr>
        <p:spPr>
          <a:xfrm>
            <a:off x="8307686" y="2836650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30B7CB-94F5-467B-FA04-1F11AA4004FE}"/>
              </a:ext>
            </a:extLst>
          </p:cNvPr>
          <p:cNvSpPr/>
          <p:nvPr/>
        </p:nvSpPr>
        <p:spPr>
          <a:xfrm>
            <a:off x="7426188" y="1241885"/>
            <a:ext cx="208124" cy="4125375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34437-03CB-A325-89D6-FF3D96457AF2}"/>
              </a:ext>
            </a:extLst>
          </p:cNvPr>
          <p:cNvSpPr/>
          <p:nvPr/>
        </p:nvSpPr>
        <p:spPr>
          <a:xfrm>
            <a:off x="10724051" y="1241885"/>
            <a:ext cx="208124" cy="4125375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E52E19-A7F1-9A13-4400-B241173C10E9}"/>
              </a:ext>
            </a:extLst>
          </p:cNvPr>
          <p:cNvSpPr/>
          <p:nvPr/>
        </p:nvSpPr>
        <p:spPr>
          <a:xfrm rot="5400000">
            <a:off x="8164033" y="4448256"/>
            <a:ext cx="181162" cy="1656852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D1261B-CE3F-CE69-CA31-69B40DB38082}"/>
              </a:ext>
            </a:extLst>
          </p:cNvPr>
          <p:cNvSpPr/>
          <p:nvPr/>
        </p:nvSpPr>
        <p:spPr>
          <a:xfrm rot="5400000">
            <a:off x="10046841" y="4570779"/>
            <a:ext cx="181162" cy="1411806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116FF9-F91F-772A-F585-C5A008579B77}"/>
              </a:ext>
            </a:extLst>
          </p:cNvPr>
          <p:cNvSpPr/>
          <p:nvPr/>
        </p:nvSpPr>
        <p:spPr>
          <a:xfrm rot="5400000">
            <a:off x="9051046" y="-278914"/>
            <a:ext cx="181162" cy="3222754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1F237B-1EF9-179B-BBC0-534D6F3686CC}"/>
              </a:ext>
            </a:extLst>
          </p:cNvPr>
          <p:cNvSpPr/>
          <p:nvPr/>
        </p:nvSpPr>
        <p:spPr>
          <a:xfrm rot="5400000">
            <a:off x="8122752" y="1202103"/>
            <a:ext cx="296467" cy="277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FE29A1-1A00-D356-790A-91145460E773}"/>
              </a:ext>
            </a:extLst>
          </p:cNvPr>
          <p:cNvSpPr/>
          <p:nvPr/>
        </p:nvSpPr>
        <p:spPr>
          <a:xfrm rot="5400000">
            <a:off x="9028951" y="1250642"/>
            <a:ext cx="296467" cy="277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84DE07-24E6-4159-7F09-77D7D12B03EB}"/>
              </a:ext>
            </a:extLst>
          </p:cNvPr>
          <p:cNvSpPr/>
          <p:nvPr/>
        </p:nvSpPr>
        <p:spPr>
          <a:xfrm rot="5400000">
            <a:off x="10072280" y="1202104"/>
            <a:ext cx="296467" cy="277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C5C3F4-4A1A-78A6-6DD4-1AA054F5BBB8}"/>
              </a:ext>
            </a:extLst>
          </p:cNvPr>
          <p:cNvSpPr/>
          <p:nvPr/>
        </p:nvSpPr>
        <p:spPr>
          <a:xfrm rot="2982492">
            <a:off x="8356903" y="3961845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98527F2-3E6D-D199-AEBF-FFFB2E30CEAD}"/>
              </a:ext>
            </a:extLst>
          </p:cNvPr>
          <p:cNvSpPr/>
          <p:nvPr/>
        </p:nvSpPr>
        <p:spPr>
          <a:xfrm rot="2982492">
            <a:off x="7936284" y="2611687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12F41BA-2CC5-BF04-3351-6F217FC75928}"/>
              </a:ext>
            </a:extLst>
          </p:cNvPr>
          <p:cNvSpPr/>
          <p:nvPr/>
        </p:nvSpPr>
        <p:spPr>
          <a:xfrm rot="2982492">
            <a:off x="7888452" y="3240240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B5357A9-2EF7-CE08-7CBD-8965310B5F5E}"/>
              </a:ext>
            </a:extLst>
          </p:cNvPr>
          <p:cNvSpPr/>
          <p:nvPr/>
        </p:nvSpPr>
        <p:spPr>
          <a:xfrm rot="2982492">
            <a:off x="10010760" y="3747767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68C13AB-E42B-5D84-D2C5-FCFB381790F9}"/>
              </a:ext>
            </a:extLst>
          </p:cNvPr>
          <p:cNvSpPr/>
          <p:nvPr/>
        </p:nvSpPr>
        <p:spPr>
          <a:xfrm rot="2982492">
            <a:off x="10330558" y="2558908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47D0E3C-68D3-29DB-B877-87B66ABDCD62}"/>
              </a:ext>
            </a:extLst>
          </p:cNvPr>
          <p:cNvSpPr/>
          <p:nvPr/>
        </p:nvSpPr>
        <p:spPr>
          <a:xfrm rot="2982492">
            <a:off x="10017493" y="3128212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767D99-6362-7614-7D18-6D194DD1A85B}"/>
              </a:ext>
            </a:extLst>
          </p:cNvPr>
          <p:cNvSpPr/>
          <p:nvPr/>
        </p:nvSpPr>
        <p:spPr>
          <a:xfrm rot="2982492">
            <a:off x="10354376" y="3286893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EFD1691-9DDC-71E3-47D9-42262FD8C722}"/>
              </a:ext>
            </a:extLst>
          </p:cNvPr>
          <p:cNvSpPr/>
          <p:nvPr/>
        </p:nvSpPr>
        <p:spPr>
          <a:xfrm rot="2982492">
            <a:off x="10426279" y="4090782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C6D8F97-4CBB-6E1D-0B10-DBC2BF6F6D5E}"/>
              </a:ext>
            </a:extLst>
          </p:cNvPr>
          <p:cNvSpPr/>
          <p:nvPr/>
        </p:nvSpPr>
        <p:spPr>
          <a:xfrm rot="2982492">
            <a:off x="7823699" y="3877720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229D78D-E6CF-9BAA-349B-23AACFDC1D74}"/>
              </a:ext>
            </a:extLst>
          </p:cNvPr>
          <p:cNvSpPr/>
          <p:nvPr/>
        </p:nvSpPr>
        <p:spPr>
          <a:xfrm>
            <a:off x="9555530" y="4074575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F8C87E6-F5E2-3887-8D18-9CE67F8E43C1}"/>
              </a:ext>
            </a:extLst>
          </p:cNvPr>
          <p:cNvSpPr/>
          <p:nvPr/>
        </p:nvSpPr>
        <p:spPr>
          <a:xfrm>
            <a:off x="8964500" y="4333097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03A5B6D-5F3D-2423-248C-DC64B368FB09}"/>
              </a:ext>
            </a:extLst>
          </p:cNvPr>
          <p:cNvSpPr/>
          <p:nvPr/>
        </p:nvSpPr>
        <p:spPr>
          <a:xfrm>
            <a:off x="10088033" y="4292491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090E91B-A0FC-9EEE-A585-CB75F3DA2E16}"/>
              </a:ext>
            </a:extLst>
          </p:cNvPr>
          <p:cNvSpPr/>
          <p:nvPr/>
        </p:nvSpPr>
        <p:spPr>
          <a:xfrm>
            <a:off x="8920695" y="3978113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BA15BD7-C1A7-1C44-5B7D-65FB1822EF61}"/>
              </a:ext>
            </a:extLst>
          </p:cNvPr>
          <p:cNvSpPr/>
          <p:nvPr/>
        </p:nvSpPr>
        <p:spPr>
          <a:xfrm>
            <a:off x="8172915" y="4570723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BE97B15-7609-A02D-043D-E1417F0F0056}"/>
              </a:ext>
            </a:extLst>
          </p:cNvPr>
          <p:cNvSpPr/>
          <p:nvPr/>
        </p:nvSpPr>
        <p:spPr>
          <a:xfrm>
            <a:off x="9658803" y="2761380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673C277-F102-6F5A-A90B-2F0D78891EB4}"/>
              </a:ext>
            </a:extLst>
          </p:cNvPr>
          <p:cNvSpPr/>
          <p:nvPr/>
        </p:nvSpPr>
        <p:spPr>
          <a:xfrm>
            <a:off x="8037841" y="4249314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709BF55-C807-C9D2-4E04-D7AB8BED5894}"/>
              </a:ext>
            </a:extLst>
          </p:cNvPr>
          <p:cNvSpPr/>
          <p:nvPr/>
        </p:nvSpPr>
        <p:spPr>
          <a:xfrm>
            <a:off x="8265374" y="2422675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B6A3CBB-5416-E0B8-DB40-8BCA1BB4A4CB}"/>
              </a:ext>
            </a:extLst>
          </p:cNvPr>
          <p:cNvSpPr/>
          <p:nvPr/>
        </p:nvSpPr>
        <p:spPr>
          <a:xfrm>
            <a:off x="9279094" y="2477057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96874F9-E22D-9DA6-B36D-3084F8A3C447}"/>
              </a:ext>
            </a:extLst>
          </p:cNvPr>
          <p:cNvSpPr/>
          <p:nvPr/>
        </p:nvSpPr>
        <p:spPr>
          <a:xfrm>
            <a:off x="10252583" y="3934167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1B20892-2EC8-885A-32AA-24A47838EC02}"/>
              </a:ext>
            </a:extLst>
          </p:cNvPr>
          <p:cNvSpPr/>
          <p:nvPr/>
        </p:nvSpPr>
        <p:spPr>
          <a:xfrm>
            <a:off x="9257830" y="3645944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3A938CF-72EF-8CE5-D42E-7A65E869A9E9}"/>
              </a:ext>
            </a:extLst>
          </p:cNvPr>
          <p:cNvSpPr/>
          <p:nvPr/>
        </p:nvSpPr>
        <p:spPr>
          <a:xfrm>
            <a:off x="9748359" y="3618789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D2E0870-4DAB-1081-BE9F-2B61A655A3B7}"/>
              </a:ext>
            </a:extLst>
          </p:cNvPr>
          <p:cNvSpPr/>
          <p:nvPr/>
        </p:nvSpPr>
        <p:spPr>
          <a:xfrm>
            <a:off x="9533672" y="3123655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1753C4D-C35A-06AA-D465-F6080895F5A6}"/>
              </a:ext>
            </a:extLst>
          </p:cNvPr>
          <p:cNvSpPr/>
          <p:nvPr/>
        </p:nvSpPr>
        <p:spPr>
          <a:xfrm>
            <a:off x="10060864" y="1981163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12C54F2-CCD0-7E91-11AA-6903F6E000A4}"/>
              </a:ext>
            </a:extLst>
          </p:cNvPr>
          <p:cNvSpPr/>
          <p:nvPr/>
        </p:nvSpPr>
        <p:spPr>
          <a:xfrm>
            <a:off x="10327543" y="2965845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802A505-4259-A8A4-424D-FC34D02DBC45}"/>
              </a:ext>
            </a:extLst>
          </p:cNvPr>
          <p:cNvSpPr/>
          <p:nvPr/>
        </p:nvSpPr>
        <p:spPr>
          <a:xfrm>
            <a:off x="10080830" y="2452526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C84197E-DA47-B5B8-1B32-B75B37C53D07}"/>
              </a:ext>
            </a:extLst>
          </p:cNvPr>
          <p:cNvSpPr/>
          <p:nvPr/>
        </p:nvSpPr>
        <p:spPr>
          <a:xfrm>
            <a:off x="8746935" y="1853994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431E514-D7A5-AC90-7539-BAFEA0DD90F3}"/>
              </a:ext>
            </a:extLst>
          </p:cNvPr>
          <p:cNvSpPr/>
          <p:nvPr/>
        </p:nvSpPr>
        <p:spPr>
          <a:xfrm>
            <a:off x="9495843" y="1818076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A568389-1D27-C6F5-4FF5-7049C278DABE}"/>
              </a:ext>
            </a:extLst>
          </p:cNvPr>
          <p:cNvSpPr/>
          <p:nvPr/>
        </p:nvSpPr>
        <p:spPr>
          <a:xfrm>
            <a:off x="8845026" y="2323711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D7DE02B-8097-572B-14B2-F4986840176D}"/>
              </a:ext>
            </a:extLst>
          </p:cNvPr>
          <p:cNvSpPr/>
          <p:nvPr/>
        </p:nvSpPr>
        <p:spPr>
          <a:xfrm>
            <a:off x="7828789" y="2185261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18D5AB7-8064-21EC-F213-3DBB83B143B3}"/>
              </a:ext>
            </a:extLst>
          </p:cNvPr>
          <p:cNvSpPr/>
          <p:nvPr/>
        </p:nvSpPr>
        <p:spPr>
          <a:xfrm>
            <a:off x="9050839" y="2898848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6DD2BBF-4F76-6FF0-FBA2-4C91DF05DC63}"/>
              </a:ext>
            </a:extLst>
          </p:cNvPr>
          <p:cNvSpPr/>
          <p:nvPr/>
        </p:nvSpPr>
        <p:spPr>
          <a:xfrm>
            <a:off x="8805108" y="3657444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14B2BCD-E20F-175B-9C41-4BB0644531A9}"/>
              </a:ext>
            </a:extLst>
          </p:cNvPr>
          <p:cNvSpPr/>
          <p:nvPr/>
        </p:nvSpPr>
        <p:spPr>
          <a:xfrm rot="2982492">
            <a:off x="8247226" y="1436212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A58148F-5F18-A606-F9CC-809D450D8961}"/>
              </a:ext>
            </a:extLst>
          </p:cNvPr>
          <p:cNvSpPr/>
          <p:nvPr/>
        </p:nvSpPr>
        <p:spPr>
          <a:xfrm rot="2982492">
            <a:off x="8158113" y="2057897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C7518DA-E035-EFB7-E17F-57B4B730970F}"/>
              </a:ext>
            </a:extLst>
          </p:cNvPr>
          <p:cNvSpPr/>
          <p:nvPr/>
        </p:nvSpPr>
        <p:spPr>
          <a:xfrm rot="2982492">
            <a:off x="10147720" y="1533800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A427320-ADFA-4A55-D7E0-5DDB03D22CF2}"/>
              </a:ext>
            </a:extLst>
          </p:cNvPr>
          <p:cNvSpPr/>
          <p:nvPr/>
        </p:nvSpPr>
        <p:spPr>
          <a:xfrm rot="2982492">
            <a:off x="10386647" y="2113516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Frame 60">
            <a:extLst>
              <a:ext uri="{FF2B5EF4-FFF2-40B4-BE49-F238E27FC236}">
                <a16:creationId xmlns:a16="http://schemas.microsoft.com/office/drawing/2014/main" id="{AC99F5A9-B88A-B87A-5351-38A5B311BF82}"/>
              </a:ext>
            </a:extLst>
          </p:cNvPr>
          <p:cNvSpPr/>
          <p:nvPr/>
        </p:nvSpPr>
        <p:spPr>
          <a:xfrm>
            <a:off x="6949920" y="1240992"/>
            <a:ext cx="473057" cy="4126268"/>
          </a:xfrm>
          <a:prstGeom prst="fram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2" name="Frame 61">
            <a:extLst>
              <a:ext uri="{FF2B5EF4-FFF2-40B4-BE49-F238E27FC236}">
                <a16:creationId xmlns:a16="http://schemas.microsoft.com/office/drawing/2014/main" id="{D1D24482-B47C-70B9-0F0B-0AD330173BBC}"/>
              </a:ext>
            </a:extLst>
          </p:cNvPr>
          <p:cNvSpPr/>
          <p:nvPr/>
        </p:nvSpPr>
        <p:spPr>
          <a:xfrm>
            <a:off x="10920004" y="1240992"/>
            <a:ext cx="473057" cy="4126268"/>
          </a:xfrm>
          <a:prstGeom prst="fram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73F0848-ADFE-1C88-2E67-2F3A3D94C4F5}"/>
              </a:ext>
            </a:extLst>
          </p:cNvPr>
          <p:cNvSpPr/>
          <p:nvPr/>
        </p:nvSpPr>
        <p:spPr>
          <a:xfrm>
            <a:off x="6796056" y="1240992"/>
            <a:ext cx="46284" cy="4126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BCF5883-BCAD-F2DE-D113-41A3BF3A413C}"/>
              </a:ext>
            </a:extLst>
          </p:cNvPr>
          <p:cNvSpPr/>
          <p:nvPr/>
        </p:nvSpPr>
        <p:spPr>
          <a:xfrm>
            <a:off x="6539772" y="1228395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BE3B665-429D-E0CB-557D-72BC413EE668}"/>
              </a:ext>
            </a:extLst>
          </p:cNvPr>
          <p:cNvSpPr/>
          <p:nvPr/>
        </p:nvSpPr>
        <p:spPr>
          <a:xfrm>
            <a:off x="6539772" y="1499100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1E5579-E07A-F8A1-1EA1-6E7552191538}"/>
              </a:ext>
            </a:extLst>
          </p:cNvPr>
          <p:cNvSpPr/>
          <p:nvPr/>
        </p:nvSpPr>
        <p:spPr>
          <a:xfrm>
            <a:off x="6539772" y="1750359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3046C91-363D-DB55-0086-F97308C5A14B}"/>
              </a:ext>
            </a:extLst>
          </p:cNvPr>
          <p:cNvSpPr/>
          <p:nvPr/>
        </p:nvSpPr>
        <p:spPr>
          <a:xfrm>
            <a:off x="6539772" y="2042375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7A0BDD0-D399-45D8-1695-8EC99DCCFB9C}"/>
              </a:ext>
            </a:extLst>
          </p:cNvPr>
          <p:cNvSpPr/>
          <p:nvPr/>
        </p:nvSpPr>
        <p:spPr>
          <a:xfrm>
            <a:off x="6542279" y="2332508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9330413-D7CE-88F0-A54F-9C279C696707}"/>
              </a:ext>
            </a:extLst>
          </p:cNvPr>
          <p:cNvSpPr/>
          <p:nvPr/>
        </p:nvSpPr>
        <p:spPr>
          <a:xfrm>
            <a:off x="6542279" y="2603213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59325B9-E5FA-7BA8-811B-3976F6430B28}"/>
              </a:ext>
            </a:extLst>
          </p:cNvPr>
          <p:cNvSpPr/>
          <p:nvPr/>
        </p:nvSpPr>
        <p:spPr>
          <a:xfrm>
            <a:off x="6542279" y="2854472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8CF6259-B5F5-B0EB-0E8C-03EE7DF2AC95}"/>
              </a:ext>
            </a:extLst>
          </p:cNvPr>
          <p:cNvSpPr/>
          <p:nvPr/>
        </p:nvSpPr>
        <p:spPr>
          <a:xfrm>
            <a:off x="6542279" y="3146488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A5614C3-8314-4A56-9415-87CC2164C4FA}"/>
              </a:ext>
            </a:extLst>
          </p:cNvPr>
          <p:cNvSpPr/>
          <p:nvPr/>
        </p:nvSpPr>
        <p:spPr>
          <a:xfrm>
            <a:off x="6557209" y="3395930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55EFC91-51CD-6CB1-F68F-7891F2B92FBD}"/>
              </a:ext>
            </a:extLst>
          </p:cNvPr>
          <p:cNvSpPr/>
          <p:nvPr/>
        </p:nvSpPr>
        <p:spPr>
          <a:xfrm>
            <a:off x="6557209" y="3666635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CCD99CF-1E4B-69C8-6C68-F5B638CE1BC6}"/>
              </a:ext>
            </a:extLst>
          </p:cNvPr>
          <p:cNvSpPr/>
          <p:nvPr/>
        </p:nvSpPr>
        <p:spPr>
          <a:xfrm>
            <a:off x="6557209" y="3917894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30D53E2-9D32-507C-D72E-436C2BA4F883}"/>
              </a:ext>
            </a:extLst>
          </p:cNvPr>
          <p:cNvSpPr/>
          <p:nvPr/>
        </p:nvSpPr>
        <p:spPr>
          <a:xfrm>
            <a:off x="6557209" y="4209910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A6D7268-FB86-4954-459A-26BB682EF890}"/>
              </a:ext>
            </a:extLst>
          </p:cNvPr>
          <p:cNvSpPr/>
          <p:nvPr/>
        </p:nvSpPr>
        <p:spPr>
          <a:xfrm>
            <a:off x="6559716" y="4500043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49EE00-E319-05E5-BD5C-1105BE350D6E}"/>
              </a:ext>
            </a:extLst>
          </p:cNvPr>
          <p:cNvSpPr/>
          <p:nvPr/>
        </p:nvSpPr>
        <p:spPr>
          <a:xfrm>
            <a:off x="6559716" y="4770748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9DD5F30-7BE3-8CEF-769A-E9CD23DFDF69}"/>
              </a:ext>
            </a:extLst>
          </p:cNvPr>
          <p:cNvSpPr/>
          <p:nvPr/>
        </p:nvSpPr>
        <p:spPr>
          <a:xfrm>
            <a:off x="6559716" y="5056957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49FF87C-6208-91C3-EBF4-987D6F9821BC}"/>
              </a:ext>
            </a:extLst>
          </p:cNvPr>
          <p:cNvSpPr/>
          <p:nvPr/>
        </p:nvSpPr>
        <p:spPr>
          <a:xfrm>
            <a:off x="11499567" y="1253936"/>
            <a:ext cx="46284" cy="4126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550C07E-4F77-9693-484F-05E93FC2D246}"/>
              </a:ext>
            </a:extLst>
          </p:cNvPr>
          <p:cNvSpPr/>
          <p:nvPr/>
        </p:nvSpPr>
        <p:spPr>
          <a:xfrm>
            <a:off x="11581211" y="1241339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0DA0AFA-DF44-7B9F-CB74-929EF6D2AD0F}"/>
              </a:ext>
            </a:extLst>
          </p:cNvPr>
          <p:cNvSpPr/>
          <p:nvPr/>
        </p:nvSpPr>
        <p:spPr>
          <a:xfrm>
            <a:off x="11581211" y="1512044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B8241579-C652-472C-A13A-26A93EFBDB86}"/>
              </a:ext>
            </a:extLst>
          </p:cNvPr>
          <p:cNvSpPr/>
          <p:nvPr/>
        </p:nvSpPr>
        <p:spPr>
          <a:xfrm>
            <a:off x="11581211" y="1763303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78C02F0-EB19-211A-DAF6-374F027439DE}"/>
              </a:ext>
            </a:extLst>
          </p:cNvPr>
          <p:cNvSpPr/>
          <p:nvPr/>
        </p:nvSpPr>
        <p:spPr>
          <a:xfrm>
            <a:off x="11581211" y="2055319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F84D687-C45E-5C78-7423-AB8B454106B0}"/>
              </a:ext>
            </a:extLst>
          </p:cNvPr>
          <p:cNvSpPr/>
          <p:nvPr/>
        </p:nvSpPr>
        <p:spPr>
          <a:xfrm>
            <a:off x="11583718" y="2345452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64AD223-851F-CE0C-F0B3-4C09B7A59CB6}"/>
              </a:ext>
            </a:extLst>
          </p:cNvPr>
          <p:cNvSpPr/>
          <p:nvPr/>
        </p:nvSpPr>
        <p:spPr>
          <a:xfrm>
            <a:off x="11583718" y="2616157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DC692D6-1AF5-02DD-68A9-26E0983C28BF}"/>
              </a:ext>
            </a:extLst>
          </p:cNvPr>
          <p:cNvSpPr/>
          <p:nvPr/>
        </p:nvSpPr>
        <p:spPr>
          <a:xfrm>
            <a:off x="11583718" y="2867416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DDAD89A9-4765-4C96-4AFA-06A03492C640}"/>
              </a:ext>
            </a:extLst>
          </p:cNvPr>
          <p:cNvSpPr/>
          <p:nvPr/>
        </p:nvSpPr>
        <p:spPr>
          <a:xfrm>
            <a:off x="11583718" y="3159432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5FB36FB-4B0D-83B8-DB7D-C07246C27768}"/>
              </a:ext>
            </a:extLst>
          </p:cNvPr>
          <p:cNvSpPr/>
          <p:nvPr/>
        </p:nvSpPr>
        <p:spPr>
          <a:xfrm>
            <a:off x="11598648" y="3408874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EF802536-8CF6-84DE-AD01-FA67780E6FDF}"/>
              </a:ext>
            </a:extLst>
          </p:cNvPr>
          <p:cNvSpPr/>
          <p:nvPr/>
        </p:nvSpPr>
        <p:spPr>
          <a:xfrm>
            <a:off x="11598648" y="3679579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E015B422-6EC2-920E-E6AE-8AAF96378776}"/>
              </a:ext>
            </a:extLst>
          </p:cNvPr>
          <p:cNvSpPr/>
          <p:nvPr/>
        </p:nvSpPr>
        <p:spPr>
          <a:xfrm>
            <a:off x="11598648" y="3930838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25754F43-3C41-C6D9-7148-43EBDADC1E5C}"/>
              </a:ext>
            </a:extLst>
          </p:cNvPr>
          <p:cNvSpPr/>
          <p:nvPr/>
        </p:nvSpPr>
        <p:spPr>
          <a:xfrm>
            <a:off x="11598648" y="4222854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C64197A-0DFA-0A11-1149-EE4A131B6E87}"/>
              </a:ext>
            </a:extLst>
          </p:cNvPr>
          <p:cNvSpPr/>
          <p:nvPr/>
        </p:nvSpPr>
        <p:spPr>
          <a:xfrm>
            <a:off x="11601155" y="4512987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9DD2ED0E-8671-E07B-0CC6-B09A13FE9AC5}"/>
              </a:ext>
            </a:extLst>
          </p:cNvPr>
          <p:cNvSpPr/>
          <p:nvPr/>
        </p:nvSpPr>
        <p:spPr>
          <a:xfrm>
            <a:off x="11601155" y="4783692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BBAE4E2-1BAC-3E04-041B-B6CE9AE236C2}"/>
              </a:ext>
            </a:extLst>
          </p:cNvPr>
          <p:cNvSpPr/>
          <p:nvPr/>
        </p:nvSpPr>
        <p:spPr>
          <a:xfrm>
            <a:off x="11601155" y="5069901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B78EF72-A3E5-4053-0063-97A0C432B89B}"/>
              </a:ext>
            </a:extLst>
          </p:cNvPr>
          <p:cNvSpPr/>
          <p:nvPr/>
        </p:nvSpPr>
        <p:spPr>
          <a:xfrm>
            <a:off x="7029855" y="1332422"/>
            <a:ext cx="315239" cy="3935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cooling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3457592-053B-EF3B-3E9E-DA7E42B61345}"/>
              </a:ext>
            </a:extLst>
          </p:cNvPr>
          <p:cNvSpPr/>
          <p:nvPr/>
        </p:nvSpPr>
        <p:spPr>
          <a:xfrm>
            <a:off x="11007344" y="1341675"/>
            <a:ext cx="315239" cy="3935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cooling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57B538DC-D9D5-7399-5A44-2F4A73EB06D0}"/>
              </a:ext>
            </a:extLst>
          </p:cNvPr>
          <p:cNvCxnSpPr>
            <a:cxnSpLocks/>
          </p:cNvCxnSpPr>
          <p:nvPr/>
        </p:nvCxnSpPr>
        <p:spPr>
          <a:xfrm>
            <a:off x="9265909" y="5601743"/>
            <a:ext cx="0" cy="47092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23021D26-9580-5E8B-3B81-F0D352825FF1}"/>
              </a:ext>
            </a:extLst>
          </p:cNvPr>
          <p:cNvCxnSpPr>
            <a:cxnSpLocks/>
          </p:cNvCxnSpPr>
          <p:nvPr/>
        </p:nvCxnSpPr>
        <p:spPr>
          <a:xfrm>
            <a:off x="9265909" y="6071381"/>
            <a:ext cx="784557" cy="128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9" name="Cross 98">
            <a:extLst>
              <a:ext uri="{FF2B5EF4-FFF2-40B4-BE49-F238E27FC236}">
                <a16:creationId xmlns:a16="http://schemas.microsoft.com/office/drawing/2014/main" id="{EE6681D4-8283-25BB-FFE6-1F92D2A66534}"/>
              </a:ext>
            </a:extLst>
          </p:cNvPr>
          <p:cNvSpPr/>
          <p:nvPr/>
        </p:nvSpPr>
        <p:spPr>
          <a:xfrm>
            <a:off x="10123281" y="5927243"/>
            <a:ext cx="299159" cy="285474"/>
          </a:xfrm>
          <a:prstGeom prst="plus">
            <a:avLst>
              <a:gd name="adj" fmla="val 46723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0" name="Picture 8">
            <a:extLst>
              <a:ext uri="{FF2B5EF4-FFF2-40B4-BE49-F238E27FC236}">
                <a16:creationId xmlns:a16="http://schemas.microsoft.com/office/drawing/2014/main" id="{BD39AEF5-0AED-0C73-A519-0BDA6F9C0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799" y="5660996"/>
            <a:ext cx="515386" cy="6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84F4383-FDDA-D8D7-8D26-1903A5E0D626}"/>
              </a:ext>
            </a:extLst>
          </p:cNvPr>
          <p:cNvCxnSpPr>
            <a:cxnSpLocks/>
          </p:cNvCxnSpPr>
          <p:nvPr/>
        </p:nvCxnSpPr>
        <p:spPr>
          <a:xfrm>
            <a:off x="7164538" y="5367260"/>
            <a:ext cx="0" cy="70412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F0D3B2EB-6D8E-C3D2-C049-45C6F4E3DC32}"/>
              </a:ext>
            </a:extLst>
          </p:cNvPr>
          <p:cNvSpPr txBox="1"/>
          <p:nvPr/>
        </p:nvSpPr>
        <p:spPr>
          <a:xfrm>
            <a:off x="11721015" y="2998456"/>
            <a:ext cx="430887" cy="47365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t-IT" sz="1600" dirty="0"/>
              <a:t>COIL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15BC6CCF-F339-42CF-C5E4-672552FEBEC0}"/>
              </a:ext>
            </a:extLst>
          </p:cNvPr>
          <p:cNvSpPr/>
          <p:nvPr/>
        </p:nvSpPr>
        <p:spPr>
          <a:xfrm>
            <a:off x="715494" y="4707638"/>
            <a:ext cx="1970343" cy="2964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Substrate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426188B-3E14-17E2-03AA-1A69C4BE1E0F}"/>
              </a:ext>
            </a:extLst>
          </p:cNvPr>
          <p:cNvSpPr/>
          <p:nvPr/>
        </p:nvSpPr>
        <p:spPr>
          <a:xfrm>
            <a:off x="1593409" y="4977867"/>
            <a:ext cx="175347" cy="563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B35573D-FCA9-5D6D-D78D-8635C8384C15}"/>
              </a:ext>
            </a:extLst>
          </p:cNvPr>
          <p:cNvSpPr/>
          <p:nvPr/>
        </p:nvSpPr>
        <p:spPr>
          <a:xfrm>
            <a:off x="716506" y="4635021"/>
            <a:ext cx="1969331" cy="1211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Nb backing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FDAC2749-51FD-22B7-9698-992366C5B952}"/>
              </a:ext>
            </a:extLst>
          </p:cNvPr>
          <p:cNvSpPr/>
          <p:nvPr/>
        </p:nvSpPr>
        <p:spPr>
          <a:xfrm>
            <a:off x="715494" y="4532152"/>
            <a:ext cx="684761" cy="1138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/>
              <a:t>Mask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C5A0B03-5F03-E601-E10C-D0090D0963F9}"/>
              </a:ext>
            </a:extLst>
          </p:cNvPr>
          <p:cNvSpPr/>
          <p:nvPr/>
        </p:nvSpPr>
        <p:spPr>
          <a:xfrm>
            <a:off x="2002088" y="4524838"/>
            <a:ext cx="684761" cy="1211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/>
              <a:t>Mask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E22A3921-A65F-6CDD-5EF3-CDABEECD7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400255" y="4482153"/>
            <a:ext cx="601882" cy="160502"/>
          </a:xfrm>
          <a:prstGeom prst="rect">
            <a:avLst/>
          </a:prstGeom>
        </p:spPr>
      </p:pic>
      <p:sp>
        <p:nvSpPr>
          <p:cNvPr id="126" name="Rectangle 125">
            <a:extLst>
              <a:ext uri="{FF2B5EF4-FFF2-40B4-BE49-F238E27FC236}">
                <a16:creationId xmlns:a16="http://schemas.microsoft.com/office/drawing/2014/main" id="{BE237DC7-4EB8-B2CB-3840-2568643AFDE6}"/>
              </a:ext>
            </a:extLst>
          </p:cNvPr>
          <p:cNvSpPr/>
          <p:nvPr/>
        </p:nvSpPr>
        <p:spPr>
          <a:xfrm>
            <a:off x="9125503" y="4949620"/>
            <a:ext cx="248049" cy="796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DBDBF52-9434-944B-2BC1-B1808A79AC44}"/>
              </a:ext>
            </a:extLst>
          </p:cNvPr>
          <p:cNvSpPr/>
          <p:nvPr/>
        </p:nvSpPr>
        <p:spPr>
          <a:xfrm>
            <a:off x="8633801" y="1690917"/>
            <a:ext cx="1238489" cy="33089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  <a:p>
            <a:pPr algn="ctr"/>
            <a:endParaRPr lang="it-IT" sz="1600" dirty="0"/>
          </a:p>
          <a:p>
            <a:pPr algn="ctr"/>
            <a:endParaRPr lang="it-IT" sz="1600" dirty="0"/>
          </a:p>
          <a:p>
            <a:pPr algn="ctr"/>
            <a:endParaRPr lang="it-IT" sz="1600" dirty="0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E9F3006E-A075-3A41-2885-B212FCD625BD}"/>
              </a:ext>
            </a:extLst>
          </p:cNvPr>
          <p:cNvSpPr/>
          <p:nvPr/>
        </p:nvSpPr>
        <p:spPr>
          <a:xfrm>
            <a:off x="8857704" y="4090860"/>
            <a:ext cx="783649" cy="78364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47AF1365-DF2B-1ACB-4397-88093A7BE793}"/>
              </a:ext>
            </a:extLst>
          </p:cNvPr>
          <p:cNvSpPr/>
          <p:nvPr/>
        </p:nvSpPr>
        <p:spPr>
          <a:xfrm>
            <a:off x="8857704" y="2688463"/>
            <a:ext cx="783649" cy="78364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2ECB4379-CC1F-1454-26E9-DC2C1DF36C6E}"/>
              </a:ext>
            </a:extLst>
          </p:cNvPr>
          <p:cNvSpPr/>
          <p:nvPr/>
        </p:nvSpPr>
        <p:spPr>
          <a:xfrm>
            <a:off x="8857704" y="1809108"/>
            <a:ext cx="783649" cy="78364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6EB07EF8-E700-CA86-006B-F5C8926EE4EC}"/>
              </a:ext>
            </a:extLst>
          </p:cNvPr>
          <p:cNvSpPr/>
          <p:nvPr/>
        </p:nvSpPr>
        <p:spPr>
          <a:xfrm>
            <a:off x="8588170" y="1637251"/>
            <a:ext cx="1318734" cy="3419706"/>
          </a:xfrm>
          <a:prstGeom prst="rect">
            <a:avLst/>
          </a:prstGeom>
          <a:solidFill>
            <a:srgbClr val="DF2315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r>
              <a:rPr lang="it-IT" sz="1400" dirty="0"/>
              <a:t>Sample holder</a:t>
            </a:r>
          </a:p>
          <a:p>
            <a:pPr algn="ctr"/>
            <a:r>
              <a:rPr lang="it-IT" sz="1400" dirty="0"/>
              <a:t>+ Mask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BD72CD96-7E58-C083-1164-220A5A2C7C22}"/>
              </a:ext>
            </a:extLst>
          </p:cNvPr>
          <p:cNvSpPr/>
          <p:nvPr/>
        </p:nvSpPr>
        <p:spPr>
          <a:xfrm>
            <a:off x="9092798" y="4325954"/>
            <a:ext cx="313460" cy="31346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1358D6A0-593E-0C63-6E5A-0EFD2B4005D3}"/>
              </a:ext>
            </a:extLst>
          </p:cNvPr>
          <p:cNvSpPr/>
          <p:nvPr/>
        </p:nvSpPr>
        <p:spPr>
          <a:xfrm>
            <a:off x="9092798" y="2044202"/>
            <a:ext cx="313460" cy="31346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8DB7E96B-A86B-B476-B13B-217D5A98FBE8}"/>
              </a:ext>
            </a:extLst>
          </p:cNvPr>
          <p:cNvSpPr/>
          <p:nvPr/>
        </p:nvSpPr>
        <p:spPr>
          <a:xfrm>
            <a:off x="9092798" y="2923557"/>
            <a:ext cx="313460" cy="31346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5" name="Picture 154" descr="A picture containing lighter&#10;&#10;Description automatically generated">
            <a:extLst>
              <a:ext uri="{FF2B5EF4-FFF2-40B4-BE49-F238E27FC236}">
                <a16:creationId xmlns:a16="http://schemas.microsoft.com/office/drawing/2014/main" id="{D6FBDF8E-6164-CDAF-430C-2D52673BB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26" b="95601" l="30542" r="66626">
                        <a14:foregroundMark x1="48153" y1="7038" x2="48153" y2="7038"/>
                        <a14:foregroundMark x1="49631" y1="3519" x2="49631" y2="3519"/>
                        <a14:foregroundMark x1="58005" y1="12023" x2="58005" y2="12023"/>
                        <a14:foregroundMark x1="60837" y1="13196" x2="60837" y2="13196"/>
                        <a14:foregroundMark x1="52463" y1="91349" x2="52463" y2="91349"/>
                        <a14:foregroundMark x1="47660" y1="95601" x2="47660" y2="95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92" r="28811"/>
          <a:stretch/>
        </p:blipFill>
        <p:spPr>
          <a:xfrm>
            <a:off x="3368463" y="998529"/>
            <a:ext cx="2644493" cy="4947165"/>
          </a:xfrm>
          <a:prstGeom prst="rect">
            <a:avLst/>
          </a:prstGeom>
        </p:spPr>
      </p:pic>
      <p:pic>
        <p:nvPicPr>
          <p:cNvPr id="156" name="Picture 155" descr="A picture containing icon&#10;&#10;Description automatically generated">
            <a:extLst>
              <a:ext uri="{FF2B5EF4-FFF2-40B4-BE49-F238E27FC236}">
                <a16:creationId xmlns:a16="http://schemas.microsoft.com/office/drawing/2014/main" id="{4EA8C4A5-8749-28B8-63D4-D2683CF62A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7" b="96170" l="10000" r="92969">
                        <a14:foregroundMark x1="79531" y1="79574" x2="79531" y2="79574"/>
                        <a14:foregroundMark x1="74297" y1="96312" x2="74297" y2="96312"/>
                        <a14:foregroundMark x1="92969" y1="63688" x2="92969" y2="63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6" y="2778032"/>
            <a:ext cx="2420343" cy="1333080"/>
          </a:xfrm>
          <a:prstGeom prst="rect">
            <a:avLst/>
          </a:prstGeom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F1624BA4-481A-4244-9EE7-05752C8547E8}"/>
              </a:ext>
            </a:extLst>
          </p:cNvPr>
          <p:cNvSpPr txBox="1"/>
          <p:nvPr/>
        </p:nvSpPr>
        <p:spPr>
          <a:xfrm>
            <a:off x="6143064" y="2966965"/>
            <a:ext cx="430887" cy="47365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t-IT" sz="1600" dirty="0"/>
              <a:t>COIL</a:t>
            </a:r>
          </a:p>
        </p:txBody>
      </p:sp>
      <p:sp>
        <p:nvSpPr>
          <p:cNvPr id="158" name="Title 1">
            <a:extLst>
              <a:ext uri="{FF2B5EF4-FFF2-40B4-BE49-F238E27FC236}">
                <a16:creationId xmlns:a16="http://schemas.microsoft.com/office/drawing/2014/main" id="{DCE7C4FC-C39F-CA5A-645A-67A0E90E8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28"/>
            <a:ext cx="11880000" cy="1080000"/>
          </a:xfrm>
        </p:spPr>
        <p:txBody>
          <a:bodyPr/>
          <a:lstStyle/>
          <a:p>
            <a:r>
              <a:rPr lang="en-GB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W</a:t>
            </a:r>
            <a:r>
              <a:rPr lang="it-IT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ork in consideration</a:t>
            </a:r>
          </a:p>
        </p:txBody>
      </p:sp>
      <p:grpSp>
        <p:nvGrpSpPr>
          <p:cNvPr id="159" name="Group 15">
            <a:extLst>
              <a:ext uri="{FF2B5EF4-FFF2-40B4-BE49-F238E27FC236}">
                <a16:creationId xmlns:a16="http://schemas.microsoft.com/office/drawing/2014/main" id="{1A8E2BC7-18C6-AA8F-10CE-3CC5B4A79C04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60" name="Freeform 16">
              <a:extLst>
                <a:ext uri="{FF2B5EF4-FFF2-40B4-BE49-F238E27FC236}">
                  <a16:creationId xmlns:a16="http://schemas.microsoft.com/office/drawing/2014/main" id="{12462CD8-01B6-1E3D-17DC-FF28EFC626BE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61" name="Group 24">
            <a:extLst>
              <a:ext uri="{FF2B5EF4-FFF2-40B4-BE49-F238E27FC236}">
                <a16:creationId xmlns:a16="http://schemas.microsoft.com/office/drawing/2014/main" id="{516C62E7-8A45-9875-5319-B2C8B7732F86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162" name="Freeform 25">
              <a:extLst>
                <a:ext uri="{FF2B5EF4-FFF2-40B4-BE49-F238E27FC236}">
                  <a16:creationId xmlns:a16="http://schemas.microsoft.com/office/drawing/2014/main" id="{A83424A7-959D-5C49-34DC-EFF892DFD749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163" name="Graphic 162">
            <a:extLst>
              <a:ext uri="{FF2B5EF4-FFF2-40B4-BE49-F238E27FC236}">
                <a16:creationId xmlns:a16="http://schemas.microsoft.com/office/drawing/2014/main" id="{B4368478-4EE0-1B2D-5F77-7F417F7F69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74949" y="6299722"/>
            <a:ext cx="1195013" cy="531780"/>
          </a:xfrm>
          <a:prstGeom prst="rect">
            <a:avLst/>
          </a:prstGeom>
        </p:spPr>
      </p:pic>
      <p:pic>
        <p:nvPicPr>
          <p:cNvPr id="164" name="Picture 163" descr="Logo&#10;&#10;Description automatically generated with medium confidence">
            <a:extLst>
              <a:ext uri="{FF2B5EF4-FFF2-40B4-BE49-F238E27FC236}">
                <a16:creationId xmlns:a16="http://schemas.microsoft.com/office/drawing/2014/main" id="{EFB9F968-85D8-6582-2FDC-B7DF985FA6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" y="6299722"/>
            <a:ext cx="778216" cy="531780"/>
          </a:xfrm>
          <a:prstGeom prst="rect">
            <a:avLst/>
          </a:prstGeom>
        </p:spPr>
      </p:pic>
      <p:pic>
        <p:nvPicPr>
          <p:cNvPr id="165" name="Picture 2">
            <a:extLst>
              <a:ext uri="{FF2B5EF4-FFF2-40B4-BE49-F238E27FC236}">
                <a16:creationId xmlns:a16="http://schemas.microsoft.com/office/drawing/2014/main" id="{D559F664-3E7A-6B96-4154-D43371A8C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43494108-6A31-04F6-C44F-DC4566CA2407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05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5">
            <a:extLst>
              <a:ext uri="{FF2B5EF4-FFF2-40B4-BE49-F238E27FC236}">
                <a16:creationId xmlns:a16="http://schemas.microsoft.com/office/drawing/2014/main" id="{CA4AC666-63A5-828F-2720-6EA3B450BC25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8ECCF7D-2566-2625-1523-9E1764AFA60D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8" name="Group 24">
            <a:extLst>
              <a:ext uri="{FF2B5EF4-FFF2-40B4-BE49-F238E27FC236}">
                <a16:creationId xmlns:a16="http://schemas.microsoft.com/office/drawing/2014/main" id="{23144F2A-03DB-2AD3-E0F0-A854B1230B47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7482320E-9B5B-2E53-F15C-365E6393D87F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80C200BE-0F55-4931-0F4E-FF8CCB8EF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949" y="6299722"/>
            <a:ext cx="1195013" cy="531780"/>
          </a:xfrm>
          <a:prstGeom prst="rect">
            <a:avLst/>
          </a:prstGeom>
        </p:spPr>
      </p:pic>
      <p:pic>
        <p:nvPicPr>
          <p:cNvPr id="21" name="Picture 20" descr="Logo&#10;&#10;Description automatically generated with medium confidence">
            <a:extLst>
              <a:ext uri="{FF2B5EF4-FFF2-40B4-BE49-F238E27FC236}">
                <a16:creationId xmlns:a16="http://schemas.microsoft.com/office/drawing/2014/main" id="{F069C6AD-DC67-531E-1420-CF06CC536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" y="6299722"/>
            <a:ext cx="778216" cy="53178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E8BDAB8-78F4-4C4B-8FA2-6870DFAAA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4D34E0B-4705-376A-3C9C-74FF6B2E1117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06B426E-1645-04FF-D626-DCD637B16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111615"/>
              </p:ext>
            </p:extLst>
          </p:nvPr>
        </p:nvGraphicFramePr>
        <p:xfrm>
          <a:off x="1193529" y="1446995"/>
          <a:ext cx="9806567" cy="435069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070569">
                  <a:extLst>
                    <a:ext uri="{9D8B030D-6E8A-4147-A177-3AD203B41FA5}">
                      <a16:colId xmlns:a16="http://schemas.microsoft.com/office/drawing/2014/main" val="3184158130"/>
                    </a:ext>
                  </a:extLst>
                </a:gridCol>
                <a:gridCol w="2005558">
                  <a:extLst>
                    <a:ext uri="{9D8B030D-6E8A-4147-A177-3AD203B41FA5}">
                      <a16:colId xmlns:a16="http://schemas.microsoft.com/office/drawing/2014/main" val="4274121572"/>
                    </a:ext>
                  </a:extLst>
                </a:gridCol>
                <a:gridCol w="2363454">
                  <a:extLst>
                    <a:ext uri="{9D8B030D-6E8A-4147-A177-3AD203B41FA5}">
                      <a16:colId xmlns:a16="http://schemas.microsoft.com/office/drawing/2014/main" val="1683517778"/>
                    </a:ext>
                  </a:extLst>
                </a:gridCol>
                <a:gridCol w="2366986">
                  <a:extLst>
                    <a:ext uri="{9D8B030D-6E8A-4147-A177-3AD203B41FA5}">
                      <a16:colId xmlns:a16="http://schemas.microsoft.com/office/drawing/2014/main" val="2396342311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Target preparation method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MS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HIVIPP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SPS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911323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Target thickness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0.1µm-1mm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0.1-10µm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&gt;150µm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454819"/>
                  </a:ext>
                </a:extLst>
              </a:tr>
              <a:tr h="5339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Density, % of bulk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&gt;95%</a:t>
                      </a:r>
                      <a:endParaRPr lang="it-IT" sz="200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&lt;80%</a:t>
                      </a:r>
                      <a:endParaRPr lang="it-IT" sz="200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~95%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4482012"/>
                  </a:ext>
                </a:extLst>
              </a:tr>
              <a:tr h="6277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Efficiency (reverse to material losses), % 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&lt;20%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95%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&gt;95%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958428"/>
                  </a:ext>
                </a:extLst>
              </a:tr>
              <a:tr h="3957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Backing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Any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El. conductive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Metal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0720677"/>
                  </a:ext>
                </a:extLst>
              </a:tr>
              <a:tr h="47767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Target </a:t>
                      </a:r>
                      <a:r>
                        <a:rPr lang="it-IT" sz="2000" dirty="0" err="1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preparation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 </a:t>
                      </a:r>
                      <a:r>
                        <a:rPr lang="it-IT" sz="2000" baseline="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time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1-2</a:t>
                      </a:r>
                      <a:r>
                        <a:rPr lang="it-IT" sz="2000" baseline="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 </a:t>
                      </a:r>
                      <a:r>
                        <a:rPr lang="it-IT" sz="2000" baseline="0" dirty="0" err="1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days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1-2</a:t>
                      </a:r>
                      <a:r>
                        <a:rPr lang="it-IT" sz="2000" baseline="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 </a:t>
                      </a:r>
                      <a:r>
                        <a:rPr lang="it-IT" sz="2000" baseline="0" dirty="0" err="1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days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minutes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29599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Thermomechanical performance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&gt;1kW/cm</a:t>
                      </a:r>
                      <a:r>
                        <a:rPr lang="en-GB" sz="2000" baseline="30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2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Excellent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Tested only at low current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&gt;1kW/cm</a:t>
                      </a:r>
                      <a:r>
                        <a:rPr lang="en-GB" sz="2000" baseline="30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2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Excellent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5315036"/>
                  </a:ext>
                </a:extLst>
              </a:tr>
              <a:tr h="5539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2000" dirty="0" err="1">
                          <a:solidFill>
                            <a:srgbClr val="FF0000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Main</a:t>
                      </a:r>
                      <a:r>
                        <a:rPr lang="it-IT" sz="2000" dirty="0">
                          <a:solidFill>
                            <a:srgbClr val="FF0000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 </a:t>
                      </a:r>
                      <a:r>
                        <a:rPr lang="it-IT" sz="2000" dirty="0" err="1">
                          <a:solidFill>
                            <a:srgbClr val="FF0000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defect</a:t>
                      </a:r>
                      <a:endParaRPr lang="it-IT" sz="2000" dirty="0">
                        <a:solidFill>
                          <a:srgbClr val="FF0000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rgbClr val="FF0000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High </a:t>
                      </a:r>
                      <a:r>
                        <a:rPr lang="it-IT" sz="2000" dirty="0" err="1">
                          <a:solidFill>
                            <a:srgbClr val="FF0000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losses</a:t>
                      </a:r>
                      <a:endParaRPr lang="it-IT" sz="2000" dirty="0">
                        <a:solidFill>
                          <a:srgbClr val="FF0000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rgbClr val="FF0000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Thickness</a:t>
                      </a:r>
                      <a:r>
                        <a:rPr lang="it-IT" sz="2000" baseline="0" dirty="0">
                          <a:solidFill>
                            <a:srgbClr val="FF0000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 limitation</a:t>
                      </a:r>
                      <a:endParaRPr lang="it-IT" sz="2000" dirty="0">
                        <a:solidFill>
                          <a:srgbClr val="FF0000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rgbClr val="FF0000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NO low</a:t>
                      </a:r>
                      <a:r>
                        <a:rPr lang="it-IT" sz="2000" baseline="0" dirty="0">
                          <a:solidFill>
                            <a:srgbClr val="FF0000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 thickness</a:t>
                      </a:r>
                      <a:endParaRPr lang="it-IT" sz="2000" dirty="0">
                        <a:solidFill>
                          <a:srgbClr val="FF0000"/>
                        </a:solidFill>
                        <a:effectLst/>
                        <a:latin typeface="Adobe Devanagari" panose="02040503050201020203" pitchFamily="18" charset="0"/>
                        <a:ea typeface="Times New Roman" panose="02020603050405020304" pitchFamily="18" charset="0"/>
                        <a:cs typeface="Adobe Devanagari" panose="02040503050201020203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81203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BD4B905-8224-F576-E098-A85F41CC93C7}"/>
              </a:ext>
            </a:extLst>
          </p:cNvPr>
          <p:cNvSpPr txBox="1"/>
          <p:nvPr/>
        </p:nvSpPr>
        <p:spPr>
          <a:xfrm>
            <a:off x="0" y="155279"/>
            <a:ext cx="11973149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it-IT" sz="44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Manufacturing techniques comparison</a:t>
            </a:r>
          </a:p>
        </p:txBody>
      </p:sp>
    </p:spTree>
    <p:extLst>
      <p:ext uri="{BB962C8B-B14F-4D97-AF65-F5344CB8AC3E}">
        <p14:creationId xmlns:p14="http://schemas.microsoft.com/office/powerpoint/2010/main" val="2242539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5">
            <a:extLst>
              <a:ext uri="{FF2B5EF4-FFF2-40B4-BE49-F238E27FC236}">
                <a16:creationId xmlns:a16="http://schemas.microsoft.com/office/drawing/2014/main" id="{CA4AC666-63A5-828F-2720-6EA3B450BC25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8ECCF7D-2566-2625-1523-9E1764AFA60D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8" name="Group 24">
            <a:extLst>
              <a:ext uri="{FF2B5EF4-FFF2-40B4-BE49-F238E27FC236}">
                <a16:creationId xmlns:a16="http://schemas.microsoft.com/office/drawing/2014/main" id="{23144F2A-03DB-2AD3-E0F0-A854B1230B47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7482320E-9B5B-2E53-F15C-365E6393D87F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80C200BE-0F55-4931-0F4E-FF8CCB8EF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949" y="6299722"/>
            <a:ext cx="1195013" cy="531780"/>
          </a:xfrm>
          <a:prstGeom prst="rect">
            <a:avLst/>
          </a:prstGeom>
        </p:spPr>
      </p:pic>
      <p:pic>
        <p:nvPicPr>
          <p:cNvPr id="21" name="Picture 20" descr="Logo&#10;&#10;Description automatically generated with medium confidence">
            <a:extLst>
              <a:ext uri="{FF2B5EF4-FFF2-40B4-BE49-F238E27FC236}">
                <a16:creationId xmlns:a16="http://schemas.microsoft.com/office/drawing/2014/main" id="{F069C6AD-DC67-531E-1420-CF06CC536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" y="6299722"/>
            <a:ext cx="778216" cy="53178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E8BDAB8-78F4-4C4B-8FA2-6870DFAAA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4D34E0B-4705-376A-3C9C-74FF6B2E1117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3EA0BB-F687-6656-2FA2-63F3D97262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708" y="1464235"/>
            <a:ext cx="10132008" cy="41962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99B6FD-09A1-D9B5-51B8-8CC3E3216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28"/>
            <a:ext cx="11880000" cy="1080000"/>
          </a:xfrm>
        </p:spPr>
        <p:txBody>
          <a:bodyPr/>
          <a:lstStyle/>
          <a:p>
            <a:r>
              <a:rPr lang="en-GB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XRD comparison</a:t>
            </a:r>
            <a:endParaRPr lang="it-IT" b="1" dirty="0">
              <a:solidFill>
                <a:srgbClr val="2441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70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E067-9C6F-7D42-DFC9-83DA5CF18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80000" cy="1080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rgbClr val="24419B"/>
                </a:solidFill>
              </a:rPr>
              <a:t>	</a:t>
            </a:r>
            <a:r>
              <a:rPr lang="it-IT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</a:t>
            </a:r>
            <a:endParaRPr lang="it-IT" sz="4000" b="1" dirty="0">
              <a:solidFill>
                <a:srgbClr val="2441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83B97B-C89F-7770-A106-AE34FD8D48E3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E4B0400-9C4C-FCF3-2459-79FF16B76D01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8" name="Group 24">
            <a:extLst>
              <a:ext uri="{FF2B5EF4-FFF2-40B4-BE49-F238E27FC236}">
                <a16:creationId xmlns:a16="http://schemas.microsoft.com/office/drawing/2014/main" id="{D3BA9BB8-9736-C728-D119-7A1D590008CD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30752704-3184-B413-6EA8-79C6E7D9B4AC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5F6E51A5-3DD3-7DD9-CCEE-A56709068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952C09A-D3BA-E0DE-54FD-514D4972B399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F19B3A-2B3A-3960-FD7B-B4C5F80A3CD8}"/>
              </a:ext>
            </a:extLst>
          </p:cNvPr>
          <p:cNvSpPr txBox="1"/>
          <p:nvPr/>
        </p:nvSpPr>
        <p:spPr>
          <a:xfrm>
            <a:off x="11552328" y="638094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3/21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29E696-4C47-8FB0-48DA-156C8CDFEB08}"/>
              </a:ext>
            </a:extLst>
          </p:cNvPr>
          <p:cNvSpPr txBox="1"/>
          <p:nvPr/>
        </p:nvSpPr>
        <p:spPr>
          <a:xfrm>
            <a:off x="2284760" y="2174722"/>
            <a:ext cx="5721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to Sputtering techniques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C7A02-23F5-927E-83FF-C9E37830F71B}"/>
              </a:ext>
            </a:extLst>
          </p:cNvPr>
          <p:cNvSpPr txBox="1"/>
          <p:nvPr/>
        </p:nvSpPr>
        <p:spPr>
          <a:xfrm>
            <a:off x="2272353" y="3221012"/>
            <a:ext cx="6918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on magnetron sputtering optimization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11DD9-C28C-914E-7006-FBE144980921}"/>
              </a:ext>
            </a:extLst>
          </p:cNvPr>
          <p:cNvSpPr txBox="1"/>
          <p:nvPr/>
        </p:nvSpPr>
        <p:spPr>
          <a:xfrm>
            <a:off x="2272352" y="4343325"/>
            <a:ext cx="7815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on nat-ZnO targets realization</a:t>
            </a:r>
          </a:p>
        </p:txBody>
      </p:sp>
      <p:grpSp>
        <p:nvGrpSpPr>
          <p:cNvPr id="31" name="Group 24">
            <a:extLst>
              <a:ext uri="{FF2B5EF4-FFF2-40B4-BE49-F238E27FC236}">
                <a16:creationId xmlns:a16="http://schemas.microsoft.com/office/drawing/2014/main" id="{DAD1F1DF-21CC-FBE0-5E36-15C4E3994AAE}"/>
              </a:ext>
            </a:extLst>
          </p:cNvPr>
          <p:cNvGrpSpPr/>
          <p:nvPr/>
        </p:nvGrpSpPr>
        <p:grpSpPr>
          <a:xfrm rot="16200000">
            <a:off x="1232850" y="1866262"/>
            <a:ext cx="885763" cy="1078585"/>
            <a:chOff x="0" y="0"/>
            <a:chExt cx="2771140" cy="3374390"/>
          </a:xfrm>
          <a:solidFill>
            <a:srgbClr val="76CDFE"/>
          </a:solidFill>
        </p:grpSpPr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DA31842C-E3EC-6CF5-1A56-479F44DA152C}"/>
                </a:ext>
              </a:extLst>
            </p:cNvPr>
            <p:cNvSpPr/>
            <p:nvPr/>
          </p:nvSpPr>
          <p:spPr>
            <a:xfrm>
              <a:off x="0" y="0"/>
              <a:ext cx="2771140" cy="3374390"/>
            </a:xfrm>
            <a:custGeom>
              <a:avLst/>
              <a:gdLst/>
              <a:ahLst/>
              <a:cxnLst/>
              <a:rect l="l" t="t" r="r" b="b"/>
              <a:pathLst>
                <a:path w="2771140" h="3374390">
                  <a:moveTo>
                    <a:pt x="0" y="0"/>
                  </a:moveTo>
                  <a:lnTo>
                    <a:pt x="0" y="2471420"/>
                  </a:lnTo>
                  <a:lnTo>
                    <a:pt x="1384300" y="3374390"/>
                  </a:lnTo>
                  <a:lnTo>
                    <a:pt x="2771140" y="2471420"/>
                  </a:lnTo>
                  <a:lnTo>
                    <a:pt x="277114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24" name="TextBox 17">
            <a:extLst>
              <a:ext uri="{FF2B5EF4-FFF2-40B4-BE49-F238E27FC236}">
                <a16:creationId xmlns:a16="http://schemas.microsoft.com/office/drawing/2014/main" id="{7BADC94A-9B35-2B40-669B-14ABAE1D942B}"/>
              </a:ext>
            </a:extLst>
          </p:cNvPr>
          <p:cNvSpPr txBox="1"/>
          <p:nvPr/>
        </p:nvSpPr>
        <p:spPr>
          <a:xfrm>
            <a:off x="1501836" y="2064435"/>
            <a:ext cx="869950" cy="682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dirty="0">
                <a:solidFill>
                  <a:schemeClr val="bg1"/>
                </a:solidFill>
                <a:latin typeface="Poppins Bold"/>
              </a:rPr>
              <a:t>1</a:t>
            </a:r>
          </a:p>
        </p:txBody>
      </p:sp>
      <p:grpSp>
        <p:nvGrpSpPr>
          <p:cNvPr id="33" name="Group 24">
            <a:extLst>
              <a:ext uri="{FF2B5EF4-FFF2-40B4-BE49-F238E27FC236}">
                <a16:creationId xmlns:a16="http://schemas.microsoft.com/office/drawing/2014/main" id="{F51D3B63-402F-2FDC-355B-58E14BD1169B}"/>
              </a:ext>
            </a:extLst>
          </p:cNvPr>
          <p:cNvGrpSpPr/>
          <p:nvPr/>
        </p:nvGrpSpPr>
        <p:grpSpPr>
          <a:xfrm rot="16200000">
            <a:off x="1232850" y="2912551"/>
            <a:ext cx="885763" cy="1078585"/>
            <a:chOff x="0" y="0"/>
            <a:chExt cx="2771140" cy="3374390"/>
          </a:xfrm>
          <a:solidFill>
            <a:srgbClr val="028EDC"/>
          </a:solidFill>
        </p:grpSpPr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B26F4F6B-5F92-21EC-F32B-FD28C428FE8E}"/>
                </a:ext>
              </a:extLst>
            </p:cNvPr>
            <p:cNvSpPr/>
            <p:nvPr/>
          </p:nvSpPr>
          <p:spPr>
            <a:xfrm>
              <a:off x="0" y="0"/>
              <a:ext cx="2771140" cy="3374390"/>
            </a:xfrm>
            <a:custGeom>
              <a:avLst/>
              <a:gdLst/>
              <a:ahLst/>
              <a:cxnLst/>
              <a:rect l="l" t="t" r="r" b="b"/>
              <a:pathLst>
                <a:path w="2771140" h="3374390">
                  <a:moveTo>
                    <a:pt x="0" y="0"/>
                  </a:moveTo>
                  <a:lnTo>
                    <a:pt x="0" y="2471420"/>
                  </a:lnTo>
                  <a:lnTo>
                    <a:pt x="1384300" y="3374390"/>
                  </a:lnTo>
                  <a:lnTo>
                    <a:pt x="2771140" y="2471420"/>
                  </a:lnTo>
                  <a:lnTo>
                    <a:pt x="2771140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5" name="Group 24">
            <a:extLst>
              <a:ext uri="{FF2B5EF4-FFF2-40B4-BE49-F238E27FC236}">
                <a16:creationId xmlns:a16="http://schemas.microsoft.com/office/drawing/2014/main" id="{89B8680D-0738-BEEB-C013-25BC2F65B81F}"/>
              </a:ext>
            </a:extLst>
          </p:cNvPr>
          <p:cNvGrpSpPr/>
          <p:nvPr/>
        </p:nvGrpSpPr>
        <p:grpSpPr>
          <a:xfrm rot="16200000">
            <a:off x="1232850" y="4034865"/>
            <a:ext cx="885763" cy="1078585"/>
            <a:chOff x="0" y="0"/>
            <a:chExt cx="2771140" cy="3374390"/>
          </a:xfrm>
        </p:grpSpPr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F2708031-713D-70A1-0A30-1162059538F1}"/>
                </a:ext>
              </a:extLst>
            </p:cNvPr>
            <p:cNvSpPr/>
            <p:nvPr/>
          </p:nvSpPr>
          <p:spPr>
            <a:xfrm>
              <a:off x="0" y="0"/>
              <a:ext cx="2771140" cy="3374390"/>
            </a:xfrm>
            <a:custGeom>
              <a:avLst/>
              <a:gdLst/>
              <a:ahLst/>
              <a:cxnLst/>
              <a:rect l="l" t="t" r="r" b="b"/>
              <a:pathLst>
                <a:path w="2771140" h="3374390">
                  <a:moveTo>
                    <a:pt x="0" y="0"/>
                  </a:moveTo>
                  <a:lnTo>
                    <a:pt x="0" y="2471420"/>
                  </a:lnTo>
                  <a:lnTo>
                    <a:pt x="1384300" y="3374390"/>
                  </a:lnTo>
                  <a:lnTo>
                    <a:pt x="2771140" y="2471420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014A74"/>
            </a:solidFill>
          </p:spPr>
        </p:sp>
      </p:grpSp>
      <p:sp>
        <p:nvSpPr>
          <p:cNvPr id="39" name="TextBox 17">
            <a:extLst>
              <a:ext uri="{FF2B5EF4-FFF2-40B4-BE49-F238E27FC236}">
                <a16:creationId xmlns:a16="http://schemas.microsoft.com/office/drawing/2014/main" id="{195EFB74-F142-C755-58DC-8B0D815C687E}"/>
              </a:ext>
            </a:extLst>
          </p:cNvPr>
          <p:cNvSpPr txBox="1"/>
          <p:nvPr/>
        </p:nvSpPr>
        <p:spPr>
          <a:xfrm>
            <a:off x="1478986" y="3090046"/>
            <a:ext cx="869950" cy="682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dirty="0">
                <a:solidFill>
                  <a:schemeClr val="bg1"/>
                </a:solidFill>
                <a:latin typeface="Poppins Bold"/>
              </a:rPr>
              <a:t>2</a:t>
            </a:r>
          </a:p>
        </p:txBody>
      </p:sp>
      <p:sp>
        <p:nvSpPr>
          <p:cNvPr id="40" name="TextBox 17">
            <a:extLst>
              <a:ext uri="{FF2B5EF4-FFF2-40B4-BE49-F238E27FC236}">
                <a16:creationId xmlns:a16="http://schemas.microsoft.com/office/drawing/2014/main" id="{3D8E1AF0-E579-B0E5-74C8-C0AFF0F63BF1}"/>
              </a:ext>
            </a:extLst>
          </p:cNvPr>
          <p:cNvSpPr txBox="1"/>
          <p:nvPr/>
        </p:nvSpPr>
        <p:spPr>
          <a:xfrm>
            <a:off x="1496242" y="4244470"/>
            <a:ext cx="869950" cy="682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dirty="0">
                <a:solidFill>
                  <a:schemeClr val="bg1"/>
                </a:solidFill>
                <a:latin typeface="Poppins Bold"/>
              </a:rPr>
              <a:t>3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4812EFD-0856-F398-46A6-72586E61A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4C3399F-FA1E-DF88-0208-CF2BB7083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62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Oval 112">
            <a:extLst>
              <a:ext uri="{FF2B5EF4-FFF2-40B4-BE49-F238E27FC236}">
                <a16:creationId xmlns:a16="http://schemas.microsoft.com/office/drawing/2014/main" id="{68920E31-93DA-6272-D06B-DFFD04715366}"/>
              </a:ext>
            </a:extLst>
          </p:cNvPr>
          <p:cNvSpPr/>
          <p:nvPr/>
        </p:nvSpPr>
        <p:spPr>
          <a:xfrm rot="5400000">
            <a:off x="6148415" y="2317481"/>
            <a:ext cx="4513409" cy="2335240"/>
          </a:xfrm>
          <a:prstGeom prst="ellipse">
            <a:avLst/>
          </a:prstGeom>
          <a:solidFill>
            <a:srgbClr val="7030A0">
              <a:alpha val="50196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660EB4AD-F789-4852-B328-AD2B1DC9E8BF}"/>
              </a:ext>
            </a:extLst>
          </p:cNvPr>
          <p:cNvSpPr/>
          <p:nvPr/>
        </p:nvSpPr>
        <p:spPr>
          <a:xfrm rot="5400000">
            <a:off x="7883859" y="2339879"/>
            <a:ext cx="4318029" cy="2321623"/>
          </a:xfrm>
          <a:prstGeom prst="ellipse">
            <a:avLst/>
          </a:prstGeom>
          <a:solidFill>
            <a:srgbClr val="7030A0">
              <a:alpha val="50196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D15A58-9557-C57E-A36F-3931547F4D90}"/>
              </a:ext>
            </a:extLst>
          </p:cNvPr>
          <p:cNvSpPr/>
          <p:nvPr/>
        </p:nvSpPr>
        <p:spPr>
          <a:xfrm>
            <a:off x="477408" y="2977772"/>
            <a:ext cx="3425461" cy="2055635"/>
          </a:xfrm>
          <a:prstGeom prst="ellipse">
            <a:avLst/>
          </a:prstGeom>
          <a:solidFill>
            <a:srgbClr val="7030A0">
              <a:alpha val="50196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4E991A4-5E5A-0DB1-40F0-1C53F0EDAEED}"/>
              </a:ext>
            </a:extLst>
          </p:cNvPr>
          <p:cNvSpPr/>
          <p:nvPr/>
        </p:nvSpPr>
        <p:spPr>
          <a:xfrm>
            <a:off x="2603941" y="2977772"/>
            <a:ext cx="3425461" cy="2055635"/>
          </a:xfrm>
          <a:prstGeom prst="ellipse">
            <a:avLst/>
          </a:prstGeom>
          <a:solidFill>
            <a:srgbClr val="7030A0">
              <a:alpha val="50196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9E188D-F16F-E7F9-5105-8526CFB18B58}"/>
              </a:ext>
            </a:extLst>
          </p:cNvPr>
          <p:cNvSpPr/>
          <p:nvPr/>
        </p:nvSpPr>
        <p:spPr>
          <a:xfrm>
            <a:off x="891213" y="4281188"/>
            <a:ext cx="4852996" cy="644154"/>
          </a:xfrm>
          <a:custGeom>
            <a:avLst/>
            <a:gdLst>
              <a:gd name="connsiteX0" fmla="*/ 0 w 4852996"/>
              <a:gd name="connsiteY0" fmla="*/ 0 h 642730"/>
              <a:gd name="connsiteX1" fmla="*/ 4852996 w 4852996"/>
              <a:gd name="connsiteY1" fmla="*/ 0 h 642730"/>
              <a:gd name="connsiteX2" fmla="*/ 4852996 w 4852996"/>
              <a:gd name="connsiteY2" fmla="*/ 642730 h 642730"/>
              <a:gd name="connsiteX3" fmla="*/ 0 w 4852996"/>
              <a:gd name="connsiteY3" fmla="*/ 642730 h 642730"/>
              <a:gd name="connsiteX4" fmla="*/ 0 w 4852996"/>
              <a:gd name="connsiteY4" fmla="*/ 0 h 642730"/>
              <a:gd name="connsiteX0" fmla="*/ 0 w 4852996"/>
              <a:gd name="connsiteY0" fmla="*/ 1 h 642731"/>
              <a:gd name="connsiteX1" fmla="*/ 1595537 w 4852996"/>
              <a:gd name="connsiteY1" fmla="*/ 288926 h 642731"/>
              <a:gd name="connsiteX2" fmla="*/ 4852996 w 4852996"/>
              <a:gd name="connsiteY2" fmla="*/ 1 h 642731"/>
              <a:gd name="connsiteX3" fmla="*/ 4852996 w 4852996"/>
              <a:gd name="connsiteY3" fmla="*/ 642731 h 642731"/>
              <a:gd name="connsiteX4" fmla="*/ 0 w 4852996"/>
              <a:gd name="connsiteY4" fmla="*/ 642731 h 642731"/>
              <a:gd name="connsiteX5" fmla="*/ 0 w 4852996"/>
              <a:gd name="connsiteY5" fmla="*/ 1 h 642731"/>
              <a:gd name="connsiteX0" fmla="*/ 0 w 4852996"/>
              <a:gd name="connsiteY0" fmla="*/ 1 h 642731"/>
              <a:gd name="connsiteX1" fmla="*/ 1595537 w 4852996"/>
              <a:gd name="connsiteY1" fmla="*/ 288926 h 642731"/>
              <a:gd name="connsiteX2" fmla="*/ 3845094 w 4852996"/>
              <a:gd name="connsiteY2" fmla="*/ 255797 h 642731"/>
              <a:gd name="connsiteX3" fmla="*/ 4852996 w 4852996"/>
              <a:gd name="connsiteY3" fmla="*/ 1 h 642731"/>
              <a:gd name="connsiteX4" fmla="*/ 4852996 w 4852996"/>
              <a:gd name="connsiteY4" fmla="*/ 642731 h 642731"/>
              <a:gd name="connsiteX5" fmla="*/ 0 w 4852996"/>
              <a:gd name="connsiteY5" fmla="*/ 642731 h 642731"/>
              <a:gd name="connsiteX6" fmla="*/ 0 w 4852996"/>
              <a:gd name="connsiteY6" fmla="*/ 1 h 642731"/>
              <a:gd name="connsiteX0" fmla="*/ 0 w 4852996"/>
              <a:gd name="connsiteY0" fmla="*/ 1 h 642731"/>
              <a:gd name="connsiteX1" fmla="*/ 1595537 w 4852996"/>
              <a:gd name="connsiteY1" fmla="*/ 288926 h 642731"/>
              <a:gd name="connsiteX2" fmla="*/ 3845094 w 4852996"/>
              <a:gd name="connsiteY2" fmla="*/ 255797 h 642731"/>
              <a:gd name="connsiteX3" fmla="*/ 4620346 w 4852996"/>
              <a:gd name="connsiteY3" fmla="*/ 7319 h 642731"/>
              <a:gd name="connsiteX4" fmla="*/ 4852996 w 4852996"/>
              <a:gd name="connsiteY4" fmla="*/ 1 h 642731"/>
              <a:gd name="connsiteX5" fmla="*/ 4852996 w 4852996"/>
              <a:gd name="connsiteY5" fmla="*/ 642731 h 642731"/>
              <a:gd name="connsiteX6" fmla="*/ 0 w 4852996"/>
              <a:gd name="connsiteY6" fmla="*/ 642731 h 642731"/>
              <a:gd name="connsiteX7" fmla="*/ 0 w 4852996"/>
              <a:gd name="connsiteY7" fmla="*/ 1 h 642731"/>
              <a:gd name="connsiteX0" fmla="*/ 0 w 4852996"/>
              <a:gd name="connsiteY0" fmla="*/ 3313 h 642730"/>
              <a:gd name="connsiteX1" fmla="*/ 1595537 w 4852996"/>
              <a:gd name="connsiteY1" fmla="*/ 288925 h 642730"/>
              <a:gd name="connsiteX2" fmla="*/ 3845094 w 4852996"/>
              <a:gd name="connsiteY2" fmla="*/ 255796 h 642730"/>
              <a:gd name="connsiteX3" fmla="*/ 4620346 w 4852996"/>
              <a:gd name="connsiteY3" fmla="*/ 7318 h 642730"/>
              <a:gd name="connsiteX4" fmla="*/ 4852996 w 4852996"/>
              <a:gd name="connsiteY4" fmla="*/ 0 h 642730"/>
              <a:gd name="connsiteX5" fmla="*/ 4852996 w 4852996"/>
              <a:gd name="connsiteY5" fmla="*/ 642730 h 642730"/>
              <a:gd name="connsiteX6" fmla="*/ 0 w 4852996"/>
              <a:gd name="connsiteY6" fmla="*/ 642730 h 642730"/>
              <a:gd name="connsiteX7" fmla="*/ 0 w 4852996"/>
              <a:gd name="connsiteY7" fmla="*/ 3313 h 642730"/>
              <a:gd name="connsiteX0" fmla="*/ 0 w 4852996"/>
              <a:gd name="connsiteY0" fmla="*/ 3313 h 642730"/>
              <a:gd name="connsiteX1" fmla="*/ 1595537 w 4852996"/>
              <a:gd name="connsiteY1" fmla="*/ 288925 h 642730"/>
              <a:gd name="connsiteX2" fmla="*/ 3845094 w 4852996"/>
              <a:gd name="connsiteY2" fmla="*/ 255796 h 642730"/>
              <a:gd name="connsiteX3" fmla="*/ 4620346 w 4852996"/>
              <a:gd name="connsiteY3" fmla="*/ 7318 h 642730"/>
              <a:gd name="connsiteX4" fmla="*/ 4852996 w 4852996"/>
              <a:gd name="connsiteY4" fmla="*/ 0 h 642730"/>
              <a:gd name="connsiteX5" fmla="*/ 4852996 w 4852996"/>
              <a:gd name="connsiteY5" fmla="*/ 642730 h 642730"/>
              <a:gd name="connsiteX6" fmla="*/ 0 w 4852996"/>
              <a:gd name="connsiteY6" fmla="*/ 642730 h 642730"/>
              <a:gd name="connsiteX7" fmla="*/ 0 w 4852996"/>
              <a:gd name="connsiteY7" fmla="*/ 3313 h 642730"/>
              <a:gd name="connsiteX0" fmla="*/ 0 w 4852996"/>
              <a:gd name="connsiteY0" fmla="*/ 16835 h 656252"/>
              <a:gd name="connsiteX1" fmla="*/ 702554 w 4852996"/>
              <a:gd name="connsiteY1" fmla="*/ 238271 h 656252"/>
              <a:gd name="connsiteX2" fmla="*/ 1595537 w 4852996"/>
              <a:gd name="connsiteY2" fmla="*/ 302447 h 656252"/>
              <a:gd name="connsiteX3" fmla="*/ 3845094 w 4852996"/>
              <a:gd name="connsiteY3" fmla="*/ 269318 h 656252"/>
              <a:gd name="connsiteX4" fmla="*/ 4620346 w 4852996"/>
              <a:gd name="connsiteY4" fmla="*/ 20840 h 656252"/>
              <a:gd name="connsiteX5" fmla="*/ 4852996 w 4852996"/>
              <a:gd name="connsiteY5" fmla="*/ 13522 h 656252"/>
              <a:gd name="connsiteX6" fmla="*/ 4852996 w 4852996"/>
              <a:gd name="connsiteY6" fmla="*/ 656252 h 656252"/>
              <a:gd name="connsiteX7" fmla="*/ 0 w 4852996"/>
              <a:gd name="connsiteY7" fmla="*/ 656252 h 656252"/>
              <a:gd name="connsiteX8" fmla="*/ 0 w 4852996"/>
              <a:gd name="connsiteY8" fmla="*/ 16835 h 656252"/>
              <a:gd name="connsiteX0" fmla="*/ 0 w 4852996"/>
              <a:gd name="connsiteY0" fmla="*/ 16835 h 656252"/>
              <a:gd name="connsiteX1" fmla="*/ 702554 w 4852996"/>
              <a:gd name="connsiteY1" fmla="*/ 238271 h 656252"/>
              <a:gd name="connsiteX2" fmla="*/ 1595537 w 4852996"/>
              <a:gd name="connsiteY2" fmla="*/ 302447 h 656252"/>
              <a:gd name="connsiteX3" fmla="*/ 3845094 w 4852996"/>
              <a:gd name="connsiteY3" fmla="*/ 269318 h 656252"/>
              <a:gd name="connsiteX4" fmla="*/ 4298740 w 4852996"/>
              <a:gd name="connsiteY4" fmla="*/ 210976 h 656252"/>
              <a:gd name="connsiteX5" fmla="*/ 4620346 w 4852996"/>
              <a:gd name="connsiteY5" fmla="*/ 20840 h 656252"/>
              <a:gd name="connsiteX6" fmla="*/ 4852996 w 4852996"/>
              <a:gd name="connsiteY6" fmla="*/ 13522 h 656252"/>
              <a:gd name="connsiteX7" fmla="*/ 4852996 w 4852996"/>
              <a:gd name="connsiteY7" fmla="*/ 656252 h 656252"/>
              <a:gd name="connsiteX8" fmla="*/ 0 w 4852996"/>
              <a:gd name="connsiteY8" fmla="*/ 656252 h 656252"/>
              <a:gd name="connsiteX9" fmla="*/ 0 w 4852996"/>
              <a:gd name="connsiteY9" fmla="*/ 16835 h 656252"/>
              <a:gd name="connsiteX0" fmla="*/ 0 w 4852996"/>
              <a:gd name="connsiteY0" fmla="*/ 3313 h 642730"/>
              <a:gd name="connsiteX1" fmla="*/ 702554 w 4852996"/>
              <a:gd name="connsiteY1" fmla="*/ 224749 h 642730"/>
              <a:gd name="connsiteX2" fmla="*/ 1595537 w 4852996"/>
              <a:gd name="connsiteY2" fmla="*/ 288925 h 642730"/>
              <a:gd name="connsiteX3" fmla="*/ 3845094 w 4852996"/>
              <a:gd name="connsiteY3" fmla="*/ 255796 h 642730"/>
              <a:gd name="connsiteX4" fmla="*/ 4298740 w 4852996"/>
              <a:gd name="connsiteY4" fmla="*/ 197454 h 642730"/>
              <a:gd name="connsiteX5" fmla="*/ 4620346 w 4852996"/>
              <a:gd name="connsiteY5" fmla="*/ 7318 h 642730"/>
              <a:gd name="connsiteX6" fmla="*/ 4852996 w 4852996"/>
              <a:gd name="connsiteY6" fmla="*/ 0 h 642730"/>
              <a:gd name="connsiteX7" fmla="*/ 4852996 w 4852996"/>
              <a:gd name="connsiteY7" fmla="*/ 642730 h 642730"/>
              <a:gd name="connsiteX8" fmla="*/ 0 w 4852996"/>
              <a:gd name="connsiteY8" fmla="*/ 642730 h 642730"/>
              <a:gd name="connsiteX9" fmla="*/ 0 w 4852996"/>
              <a:gd name="connsiteY9" fmla="*/ 3313 h 642730"/>
              <a:gd name="connsiteX0" fmla="*/ 0 w 4852996"/>
              <a:gd name="connsiteY0" fmla="*/ 3313 h 642730"/>
              <a:gd name="connsiteX1" fmla="*/ 702554 w 4852996"/>
              <a:gd name="connsiteY1" fmla="*/ 224749 h 642730"/>
              <a:gd name="connsiteX2" fmla="*/ 1595537 w 4852996"/>
              <a:gd name="connsiteY2" fmla="*/ 288925 h 642730"/>
              <a:gd name="connsiteX3" fmla="*/ 3845094 w 4852996"/>
              <a:gd name="connsiteY3" fmla="*/ 255796 h 642730"/>
              <a:gd name="connsiteX4" fmla="*/ 4298740 w 4852996"/>
              <a:gd name="connsiteY4" fmla="*/ 197454 h 642730"/>
              <a:gd name="connsiteX5" fmla="*/ 4620346 w 4852996"/>
              <a:gd name="connsiteY5" fmla="*/ 7318 h 642730"/>
              <a:gd name="connsiteX6" fmla="*/ 4852996 w 4852996"/>
              <a:gd name="connsiteY6" fmla="*/ 0 h 642730"/>
              <a:gd name="connsiteX7" fmla="*/ 4852996 w 4852996"/>
              <a:gd name="connsiteY7" fmla="*/ 642730 h 642730"/>
              <a:gd name="connsiteX8" fmla="*/ 0 w 4852996"/>
              <a:gd name="connsiteY8" fmla="*/ 642730 h 642730"/>
              <a:gd name="connsiteX9" fmla="*/ 0 w 4852996"/>
              <a:gd name="connsiteY9" fmla="*/ 3313 h 642730"/>
              <a:gd name="connsiteX0" fmla="*/ 0 w 4852996"/>
              <a:gd name="connsiteY0" fmla="*/ 3313 h 642730"/>
              <a:gd name="connsiteX1" fmla="*/ 702554 w 4852996"/>
              <a:gd name="connsiteY1" fmla="*/ 224749 h 642730"/>
              <a:gd name="connsiteX2" fmla="*/ 1595537 w 4852996"/>
              <a:gd name="connsiteY2" fmla="*/ 288925 h 642730"/>
              <a:gd name="connsiteX3" fmla="*/ 3845094 w 4852996"/>
              <a:gd name="connsiteY3" fmla="*/ 255796 h 642730"/>
              <a:gd name="connsiteX4" fmla="*/ 4298740 w 4852996"/>
              <a:gd name="connsiteY4" fmla="*/ 197454 h 642730"/>
              <a:gd name="connsiteX5" fmla="*/ 4620346 w 4852996"/>
              <a:gd name="connsiteY5" fmla="*/ 7318 h 642730"/>
              <a:gd name="connsiteX6" fmla="*/ 4852996 w 4852996"/>
              <a:gd name="connsiteY6" fmla="*/ 0 h 642730"/>
              <a:gd name="connsiteX7" fmla="*/ 4852996 w 4852996"/>
              <a:gd name="connsiteY7" fmla="*/ 642730 h 642730"/>
              <a:gd name="connsiteX8" fmla="*/ 0 w 4852996"/>
              <a:gd name="connsiteY8" fmla="*/ 642730 h 642730"/>
              <a:gd name="connsiteX9" fmla="*/ 0 w 4852996"/>
              <a:gd name="connsiteY9" fmla="*/ 3313 h 642730"/>
              <a:gd name="connsiteX0" fmla="*/ 0 w 4852996"/>
              <a:gd name="connsiteY0" fmla="*/ 3664 h 643081"/>
              <a:gd name="connsiteX1" fmla="*/ 702554 w 4852996"/>
              <a:gd name="connsiteY1" fmla="*/ 225100 h 643081"/>
              <a:gd name="connsiteX2" fmla="*/ 1595537 w 4852996"/>
              <a:gd name="connsiteY2" fmla="*/ 289276 h 643081"/>
              <a:gd name="connsiteX3" fmla="*/ 3845094 w 4852996"/>
              <a:gd name="connsiteY3" fmla="*/ 256147 h 643081"/>
              <a:gd name="connsiteX4" fmla="*/ 4298740 w 4852996"/>
              <a:gd name="connsiteY4" fmla="*/ 197805 h 643081"/>
              <a:gd name="connsiteX5" fmla="*/ 4620346 w 4852996"/>
              <a:gd name="connsiteY5" fmla="*/ 7669 h 643081"/>
              <a:gd name="connsiteX6" fmla="*/ 4852996 w 4852996"/>
              <a:gd name="connsiteY6" fmla="*/ 351 h 643081"/>
              <a:gd name="connsiteX7" fmla="*/ 4852996 w 4852996"/>
              <a:gd name="connsiteY7" fmla="*/ 643081 h 643081"/>
              <a:gd name="connsiteX8" fmla="*/ 0 w 4852996"/>
              <a:gd name="connsiteY8" fmla="*/ 643081 h 643081"/>
              <a:gd name="connsiteX9" fmla="*/ 0 w 4852996"/>
              <a:gd name="connsiteY9" fmla="*/ 3664 h 643081"/>
              <a:gd name="connsiteX0" fmla="*/ 0 w 4852996"/>
              <a:gd name="connsiteY0" fmla="*/ 3313 h 642730"/>
              <a:gd name="connsiteX1" fmla="*/ 702554 w 4852996"/>
              <a:gd name="connsiteY1" fmla="*/ 224749 h 642730"/>
              <a:gd name="connsiteX2" fmla="*/ 1595537 w 4852996"/>
              <a:gd name="connsiteY2" fmla="*/ 288925 h 642730"/>
              <a:gd name="connsiteX3" fmla="*/ 3845094 w 4852996"/>
              <a:gd name="connsiteY3" fmla="*/ 255796 h 642730"/>
              <a:gd name="connsiteX4" fmla="*/ 4298740 w 4852996"/>
              <a:gd name="connsiteY4" fmla="*/ 197454 h 642730"/>
              <a:gd name="connsiteX5" fmla="*/ 4620346 w 4852996"/>
              <a:gd name="connsiteY5" fmla="*/ 7318 h 642730"/>
              <a:gd name="connsiteX6" fmla="*/ 4852996 w 4852996"/>
              <a:gd name="connsiteY6" fmla="*/ 0 h 642730"/>
              <a:gd name="connsiteX7" fmla="*/ 4852996 w 4852996"/>
              <a:gd name="connsiteY7" fmla="*/ 642730 h 642730"/>
              <a:gd name="connsiteX8" fmla="*/ 0 w 4852996"/>
              <a:gd name="connsiteY8" fmla="*/ 642730 h 642730"/>
              <a:gd name="connsiteX9" fmla="*/ 0 w 4852996"/>
              <a:gd name="connsiteY9" fmla="*/ 3313 h 642730"/>
              <a:gd name="connsiteX0" fmla="*/ 0 w 4852996"/>
              <a:gd name="connsiteY0" fmla="*/ 3394 h 642811"/>
              <a:gd name="connsiteX1" fmla="*/ 702554 w 4852996"/>
              <a:gd name="connsiteY1" fmla="*/ 224830 h 642811"/>
              <a:gd name="connsiteX2" fmla="*/ 1595537 w 4852996"/>
              <a:gd name="connsiteY2" fmla="*/ 289006 h 642811"/>
              <a:gd name="connsiteX3" fmla="*/ 3845094 w 4852996"/>
              <a:gd name="connsiteY3" fmla="*/ 255877 h 642811"/>
              <a:gd name="connsiteX4" fmla="*/ 4298740 w 4852996"/>
              <a:gd name="connsiteY4" fmla="*/ 197535 h 642811"/>
              <a:gd name="connsiteX5" fmla="*/ 4620346 w 4852996"/>
              <a:gd name="connsiteY5" fmla="*/ 7399 h 642811"/>
              <a:gd name="connsiteX6" fmla="*/ 4852996 w 4852996"/>
              <a:gd name="connsiteY6" fmla="*/ 81 h 642811"/>
              <a:gd name="connsiteX7" fmla="*/ 4852996 w 4852996"/>
              <a:gd name="connsiteY7" fmla="*/ 642811 h 642811"/>
              <a:gd name="connsiteX8" fmla="*/ 0 w 4852996"/>
              <a:gd name="connsiteY8" fmla="*/ 642811 h 642811"/>
              <a:gd name="connsiteX9" fmla="*/ 0 w 4852996"/>
              <a:gd name="connsiteY9" fmla="*/ 3394 h 642811"/>
              <a:gd name="connsiteX0" fmla="*/ 0 w 4852996"/>
              <a:gd name="connsiteY0" fmla="*/ 4737 h 644154"/>
              <a:gd name="connsiteX1" fmla="*/ 702554 w 4852996"/>
              <a:gd name="connsiteY1" fmla="*/ 226173 h 644154"/>
              <a:gd name="connsiteX2" fmla="*/ 1595537 w 4852996"/>
              <a:gd name="connsiteY2" fmla="*/ 290349 h 644154"/>
              <a:gd name="connsiteX3" fmla="*/ 3845094 w 4852996"/>
              <a:gd name="connsiteY3" fmla="*/ 257220 h 644154"/>
              <a:gd name="connsiteX4" fmla="*/ 4298740 w 4852996"/>
              <a:gd name="connsiteY4" fmla="*/ 198878 h 644154"/>
              <a:gd name="connsiteX5" fmla="*/ 4620346 w 4852996"/>
              <a:gd name="connsiteY5" fmla="*/ 8742 h 644154"/>
              <a:gd name="connsiteX6" fmla="*/ 4852996 w 4852996"/>
              <a:gd name="connsiteY6" fmla="*/ 1424 h 644154"/>
              <a:gd name="connsiteX7" fmla="*/ 4852996 w 4852996"/>
              <a:gd name="connsiteY7" fmla="*/ 644154 h 644154"/>
              <a:gd name="connsiteX8" fmla="*/ 0 w 4852996"/>
              <a:gd name="connsiteY8" fmla="*/ 644154 h 644154"/>
              <a:gd name="connsiteX9" fmla="*/ 0 w 4852996"/>
              <a:gd name="connsiteY9" fmla="*/ 4737 h 64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52996" h="644154">
                <a:moveTo>
                  <a:pt x="0" y="4737"/>
                </a:moveTo>
                <a:cubicBezTo>
                  <a:pt x="200827" y="-11132"/>
                  <a:pt x="497591" y="1406"/>
                  <a:pt x="702554" y="226173"/>
                </a:cubicBezTo>
                <a:cubicBezTo>
                  <a:pt x="968477" y="273775"/>
                  <a:pt x="1088840" y="270390"/>
                  <a:pt x="1595537" y="290349"/>
                </a:cubicBezTo>
                <a:cubicBezTo>
                  <a:pt x="2340972" y="225193"/>
                  <a:pt x="3099659" y="322376"/>
                  <a:pt x="3845094" y="257220"/>
                </a:cubicBezTo>
                <a:cubicBezTo>
                  <a:pt x="4291078" y="228327"/>
                  <a:pt x="4169531" y="240291"/>
                  <a:pt x="4298740" y="198878"/>
                </a:cubicBezTo>
                <a:cubicBezTo>
                  <a:pt x="4427949" y="157465"/>
                  <a:pt x="4523421" y="28003"/>
                  <a:pt x="4620346" y="8742"/>
                </a:cubicBezTo>
                <a:lnTo>
                  <a:pt x="4852996" y="1424"/>
                </a:lnTo>
                <a:lnTo>
                  <a:pt x="4852996" y="644154"/>
                </a:lnTo>
                <a:lnTo>
                  <a:pt x="0" y="644154"/>
                </a:lnTo>
                <a:lnTo>
                  <a:pt x="0" y="4737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78B0AF-08F7-A3D2-A838-BF8013F7822E}"/>
              </a:ext>
            </a:extLst>
          </p:cNvPr>
          <p:cNvSpPr/>
          <p:nvPr/>
        </p:nvSpPr>
        <p:spPr>
          <a:xfrm>
            <a:off x="1036312" y="4269091"/>
            <a:ext cx="4562798" cy="433317"/>
          </a:xfrm>
          <a:custGeom>
            <a:avLst/>
            <a:gdLst>
              <a:gd name="connsiteX0" fmla="*/ 0 w 4852996"/>
              <a:gd name="connsiteY0" fmla="*/ 0 h 642730"/>
              <a:gd name="connsiteX1" fmla="*/ 4852996 w 4852996"/>
              <a:gd name="connsiteY1" fmla="*/ 0 h 642730"/>
              <a:gd name="connsiteX2" fmla="*/ 4852996 w 4852996"/>
              <a:gd name="connsiteY2" fmla="*/ 642730 h 642730"/>
              <a:gd name="connsiteX3" fmla="*/ 0 w 4852996"/>
              <a:gd name="connsiteY3" fmla="*/ 642730 h 642730"/>
              <a:gd name="connsiteX4" fmla="*/ 0 w 4852996"/>
              <a:gd name="connsiteY4" fmla="*/ 0 h 642730"/>
              <a:gd name="connsiteX0" fmla="*/ 6626 w 4852996"/>
              <a:gd name="connsiteY0" fmla="*/ 0 h 655982"/>
              <a:gd name="connsiteX1" fmla="*/ 4852996 w 4852996"/>
              <a:gd name="connsiteY1" fmla="*/ 13252 h 655982"/>
              <a:gd name="connsiteX2" fmla="*/ 4852996 w 4852996"/>
              <a:gd name="connsiteY2" fmla="*/ 655982 h 655982"/>
              <a:gd name="connsiteX3" fmla="*/ 0 w 4852996"/>
              <a:gd name="connsiteY3" fmla="*/ 655982 h 655982"/>
              <a:gd name="connsiteX4" fmla="*/ 6626 w 4852996"/>
              <a:gd name="connsiteY4" fmla="*/ 0 h 655982"/>
              <a:gd name="connsiteX0" fmla="*/ 6626 w 4852996"/>
              <a:gd name="connsiteY0" fmla="*/ 0 h 655982"/>
              <a:gd name="connsiteX1" fmla="*/ 1138337 w 4852996"/>
              <a:gd name="connsiteY1" fmla="*/ 198780 h 655982"/>
              <a:gd name="connsiteX2" fmla="*/ 4852996 w 4852996"/>
              <a:gd name="connsiteY2" fmla="*/ 13252 h 655982"/>
              <a:gd name="connsiteX3" fmla="*/ 4852996 w 4852996"/>
              <a:gd name="connsiteY3" fmla="*/ 655982 h 655982"/>
              <a:gd name="connsiteX4" fmla="*/ 0 w 4852996"/>
              <a:gd name="connsiteY4" fmla="*/ 655982 h 655982"/>
              <a:gd name="connsiteX5" fmla="*/ 6626 w 4852996"/>
              <a:gd name="connsiteY5" fmla="*/ 0 h 655982"/>
              <a:gd name="connsiteX0" fmla="*/ 6626 w 4852996"/>
              <a:gd name="connsiteY0" fmla="*/ 19881 h 675863"/>
              <a:gd name="connsiteX1" fmla="*/ 1138337 w 4852996"/>
              <a:gd name="connsiteY1" fmla="*/ 218661 h 675863"/>
              <a:gd name="connsiteX2" fmla="*/ 2092494 w 4852996"/>
              <a:gd name="connsiteY2" fmla="*/ 0 h 675863"/>
              <a:gd name="connsiteX3" fmla="*/ 4852996 w 4852996"/>
              <a:gd name="connsiteY3" fmla="*/ 33133 h 675863"/>
              <a:gd name="connsiteX4" fmla="*/ 4852996 w 4852996"/>
              <a:gd name="connsiteY4" fmla="*/ 675863 h 675863"/>
              <a:gd name="connsiteX5" fmla="*/ 0 w 4852996"/>
              <a:gd name="connsiteY5" fmla="*/ 675863 h 675863"/>
              <a:gd name="connsiteX6" fmla="*/ 6626 w 4852996"/>
              <a:gd name="connsiteY6" fmla="*/ 19881 h 675863"/>
              <a:gd name="connsiteX0" fmla="*/ 6626 w 4852996"/>
              <a:gd name="connsiteY0" fmla="*/ 19881 h 675863"/>
              <a:gd name="connsiteX1" fmla="*/ 1055511 w 4852996"/>
              <a:gd name="connsiteY1" fmla="*/ 374374 h 675863"/>
              <a:gd name="connsiteX2" fmla="*/ 2092494 w 4852996"/>
              <a:gd name="connsiteY2" fmla="*/ 0 h 675863"/>
              <a:gd name="connsiteX3" fmla="*/ 4852996 w 4852996"/>
              <a:gd name="connsiteY3" fmla="*/ 33133 h 675863"/>
              <a:gd name="connsiteX4" fmla="*/ 4852996 w 4852996"/>
              <a:gd name="connsiteY4" fmla="*/ 675863 h 675863"/>
              <a:gd name="connsiteX5" fmla="*/ 0 w 4852996"/>
              <a:gd name="connsiteY5" fmla="*/ 675863 h 675863"/>
              <a:gd name="connsiteX6" fmla="*/ 6626 w 4852996"/>
              <a:gd name="connsiteY6" fmla="*/ 19881 h 675863"/>
              <a:gd name="connsiteX0" fmla="*/ 6626 w 4852996"/>
              <a:gd name="connsiteY0" fmla="*/ 19881 h 675863"/>
              <a:gd name="connsiteX1" fmla="*/ 1055511 w 4852996"/>
              <a:gd name="connsiteY1" fmla="*/ 374374 h 675863"/>
              <a:gd name="connsiteX2" fmla="*/ 2092494 w 4852996"/>
              <a:gd name="connsiteY2" fmla="*/ 0 h 675863"/>
              <a:gd name="connsiteX3" fmla="*/ 4852996 w 4852996"/>
              <a:gd name="connsiteY3" fmla="*/ 33133 h 675863"/>
              <a:gd name="connsiteX4" fmla="*/ 4852996 w 4852996"/>
              <a:gd name="connsiteY4" fmla="*/ 675863 h 675863"/>
              <a:gd name="connsiteX5" fmla="*/ 0 w 4852996"/>
              <a:gd name="connsiteY5" fmla="*/ 675863 h 675863"/>
              <a:gd name="connsiteX6" fmla="*/ 6626 w 4852996"/>
              <a:gd name="connsiteY6" fmla="*/ 19881 h 675863"/>
              <a:gd name="connsiteX0" fmla="*/ 6626 w 4852996"/>
              <a:gd name="connsiteY0" fmla="*/ 19881 h 675863"/>
              <a:gd name="connsiteX1" fmla="*/ 1055511 w 4852996"/>
              <a:gd name="connsiteY1" fmla="*/ 374374 h 675863"/>
              <a:gd name="connsiteX2" fmla="*/ 2092494 w 4852996"/>
              <a:gd name="connsiteY2" fmla="*/ 0 h 675863"/>
              <a:gd name="connsiteX3" fmla="*/ 3550232 w 4852996"/>
              <a:gd name="connsiteY3" fmla="*/ 334619 h 675863"/>
              <a:gd name="connsiteX4" fmla="*/ 4852996 w 4852996"/>
              <a:gd name="connsiteY4" fmla="*/ 33133 h 675863"/>
              <a:gd name="connsiteX5" fmla="*/ 4852996 w 4852996"/>
              <a:gd name="connsiteY5" fmla="*/ 675863 h 675863"/>
              <a:gd name="connsiteX6" fmla="*/ 0 w 4852996"/>
              <a:gd name="connsiteY6" fmla="*/ 675863 h 675863"/>
              <a:gd name="connsiteX7" fmla="*/ 6626 w 4852996"/>
              <a:gd name="connsiteY7" fmla="*/ 19881 h 675863"/>
              <a:gd name="connsiteX0" fmla="*/ 6626 w 4852996"/>
              <a:gd name="connsiteY0" fmla="*/ 19881 h 675863"/>
              <a:gd name="connsiteX1" fmla="*/ 1055511 w 4852996"/>
              <a:gd name="connsiteY1" fmla="*/ 374374 h 675863"/>
              <a:gd name="connsiteX2" fmla="*/ 2092494 w 4852996"/>
              <a:gd name="connsiteY2" fmla="*/ 0 h 675863"/>
              <a:gd name="connsiteX3" fmla="*/ 3550232 w 4852996"/>
              <a:gd name="connsiteY3" fmla="*/ 334619 h 675863"/>
              <a:gd name="connsiteX4" fmla="*/ 4852996 w 4852996"/>
              <a:gd name="connsiteY4" fmla="*/ 33133 h 675863"/>
              <a:gd name="connsiteX5" fmla="*/ 4852996 w 4852996"/>
              <a:gd name="connsiteY5" fmla="*/ 675863 h 675863"/>
              <a:gd name="connsiteX6" fmla="*/ 0 w 4852996"/>
              <a:gd name="connsiteY6" fmla="*/ 675863 h 675863"/>
              <a:gd name="connsiteX7" fmla="*/ 6626 w 4852996"/>
              <a:gd name="connsiteY7" fmla="*/ 19881 h 675863"/>
              <a:gd name="connsiteX0" fmla="*/ 6626 w 4852996"/>
              <a:gd name="connsiteY0" fmla="*/ 16568 h 672550"/>
              <a:gd name="connsiteX1" fmla="*/ 1055511 w 4852996"/>
              <a:gd name="connsiteY1" fmla="*/ 371061 h 672550"/>
              <a:gd name="connsiteX2" fmla="*/ 2261459 w 4852996"/>
              <a:gd name="connsiteY2" fmla="*/ 0 h 672550"/>
              <a:gd name="connsiteX3" fmla="*/ 3550232 w 4852996"/>
              <a:gd name="connsiteY3" fmla="*/ 331306 h 672550"/>
              <a:gd name="connsiteX4" fmla="*/ 4852996 w 4852996"/>
              <a:gd name="connsiteY4" fmla="*/ 29820 h 672550"/>
              <a:gd name="connsiteX5" fmla="*/ 4852996 w 4852996"/>
              <a:gd name="connsiteY5" fmla="*/ 672550 h 672550"/>
              <a:gd name="connsiteX6" fmla="*/ 0 w 4852996"/>
              <a:gd name="connsiteY6" fmla="*/ 672550 h 672550"/>
              <a:gd name="connsiteX7" fmla="*/ 6626 w 4852996"/>
              <a:gd name="connsiteY7" fmla="*/ 16568 h 672550"/>
              <a:gd name="connsiteX0" fmla="*/ 6626 w 4852996"/>
              <a:gd name="connsiteY0" fmla="*/ 18105 h 674087"/>
              <a:gd name="connsiteX1" fmla="*/ 1055511 w 4852996"/>
              <a:gd name="connsiteY1" fmla="*/ 372598 h 674087"/>
              <a:gd name="connsiteX2" fmla="*/ 2261459 w 4852996"/>
              <a:gd name="connsiteY2" fmla="*/ 1537 h 674087"/>
              <a:gd name="connsiteX3" fmla="*/ 3550232 w 4852996"/>
              <a:gd name="connsiteY3" fmla="*/ 332843 h 674087"/>
              <a:gd name="connsiteX4" fmla="*/ 4852996 w 4852996"/>
              <a:gd name="connsiteY4" fmla="*/ 31357 h 674087"/>
              <a:gd name="connsiteX5" fmla="*/ 4852996 w 4852996"/>
              <a:gd name="connsiteY5" fmla="*/ 674087 h 674087"/>
              <a:gd name="connsiteX6" fmla="*/ 0 w 4852996"/>
              <a:gd name="connsiteY6" fmla="*/ 674087 h 674087"/>
              <a:gd name="connsiteX7" fmla="*/ 6626 w 4852996"/>
              <a:gd name="connsiteY7" fmla="*/ 18105 h 674087"/>
              <a:gd name="connsiteX0" fmla="*/ 6626 w 4852996"/>
              <a:gd name="connsiteY0" fmla="*/ 18498 h 674480"/>
              <a:gd name="connsiteX1" fmla="*/ 1055511 w 4852996"/>
              <a:gd name="connsiteY1" fmla="*/ 372991 h 674480"/>
              <a:gd name="connsiteX2" fmla="*/ 2261459 w 4852996"/>
              <a:gd name="connsiteY2" fmla="*/ 1930 h 674480"/>
              <a:gd name="connsiteX3" fmla="*/ 3550232 w 4852996"/>
              <a:gd name="connsiteY3" fmla="*/ 333236 h 674480"/>
              <a:gd name="connsiteX4" fmla="*/ 4852996 w 4852996"/>
              <a:gd name="connsiteY4" fmla="*/ 31750 h 674480"/>
              <a:gd name="connsiteX5" fmla="*/ 4852996 w 4852996"/>
              <a:gd name="connsiteY5" fmla="*/ 674480 h 674480"/>
              <a:gd name="connsiteX6" fmla="*/ 0 w 4852996"/>
              <a:gd name="connsiteY6" fmla="*/ 674480 h 674480"/>
              <a:gd name="connsiteX7" fmla="*/ 6626 w 4852996"/>
              <a:gd name="connsiteY7" fmla="*/ 18498 h 674480"/>
              <a:gd name="connsiteX0" fmla="*/ 6626 w 4852996"/>
              <a:gd name="connsiteY0" fmla="*/ 18498 h 674480"/>
              <a:gd name="connsiteX1" fmla="*/ 1055511 w 4852996"/>
              <a:gd name="connsiteY1" fmla="*/ 372991 h 674480"/>
              <a:gd name="connsiteX2" fmla="*/ 2261459 w 4852996"/>
              <a:gd name="connsiteY2" fmla="*/ 1930 h 674480"/>
              <a:gd name="connsiteX3" fmla="*/ 3725823 w 4852996"/>
              <a:gd name="connsiteY3" fmla="*/ 336549 h 674480"/>
              <a:gd name="connsiteX4" fmla="*/ 4852996 w 4852996"/>
              <a:gd name="connsiteY4" fmla="*/ 31750 h 674480"/>
              <a:gd name="connsiteX5" fmla="*/ 4852996 w 4852996"/>
              <a:gd name="connsiteY5" fmla="*/ 674480 h 674480"/>
              <a:gd name="connsiteX6" fmla="*/ 0 w 4852996"/>
              <a:gd name="connsiteY6" fmla="*/ 674480 h 674480"/>
              <a:gd name="connsiteX7" fmla="*/ 6626 w 4852996"/>
              <a:gd name="connsiteY7" fmla="*/ 18498 h 674480"/>
              <a:gd name="connsiteX0" fmla="*/ 6626 w 4852996"/>
              <a:gd name="connsiteY0" fmla="*/ 18498 h 674480"/>
              <a:gd name="connsiteX1" fmla="*/ 1055511 w 4852996"/>
              <a:gd name="connsiteY1" fmla="*/ 372991 h 674480"/>
              <a:gd name="connsiteX2" fmla="*/ 2261459 w 4852996"/>
              <a:gd name="connsiteY2" fmla="*/ 1930 h 674480"/>
              <a:gd name="connsiteX3" fmla="*/ 3725823 w 4852996"/>
              <a:gd name="connsiteY3" fmla="*/ 336549 h 674480"/>
              <a:gd name="connsiteX4" fmla="*/ 4852996 w 4852996"/>
              <a:gd name="connsiteY4" fmla="*/ 31750 h 674480"/>
              <a:gd name="connsiteX5" fmla="*/ 4852996 w 4852996"/>
              <a:gd name="connsiteY5" fmla="*/ 674480 h 674480"/>
              <a:gd name="connsiteX6" fmla="*/ 0 w 4852996"/>
              <a:gd name="connsiteY6" fmla="*/ 674480 h 674480"/>
              <a:gd name="connsiteX7" fmla="*/ 6626 w 4852996"/>
              <a:gd name="connsiteY7" fmla="*/ 18498 h 674480"/>
              <a:gd name="connsiteX0" fmla="*/ 6626 w 4852996"/>
              <a:gd name="connsiteY0" fmla="*/ 18498 h 674480"/>
              <a:gd name="connsiteX1" fmla="*/ 1055511 w 4852996"/>
              <a:gd name="connsiteY1" fmla="*/ 372991 h 674480"/>
              <a:gd name="connsiteX2" fmla="*/ 2261459 w 4852996"/>
              <a:gd name="connsiteY2" fmla="*/ 1930 h 674480"/>
              <a:gd name="connsiteX3" fmla="*/ 3725823 w 4852996"/>
              <a:gd name="connsiteY3" fmla="*/ 336549 h 674480"/>
              <a:gd name="connsiteX4" fmla="*/ 4852996 w 4852996"/>
              <a:gd name="connsiteY4" fmla="*/ 31750 h 674480"/>
              <a:gd name="connsiteX5" fmla="*/ 4852996 w 4852996"/>
              <a:gd name="connsiteY5" fmla="*/ 674480 h 674480"/>
              <a:gd name="connsiteX6" fmla="*/ 0 w 4852996"/>
              <a:gd name="connsiteY6" fmla="*/ 674480 h 674480"/>
              <a:gd name="connsiteX7" fmla="*/ 6626 w 4852996"/>
              <a:gd name="connsiteY7" fmla="*/ 18498 h 674480"/>
              <a:gd name="connsiteX0" fmla="*/ 6626 w 4852996"/>
              <a:gd name="connsiteY0" fmla="*/ 18498 h 674480"/>
              <a:gd name="connsiteX1" fmla="*/ 1055511 w 4852996"/>
              <a:gd name="connsiteY1" fmla="*/ 372991 h 674480"/>
              <a:gd name="connsiteX2" fmla="*/ 2307842 w 4852996"/>
              <a:gd name="connsiteY2" fmla="*/ 1930 h 674480"/>
              <a:gd name="connsiteX3" fmla="*/ 3725823 w 4852996"/>
              <a:gd name="connsiteY3" fmla="*/ 336549 h 674480"/>
              <a:gd name="connsiteX4" fmla="*/ 4852996 w 4852996"/>
              <a:gd name="connsiteY4" fmla="*/ 31750 h 674480"/>
              <a:gd name="connsiteX5" fmla="*/ 4852996 w 4852996"/>
              <a:gd name="connsiteY5" fmla="*/ 674480 h 674480"/>
              <a:gd name="connsiteX6" fmla="*/ 0 w 4852996"/>
              <a:gd name="connsiteY6" fmla="*/ 674480 h 674480"/>
              <a:gd name="connsiteX7" fmla="*/ 6626 w 4852996"/>
              <a:gd name="connsiteY7" fmla="*/ 18498 h 674480"/>
              <a:gd name="connsiteX0" fmla="*/ 6626 w 4852996"/>
              <a:gd name="connsiteY0" fmla="*/ 18092 h 674074"/>
              <a:gd name="connsiteX1" fmla="*/ 1055511 w 4852996"/>
              <a:gd name="connsiteY1" fmla="*/ 372585 h 674074"/>
              <a:gd name="connsiteX2" fmla="*/ 2307842 w 4852996"/>
              <a:gd name="connsiteY2" fmla="*/ 1524 h 674074"/>
              <a:gd name="connsiteX3" fmla="*/ 3725823 w 4852996"/>
              <a:gd name="connsiteY3" fmla="*/ 336143 h 674074"/>
              <a:gd name="connsiteX4" fmla="*/ 4852996 w 4852996"/>
              <a:gd name="connsiteY4" fmla="*/ 31344 h 674074"/>
              <a:gd name="connsiteX5" fmla="*/ 4852996 w 4852996"/>
              <a:gd name="connsiteY5" fmla="*/ 674074 h 674074"/>
              <a:gd name="connsiteX6" fmla="*/ 0 w 4852996"/>
              <a:gd name="connsiteY6" fmla="*/ 674074 h 674074"/>
              <a:gd name="connsiteX7" fmla="*/ 6626 w 4852996"/>
              <a:gd name="connsiteY7" fmla="*/ 18092 h 674074"/>
              <a:gd name="connsiteX0" fmla="*/ 6626 w 4852996"/>
              <a:gd name="connsiteY0" fmla="*/ 16677 h 672659"/>
              <a:gd name="connsiteX1" fmla="*/ 1055511 w 4852996"/>
              <a:gd name="connsiteY1" fmla="*/ 371170 h 672659"/>
              <a:gd name="connsiteX2" fmla="*/ 2307842 w 4852996"/>
              <a:gd name="connsiteY2" fmla="*/ 109 h 672659"/>
              <a:gd name="connsiteX3" fmla="*/ 3725823 w 4852996"/>
              <a:gd name="connsiteY3" fmla="*/ 334728 h 672659"/>
              <a:gd name="connsiteX4" fmla="*/ 4852996 w 4852996"/>
              <a:gd name="connsiteY4" fmla="*/ 29929 h 672659"/>
              <a:gd name="connsiteX5" fmla="*/ 4852996 w 4852996"/>
              <a:gd name="connsiteY5" fmla="*/ 672659 h 672659"/>
              <a:gd name="connsiteX6" fmla="*/ 0 w 4852996"/>
              <a:gd name="connsiteY6" fmla="*/ 672659 h 672659"/>
              <a:gd name="connsiteX7" fmla="*/ 6626 w 4852996"/>
              <a:gd name="connsiteY7" fmla="*/ 16677 h 672659"/>
              <a:gd name="connsiteX0" fmla="*/ 6626 w 4852996"/>
              <a:gd name="connsiteY0" fmla="*/ 16677 h 672659"/>
              <a:gd name="connsiteX1" fmla="*/ 1055511 w 4852996"/>
              <a:gd name="connsiteY1" fmla="*/ 371170 h 672659"/>
              <a:gd name="connsiteX2" fmla="*/ 2307842 w 4852996"/>
              <a:gd name="connsiteY2" fmla="*/ 109 h 672659"/>
              <a:gd name="connsiteX3" fmla="*/ 3725823 w 4852996"/>
              <a:gd name="connsiteY3" fmla="*/ 334728 h 672659"/>
              <a:gd name="connsiteX4" fmla="*/ 4852996 w 4852996"/>
              <a:gd name="connsiteY4" fmla="*/ 29929 h 672659"/>
              <a:gd name="connsiteX5" fmla="*/ 4852996 w 4852996"/>
              <a:gd name="connsiteY5" fmla="*/ 672659 h 672659"/>
              <a:gd name="connsiteX6" fmla="*/ 0 w 4852996"/>
              <a:gd name="connsiteY6" fmla="*/ 672659 h 672659"/>
              <a:gd name="connsiteX7" fmla="*/ 6626 w 4852996"/>
              <a:gd name="connsiteY7" fmla="*/ 16677 h 672659"/>
              <a:gd name="connsiteX0" fmla="*/ 6626 w 4852996"/>
              <a:gd name="connsiteY0" fmla="*/ 16571 h 672553"/>
              <a:gd name="connsiteX1" fmla="*/ 1055511 w 4852996"/>
              <a:gd name="connsiteY1" fmla="*/ 371064 h 672553"/>
              <a:gd name="connsiteX2" fmla="*/ 2307842 w 4852996"/>
              <a:gd name="connsiteY2" fmla="*/ 3 h 672553"/>
              <a:gd name="connsiteX3" fmla="*/ 3725823 w 4852996"/>
              <a:gd name="connsiteY3" fmla="*/ 334622 h 672553"/>
              <a:gd name="connsiteX4" fmla="*/ 4852996 w 4852996"/>
              <a:gd name="connsiteY4" fmla="*/ 29823 h 672553"/>
              <a:gd name="connsiteX5" fmla="*/ 4852996 w 4852996"/>
              <a:gd name="connsiteY5" fmla="*/ 672553 h 672553"/>
              <a:gd name="connsiteX6" fmla="*/ 0 w 4852996"/>
              <a:gd name="connsiteY6" fmla="*/ 672553 h 672553"/>
              <a:gd name="connsiteX7" fmla="*/ 6626 w 4852996"/>
              <a:gd name="connsiteY7" fmla="*/ 16571 h 672553"/>
              <a:gd name="connsiteX0" fmla="*/ 6626 w 4852996"/>
              <a:gd name="connsiteY0" fmla="*/ 16571 h 672553"/>
              <a:gd name="connsiteX1" fmla="*/ 1055511 w 4852996"/>
              <a:gd name="connsiteY1" fmla="*/ 371064 h 672553"/>
              <a:gd name="connsiteX2" fmla="*/ 2307842 w 4852996"/>
              <a:gd name="connsiteY2" fmla="*/ 3 h 672553"/>
              <a:gd name="connsiteX3" fmla="*/ 3725823 w 4852996"/>
              <a:gd name="connsiteY3" fmla="*/ 334622 h 672553"/>
              <a:gd name="connsiteX4" fmla="*/ 4852996 w 4852996"/>
              <a:gd name="connsiteY4" fmla="*/ 29823 h 672553"/>
              <a:gd name="connsiteX5" fmla="*/ 4852996 w 4852996"/>
              <a:gd name="connsiteY5" fmla="*/ 672553 h 672553"/>
              <a:gd name="connsiteX6" fmla="*/ 0 w 4852996"/>
              <a:gd name="connsiteY6" fmla="*/ 672553 h 672553"/>
              <a:gd name="connsiteX7" fmla="*/ 6626 w 4852996"/>
              <a:gd name="connsiteY7" fmla="*/ 16571 h 672553"/>
              <a:gd name="connsiteX0" fmla="*/ 6626 w 4852996"/>
              <a:gd name="connsiteY0" fmla="*/ 18843 h 674825"/>
              <a:gd name="connsiteX1" fmla="*/ 1055511 w 4852996"/>
              <a:gd name="connsiteY1" fmla="*/ 373336 h 674825"/>
              <a:gd name="connsiteX2" fmla="*/ 2307842 w 4852996"/>
              <a:gd name="connsiteY2" fmla="*/ 2275 h 674825"/>
              <a:gd name="connsiteX3" fmla="*/ 3725823 w 4852996"/>
              <a:gd name="connsiteY3" fmla="*/ 336894 h 674825"/>
              <a:gd name="connsiteX4" fmla="*/ 4852996 w 4852996"/>
              <a:gd name="connsiteY4" fmla="*/ 32095 h 674825"/>
              <a:gd name="connsiteX5" fmla="*/ 4852996 w 4852996"/>
              <a:gd name="connsiteY5" fmla="*/ 674825 h 674825"/>
              <a:gd name="connsiteX6" fmla="*/ 0 w 4852996"/>
              <a:gd name="connsiteY6" fmla="*/ 674825 h 674825"/>
              <a:gd name="connsiteX7" fmla="*/ 6626 w 4852996"/>
              <a:gd name="connsiteY7" fmla="*/ 18843 h 67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2996" h="674825">
                <a:moveTo>
                  <a:pt x="6626" y="18843"/>
                </a:moveTo>
                <a:cubicBezTo>
                  <a:pt x="567185" y="21051"/>
                  <a:pt x="494952" y="371128"/>
                  <a:pt x="1055511" y="373336"/>
                </a:cubicBezTo>
                <a:cubicBezTo>
                  <a:pt x="1403381" y="400945"/>
                  <a:pt x="1903651" y="1171"/>
                  <a:pt x="2307842" y="2275"/>
                </a:cubicBezTo>
                <a:cubicBezTo>
                  <a:pt x="2667859" y="-31961"/>
                  <a:pt x="3266415" y="331372"/>
                  <a:pt x="3725823" y="336894"/>
                </a:cubicBezTo>
                <a:cubicBezTo>
                  <a:pt x="4196521" y="319225"/>
                  <a:pt x="4372358" y="43138"/>
                  <a:pt x="4852996" y="32095"/>
                </a:cubicBezTo>
                <a:lnTo>
                  <a:pt x="4852996" y="674825"/>
                </a:lnTo>
                <a:lnTo>
                  <a:pt x="0" y="674825"/>
                </a:lnTo>
                <a:cubicBezTo>
                  <a:pt x="2209" y="456164"/>
                  <a:pt x="4417" y="237504"/>
                  <a:pt x="6626" y="1884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0AA80DDE-BB6B-DA00-41AD-3D2BBF83F8DB}"/>
              </a:ext>
            </a:extLst>
          </p:cNvPr>
          <p:cNvSpPr/>
          <p:nvPr/>
        </p:nvSpPr>
        <p:spPr>
          <a:xfrm rot="5400000">
            <a:off x="270875" y="4185145"/>
            <a:ext cx="1240675" cy="636339"/>
          </a:xfrm>
          <a:prstGeom prst="corner">
            <a:avLst>
              <a:gd name="adj1" fmla="val 37974"/>
              <a:gd name="adj2" fmla="val 43127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L-Shape 8">
            <a:extLst>
              <a:ext uri="{FF2B5EF4-FFF2-40B4-BE49-F238E27FC236}">
                <a16:creationId xmlns:a16="http://schemas.microsoft.com/office/drawing/2014/main" id="{7B6F0F13-E762-684F-3E09-BEBA04C7FE08}"/>
              </a:ext>
            </a:extLst>
          </p:cNvPr>
          <p:cNvSpPr/>
          <p:nvPr/>
        </p:nvSpPr>
        <p:spPr>
          <a:xfrm rot="5400000" flipV="1">
            <a:off x="5123870" y="4185144"/>
            <a:ext cx="1240676" cy="636343"/>
          </a:xfrm>
          <a:prstGeom prst="corner">
            <a:avLst>
              <a:gd name="adj1" fmla="val 37974"/>
              <a:gd name="adj2" fmla="val 43127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8A1EF0D5-9E19-B726-0242-96E0D864283A}"/>
              </a:ext>
            </a:extLst>
          </p:cNvPr>
          <p:cNvSpPr/>
          <p:nvPr/>
        </p:nvSpPr>
        <p:spPr>
          <a:xfrm>
            <a:off x="891213" y="4925342"/>
            <a:ext cx="4852996" cy="433317"/>
          </a:xfrm>
          <a:prstGeom prst="frame">
            <a:avLst>
              <a:gd name="adj1" fmla="val 580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C9A8E8-1932-3694-D7CB-65BB89B178D6}"/>
              </a:ext>
            </a:extLst>
          </p:cNvPr>
          <p:cNvSpPr/>
          <p:nvPr/>
        </p:nvSpPr>
        <p:spPr>
          <a:xfrm>
            <a:off x="1086465" y="1233285"/>
            <a:ext cx="4469788" cy="4140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Substrate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7E8EEE-0F59-528A-999C-ABBEB96CDE2C}"/>
              </a:ext>
            </a:extLst>
          </p:cNvPr>
          <p:cNvSpPr/>
          <p:nvPr/>
        </p:nvSpPr>
        <p:spPr>
          <a:xfrm>
            <a:off x="1086465" y="1748564"/>
            <a:ext cx="1824918" cy="1631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/>
              <a:t>Mask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C21C97-F49F-97E0-1B98-035323C85AED}"/>
              </a:ext>
            </a:extLst>
          </p:cNvPr>
          <p:cNvSpPr/>
          <p:nvPr/>
        </p:nvSpPr>
        <p:spPr>
          <a:xfrm>
            <a:off x="3731335" y="1752755"/>
            <a:ext cx="1824918" cy="1631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/>
              <a:t>Mask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63E60D-68A1-7A92-08FD-2EFBE3FF0A0E}"/>
              </a:ext>
            </a:extLst>
          </p:cNvPr>
          <p:cNvSpPr/>
          <p:nvPr/>
        </p:nvSpPr>
        <p:spPr>
          <a:xfrm>
            <a:off x="1085849" y="1631719"/>
            <a:ext cx="4469788" cy="1240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Nb backing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C21C5D-D865-8480-1D05-F43995AAE705}"/>
              </a:ext>
            </a:extLst>
          </p:cNvPr>
          <p:cNvSpPr/>
          <p:nvPr/>
        </p:nvSpPr>
        <p:spPr>
          <a:xfrm>
            <a:off x="2911383" y="1756410"/>
            <a:ext cx="819952" cy="45719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8099332-7714-939C-23B5-C25BA2C49506}"/>
              </a:ext>
            </a:extLst>
          </p:cNvPr>
          <p:cNvSpPr/>
          <p:nvPr/>
        </p:nvSpPr>
        <p:spPr>
          <a:xfrm>
            <a:off x="1975709" y="4177120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B4DADA5-94FF-6C1B-E991-D0BDB2D2EF3F}"/>
              </a:ext>
            </a:extLst>
          </p:cNvPr>
          <p:cNvSpPr/>
          <p:nvPr/>
        </p:nvSpPr>
        <p:spPr>
          <a:xfrm>
            <a:off x="2481887" y="3823290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F4BF3E5-7C67-2ABA-9010-E9E2F08F44C6}"/>
              </a:ext>
            </a:extLst>
          </p:cNvPr>
          <p:cNvSpPr/>
          <p:nvPr/>
        </p:nvSpPr>
        <p:spPr>
          <a:xfrm>
            <a:off x="3754392" y="3815566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53FB736-05F5-4654-C903-E0CEAF452B39}"/>
              </a:ext>
            </a:extLst>
          </p:cNvPr>
          <p:cNvSpPr/>
          <p:nvPr/>
        </p:nvSpPr>
        <p:spPr>
          <a:xfrm>
            <a:off x="4715281" y="4135900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396395D-3C40-FFD2-22C1-02172BCCB776}"/>
              </a:ext>
            </a:extLst>
          </p:cNvPr>
          <p:cNvSpPr/>
          <p:nvPr/>
        </p:nvSpPr>
        <p:spPr>
          <a:xfrm>
            <a:off x="3604947" y="1766324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C192757-C896-6DCA-4318-A5F96823F096}"/>
              </a:ext>
            </a:extLst>
          </p:cNvPr>
          <p:cNvSpPr/>
          <p:nvPr/>
        </p:nvSpPr>
        <p:spPr>
          <a:xfrm>
            <a:off x="3482101" y="1762194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B03B6EB-84C9-D888-4E79-B76BB0F26AA8}"/>
              </a:ext>
            </a:extLst>
          </p:cNvPr>
          <p:cNvSpPr/>
          <p:nvPr/>
        </p:nvSpPr>
        <p:spPr>
          <a:xfrm>
            <a:off x="3349427" y="1770266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72485F6-4BAB-270F-3762-D4A42330C974}"/>
              </a:ext>
            </a:extLst>
          </p:cNvPr>
          <p:cNvSpPr/>
          <p:nvPr/>
        </p:nvSpPr>
        <p:spPr>
          <a:xfrm>
            <a:off x="3217480" y="1764853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3858D70-ABA8-4EBB-D462-688FB40BD5B6}"/>
              </a:ext>
            </a:extLst>
          </p:cNvPr>
          <p:cNvSpPr/>
          <p:nvPr/>
        </p:nvSpPr>
        <p:spPr>
          <a:xfrm>
            <a:off x="3082204" y="1774207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876A591-4131-663B-3673-2E5A1B17279D}"/>
              </a:ext>
            </a:extLst>
          </p:cNvPr>
          <p:cNvSpPr/>
          <p:nvPr/>
        </p:nvSpPr>
        <p:spPr>
          <a:xfrm>
            <a:off x="2939042" y="1766457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8970B88-5468-D72B-2D5D-208874B2C44F}"/>
              </a:ext>
            </a:extLst>
          </p:cNvPr>
          <p:cNvSpPr/>
          <p:nvPr/>
        </p:nvSpPr>
        <p:spPr>
          <a:xfrm>
            <a:off x="2969928" y="1818237"/>
            <a:ext cx="119373" cy="119373"/>
          </a:xfrm>
          <a:prstGeom prst="ellipse">
            <a:avLst/>
          </a:prstGeom>
          <a:solidFill>
            <a:srgbClr val="7C7C7C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CC6DD63-FE73-E3B3-9C4B-FB3E369F4512}"/>
              </a:ext>
            </a:extLst>
          </p:cNvPr>
          <p:cNvSpPr/>
          <p:nvPr/>
        </p:nvSpPr>
        <p:spPr>
          <a:xfrm>
            <a:off x="3392130" y="1847412"/>
            <a:ext cx="119373" cy="119373"/>
          </a:xfrm>
          <a:prstGeom prst="ellipse">
            <a:avLst/>
          </a:prstGeom>
          <a:solidFill>
            <a:srgbClr val="7C7C7C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D8710CD-7673-9203-C9F5-4A457E6990B9}"/>
              </a:ext>
            </a:extLst>
          </p:cNvPr>
          <p:cNvSpPr/>
          <p:nvPr/>
        </p:nvSpPr>
        <p:spPr>
          <a:xfrm>
            <a:off x="3317000" y="1806133"/>
            <a:ext cx="119373" cy="119373"/>
          </a:xfrm>
          <a:prstGeom prst="ellipse">
            <a:avLst/>
          </a:prstGeom>
          <a:solidFill>
            <a:srgbClr val="7C7C7C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00F7EEF-8CF0-39C2-3CEC-643F4B952320}"/>
              </a:ext>
            </a:extLst>
          </p:cNvPr>
          <p:cNvSpPr/>
          <p:nvPr/>
        </p:nvSpPr>
        <p:spPr>
          <a:xfrm>
            <a:off x="3447987" y="1802087"/>
            <a:ext cx="119373" cy="119373"/>
          </a:xfrm>
          <a:prstGeom prst="ellipse">
            <a:avLst/>
          </a:prstGeom>
          <a:solidFill>
            <a:srgbClr val="7C7C7C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4ABBFED-8784-9093-7F27-7ABF1C14A65C}"/>
              </a:ext>
            </a:extLst>
          </p:cNvPr>
          <p:cNvSpPr/>
          <p:nvPr/>
        </p:nvSpPr>
        <p:spPr>
          <a:xfrm>
            <a:off x="3505890" y="1852004"/>
            <a:ext cx="119373" cy="119373"/>
          </a:xfrm>
          <a:prstGeom prst="ellipse">
            <a:avLst/>
          </a:prstGeom>
          <a:solidFill>
            <a:srgbClr val="7C7C7C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09718ED-0FD9-66AF-A542-E25BD9BDD367}"/>
              </a:ext>
            </a:extLst>
          </p:cNvPr>
          <p:cNvSpPr/>
          <p:nvPr/>
        </p:nvSpPr>
        <p:spPr>
          <a:xfrm>
            <a:off x="3581076" y="1820100"/>
            <a:ext cx="119373" cy="119373"/>
          </a:xfrm>
          <a:prstGeom prst="ellipse">
            <a:avLst/>
          </a:prstGeom>
          <a:solidFill>
            <a:srgbClr val="7C7C7C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FE7B97C-51B5-4FB1-1297-6FA851D75B41}"/>
              </a:ext>
            </a:extLst>
          </p:cNvPr>
          <p:cNvSpPr/>
          <p:nvPr/>
        </p:nvSpPr>
        <p:spPr>
          <a:xfrm>
            <a:off x="3190612" y="1853242"/>
            <a:ext cx="119373" cy="119373"/>
          </a:xfrm>
          <a:prstGeom prst="ellipse">
            <a:avLst/>
          </a:prstGeom>
          <a:solidFill>
            <a:srgbClr val="7C7C7C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84633F6-5743-9C87-FE5B-77196E5BD213}"/>
              </a:ext>
            </a:extLst>
          </p:cNvPr>
          <p:cNvSpPr/>
          <p:nvPr/>
        </p:nvSpPr>
        <p:spPr>
          <a:xfrm>
            <a:off x="3115482" y="1811963"/>
            <a:ext cx="119373" cy="119373"/>
          </a:xfrm>
          <a:prstGeom prst="ellipse">
            <a:avLst/>
          </a:prstGeom>
          <a:solidFill>
            <a:srgbClr val="7C7C7C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1376C0C-2C10-6B51-B5A7-6FE7E66D96FE}"/>
              </a:ext>
            </a:extLst>
          </p:cNvPr>
          <p:cNvSpPr/>
          <p:nvPr/>
        </p:nvSpPr>
        <p:spPr>
          <a:xfrm>
            <a:off x="1454175" y="2162969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A019176-BC84-AC14-D25C-5660E3C9CB9D}"/>
              </a:ext>
            </a:extLst>
          </p:cNvPr>
          <p:cNvSpPr/>
          <p:nvPr/>
        </p:nvSpPr>
        <p:spPr>
          <a:xfrm>
            <a:off x="1856336" y="2560832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47E2F7D-2902-75E1-53C9-AAD88C6305A2}"/>
              </a:ext>
            </a:extLst>
          </p:cNvPr>
          <p:cNvSpPr/>
          <p:nvPr/>
        </p:nvSpPr>
        <p:spPr>
          <a:xfrm>
            <a:off x="2773535" y="2364398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FF1691A-ABA4-AA4C-24D0-49A94EE39F17}"/>
              </a:ext>
            </a:extLst>
          </p:cNvPr>
          <p:cNvSpPr/>
          <p:nvPr/>
        </p:nvSpPr>
        <p:spPr>
          <a:xfrm>
            <a:off x="7887514" y="2869634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919B311-4394-C441-0922-E772BBCDBD1D}"/>
              </a:ext>
            </a:extLst>
          </p:cNvPr>
          <p:cNvSpPr/>
          <p:nvPr/>
        </p:nvSpPr>
        <p:spPr>
          <a:xfrm>
            <a:off x="3359057" y="2348052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DADC717-AE08-94C3-DA4F-4FBA37E9BD7D}"/>
              </a:ext>
            </a:extLst>
          </p:cNvPr>
          <p:cNvSpPr/>
          <p:nvPr/>
        </p:nvSpPr>
        <p:spPr>
          <a:xfrm>
            <a:off x="8174215" y="3370906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A570981-5330-1692-874D-B06C67AB9848}"/>
              </a:ext>
            </a:extLst>
          </p:cNvPr>
          <p:cNvSpPr/>
          <p:nvPr/>
        </p:nvSpPr>
        <p:spPr>
          <a:xfrm>
            <a:off x="2802968" y="3074674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0D96CE9-6550-25C1-7723-91794B71B308}"/>
              </a:ext>
            </a:extLst>
          </p:cNvPr>
          <p:cNvSpPr/>
          <p:nvPr/>
        </p:nvSpPr>
        <p:spPr>
          <a:xfrm>
            <a:off x="2138215" y="3115053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50512E2-6C94-F76B-D900-E6035BEEF0BD}"/>
              </a:ext>
            </a:extLst>
          </p:cNvPr>
          <p:cNvSpPr/>
          <p:nvPr/>
        </p:nvSpPr>
        <p:spPr>
          <a:xfrm>
            <a:off x="8664744" y="3343751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3F589FE-5BFB-0300-5009-50C5E6F01300}"/>
              </a:ext>
            </a:extLst>
          </p:cNvPr>
          <p:cNvSpPr/>
          <p:nvPr/>
        </p:nvSpPr>
        <p:spPr>
          <a:xfrm>
            <a:off x="2317743" y="2080476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5133AD1-A93C-4360-94CD-E150A85B09A1}"/>
              </a:ext>
            </a:extLst>
          </p:cNvPr>
          <p:cNvSpPr/>
          <p:nvPr/>
        </p:nvSpPr>
        <p:spPr>
          <a:xfrm>
            <a:off x="9402835" y="4362780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0D385C9-57FE-95FD-7BA8-E04488FD3CCD}"/>
              </a:ext>
            </a:extLst>
          </p:cNvPr>
          <p:cNvSpPr/>
          <p:nvPr/>
        </p:nvSpPr>
        <p:spPr>
          <a:xfrm>
            <a:off x="3619505" y="2952893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C912F0B-5434-DD71-70E0-2CBDE4EB48D8}"/>
              </a:ext>
            </a:extLst>
          </p:cNvPr>
          <p:cNvSpPr/>
          <p:nvPr/>
        </p:nvSpPr>
        <p:spPr>
          <a:xfrm>
            <a:off x="9186654" y="4213724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CEDD4F3-5936-7CC1-873B-4A3691E35275}"/>
              </a:ext>
            </a:extLst>
          </p:cNvPr>
          <p:cNvSpPr/>
          <p:nvPr/>
        </p:nvSpPr>
        <p:spPr>
          <a:xfrm>
            <a:off x="8450057" y="2848617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8A05E87-EACF-669C-229F-A586E4234D2E}"/>
              </a:ext>
            </a:extLst>
          </p:cNvPr>
          <p:cNvSpPr/>
          <p:nvPr/>
        </p:nvSpPr>
        <p:spPr>
          <a:xfrm>
            <a:off x="1436827" y="3330425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6D1C121-925A-E916-5D9C-310B6DAE6EA0}"/>
              </a:ext>
            </a:extLst>
          </p:cNvPr>
          <p:cNvSpPr/>
          <p:nvPr/>
        </p:nvSpPr>
        <p:spPr>
          <a:xfrm>
            <a:off x="1359459" y="4025855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A5346AA-9571-BCAB-0365-A8918015477C}"/>
              </a:ext>
            </a:extLst>
          </p:cNvPr>
          <p:cNvSpPr/>
          <p:nvPr/>
        </p:nvSpPr>
        <p:spPr>
          <a:xfrm>
            <a:off x="1736949" y="3814100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CE3FFA9-6750-F3CF-5549-1E0CA36663F6}"/>
              </a:ext>
            </a:extLst>
          </p:cNvPr>
          <p:cNvSpPr/>
          <p:nvPr/>
        </p:nvSpPr>
        <p:spPr>
          <a:xfrm>
            <a:off x="4158050" y="3759153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8D90D68-BA2B-66C0-B06F-BF6EAB296AA1}"/>
              </a:ext>
            </a:extLst>
          </p:cNvPr>
          <p:cNvSpPr/>
          <p:nvPr/>
        </p:nvSpPr>
        <p:spPr>
          <a:xfrm>
            <a:off x="2541573" y="4152767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4A47D8D-BBF5-2F00-4D3D-DE26CE06EDD5}"/>
              </a:ext>
            </a:extLst>
          </p:cNvPr>
          <p:cNvSpPr/>
          <p:nvPr/>
        </p:nvSpPr>
        <p:spPr>
          <a:xfrm>
            <a:off x="4684422" y="3817735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ACC9D04-7687-E762-D9BB-57C8B162BF06}"/>
              </a:ext>
            </a:extLst>
          </p:cNvPr>
          <p:cNvSpPr/>
          <p:nvPr/>
        </p:nvSpPr>
        <p:spPr>
          <a:xfrm>
            <a:off x="3581903" y="4093080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476FAAC-02F9-BC2D-5D4F-AA727B222011}"/>
              </a:ext>
            </a:extLst>
          </p:cNvPr>
          <p:cNvSpPr/>
          <p:nvPr/>
        </p:nvSpPr>
        <p:spPr>
          <a:xfrm>
            <a:off x="4100818" y="4096080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B6BB41A-FACE-8304-187E-42CAB738C955}"/>
              </a:ext>
            </a:extLst>
          </p:cNvPr>
          <p:cNvSpPr/>
          <p:nvPr/>
        </p:nvSpPr>
        <p:spPr>
          <a:xfrm>
            <a:off x="3141352" y="3969511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943DF52-98E3-3B4E-E56F-41CB079FC385}"/>
              </a:ext>
            </a:extLst>
          </p:cNvPr>
          <p:cNvSpPr/>
          <p:nvPr/>
        </p:nvSpPr>
        <p:spPr>
          <a:xfrm>
            <a:off x="2164285" y="3789304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9F3DFE-F4FA-472E-059C-25DCD8C8B9FF}"/>
              </a:ext>
            </a:extLst>
          </p:cNvPr>
          <p:cNvSpPr/>
          <p:nvPr/>
        </p:nvSpPr>
        <p:spPr>
          <a:xfrm>
            <a:off x="1684388" y="4231710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B0F1FB3-2E4B-F107-3E06-AB95AD0D6779}"/>
              </a:ext>
            </a:extLst>
          </p:cNvPr>
          <p:cNvSpPr/>
          <p:nvPr/>
        </p:nvSpPr>
        <p:spPr>
          <a:xfrm>
            <a:off x="5086835" y="4115928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4C93BBF-3F11-4BDF-0B22-D1FC0BBDBA83}"/>
              </a:ext>
            </a:extLst>
          </p:cNvPr>
          <p:cNvSpPr txBox="1"/>
          <p:nvPr/>
        </p:nvSpPr>
        <p:spPr>
          <a:xfrm>
            <a:off x="2333823" y="4953570"/>
            <a:ext cx="1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Permanent magnet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EF97C8F-0C6C-3972-232C-CAAF1B663888}"/>
              </a:ext>
            </a:extLst>
          </p:cNvPr>
          <p:cNvSpPr txBox="1"/>
          <p:nvPr/>
        </p:nvSpPr>
        <p:spPr>
          <a:xfrm>
            <a:off x="2772614" y="4367607"/>
            <a:ext cx="9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Cathode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2C6B72F-18FF-8519-6CD9-4C445E8A4F4A}"/>
              </a:ext>
            </a:extLst>
          </p:cNvPr>
          <p:cNvSpPr/>
          <p:nvPr/>
        </p:nvSpPr>
        <p:spPr>
          <a:xfrm>
            <a:off x="7426188" y="1241885"/>
            <a:ext cx="208124" cy="4125375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27D6E1D9-661D-934F-407C-EB7D26266670}"/>
              </a:ext>
            </a:extLst>
          </p:cNvPr>
          <p:cNvSpPr/>
          <p:nvPr/>
        </p:nvSpPr>
        <p:spPr>
          <a:xfrm>
            <a:off x="10724051" y="1241885"/>
            <a:ext cx="208124" cy="4125375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BFEEBEF-23E5-7C24-2C6B-84E86E465300}"/>
              </a:ext>
            </a:extLst>
          </p:cNvPr>
          <p:cNvSpPr/>
          <p:nvPr/>
        </p:nvSpPr>
        <p:spPr>
          <a:xfrm>
            <a:off x="8306913" y="4771780"/>
            <a:ext cx="1970343" cy="2964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Substrate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C8753F3-F18C-4158-0FE2-F017932AF33D}"/>
              </a:ext>
            </a:extLst>
          </p:cNvPr>
          <p:cNvSpPr/>
          <p:nvPr/>
        </p:nvSpPr>
        <p:spPr>
          <a:xfrm rot="5400000">
            <a:off x="8164033" y="4448256"/>
            <a:ext cx="181162" cy="1656852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6D7A112-3D26-9858-2D47-7D983FECE0F1}"/>
              </a:ext>
            </a:extLst>
          </p:cNvPr>
          <p:cNvSpPr/>
          <p:nvPr/>
        </p:nvSpPr>
        <p:spPr>
          <a:xfrm rot="5400000">
            <a:off x="10046841" y="4570779"/>
            <a:ext cx="181162" cy="1411806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7994AEB-0417-FAAC-7EC4-6DC127B41951}"/>
              </a:ext>
            </a:extLst>
          </p:cNvPr>
          <p:cNvSpPr/>
          <p:nvPr/>
        </p:nvSpPr>
        <p:spPr>
          <a:xfrm>
            <a:off x="9184828" y="5042009"/>
            <a:ext cx="175347" cy="563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63A5BA6-6545-8BF0-1E54-3F49FEB31AB4}"/>
              </a:ext>
            </a:extLst>
          </p:cNvPr>
          <p:cNvSpPr/>
          <p:nvPr/>
        </p:nvSpPr>
        <p:spPr>
          <a:xfrm rot="5400000">
            <a:off x="9051046" y="-278914"/>
            <a:ext cx="181162" cy="3222754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5ACB047-DA47-E050-6B9E-DAAC74AAF792}"/>
              </a:ext>
            </a:extLst>
          </p:cNvPr>
          <p:cNvSpPr/>
          <p:nvPr/>
        </p:nvSpPr>
        <p:spPr>
          <a:xfrm rot="5400000">
            <a:off x="8122752" y="1202103"/>
            <a:ext cx="296467" cy="277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D80D211-BB61-64AC-31E2-4DE19B37127F}"/>
              </a:ext>
            </a:extLst>
          </p:cNvPr>
          <p:cNvSpPr/>
          <p:nvPr/>
        </p:nvSpPr>
        <p:spPr>
          <a:xfrm rot="5400000">
            <a:off x="9028951" y="1250642"/>
            <a:ext cx="296467" cy="277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ACE5E8D-E6D3-FAA0-57BF-7668EE95BAD6}"/>
              </a:ext>
            </a:extLst>
          </p:cNvPr>
          <p:cNvSpPr/>
          <p:nvPr/>
        </p:nvSpPr>
        <p:spPr>
          <a:xfrm rot="5400000">
            <a:off x="10072280" y="1202104"/>
            <a:ext cx="296467" cy="277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CC95EDE6-06CA-E0C7-D953-FF454BD0B445}"/>
              </a:ext>
            </a:extLst>
          </p:cNvPr>
          <p:cNvSpPr/>
          <p:nvPr/>
        </p:nvSpPr>
        <p:spPr>
          <a:xfrm>
            <a:off x="8307925" y="4699163"/>
            <a:ext cx="1969331" cy="1211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Nb backing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C5F7F04-1F4F-3100-F80F-EF22954349C3}"/>
              </a:ext>
            </a:extLst>
          </p:cNvPr>
          <p:cNvSpPr/>
          <p:nvPr/>
        </p:nvSpPr>
        <p:spPr>
          <a:xfrm>
            <a:off x="8306913" y="4596294"/>
            <a:ext cx="684761" cy="1138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/>
              <a:t>Mask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2333577-94FE-EB56-F785-B172C6314497}"/>
              </a:ext>
            </a:extLst>
          </p:cNvPr>
          <p:cNvSpPr/>
          <p:nvPr/>
        </p:nvSpPr>
        <p:spPr>
          <a:xfrm>
            <a:off x="9593507" y="4588980"/>
            <a:ext cx="684761" cy="1211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/>
              <a:t>Mask</a:t>
            </a: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FD8383F0-659C-7EED-C8E0-9430BF022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991674" y="4546295"/>
            <a:ext cx="601882" cy="160502"/>
          </a:xfrm>
          <a:prstGeom prst="rect">
            <a:avLst/>
          </a:prstGeom>
        </p:spPr>
      </p:pic>
      <p:sp>
        <p:nvSpPr>
          <p:cNvPr id="165" name="Oval 164">
            <a:extLst>
              <a:ext uri="{FF2B5EF4-FFF2-40B4-BE49-F238E27FC236}">
                <a16:creationId xmlns:a16="http://schemas.microsoft.com/office/drawing/2014/main" id="{ABFC2A52-B00B-8B28-4C85-949461299A73}"/>
              </a:ext>
            </a:extLst>
          </p:cNvPr>
          <p:cNvSpPr/>
          <p:nvPr/>
        </p:nvSpPr>
        <p:spPr>
          <a:xfrm rot="2982492">
            <a:off x="8356903" y="3961845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36DC524A-060B-1EE8-023C-B4B7E8F017A3}"/>
              </a:ext>
            </a:extLst>
          </p:cNvPr>
          <p:cNvSpPr/>
          <p:nvPr/>
        </p:nvSpPr>
        <p:spPr>
          <a:xfrm rot="2982492">
            <a:off x="7936284" y="2611687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EB60292B-FE73-6E74-E7F3-73843060B240}"/>
              </a:ext>
            </a:extLst>
          </p:cNvPr>
          <p:cNvSpPr/>
          <p:nvPr/>
        </p:nvSpPr>
        <p:spPr>
          <a:xfrm rot="2982492">
            <a:off x="7888452" y="3240240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E35AACFD-7544-5FED-3447-E2503B04B79B}"/>
              </a:ext>
            </a:extLst>
          </p:cNvPr>
          <p:cNvSpPr/>
          <p:nvPr/>
        </p:nvSpPr>
        <p:spPr>
          <a:xfrm rot="2982492">
            <a:off x="10010760" y="3747767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FDD4878D-B3BD-E2A1-D6B3-666B17264C5F}"/>
              </a:ext>
            </a:extLst>
          </p:cNvPr>
          <p:cNvSpPr/>
          <p:nvPr/>
        </p:nvSpPr>
        <p:spPr>
          <a:xfrm rot="2982492">
            <a:off x="10330558" y="2558908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46F813D1-5747-E5D7-0EE7-F32AC78764C0}"/>
              </a:ext>
            </a:extLst>
          </p:cNvPr>
          <p:cNvSpPr/>
          <p:nvPr/>
        </p:nvSpPr>
        <p:spPr>
          <a:xfrm rot="2982492">
            <a:off x="10017493" y="3128212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8A716F50-38E5-3F66-691E-D4BD78AACB0D}"/>
              </a:ext>
            </a:extLst>
          </p:cNvPr>
          <p:cNvSpPr/>
          <p:nvPr/>
        </p:nvSpPr>
        <p:spPr>
          <a:xfrm rot="2982492">
            <a:off x="10354376" y="3286893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9646B0E-EED4-F642-3085-3E4126E33558}"/>
              </a:ext>
            </a:extLst>
          </p:cNvPr>
          <p:cNvSpPr/>
          <p:nvPr/>
        </p:nvSpPr>
        <p:spPr>
          <a:xfrm rot="2982492">
            <a:off x="10426279" y="4090782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6F12F08E-7439-7579-C0A6-979D3E5FAB8C}"/>
              </a:ext>
            </a:extLst>
          </p:cNvPr>
          <p:cNvSpPr/>
          <p:nvPr/>
        </p:nvSpPr>
        <p:spPr>
          <a:xfrm rot="2982492">
            <a:off x="7823699" y="3877720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2747930B-097E-23B3-2275-F5883163BBDE}"/>
              </a:ext>
            </a:extLst>
          </p:cNvPr>
          <p:cNvSpPr/>
          <p:nvPr/>
        </p:nvSpPr>
        <p:spPr>
          <a:xfrm>
            <a:off x="9555530" y="4074575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C2AFA9A0-3A1F-1718-B87F-30AEB387CFD4}"/>
              </a:ext>
            </a:extLst>
          </p:cNvPr>
          <p:cNvSpPr/>
          <p:nvPr/>
        </p:nvSpPr>
        <p:spPr>
          <a:xfrm>
            <a:off x="8964500" y="4333097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CEBDDD45-9EDB-2BB4-DC3B-0BB9005A4DA4}"/>
              </a:ext>
            </a:extLst>
          </p:cNvPr>
          <p:cNvSpPr/>
          <p:nvPr/>
        </p:nvSpPr>
        <p:spPr>
          <a:xfrm>
            <a:off x="9880481" y="4316521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DC179FC0-1584-5680-9DE3-1BDDB74DC279}"/>
              </a:ext>
            </a:extLst>
          </p:cNvPr>
          <p:cNvSpPr/>
          <p:nvPr/>
        </p:nvSpPr>
        <p:spPr>
          <a:xfrm>
            <a:off x="8920695" y="3978113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DA2D563C-F449-1A7F-72EA-CC2CFAD89212}"/>
              </a:ext>
            </a:extLst>
          </p:cNvPr>
          <p:cNvSpPr/>
          <p:nvPr/>
        </p:nvSpPr>
        <p:spPr>
          <a:xfrm>
            <a:off x="8560743" y="4232216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39652762-BFB4-E385-FD2E-8964FCB61BA2}"/>
              </a:ext>
            </a:extLst>
          </p:cNvPr>
          <p:cNvSpPr/>
          <p:nvPr/>
        </p:nvSpPr>
        <p:spPr>
          <a:xfrm>
            <a:off x="9658803" y="2761380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FDCD97EF-BB75-82F6-A019-EBB0F40D9F26}"/>
              </a:ext>
            </a:extLst>
          </p:cNvPr>
          <p:cNvSpPr/>
          <p:nvPr/>
        </p:nvSpPr>
        <p:spPr>
          <a:xfrm>
            <a:off x="8037841" y="4249314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34097DD3-6117-0357-B2D8-7F99CB68ADEC}"/>
              </a:ext>
            </a:extLst>
          </p:cNvPr>
          <p:cNvSpPr/>
          <p:nvPr/>
        </p:nvSpPr>
        <p:spPr>
          <a:xfrm>
            <a:off x="8438591" y="2431575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EF41775F-CF9D-87C2-4625-E4CB3FD11E47}"/>
              </a:ext>
            </a:extLst>
          </p:cNvPr>
          <p:cNvSpPr/>
          <p:nvPr/>
        </p:nvSpPr>
        <p:spPr>
          <a:xfrm>
            <a:off x="9279094" y="2477057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32FB7C34-9AC5-20A2-707A-6418F8F0E4A0}"/>
              </a:ext>
            </a:extLst>
          </p:cNvPr>
          <p:cNvSpPr/>
          <p:nvPr/>
        </p:nvSpPr>
        <p:spPr>
          <a:xfrm>
            <a:off x="10252583" y="3934167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20D42F8F-3785-9D10-5342-3C3FB7525B9A}"/>
              </a:ext>
            </a:extLst>
          </p:cNvPr>
          <p:cNvSpPr/>
          <p:nvPr/>
        </p:nvSpPr>
        <p:spPr>
          <a:xfrm>
            <a:off x="9257830" y="3645944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C7D21946-00C2-A679-25F1-89F254F81002}"/>
              </a:ext>
            </a:extLst>
          </p:cNvPr>
          <p:cNvSpPr/>
          <p:nvPr/>
        </p:nvSpPr>
        <p:spPr>
          <a:xfrm>
            <a:off x="9748359" y="3618789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C6C93D45-F1DB-4850-4F9F-C62E7E43055B}"/>
              </a:ext>
            </a:extLst>
          </p:cNvPr>
          <p:cNvSpPr/>
          <p:nvPr/>
        </p:nvSpPr>
        <p:spPr>
          <a:xfrm>
            <a:off x="9533672" y="3123655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8668A135-12DD-2DCA-7F62-F15D9F9E289E}"/>
              </a:ext>
            </a:extLst>
          </p:cNvPr>
          <p:cNvSpPr/>
          <p:nvPr/>
        </p:nvSpPr>
        <p:spPr>
          <a:xfrm>
            <a:off x="9899023" y="1987401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1F20332C-FFC3-CA4C-3514-4DB2C0E77E33}"/>
              </a:ext>
            </a:extLst>
          </p:cNvPr>
          <p:cNvSpPr/>
          <p:nvPr/>
        </p:nvSpPr>
        <p:spPr>
          <a:xfrm>
            <a:off x="10327543" y="2965845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FB845BAC-3794-D7F0-B156-E7798E5211F6}"/>
              </a:ext>
            </a:extLst>
          </p:cNvPr>
          <p:cNvSpPr/>
          <p:nvPr/>
        </p:nvSpPr>
        <p:spPr>
          <a:xfrm>
            <a:off x="9993232" y="2448960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59BC9B4D-79B5-19CA-0533-944AF5B2A0C8}"/>
              </a:ext>
            </a:extLst>
          </p:cNvPr>
          <p:cNvSpPr/>
          <p:nvPr/>
        </p:nvSpPr>
        <p:spPr>
          <a:xfrm>
            <a:off x="8746935" y="1853994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292B46DA-EFC7-2FB1-F46F-C791AFA21C23}"/>
              </a:ext>
            </a:extLst>
          </p:cNvPr>
          <p:cNvSpPr/>
          <p:nvPr/>
        </p:nvSpPr>
        <p:spPr>
          <a:xfrm>
            <a:off x="9495843" y="1818076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69DEA4EE-822A-2D5E-A552-6F020F0E65B6}"/>
              </a:ext>
            </a:extLst>
          </p:cNvPr>
          <p:cNvSpPr/>
          <p:nvPr/>
        </p:nvSpPr>
        <p:spPr>
          <a:xfrm>
            <a:off x="8845026" y="2323711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D2E4CABB-4EE4-6145-4733-B34B9175D862}"/>
              </a:ext>
            </a:extLst>
          </p:cNvPr>
          <p:cNvSpPr/>
          <p:nvPr/>
        </p:nvSpPr>
        <p:spPr>
          <a:xfrm>
            <a:off x="7828789" y="2185261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949E30FB-E994-7BA7-6F80-7512C7E7FF57}"/>
              </a:ext>
            </a:extLst>
          </p:cNvPr>
          <p:cNvSpPr/>
          <p:nvPr/>
        </p:nvSpPr>
        <p:spPr>
          <a:xfrm>
            <a:off x="9050839" y="2898848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1DF82742-19F0-75AA-8EBB-DEA427256903}"/>
              </a:ext>
            </a:extLst>
          </p:cNvPr>
          <p:cNvSpPr/>
          <p:nvPr/>
        </p:nvSpPr>
        <p:spPr>
          <a:xfrm>
            <a:off x="8805108" y="3657444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6A975671-86B2-5102-A6F1-DDF2A7CBEE51}"/>
              </a:ext>
            </a:extLst>
          </p:cNvPr>
          <p:cNvSpPr/>
          <p:nvPr/>
        </p:nvSpPr>
        <p:spPr>
          <a:xfrm rot="2982492">
            <a:off x="8247226" y="1436212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9B931A2B-7307-CB3B-0094-D0DC3CAEAD10}"/>
              </a:ext>
            </a:extLst>
          </p:cNvPr>
          <p:cNvSpPr/>
          <p:nvPr/>
        </p:nvSpPr>
        <p:spPr>
          <a:xfrm rot="2982492">
            <a:off x="8158113" y="2057897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21B8D117-6DC7-235A-04F8-5382CECF8E80}"/>
              </a:ext>
            </a:extLst>
          </p:cNvPr>
          <p:cNvSpPr/>
          <p:nvPr/>
        </p:nvSpPr>
        <p:spPr>
          <a:xfrm rot="2982492">
            <a:off x="10147720" y="1533800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DDF30A71-685C-DE5F-2C64-582E14F726CA}"/>
              </a:ext>
            </a:extLst>
          </p:cNvPr>
          <p:cNvSpPr/>
          <p:nvPr/>
        </p:nvSpPr>
        <p:spPr>
          <a:xfrm rot="2982492">
            <a:off x="10386647" y="2113516"/>
            <a:ext cx="119373" cy="1193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6" name="Frame 215">
            <a:extLst>
              <a:ext uri="{FF2B5EF4-FFF2-40B4-BE49-F238E27FC236}">
                <a16:creationId xmlns:a16="http://schemas.microsoft.com/office/drawing/2014/main" id="{F06724FD-0E3A-04CD-DACF-1A347A71FF5D}"/>
              </a:ext>
            </a:extLst>
          </p:cNvPr>
          <p:cNvSpPr/>
          <p:nvPr/>
        </p:nvSpPr>
        <p:spPr>
          <a:xfrm>
            <a:off x="6949920" y="1240992"/>
            <a:ext cx="473057" cy="4126268"/>
          </a:xfrm>
          <a:prstGeom prst="fram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17" name="Frame 216">
            <a:extLst>
              <a:ext uri="{FF2B5EF4-FFF2-40B4-BE49-F238E27FC236}">
                <a16:creationId xmlns:a16="http://schemas.microsoft.com/office/drawing/2014/main" id="{85F06CA3-396E-29B4-A06C-C8CC7EA1BF47}"/>
              </a:ext>
            </a:extLst>
          </p:cNvPr>
          <p:cNvSpPr/>
          <p:nvPr/>
        </p:nvSpPr>
        <p:spPr>
          <a:xfrm>
            <a:off x="10920004" y="1240992"/>
            <a:ext cx="473057" cy="4126268"/>
          </a:xfrm>
          <a:prstGeom prst="fram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9481CDDE-6659-131F-ADE6-2C37B92CE20D}"/>
              </a:ext>
            </a:extLst>
          </p:cNvPr>
          <p:cNvSpPr/>
          <p:nvPr/>
        </p:nvSpPr>
        <p:spPr>
          <a:xfrm>
            <a:off x="6796056" y="1240992"/>
            <a:ext cx="46284" cy="4126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CC1B3AD9-D3CD-1B91-C180-0C28D973F65A}"/>
              </a:ext>
            </a:extLst>
          </p:cNvPr>
          <p:cNvSpPr/>
          <p:nvPr/>
        </p:nvSpPr>
        <p:spPr>
          <a:xfrm>
            <a:off x="6539772" y="1228395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11643BCE-46AA-8822-9439-2B74AC6ECBBB}"/>
              </a:ext>
            </a:extLst>
          </p:cNvPr>
          <p:cNvSpPr/>
          <p:nvPr/>
        </p:nvSpPr>
        <p:spPr>
          <a:xfrm>
            <a:off x="6539772" y="1499100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78BAF80A-9D37-E2A6-B2BF-AE116289DECA}"/>
              </a:ext>
            </a:extLst>
          </p:cNvPr>
          <p:cNvSpPr/>
          <p:nvPr/>
        </p:nvSpPr>
        <p:spPr>
          <a:xfrm>
            <a:off x="6539772" y="1750359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596B6D0F-AE70-A349-952F-C90338157135}"/>
              </a:ext>
            </a:extLst>
          </p:cNvPr>
          <p:cNvSpPr/>
          <p:nvPr/>
        </p:nvSpPr>
        <p:spPr>
          <a:xfrm>
            <a:off x="6539772" y="2042375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E59888F2-D845-5DC5-8FF1-0DA5E3AB88A0}"/>
              </a:ext>
            </a:extLst>
          </p:cNvPr>
          <p:cNvSpPr/>
          <p:nvPr/>
        </p:nvSpPr>
        <p:spPr>
          <a:xfrm>
            <a:off x="6542279" y="2332508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07DD4ADA-BCEC-6234-799E-163DE2C8E425}"/>
              </a:ext>
            </a:extLst>
          </p:cNvPr>
          <p:cNvSpPr/>
          <p:nvPr/>
        </p:nvSpPr>
        <p:spPr>
          <a:xfrm>
            <a:off x="6542279" y="2603213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50F14418-095A-E051-FC9A-353CE2E01F65}"/>
              </a:ext>
            </a:extLst>
          </p:cNvPr>
          <p:cNvSpPr/>
          <p:nvPr/>
        </p:nvSpPr>
        <p:spPr>
          <a:xfrm>
            <a:off x="6542279" y="2854472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C61FCE97-C0AB-EBB2-9E52-2C9E4BEED121}"/>
              </a:ext>
            </a:extLst>
          </p:cNvPr>
          <p:cNvSpPr/>
          <p:nvPr/>
        </p:nvSpPr>
        <p:spPr>
          <a:xfrm>
            <a:off x="6542279" y="3146488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7A9ACDCE-A63A-1F38-632D-81DB4A7F4398}"/>
              </a:ext>
            </a:extLst>
          </p:cNvPr>
          <p:cNvSpPr/>
          <p:nvPr/>
        </p:nvSpPr>
        <p:spPr>
          <a:xfrm>
            <a:off x="6557209" y="3395930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C77EF71B-6C2E-60C5-5123-62DD624A949D}"/>
              </a:ext>
            </a:extLst>
          </p:cNvPr>
          <p:cNvSpPr/>
          <p:nvPr/>
        </p:nvSpPr>
        <p:spPr>
          <a:xfrm>
            <a:off x="6557209" y="3666635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6392FAA6-7B76-BD60-FE78-E236F3D95AAA}"/>
              </a:ext>
            </a:extLst>
          </p:cNvPr>
          <p:cNvSpPr/>
          <p:nvPr/>
        </p:nvSpPr>
        <p:spPr>
          <a:xfrm>
            <a:off x="6557209" y="3917894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743DEE86-0587-E976-BCBA-34C4871474BC}"/>
              </a:ext>
            </a:extLst>
          </p:cNvPr>
          <p:cNvSpPr/>
          <p:nvPr/>
        </p:nvSpPr>
        <p:spPr>
          <a:xfrm>
            <a:off x="6557209" y="4209910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96241FE0-0EDE-8FB1-01AD-EA4E85C3C3E5}"/>
              </a:ext>
            </a:extLst>
          </p:cNvPr>
          <p:cNvSpPr/>
          <p:nvPr/>
        </p:nvSpPr>
        <p:spPr>
          <a:xfrm>
            <a:off x="6559716" y="4500043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5258F958-B3E3-8EA0-51CE-A23C6DD53C00}"/>
              </a:ext>
            </a:extLst>
          </p:cNvPr>
          <p:cNvSpPr/>
          <p:nvPr/>
        </p:nvSpPr>
        <p:spPr>
          <a:xfrm>
            <a:off x="6559716" y="4770748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887A4A8F-5241-4DE0-D580-4E19B1199283}"/>
              </a:ext>
            </a:extLst>
          </p:cNvPr>
          <p:cNvSpPr/>
          <p:nvPr/>
        </p:nvSpPr>
        <p:spPr>
          <a:xfrm>
            <a:off x="6559716" y="5056957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F6773868-732A-843D-2D89-F729B546B20B}"/>
              </a:ext>
            </a:extLst>
          </p:cNvPr>
          <p:cNvSpPr/>
          <p:nvPr/>
        </p:nvSpPr>
        <p:spPr>
          <a:xfrm>
            <a:off x="11499567" y="1253936"/>
            <a:ext cx="46284" cy="4126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8870C4DD-347A-8F25-661E-21DDDEBF409E}"/>
              </a:ext>
            </a:extLst>
          </p:cNvPr>
          <p:cNvSpPr/>
          <p:nvPr/>
        </p:nvSpPr>
        <p:spPr>
          <a:xfrm>
            <a:off x="11581211" y="1241339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F9F8E3E8-83F3-B0FC-5FEF-4A7636DDC113}"/>
              </a:ext>
            </a:extLst>
          </p:cNvPr>
          <p:cNvSpPr/>
          <p:nvPr/>
        </p:nvSpPr>
        <p:spPr>
          <a:xfrm>
            <a:off x="11581211" y="1512044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9E49F6F9-8851-BE9D-C7EC-6378EAC6C255}"/>
              </a:ext>
            </a:extLst>
          </p:cNvPr>
          <p:cNvSpPr/>
          <p:nvPr/>
        </p:nvSpPr>
        <p:spPr>
          <a:xfrm>
            <a:off x="11581211" y="1763303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B7A2B2C3-610E-7577-CB6D-E002E8AA9F33}"/>
              </a:ext>
            </a:extLst>
          </p:cNvPr>
          <p:cNvSpPr/>
          <p:nvPr/>
        </p:nvSpPr>
        <p:spPr>
          <a:xfrm>
            <a:off x="11581211" y="2055319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5E7977FB-D851-F1CE-930F-1F058C63B7AD}"/>
              </a:ext>
            </a:extLst>
          </p:cNvPr>
          <p:cNvSpPr/>
          <p:nvPr/>
        </p:nvSpPr>
        <p:spPr>
          <a:xfrm>
            <a:off x="11583718" y="2345452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FB03214F-D4FA-D707-A7B3-119341372A87}"/>
              </a:ext>
            </a:extLst>
          </p:cNvPr>
          <p:cNvSpPr/>
          <p:nvPr/>
        </p:nvSpPr>
        <p:spPr>
          <a:xfrm>
            <a:off x="11583718" y="2616157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3B3BADB8-BDB0-4DDA-5E21-2B007CA7D90B}"/>
              </a:ext>
            </a:extLst>
          </p:cNvPr>
          <p:cNvSpPr/>
          <p:nvPr/>
        </p:nvSpPr>
        <p:spPr>
          <a:xfrm>
            <a:off x="11583718" y="2867416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D08BCA48-FF1A-C6D3-C87C-B6CD57B4DC50}"/>
              </a:ext>
            </a:extLst>
          </p:cNvPr>
          <p:cNvSpPr/>
          <p:nvPr/>
        </p:nvSpPr>
        <p:spPr>
          <a:xfrm>
            <a:off x="11583718" y="3159432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957F4A93-5637-D5FF-656A-6BEC9A17E6CC}"/>
              </a:ext>
            </a:extLst>
          </p:cNvPr>
          <p:cNvSpPr/>
          <p:nvPr/>
        </p:nvSpPr>
        <p:spPr>
          <a:xfrm>
            <a:off x="11598648" y="3408874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5EF93028-0E7E-3FFF-3704-7677318AA8A8}"/>
              </a:ext>
            </a:extLst>
          </p:cNvPr>
          <p:cNvSpPr/>
          <p:nvPr/>
        </p:nvSpPr>
        <p:spPr>
          <a:xfrm>
            <a:off x="11598648" y="3679579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241FB1C6-94A1-9860-FF57-370044B91D16}"/>
              </a:ext>
            </a:extLst>
          </p:cNvPr>
          <p:cNvSpPr/>
          <p:nvPr/>
        </p:nvSpPr>
        <p:spPr>
          <a:xfrm>
            <a:off x="11598648" y="3930838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D551DB82-5E84-1DC2-669C-0290D974FB08}"/>
              </a:ext>
            </a:extLst>
          </p:cNvPr>
          <p:cNvSpPr/>
          <p:nvPr/>
        </p:nvSpPr>
        <p:spPr>
          <a:xfrm>
            <a:off x="11598648" y="4222854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304DA358-5293-0562-F985-D2479CDD57D3}"/>
              </a:ext>
            </a:extLst>
          </p:cNvPr>
          <p:cNvSpPr/>
          <p:nvPr/>
        </p:nvSpPr>
        <p:spPr>
          <a:xfrm>
            <a:off x="11601155" y="4512987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86585F20-D147-680A-91D6-B1C679C19591}"/>
              </a:ext>
            </a:extLst>
          </p:cNvPr>
          <p:cNvSpPr/>
          <p:nvPr/>
        </p:nvSpPr>
        <p:spPr>
          <a:xfrm>
            <a:off x="11601155" y="4783692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35595DB7-79D0-6F5B-8451-1301844E505D}"/>
              </a:ext>
            </a:extLst>
          </p:cNvPr>
          <p:cNvSpPr/>
          <p:nvPr/>
        </p:nvSpPr>
        <p:spPr>
          <a:xfrm>
            <a:off x="11601155" y="5069901"/>
            <a:ext cx="220493" cy="2204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78E2189F-651B-1118-4B59-BCD268BF3B71}"/>
              </a:ext>
            </a:extLst>
          </p:cNvPr>
          <p:cNvSpPr/>
          <p:nvPr/>
        </p:nvSpPr>
        <p:spPr>
          <a:xfrm>
            <a:off x="4322175" y="2199536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109AC15D-576D-A3A6-4B23-20F328AF4765}"/>
              </a:ext>
            </a:extLst>
          </p:cNvPr>
          <p:cNvSpPr/>
          <p:nvPr/>
        </p:nvSpPr>
        <p:spPr>
          <a:xfrm>
            <a:off x="4907697" y="2183190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C0F1570F-546D-D566-8EB8-25B96B883A85}"/>
              </a:ext>
            </a:extLst>
          </p:cNvPr>
          <p:cNvSpPr/>
          <p:nvPr/>
        </p:nvSpPr>
        <p:spPr>
          <a:xfrm>
            <a:off x="4351608" y="2909812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A597DB1B-5209-B19B-5218-DDEF1DC5638C}"/>
              </a:ext>
            </a:extLst>
          </p:cNvPr>
          <p:cNvSpPr/>
          <p:nvPr/>
        </p:nvSpPr>
        <p:spPr>
          <a:xfrm>
            <a:off x="5168145" y="2788031"/>
            <a:ext cx="119373" cy="119373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E74AA7EC-E17E-E628-8FF1-7037FD6236F4}"/>
              </a:ext>
            </a:extLst>
          </p:cNvPr>
          <p:cNvSpPr/>
          <p:nvPr/>
        </p:nvSpPr>
        <p:spPr>
          <a:xfrm>
            <a:off x="7029855" y="1332422"/>
            <a:ext cx="315239" cy="3935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cooling</a:t>
            </a: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53D12B09-43C4-3CF6-24A0-1C6FC524E771}"/>
              </a:ext>
            </a:extLst>
          </p:cNvPr>
          <p:cNvSpPr/>
          <p:nvPr/>
        </p:nvSpPr>
        <p:spPr>
          <a:xfrm>
            <a:off x="11007344" y="1341675"/>
            <a:ext cx="315239" cy="3935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cooling</a:t>
            </a: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AFBEB2BA-67CE-BA19-2B4A-E3275D95519C}"/>
              </a:ext>
            </a:extLst>
          </p:cNvPr>
          <p:cNvSpPr/>
          <p:nvPr/>
        </p:nvSpPr>
        <p:spPr>
          <a:xfrm>
            <a:off x="888002" y="5380204"/>
            <a:ext cx="4858111" cy="3568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cooling</a:t>
            </a:r>
          </a:p>
        </p:txBody>
      </p:sp>
      <p:cxnSp>
        <p:nvCxnSpPr>
          <p:cNvPr id="1029" name="Straight Connector 1028">
            <a:extLst>
              <a:ext uri="{FF2B5EF4-FFF2-40B4-BE49-F238E27FC236}">
                <a16:creationId xmlns:a16="http://schemas.microsoft.com/office/drawing/2014/main" id="{03539328-A833-1C3C-4259-3A04D4218585}"/>
              </a:ext>
            </a:extLst>
          </p:cNvPr>
          <p:cNvCxnSpPr>
            <a:cxnSpLocks/>
          </p:cNvCxnSpPr>
          <p:nvPr/>
        </p:nvCxnSpPr>
        <p:spPr>
          <a:xfrm>
            <a:off x="9265909" y="5601743"/>
            <a:ext cx="0" cy="47092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F99F17E8-F6C3-996C-36E8-483112589CE1}"/>
              </a:ext>
            </a:extLst>
          </p:cNvPr>
          <p:cNvCxnSpPr>
            <a:cxnSpLocks/>
          </p:cNvCxnSpPr>
          <p:nvPr/>
        </p:nvCxnSpPr>
        <p:spPr>
          <a:xfrm>
            <a:off x="9265909" y="6071381"/>
            <a:ext cx="784557" cy="128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36" name="Cross 1035">
            <a:extLst>
              <a:ext uri="{FF2B5EF4-FFF2-40B4-BE49-F238E27FC236}">
                <a16:creationId xmlns:a16="http://schemas.microsoft.com/office/drawing/2014/main" id="{12419A59-5AA9-9240-1B0E-70A37184D66D}"/>
              </a:ext>
            </a:extLst>
          </p:cNvPr>
          <p:cNvSpPr/>
          <p:nvPr/>
        </p:nvSpPr>
        <p:spPr>
          <a:xfrm>
            <a:off x="10123281" y="5927243"/>
            <a:ext cx="299159" cy="285474"/>
          </a:xfrm>
          <a:prstGeom prst="plus">
            <a:avLst>
              <a:gd name="adj" fmla="val 46723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354FC3F-D52C-2CB7-2FA0-9FB81D04459B}"/>
              </a:ext>
            </a:extLst>
          </p:cNvPr>
          <p:cNvSpPr/>
          <p:nvPr/>
        </p:nvSpPr>
        <p:spPr>
          <a:xfrm>
            <a:off x="5434415" y="6112600"/>
            <a:ext cx="329390" cy="4571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5C58262F-4EF3-D9B2-8ADB-488F4BA84E6A}"/>
              </a:ext>
            </a:extLst>
          </p:cNvPr>
          <p:cNvCxnSpPr>
            <a:cxnSpLocks/>
          </p:cNvCxnSpPr>
          <p:nvPr/>
        </p:nvCxnSpPr>
        <p:spPr>
          <a:xfrm>
            <a:off x="5599110" y="5358658"/>
            <a:ext cx="0" cy="70412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44" name="Picture 8">
            <a:extLst>
              <a:ext uri="{FF2B5EF4-FFF2-40B4-BE49-F238E27FC236}">
                <a16:creationId xmlns:a16="http://schemas.microsoft.com/office/drawing/2014/main" id="{A1FE0E4B-E3A1-4C1B-F1BA-9FBDF0E7B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72" y="5418974"/>
            <a:ext cx="515386" cy="6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A78F5D64-B5B3-78F0-185E-6BA2B50958B1}"/>
              </a:ext>
            </a:extLst>
          </p:cNvPr>
          <p:cNvCxnSpPr>
            <a:cxnSpLocks/>
            <a:stCxn id="8" idx="0"/>
          </p:cNvCxnSpPr>
          <p:nvPr/>
        </p:nvCxnSpPr>
        <p:spPr>
          <a:xfrm>
            <a:off x="693865" y="5123652"/>
            <a:ext cx="184" cy="70412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97" name="Picture 8">
            <a:extLst>
              <a:ext uri="{FF2B5EF4-FFF2-40B4-BE49-F238E27FC236}">
                <a16:creationId xmlns:a16="http://schemas.microsoft.com/office/drawing/2014/main" id="{8B943B23-C6C9-26ED-64A3-D0F098381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799" y="5660996"/>
            <a:ext cx="515386" cy="6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C2B68C75-2C83-93CE-A7B9-300D54A0A532}"/>
              </a:ext>
            </a:extLst>
          </p:cNvPr>
          <p:cNvCxnSpPr>
            <a:cxnSpLocks/>
          </p:cNvCxnSpPr>
          <p:nvPr/>
        </p:nvCxnSpPr>
        <p:spPr>
          <a:xfrm>
            <a:off x="7164538" y="5367260"/>
            <a:ext cx="0" cy="70412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85CA473-1BAC-39D0-66AE-469D330A29A2}"/>
              </a:ext>
            </a:extLst>
          </p:cNvPr>
          <p:cNvSpPr txBox="1"/>
          <p:nvPr/>
        </p:nvSpPr>
        <p:spPr>
          <a:xfrm>
            <a:off x="6179591" y="2976142"/>
            <a:ext cx="430887" cy="47365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t-IT" sz="1600" dirty="0"/>
              <a:t>COIL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88ADB45D-2111-229B-A4B4-D3E27AB162BC}"/>
              </a:ext>
            </a:extLst>
          </p:cNvPr>
          <p:cNvSpPr txBox="1"/>
          <p:nvPr/>
        </p:nvSpPr>
        <p:spPr>
          <a:xfrm>
            <a:off x="11745438" y="2997598"/>
            <a:ext cx="430887" cy="47365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t-IT" sz="1600" dirty="0"/>
              <a:t>COIL</a:t>
            </a: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CAD7479F-5A8A-75DA-5262-65CAB02D4797}"/>
              </a:ext>
            </a:extLst>
          </p:cNvPr>
          <p:cNvSpPr/>
          <p:nvPr/>
        </p:nvSpPr>
        <p:spPr>
          <a:xfrm rot="2982492">
            <a:off x="8008321" y="3621506"/>
            <a:ext cx="119373" cy="119373"/>
          </a:xfrm>
          <a:prstGeom prst="ellipse">
            <a:avLst/>
          </a:prstGeom>
          <a:solidFill>
            <a:srgbClr val="FE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32D1E6B1-98AD-81B6-D426-54BEC6732F37}"/>
              </a:ext>
            </a:extLst>
          </p:cNvPr>
          <p:cNvSpPr/>
          <p:nvPr/>
        </p:nvSpPr>
        <p:spPr>
          <a:xfrm rot="2982492">
            <a:off x="8372798" y="4320930"/>
            <a:ext cx="119373" cy="119373"/>
          </a:xfrm>
          <a:prstGeom prst="ellipse">
            <a:avLst/>
          </a:prstGeom>
          <a:solidFill>
            <a:srgbClr val="FE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68F77E7D-A4B8-56B7-7D2A-FABB8E8D0DF4}"/>
              </a:ext>
            </a:extLst>
          </p:cNvPr>
          <p:cNvSpPr/>
          <p:nvPr/>
        </p:nvSpPr>
        <p:spPr>
          <a:xfrm rot="2982492">
            <a:off x="9067468" y="4607329"/>
            <a:ext cx="83952" cy="83952"/>
          </a:xfrm>
          <a:prstGeom prst="ellipse">
            <a:avLst/>
          </a:prstGeom>
          <a:solidFill>
            <a:srgbClr val="FE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4F7398D0-71FF-4EF2-F3EC-D07A8A97AB44}"/>
              </a:ext>
            </a:extLst>
          </p:cNvPr>
          <p:cNvSpPr/>
          <p:nvPr/>
        </p:nvSpPr>
        <p:spPr>
          <a:xfrm rot="2982492">
            <a:off x="9191104" y="4549966"/>
            <a:ext cx="83952" cy="83952"/>
          </a:xfrm>
          <a:prstGeom prst="ellipse">
            <a:avLst/>
          </a:prstGeom>
          <a:solidFill>
            <a:srgbClr val="FE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C6BD51CD-8203-76F9-930F-436370578D1F}"/>
              </a:ext>
            </a:extLst>
          </p:cNvPr>
          <p:cNvSpPr/>
          <p:nvPr/>
        </p:nvSpPr>
        <p:spPr>
          <a:xfrm rot="2982492">
            <a:off x="9293630" y="4601270"/>
            <a:ext cx="83952" cy="83952"/>
          </a:xfrm>
          <a:prstGeom prst="ellipse">
            <a:avLst/>
          </a:prstGeom>
          <a:solidFill>
            <a:srgbClr val="FE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43D6D0F2-F3A2-C9E0-AF25-0B61F0065D8B}"/>
              </a:ext>
            </a:extLst>
          </p:cNvPr>
          <p:cNvSpPr/>
          <p:nvPr/>
        </p:nvSpPr>
        <p:spPr>
          <a:xfrm rot="2982492">
            <a:off x="9405554" y="4547333"/>
            <a:ext cx="83952" cy="83952"/>
          </a:xfrm>
          <a:prstGeom prst="ellipse">
            <a:avLst/>
          </a:prstGeom>
          <a:solidFill>
            <a:srgbClr val="FE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7AC78B7E-CE6D-C0D6-EAF7-FEC665DDF542}"/>
              </a:ext>
            </a:extLst>
          </p:cNvPr>
          <p:cNvSpPr/>
          <p:nvPr/>
        </p:nvSpPr>
        <p:spPr>
          <a:xfrm rot="2982492">
            <a:off x="9487172" y="4613481"/>
            <a:ext cx="83952" cy="83952"/>
          </a:xfrm>
          <a:prstGeom prst="ellipse">
            <a:avLst/>
          </a:prstGeom>
          <a:solidFill>
            <a:srgbClr val="FE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12C9E05B-E3B1-B451-79B2-82F98AF12362}"/>
              </a:ext>
            </a:extLst>
          </p:cNvPr>
          <p:cNvSpPr/>
          <p:nvPr/>
        </p:nvSpPr>
        <p:spPr>
          <a:xfrm rot="2982492">
            <a:off x="10446953" y="4256833"/>
            <a:ext cx="119373" cy="119373"/>
          </a:xfrm>
          <a:prstGeom prst="ellipse">
            <a:avLst/>
          </a:prstGeom>
          <a:solidFill>
            <a:srgbClr val="FE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2E9C9DD6-DD75-7913-2685-74163A7386F2}"/>
              </a:ext>
            </a:extLst>
          </p:cNvPr>
          <p:cNvSpPr/>
          <p:nvPr/>
        </p:nvSpPr>
        <p:spPr>
          <a:xfrm rot="2982492">
            <a:off x="10516424" y="3732643"/>
            <a:ext cx="119373" cy="119373"/>
          </a:xfrm>
          <a:prstGeom prst="ellipse">
            <a:avLst/>
          </a:prstGeom>
          <a:solidFill>
            <a:srgbClr val="FE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838FAC40-0D31-B945-6D63-6E3C0305A79A}"/>
              </a:ext>
            </a:extLst>
          </p:cNvPr>
          <p:cNvSpPr/>
          <p:nvPr/>
        </p:nvSpPr>
        <p:spPr>
          <a:xfrm rot="2982492">
            <a:off x="9721640" y="4299535"/>
            <a:ext cx="119373" cy="119373"/>
          </a:xfrm>
          <a:prstGeom prst="ellipse">
            <a:avLst/>
          </a:prstGeom>
          <a:solidFill>
            <a:srgbClr val="FE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2E50B287-B577-A432-0621-9C5C5D41A0FB}"/>
              </a:ext>
            </a:extLst>
          </p:cNvPr>
          <p:cNvSpPr/>
          <p:nvPr/>
        </p:nvSpPr>
        <p:spPr>
          <a:xfrm rot="2982492">
            <a:off x="8492077" y="3525299"/>
            <a:ext cx="119373" cy="119373"/>
          </a:xfrm>
          <a:prstGeom prst="ellipse">
            <a:avLst/>
          </a:prstGeom>
          <a:solidFill>
            <a:srgbClr val="FE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6B775381-702D-6735-FB32-BDA2A77D32E6}"/>
              </a:ext>
            </a:extLst>
          </p:cNvPr>
          <p:cNvSpPr/>
          <p:nvPr/>
        </p:nvSpPr>
        <p:spPr>
          <a:xfrm rot="2982492">
            <a:off x="7952027" y="3091288"/>
            <a:ext cx="119373" cy="119373"/>
          </a:xfrm>
          <a:prstGeom prst="ellipse">
            <a:avLst/>
          </a:prstGeom>
          <a:solidFill>
            <a:srgbClr val="FE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AD62957-42D5-06E0-D2B8-86B33A8A4394}"/>
              </a:ext>
            </a:extLst>
          </p:cNvPr>
          <p:cNvSpPr/>
          <p:nvPr/>
        </p:nvSpPr>
        <p:spPr>
          <a:xfrm rot="2982492">
            <a:off x="7879934" y="1811962"/>
            <a:ext cx="119373" cy="119373"/>
          </a:xfrm>
          <a:prstGeom prst="ellipse">
            <a:avLst/>
          </a:prstGeom>
          <a:solidFill>
            <a:srgbClr val="FE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AFC6ABD8-86DE-5163-4312-6EA555CD3EEE}"/>
              </a:ext>
            </a:extLst>
          </p:cNvPr>
          <p:cNvSpPr/>
          <p:nvPr/>
        </p:nvSpPr>
        <p:spPr>
          <a:xfrm rot="2982492">
            <a:off x="10483443" y="2417022"/>
            <a:ext cx="119373" cy="119373"/>
          </a:xfrm>
          <a:prstGeom prst="ellipse">
            <a:avLst/>
          </a:prstGeom>
          <a:solidFill>
            <a:srgbClr val="FE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5EA6F9B6-9E33-9993-A939-92CA8E1D6080}"/>
              </a:ext>
            </a:extLst>
          </p:cNvPr>
          <p:cNvSpPr/>
          <p:nvPr/>
        </p:nvSpPr>
        <p:spPr>
          <a:xfrm rot="2982492">
            <a:off x="10046354" y="2903216"/>
            <a:ext cx="119373" cy="119373"/>
          </a:xfrm>
          <a:prstGeom prst="ellipse">
            <a:avLst/>
          </a:prstGeom>
          <a:solidFill>
            <a:srgbClr val="FE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FE720AB4-5A1E-4FA6-000A-DC49CF64B34C}"/>
              </a:ext>
            </a:extLst>
          </p:cNvPr>
          <p:cNvSpPr/>
          <p:nvPr/>
        </p:nvSpPr>
        <p:spPr>
          <a:xfrm rot="2982492">
            <a:off x="9400678" y="3993854"/>
            <a:ext cx="119373" cy="119373"/>
          </a:xfrm>
          <a:prstGeom prst="ellipse">
            <a:avLst/>
          </a:prstGeom>
          <a:solidFill>
            <a:srgbClr val="FE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CE806D39-C366-30B9-E69F-D9E015C26133}"/>
              </a:ext>
            </a:extLst>
          </p:cNvPr>
          <p:cNvSpPr/>
          <p:nvPr/>
        </p:nvSpPr>
        <p:spPr>
          <a:xfrm rot="2982492">
            <a:off x="9037323" y="4106654"/>
            <a:ext cx="119373" cy="119373"/>
          </a:xfrm>
          <a:prstGeom prst="ellipse">
            <a:avLst/>
          </a:prstGeom>
          <a:solidFill>
            <a:srgbClr val="FE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267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E067-9C6F-7D42-DFC9-83DA5CF18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77820" cy="1080000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24419B"/>
                </a:solidFill>
              </a:rPr>
              <a:t>	</a:t>
            </a:r>
            <a:r>
              <a:rPr lang="it-IT" sz="32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Technologies and Superconductivity Service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83B97B-C89F-7770-A106-AE34FD8D48E3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E4B0400-9C4C-FCF3-2459-79FF16B76D01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8" name="Group 24">
            <a:extLst>
              <a:ext uri="{FF2B5EF4-FFF2-40B4-BE49-F238E27FC236}">
                <a16:creationId xmlns:a16="http://schemas.microsoft.com/office/drawing/2014/main" id="{D3BA9BB8-9736-C728-D119-7A1D590008CD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30752704-3184-B413-6EA8-79C6E7D9B4AC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5F6E51A5-3DD3-7DD9-CCEE-A56709068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952C09A-D3BA-E0DE-54FD-514D4972B399}"/>
              </a:ext>
            </a:extLst>
          </p:cNvPr>
          <p:cNvSpPr txBox="1"/>
          <p:nvPr/>
        </p:nvSpPr>
        <p:spPr>
          <a:xfrm>
            <a:off x="6288158" y="6314908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29" name="Picture 28" descr="A picture containing red, light&#10;&#10;Description automatically generated">
            <a:extLst>
              <a:ext uri="{FF2B5EF4-FFF2-40B4-BE49-F238E27FC236}">
                <a16:creationId xmlns:a16="http://schemas.microsoft.com/office/drawing/2014/main" id="{7A6E7548-A115-1980-2E51-68E6EFAC1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8914" y="2072979"/>
            <a:ext cx="3154017" cy="2365513"/>
          </a:xfrm>
          <a:prstGeom prst="rect">
            <a:avLst/>
          </a:prstGeom>
        </p:spPr>
      </p:pic>
      <p:pic>
        <p:nvPicPr>
          <p:cNvPr id="33" name="Picture 32" descr="A picture containing yellow, orange&#10;&#10;Description automatically generated">
            <a:extLst>
              <a:ext uri="{FF2B5EF4-FFF2-40B4-BE49-F238E27FC236}">
                <a16:creationId xmlns:a16="http://schemas.microsoft.com/office/drawing/2014/main" id="{EA2F2790-1BBB-9EEF-76F8-CD3675863E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9"/>
          <a:stretch/>
        </p:blipFill>
        <p:spPr>
          <a:xfrm rot="5400000">
            <a:off x="-281895" y="2240612"/>
            <a:ext cx="3154016" cy="2046888"/>
          </a:xfrm>
          <a:prstGeom prst="rect">
            <a:avLst/>
          </a:prstGeom>
        </p:spPr>
      </p:pic>
      <p:pic>
        <p:nvPicPr>
          <p:cNvPr id="35" name="Picture 34" descr="A picture containing indoor, engine, cluttered&#10;&#10;Description automatically generated">
            <a:extLst>
              <a:ext uri="{FF2B5EF4-FFF2-40B4-BE49-F238E27FC236}">
                <a16:creationId xmlns:a16="http://schemas.microsoft.com/office/drawing/2014/main" id="{D4EA25BD-245B-2CF8-34BD-549BF8A7A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81" y="1680475"/>
            <a:ext cx="4203025" cy="3152269"/>
          </a:xfrm>
          <a:prstGeom prst="rect">
            <a:avLst/>
          </a:prstGeom>
        </p:spPr>
      </p:pic>
      <p:pic>
        <p:nvPicPr>
          <p:cNvPr id="39" name="Picture 38" descr="A picture containing text, engine&#10;&#10;Description automatically generated">
            <a:extLst>
              <a:ext uri="{FF2B5EF4-FFF2-40B4-BE49-F238E27FC236}">
                <a16:creationId xmlns:a16="http://schemas.microsoft.com/office/drawing/2014/main" id="{94B8A464-88E2-7032-202A-222070A04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9664" y="2081299"/>
            <a:ext cx="3154017" cy="236551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72225AA-1590-CA3E-E405-8C76D2193E8B}"/>
              </a:ext>
            </a:extLst>
          </p:cNvPr>
          <p:cNvSpPr txBox="1"/>
          <p:nvPr/>
        </p:nvSpPr>
        <p:spPr>
          <a:xfrm>
            <a:off x="722004" y="1252751"/>
            <a:ext cx="229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Chemistry laboratory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31118F0-28D5-5647-F372-5754349BA57F}"/>
              </a:ext>
            </a:extLst>
          </p:cNvPr>
          <p:cNvSpPr txBox="1"/>
          <p:nvPr/>
        </p:nvSpPr>
        <p:spPr>
          <a:xfrm>
            <a:off x="4559702" y="1291216"/>
            <a:ext cx="1746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Cryo laboratory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827056-5AFB-716C-49EE-E737C4439E9A}"/>
              </a:ext>
            </a:extLst>
          </p:cNvPr>
          <p:cNvSpPr txBox="1"/>
          <p:nvPr/>
        </p:nvSpPr>
        <p:spPr>
          <a:xfrm>
            <a:off x="8314157" y="1252751"/>
            <a:ext cx="233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Sputtering laboratory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16EF48-B534-D98C-3A23-807C258F4DA3}"/>
              </a:ext>
            </a:extLst>
          </p:cNvPr>
          <p:cNvSpPr txBox="1"/>
          <p:nvPr/>
        </p:nvSpPr>
        <p:spPr>
          <a:xfrm>
            <a:off x="473812" y="5082698"/>
            <a:ext cx="601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Advanced surface treatments for Cu and Nb accelerating cavities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E1AD7C-A44C-F0DF-BA26-CBFF63D639C4}"/>
              </a:ext>
            </a:extLst>
          </p:cNvPr>
          <p:cNvSpPr txBox="1"/>
          <p:nvPr/>
        </p:nvSpPr>
        <p:spPr>
          <a:xfrm>
            <a:off x="1017151" y="5423592"/>
            <a:ext cx="3133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Superconductive Nb depositions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64229C-AB6D-F540-F274-2E6F440DAF4E}"/>
              </a:ext>
            </a:extLst>
          </p:cNvPr>
          <p:cNvSpPr txBox="1"/>
          <p:nvPr/>
        </p:nvSpPr>
        <p:spPr>
          <a:xfrm>
            <a:off x="1696281" y="5764486"/>
            <a:ext cx="2559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Cryogenic characterization</a:t>
            </a:r>
          </a:p>
        </p:txBody>
      </p:sp>
      <p:grpSp>
        <p:nvGrpSpPr>
          <p:cNvPr id="50" name="Group 8">
            <a:extLst>
              <a:ext uri="{FF2B5EF4-FFF2-40B4-BE49-F238E27FC236}">
                <a16:creationId xmlns:a16="http://schemas.microsoft.com/office/drawing/2014/main" id="{7D466E3F-8039-78E2-699A-48998136395D}"/>
              </a:ext>
            </a:extLst>
          </p:cNvPr>
          <p:cNvGrpSpPr/>
          <p:nvPr/>
        </p:nvGrpSpPr>
        <p:grpSpPr>
          <a:xfrm rot="16200000">
            <a:off x="138888" y="5000614"/>
            <a:ext cx="265563" cy="543339"/>
            <a:chOff x="0" y="0"/>
            <a:chExt cx="2771140" cy="3374390"/>
          </a:xfrm>
          <a:solidFill>
            <a:srgbClr val="5271FF">
              <a:alpha val="20000"/>
            </a:srgbClr>
          </a:solidFill>
        </p:grpSpPr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1B58090E-1558-4C80-5576-89E5ECE39C43}"/>
                </a:ext>
              </a:extLst>
            </p:cNvPr>
            <p:cNvSpPr/>
            <p:nvPr/>
          </p:nvSpPr>
          <p:spPr>
            <a:xfrm>
              <a:off x="0" y="0"/>
              <a:ext cx="2771140" cy="3374390"/>
            </a:xfrm>
            <a:custGeom>
              <a:avLst/>
              <a:gdLst/>
              <a:ahLst/>
              <a:cxnLst/>
              <a:rect l="l" t="t" r="r" b="b"/>
              <a:pathLst>
                <a:path w="2771140" h="3374390">
                  <a:moveTo>
                    <a:pt x="0" y="0"/>
                  </a:moveTo>
                  <a:lnTo>
                    <a:pt x="0" y="2471420"/>
                  </a:lnTo>
                  <a:lnTo>
                    <a:pt x="1384300" y="3374390"/>
                  </a:lnTo>
                  <a:lnTo>
                    <a:pt x="2771140" y="2471420"/>
                  </a:lnTo>
                  <a:lnTo>
                    <a:pt x="2771140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4" name="Group 8">
            <a:extLst>
              <a:ext uri="{FF2B5EF4-FFF2-40B4-BE49-F238E27FC236}">
                <a16:creationId xmlns:a16="http://schemas.microsoft.com/office/drawing/2014/main" id="{DE31F6AD-44E6-35BE-69F5-FFF393A72A76}"/>
              </a:ext>
            </a:extLst>
          </p:cNvPr>
          <p:cNvGrpSpPr/>
          <p:nvPr/>
        </p:nvGrpSpPr>
        <p:grpSpPr>
          <a:xfrm rot="16200000">
            <a:off x="407245" y="5091750"/>
            <a:ext cx="265563" cy="1080052"/>
            <a:chOff x="0" y="0"/>
            <a:chExt cx="2771140" cy="3374390"/>
          </a:xfrm>
          <a:solidFill>
            <a:srgbClr val="5271FF">
              <a:alpha val="20000"/>
            </a:srgbClr>
          </a:solidFill>
        </p:grpSpPr>
        <p:sp>
          <p:nvSpPr>
            <p:cNvPr id="55" name="Freeform 9">
              <a:extLst>
                <a:ext uri="{FF2B5EF4-FFF2-40B4-BE49-F238E27FC236}">
                  <a16:creationId xmlns:a16="http://schemas.microsoft.com/office/drawing/2014/main" id="{C958EF78-30CE-C6F5-DB56-FEA17FFC1E5D}"/>
                </a:ext>
              </a:extLst>
            </p:cNvPr>
            <p:cNvSpPr/>
            <p:nvPr/>
          </p:nvSpPr>
          <p:spPr>
            <a:xfrm>
              <a:off x="0" y="0"/>
              <a:ext cx="2771140" cy="3374390"/>
            </a:xfrm>
            <a:custGeom>
              <a:avLst/>
              <a:gdLst/>
              <a:ahLst/>
              <a:cxnLst/>
              <a:rect l="l" t="t" r="r" b="b"/>
              <a:pathLst>
                <a:path w="2771140" h="3374390">
                  <a:moveTo>
                    <a:pt x="0" y="0"/>
                  </a:moveTo>
                  <a:lnTo>
                    <a:pt x="0" y="2471420"/>
                  </a:lnTo>
                  <a:lnTo>
                    <a:pt x="1384300" y="3374390"/>
                  </a:lnTo>
                  <a:lnTo>
                    <a:pt x="2771140" y="2471420"/>
                  </a:lnTo>
                  <a:lnTo>
                    <a:pt x="2771140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6" name="Group 8">
            <a:extLst>
              <a:ext uri="{FF2B5EF4-FFF2-40B4-BE49-F238E27FC236}">
                <a16:creationId xmlns:a16="http://schemas.microsoft.com/office/drawing/2014/main" id="{F6237F00-CD45-1482-9E11-1ADD90C31285}"/>
              </a:ext>
            </a:extLst>
          </p:cNvPr>
          <p:cNvGrpSpPr/>
          <p:nvPr/>
        </p:nvGrpSpPr>
        <p:grpSpPr>
          <a:xfrm rot="16200000">
            <a:off x="715359" y="5115278"/>
            <a:ext cx="265563" cy="1696281"/>
            <a:chOff x="0" y="0"/>
            <a:chExt cx="2771140" cy="3374390"/>
          </a:xfrm>
          <a:solidFill>
            <a:srgbClr val="5271FF">
              <a:alpha val="20000"/>
            </a:srgbClr>
          </a:solidFill>
        </p:grpSpPr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55D9F12C-6F11-4E96-5CB7-3462CDC738B3}"/>
                </a:ext>
              </a:extLst>
            </p:cNvPr>
            <p:cNvSpPr/>
            <p:nvPr/>
          </p:nvSpPr>
          <p:spPr>
            <a:xfrm>
              <a:off x="0" y="0"/>
              <a:ext cx="2771140" cy="3374390"/>
            </a:xfrm>
            <a:custGeom>
              <a:avLst/>
              <a:gdLst/>
              <a:ahLst/>
              <a:cxnLst/>
              <a:rect l="l" t="t" r="r" b="b"/>
              <a:pathLst>
                <a:path w="2771140" h="3374390">
                  <a:moveTo>
                    <a:pt x="0" y="0"/>
                  </a:moveTo>
                  <a:lnTo>
                    <a:pt x="0" y="2471420"/>
                  </a:lnTo>
                  <a:lnTo>
                    <a:pt x="1384300" y="3374390"/>
                  </a:lnTo>
                  <a:lnTo>
                    <a:pt x="2771140" y="2471420"/>
                  </a:lnTo>
                  <a:lnTo>
                    <a:pt x="277114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9CCB8470-BA4B-2B42-B03D-C5BD64890C80}"/>
              </a:ext>
            </a:extLst>
          </p:cNvPr>
          <p:cNvSpPr txBox="1"/>
          <p:nvPr/>
        </p:nvSpPr>
        <p:spPr>
          <a:xfrm>
            <a:off x="7169204" y="4970056"/>
            <a:ext cx="3998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Various PVD machines for industrial and scientific interests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Deposition of metals and ceramic compounds on different substrates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DDB3E0-FB93-7B60-D79F-E87D6BD37656}"/>
              </a:ext>
            </a:extLst>
          </p:cNvPr>
          <p:cNvSpPr txBox="1"/>
          <p:nvPr/>
        </p:nvSpPr>
        <p:spPr>
          <a:xfrm>
            <a:off x="11552328" y="638094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4/21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3A70DC-3EF7-7A48-E96B-CEDEF8D56B32}"/>
              </a:ext>
            </a:extLst>
          </p:cNvPr>
          <p:cNvGrpSpPr/>
          <p:nvPr/>
        </p:nvGrpSpPr>
        <p:grpSpPr>
          <a:xfrm>
            <a:off x="161382" y="-6840"/>
            <a:ext cx="624860" cy="990997"/>
            <a:chOff x="161382" y="-6840"/>
            <a:chExt cx="624860" cy="990997"/>
          </a:xfrm>
        </p:grpSpPr>
        <p:grpSp>
          <p:nvGrpSpPr>
            <p:cNvPr id="37" name="Group 24">
              <a:extLst>
                <a:ext uri="{FF2B5EF4-FFF2-40B4-BE49-F238E27FC236}">
                  <a16:creationId xmlns:a16="http://schemas.microsoft.com/office/drawing/2014/main" id="{499F3B36-C1C2-E6B9-A60E-E91BBDAF1E20}"/>
                </a:ext>
              </a:extLst>
            </p:cNvPr>
            <p:cNvGrpSpPr/>
            <p:nvPr/>
          </p:nvGrpSpPr>
          <p:grpSpPr>
            <a:xfrm>
              <a:off x="161382" y="-6840"/>
              <a:ext cx="624860" cy="990997"/>
              <a:chOff x="0" y="0"/>
              <a:chExt cx="2771140" cy="3374390"/>
            </a:xfrm>
            <a:solidFill>
              <a:srgbClr val="76CDFE"/>
            </a:solidFill>
          </p:grpSpPr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06365E50-6E45-37AC-4B32-0ED6D141B89C}"/>
                  </a:ext>
                </a:extLst>
              </p:cNvPr>
              <p:cNvSpPr/>
              <p:nvPr/>
            </p:nvSpPr>
            <p:spPr>
              <a:xfrm>
                <a:off x="0" y="0"/>
                <a:ext cx="2771140" cy="3374390"/>
              </a:xfrm>
              <a:custGeom>
                <a:avLst/>
                <a:gdLst/>
                <a:ahLst/>
                <a:cxnLst/>
                <a:rect l="l" t="t" r="r" b="b"/>
                <a:pathLst>
                  <a:path w="2771140" h="3374390">
                    <a:moveTo>
                      <a:pt x="0" y="0"/>
                    </a:moveTo>
                    <a:lnTo>
                      <a:pt x="0" y="2471420"/>
                    </a:lnTo>
                    <a:lnTo>
                      <a:pt x="1384300" y="3374390"/>
                    </a:lnTo>
                    <a:lnTo>
                      <a:pt x="2771140" y="2471420"/>
                    </a:lnTo>
                    <a:lnTo>
                      <a:pt x="277114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40" name="TextBox 17">
              <a:extLst>
                <a:ext uri="{FF2B5EF4-FFF2-40B4-BE49-F238E27FC236}">
                  <a16:creationId xmlns:a16="http://schemas.microsoft.com/office/drawing/2014/main" id="{BD77D1DF-A508-D8B9-7C4C-38532C27D937}"/>
                </a:ext>
              </a:extLst>
            </p:cNvPr>
            <p:cNvSpPr txBox="1"/>
            <p:nvPr/>
          </p:nvSpPr>
          <p:spPr>
            <a:xfrm>
              <a:off x="384125" y="147539"/>
              <a:ext cx="179374" cy="6822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Poppins Bold"/>
                </a:rPr>
                <a:t>1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F7D5E835-887C-37FC-9F20-288EB2D903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F6F2588-C8D3-3664-B267-F3904C3161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71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135A1-0A3D-A150-33AA-653B42ABC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80000" cy="1080000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24419B"/>
                </a:solidFill>
              </a:rPr>
              <a:t>	</a:t>
            </a:r>
            <a:r>
              <a:rPr lang="it-IT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Magnetron sputtering </a:t>
            </a:r>
          </a:p>
        </p:txBody>
      </p:sp>
      <p:grpSp>
        <p:nvGrpSpPr>
          <p:cNvPr id="12" name="Group 15">
            <a:extLst>
              <a:ext uri="{FF2B5EF4-FFF2-40B4-BE49-F238E27FC236}">
                <a16:creationId xmlns:a16="http://schemas.microsoft.com/office/drawing/2014/main" id="{ACE286C3-1EA7-F48D-78E8-88DE222F9B05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090AFD95-C4AB-7CE1-CC51-A16938E42DB6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6125DC67-AEA5-2F58-7706-2D2556230785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8E09C309-2A2F-9732-24EE-196619749431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CCFFDF35-25B8-8194-A203-083494058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9837CE4-5E64-8574-8FF6-8421B855E12B}"/>
              </a:ext>
            </a:extLst>
          </p:cNvPr>
          <p:cNvSpPr txBox="1"/>
          <p:nvPr/>
        </p:nvSpPr>
        <p:spPr>
          <a:xfrm>
            <a:off x="11552328" y="638094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5/21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6C249-0E1F-E9A5-579A-646D8C57A019}"/>
              </a:ext>
            </a:extLst>
          </p:cNvPr>
          <p:cNvSpPr txBox="1"/>
          <p:nvPr/>
        </p:nvSpPr>
        <p:spPr>
          <a:xfrm>
            <a:off x="1303813" y="1351329"/>
            <a:ext cx="341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Planar magnetron sputtering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5C3A76-5A26-378C-C528-B0DDFEFF643E}"/>
              </a:ext>
            </a:extLst>
          </p:cNvPr>
          <p:cNvGrpSpPr/>
          <p:nvPr/>
        </p:nvGrpSpPr>
        <p:grpSpPr>
          <a:xfrm>
            <a:off x="161382" y="-6840"/>
            <a:ext cx="624860" cy="990997"/>
            <a:chOff x="161382" y="-6840"/>
            <a:chExt cx="624860" cy="99099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655781E-871C-00CD-F40D-F4BF6315756A}"/>
                </a:ext>
              </a:extLst>
            </p:cNvPr>
            <p:cNvGrpSpPr/>
            <p:nvPr/>
          </p:nvGrpSpPr>
          <p:grpSpPr>
            <a:xfrm>
              <a:off x="161382" y="-6840"/>
              <a:ext cx="624860" cy="990997"/>
              <a:chOff x="0" y="0"/>
              <a:chExt cx="2771140" cy="3374390"/>
            </a:xfrm>
            <a:solidFill>
              <a:srgbClr val="76CDFE"/>
            </a:solidFill>
          </p:grpSpPr>
          <p:sp>
            <p:nvSpPr>
              <p:cNvPr id="28" name="Freeform 25">
                <a:extLst>
                  <a:ext uri="{FF2B5EF4-FFF2-40B4-BE49-F238E27FC236}">
                    <a16:creationId xmlns:a16="http://schemas.microsoft.com/office/drawing/2014/main" id="{34597BAA-D329-A155-CAE7-5146F79BC832}"/>
                  </a:ext>
                </a:extLst>
              </p:cNvPr>
              <p:cNvSpPr/>
              <p:nvPr/>
            </p:nvSpPr>
            <p:spPr>
              <a:xfrm>
                <a:off x="0" y="0"/>
                <a:ext cx="2771140" cy="3374390"/>
              </a:xfrm>
              <a:custGeom>
                <a:avLst/>
                <a:gdLst/>
                <a:ahLst/>
                <a:cxnLst/>
                <a:rect l="l" t="t" r="r" b="b"/>
                <a:pathLst>
                  <a:path w="2771140" h="3374390">
                    <a:moveTo>
                      <a:pt x="0" y="0"/>
                    </a:moveTo>
                    <a:lnTo>
                      <a:pt x="0" y="2471420"/>
                    </a:lnTo>
                    <a:lnTo>
                      <a:pt x="1384300" y="3374390"/>
                    </a:lnTo>
                    <a:lnTo>
                      <a:pt x="2771140" y="2471420"/>
                    </a:lnTo>
                    <a:lnTo>
                      <a:pt x="277114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27" name="TextBox 17">
              <a:extLst>
                <a:ext uri="{FF2B5EF4-FFF2-40B4-BE49-F238E27FC236}">
                  <a16:creationId xmlns:a16="http://schemas.microsoft.com/office/drawing/2014/main" id="{402C33F7-0414-322F-964A-2E621A27FAE9}"/>
                </a:ext>
              </a:extLst>
            </p:cNvPr>
            <p:cNvSpPr txBox="1"/>
            <p:nvPr/>
          </p:nvSpPr>
          <p:spPr>
            <a:xfrm>
              <a:off x="384125" y="147539"/>
              <a:ext cx="179374" cy="6822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Poppins Bold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DE334B-E68A-3493-BD27-ED7D064D7B00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401" name="Picture 400">
            <a:extLst>
              <a:ext uri="{FF2B5EF4-FFF2-40B4-BE49-F238E27FC236}">
                <a16:creationId xmlns:a16="http://schemas.microsoft.com/office/drawing/2014/main" id="{F239FDC7-8D22-5EB3-DF65-6A12A996D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73" y="2032332"/>
            <a:ext cx="4513127" cy="3960000"/>
          </a:xfrm>
          <a:prstGeom prst="rect">
            <a:avLst/>
          </a:prstGeom>
        </p:spPr>
      </p:pic>
      <p:pic>
        <p:nvPicPr>
          <p:cNvPr id="402" name="Graphic 401">
            <a:extLst>
              <a:ext uri="{FF2B5EF4-FFF2-40B4-BE49-F238E27FC236}">
                <a16:creationId xmlns:a16="http://schemas.microsoft.com/office/drawing/2014/main" id="{D7439D39-E58B-7260-0F8D-36D1E249A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403" name="Picture 40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FD5907F-7AF2-49E5-165C-C5BBE105A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62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5">
            <a:extLst>
              <a:ext uri="{FF2B5EF4-FFF2-40B4-BE49-F238E27FC236}">
                <a16:creationId xmlns:a16="http://schemas.microsoft.com/office/drawing/2014/main" id="{ACE286C3-1EA7-F48D-78E8-88DE222F9B05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090AFD95-C4AB-7CE1-CC51-A16938E42DB6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6125DC67-AEA5-2F58-7706-2D2556230785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8E09C309-2A2F-9732-24EE-196619749431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CCFFDF35-25B8-8194-A203-083494058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9837CE4-5E64-8574-8FF6-8421B855E12B}"/>
              </a:ext>
            </a:extLst>
          </p:cNvPr>
          <p:cNvSpPr txBox="1"/>
          <p:nvPr/>
        </p:nvSpPr>
        <p:spPr>
          <a:xfrm>
            <a:off x="11552328" y="638094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5/21</a:t>
            </a:r>
          </a:p>
        </p:txBody>
      </p:sp>
      <p:sp>
        <p:nvSpPr>
          <p:cNvPr id="421" name="TextBox 420">
            <a:extLst>
              <a:ext uri="{FF2B5EF4-FFF2-40B4-BE49-F238E27FC236}">
                <a16:creationId xmlns:a16="http://schemas.microsoft.com/office/drawing/2014/main" id="{DD906126-9769-5F98-1B67-5D41786E75CE}"/>
              </a:ext>
            </a:extLst>
          </p:cNvPr>
          <p:cNvSpPr txBox="1"/>
          <p:nvPr/>
        </p:nvSpPr>
        <p:spPr>
          <a:xfrm>
            <a:off x="6749101" y="1351328"/>
            <a:ext cx="4814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Idea of inverted magnetron sputtering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5C3A76-5A26-378C-C528-B0DDFEFF643E}"/>
              </a:ext>
            </a:extLst>
          </p:cNvPr>
          <p:cNvGrpSpPr/>
          <p:nvPr/>
        </p:nvGrpSpPr>
        <p:grpSpPr>
          <a:xfrm>
            <a:off x="161382" y="-6840"/>
            <a:ext cx="624860" cy="990997"/>
            <a:chOff x="161382" y="-6840"/>
            <a:chExt cx="624860" cy="99099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655781E-871C-00CD-F40D-F4BF6315756A}"/>
                </a:ext>
              </a:extLst>
            </p:cNvPr>
            <p:cNvGrpSpPr/>
            <p:nvPr/>
          </p:nvGrpSpPr>
          <p:grpSpPr>
            <a:xfrm>
              <a:off x="161382" y="-6840"/>
              <a:ext cx="624860" cy="990997"/>
              <a:chOff x="0" y="0"/>
              <a:chExt cx="2771140" cy="3374390"/>
            </a:xfrm>
            <a:solidFill>
              <a:srgbClr val="76CDFE"/>
            </a:solidFill>
          </p:grpSpPr>
          <p:sp>
            <p:nvSpPr>
              <p:cNvPr id="28" name="Freeform 25">
                <a:extLst>
                  <a:ext uri="{FF2B5EF4-FFF2-40B4-BE49-F238E27FC236}">
                    <a16:creationId xmlns:a16="http://schemas.microsoft.com/office/drawing/2014/main" id="{34597BAA-D329-A155-CAE7-5146F79BC832}"/>
                  </a:ext>
                </a:extLst>
              </p:cNvPr>
              <p:cNvSpPr/>
              <p:nvPr/>
            </p:nvSpPr>
            <p:spPr>
              <a:xfrm>
                <a:off x="0" y="0"/>
                <a:ext cx="2771140" cy="3374390"/>
              </a:xfrm>
              <a:custGeom>
                <a:avLst/>
                <a:gdLst/>
                <a:ahLst/>
                <a:cxnLst/>
                <a:rect l="l" t="t" r="r" b="b"/>
                <a:pathLst>
                  <a:path w="2771140" h="3374390">
                    <a:moveTo>
                      <a:pt x="0" y="0"/>
                    </a:moveTo>
                    <a:lnTo>
                      <a:pt x="0" y="2471420"/>
                    </a:lnTo>
                    <a:lnTo>
                      <a:pt x="1384300" y="3374390"/>
                    </a:lnTo>
                    <a:lnTo>
                      <a:pt x="2771140" y="2471420"/>
                    </a:lnTo>
                    <a:lnTo>
                      <a:pt x="277114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27" name="TextBox 17">
              <a:extLst>
                <a:ext uri="{FF2B5EF4-FFF2-40B4-BE49-F238E27FC236}">
                  <a16:creationId xmlns:a16="http://schemas.microsoft.com/office/drawing/2014/main" id="{402C33F7-0414-322F-964A-2E621A27FAE9}"/>
                </a:ext>
              </a:extLst>
            </p:cNvPr>
            <p:cNvSpPr txBox="1"/>
            <p:nvPr/>
          </p:nvSpPr>
          <p:spPr>
            <a:xfrm>
              <a:off x="384125" y="147539"/>
              <a:ext cx="179374" cy="6822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Poppins Bold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9060119-A8AA-BED1-4D45-3AC5289FD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738" y="2032331"/>
            <a:ext cx="4666754" cy="3967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DE334B-E68A-3493-BD27-ED7D064D7B00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401" name="Picture 400">
            <a:extLst>
              <a:ext uri="{FF2B5EF4-FFF2-40B4-BE49-F238E27FC236}">
                <a16:creationId xmlns:a16="http://schemas.microsoft.com/office/drawing/2014/main" id="{F239FDC7-8D22-5EB3-DF65-6A12A996D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73" y="2032332"/>
            <a:ext cx="4521887" cy="3967687"/>
          </a:xfrm>
          <a:prstGeom prst="rect">
            <a:avLst/>
          </a:prstGeom>
        </p:spPr>
      </p:pic>
      <p:pic>
        <p:nvPicPr>
          <p:cNvPr id="402" name="Graphic 401">
            <a:extLst>
              <a:ext uri="{FF2B5EF4-FFF2-40B4-BE49-F238E27FC236}">
                <a16:creationId xmlns:a16="http://schemas.microsoft.com/office/drawing/2014/main" id="{D7439D39-E58B-7260-0F8D-36D1E249A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403" name="Picture 40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FD5907F-7AF2-49E5-165C-C5BBE105AE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73F07D-7641-5A1D-67DB-97DED9F6F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80000" cy="1080000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24419B"/>
                </a:solidFill>
              </a:rPr>
              <a:t>	</a:t>
            </a:r>
            <a:r>
              <a:rPr lang="it-IT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Magnetron sputtering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39C27B-FA02-77D1-1018-4DCDF764DC7D}"/>
              </a:ext>
            </a:extLst>
          </p:cNvPr>
          <p:cNvSpPr txBox="1"/>
          <p:nvPr/>
        </p:nvSpPr>
        <p:spPr>
          <a:xfrm>
            <a:off x="1303813" y="1351329"/>
            <a:ext cx="341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Planar magnetron sputtering</a:t>
            </a:r>
          </a:p>
        </p:txBody>
      </p:sp>
    </p:spTree>
    <p:extLst>
      <p:ext uri="{BB962C8B-B14F-4D97-AF65-F5344CB8AC3E}">
        <p14:creationId xmlns:p14="http://schemas.microsoft.com/office/powerpoint/2010/main" val="2514404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5">
            <a:extLst>
              <a:ext uri="{FF2B5EF4-FFF2-40B4-BE49-F238E27FC236}">
                <a16:creationId xmlns:a16="http://schemas.microsoft.com/office/drawing/2014/main" id="{FFA7E694-40BE-B37B-4296-57B678D70373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AD7F463F-81AE-1F38-A606-DC7454217888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1" name="Group 24">
            <a:extLst>
              <a:ext uri="{FF2B5EF4-FFF2-40B4-BE49-F238E27FC236}">
                <a16:creationId xmlns:a16="http://schemas.microsoft.com/office/drawing/2014/main" id="{3E250D7D-E127-1E16-FD23-BD37890B767E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59CAB9E3-B429-B882-D654-570A1AC8696A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6B26BACF-724C-F485-BC27-0BF302690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0B2658-AF86-66AC-495C-E2AB4D24EE3B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7780279-B441-DA42-0965-F5C3F1596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77820" cy="1080000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Magnetron sputtering - characteristics</a:t>
            </a:r>
          </a:p>
        </p:txBody>
      </p:sp>
      <p:pic>
        <p:nvPicPr>
          <p:cNvPr id="5" name="Picture 4" descr="A picture containing indoor, toilet, dark, light&#10;&#10;Description automatically generated">
            <a:extLst>
              <a:ext uri="{FF2B5EF4-FFF2-40B4-BE49-F238E27FC236}">
                <a16:creationId xmlns:a16="http://schemas.microsoft.com/office/drawing/2014/main" id="{80034FD8-0A7B-77AC-A7D3-81B7D2490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58" y="1395029"/>
            <a:ext cx="5423922" cy="4067942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EA85ED-F2A5-3FE5-558E-DB8553B1E2BE}"/>
              </a:ext>
            </a:extLst>
          </p:cNvPr>
          <p:cNvSpPr txBox="1"/>
          <p:nvPr/>
        </p:nvSpPr>
        <p:spPr>
          <a:xfrm>
            <a:off x="473812" y="3790606"/>
            <a:ext cx="5559240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sputtered everywhere in the vacuum chamber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losses – 80%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D7AFC2-2671-AD28-6F2E-A6EB9B24A4C0}"/>
              </a:ext>
            </a:extLst>
          </p:cNvPr>
          <p:cNvSpPr txBox="1"/>
          <p:nvPr/>
        </p:nvSpPr>
        <p:spPr>
          <a:xfrm>
            <a:off x="11552328" y="638094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6/21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9E3BEC-2C92-6B18-257B-BCC4270A99CE}"/>
              </a:ext>
            </a:extLst>
          </p:cNvPr>
          <p:cNvSpPr txBox="1"/>
          <p:nvPr/>
        </p:nvSpPr>
        <p:spPr>
          <a:xfrm>
            <a:off x="473812" y="1833446"/>
            <a:ext cx="5559240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Precise thickness control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adherence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Densification of the deposition</a:t>
            </a:r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AD0C6F-6D3B-4D01-CEC6-704BCBE32DA4}"/>
              </a:ext>
            </a:extLst>
          </p:cNvPr>
          <p:cNvGrpSpPr/>
          <p:nvPr/>
        </p:nvGrpSpPr>
        <p:grpSpPr>
          <a:xfrm>
            <a:off x="161382" y="-6840"/>
            <a:ext cx="624860" cy="990997"/>
            <a:chOff x="161382" y="-6840"/>
            <a:chExt cx="624860" cy="990997"/>
          </a:xfrm>
        </p:grpSpPr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6E1C7B61-5AFC-B4CA-110C-D05FBBF56398}"/>
                </a:ext>
              </a:extLst>
            </p:cNvPr>
            <p:cNvGrpSpPr/>
            <p:nvPr/>
          </p:nvGrpSpPr>
          <p:grpSpPr>
            <a:xfrm>
              <a:off x="161382" y="-6840"/>
              <a:ext cx="624860" cy="990997"/>
              <a:chOff x="0" y="0"/>
              <a:chExt cx="2771140" cy="3374390"/>
            </a:xfrm>
            <a:solidFill>
              <a:srgbClr val="76CDFE"/>
            </a:solidFill>
          </p:grpSpPr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F2D2870C-4836-3531-7385-7BF1A2F8828C}"/>
                  </a:ext>
                </a:extLst>
              </p:cNvPr>
              <p:cNvSpPr/>
              <p:nvPr/>
            </p:nvSpPr>
            <p:spPr>
              <a:xfrm>
                <a:off x="0" y="0"/>
                <a:ext cx="2771140" cy="3374390"/>
              </a:xfrm>
              <a:custGeom>
                <a:avLst/>
                <a:gdLst/>
                <a:ahLst/>
                <a:cxnLst/>
                <a:rect l="l" t="t" r="r" b="b"/>
                <a:pathLst>
                  <a:path w="2771140" h="3374390">
                    <a:moveTo>
                      <a:pt x="0" y="0"/>
                    </a:moveTo>
                    <a:lnTo>
                      <a:pt x="0" y="2471420"/>
                    </a:lnTo>
                    <a:lnTo>
                      <a:pt x="1384300" y="3374390"/>
                    </a:lnTo>
                    <a:lnTo>
                      <a:pt x="2771140" y="2471420"/>
                    </a:lnTo>
                    <a:lnTo>
                      <a:pt x="277114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26" name="TextBox 17">
              <a:extLst>
                <a:ext uri="{FF2B5EF4-FFF2-40B4-BE49-F238E27FC236}">
                  <a16:creationId xmlns:a16="http://schemas.microsoft.com/office/drawing/2014/main" id="{F09D3255-C905-6593-610D-6A04DFD5FE49}"/>
                </a:ext>
              </a:extLst>
            </p:cNvPr>
            <p:cNvSpPr txBox="1"/>
            <p:nvPr/>
          </p:nvSpPr>
          <p:spPr>
            <a:xfrm>
              <a:off x="384125" y="147539"/>
              <a:ext cx="179374" cy="6822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Poppins Bold"/>
                </a:rPr>
                <a:t>1</a:t>
              </a: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3FC40AEE-0A65-40F5-B41E-EFCE08991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502D8BD-EDC2-0873-9EC8-9B584FA84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69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135A1-0A3D-A150-33AA-653B42ABC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80000" cy="1080000"/>
          </a:xfrm>
        </p:spPr>
        <p:txBody>
          <a:bodyPr>
            <a:normAutofit fontScale="90000"/>
          </a:bodyPr>
          <a:lstStyle/>
          <a:p>
            <a:r>
              <a:rPr lang="it-IT" sz="40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Magnetron sputtering for target production</a:t>
            </a:r>
          </a:p>
        </p:txBody>
      </p:sp>
      <p:grpSp>
        <p:nvGrpSpPr>
          <p:cNvPr id="12" name="Group 15">
            <a:extLst>
              <a:ext uri="{FF2B5EF4-FFF2-40B4-BE49-F238E27FC236}">
                <a16:creationId xmlns:a16="http://schemas.microsoft.com/office/drawing/2014/main" id="{ACE286C3-1EA7-F48D-78E8-88DE222F9B05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090AFD95-C4AB-7CE1-CC51-A16938E42DB6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6125DC67-AEA5-2F58-7706-2D2556230785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8E09C309-2A2F-9732-24EE-196619749431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CCFFDF35-25B8-8194-A203-083494058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9359A3-30FF-AE18-1CE7-C047766F7050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169098-D8CF-DFAB-E11B-17D0EC13E01D}"/>
              </a:ext>
            </a:extLst>
          </p:cNvPr>
          <p:cNvSpPr txBox="1"/>
          <p:nvPr/>
        </p:nvSpPr>
        <p:spPr>
          <a:xfrm>
            <a:off x="1622481" y="1460602"/>
            <a:ext cx="3032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nat-Mo targets preparation</a:t>
            </a:r>
          </a:p>
        </p:txBody>
      </p:sp>
      <p:pic>
        <p:nvPicPr>
          <p:cNvPr id="24" name="Picture 23" descr="Molecules 24 00025 g012">
            <a:extLst>
              <a:ext uri="{FF2B5EF4-FFF2-40B4-BE49-F238E27FC236}">
                <a16:creationId xmlns:a16="http://schemas.microsoft.com/office/drawing/2014/main" id="{C59CCA73-667F-60F9-998C-A1CA831B8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237" y="2173297"/>
            <a:ext cx="2917238" cy="264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E349BAD-3431-8479-3D89-095F38318DDD}"/>
              </a:ext>
            </a:extLst>
          </p:cNvPr>
          <p:cNvSpPr txBox="1"/>
          <p:nvPr/>
        </p:nvSpPr>
        <p:spPr>
          <a:xfrm>
            <a:off x="1266169" y="5705979"/>
            <a:ext cx="374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[Skliarova et al., Molecules 2021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474FCD-BC80-B0DD-71F1-1F28C92C3F60}"/>
              </a:ext>
            </a:extLst>
          </p:cNvPr>
          <p:cNvSpPr txBox="1"/>
          <p:nvPr/>
        </p:nvSpPr>
        <p:spPr>
          <a:xfrm>
            <a:off x="7722480" y="1460602"/>
            <a:ext cx="2689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nat-Y target preparation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17E8E7-79CC-51C5-9385-8BC99A7AC7ED}"/>
              </a:ext>
            </a:extLst>
          </p:cNvPr>
          <p:cNvGrpSpPr/>
          <p:nvPr/>
        </p:nvGrpSpPr>
        <p:grpSpPr>
          <a:xfrm>
            <a:off x="7056233" y="1920097"/>
            <a:ext cx="3950217" cy="3371109"/>
            <a:chOff x="6908035" y="1861058"/>
            <a:chExt cx="3950217" cy="3371109"/>
          </a:xfrm>
        </p:grpSpPr>
        <p:pic>
          <p:nvPicPr>
            <p:cNvPr id="28" name="Picture 27" descr="A picture containing close&#10;&#10;Description automatically generated">
              <a:extLst>
                <a:ext uri="{FF2B5EF4-FFF2-40B4-BE49-F238E27FC236}">
                  <a16:creationId xmlns:a16="http://schemas.microsoft.com/office/drawing/2014/main" id="{C82C25D2-5E15-57CC-A7A9-A5B33C26A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55" t="18452" r="16739" b="33237"/>
            <a:stretch/>
          </p:blipFill>
          <p:spPr>
            <a:xfrm>
              <a:off x="7496329" y="1861058"/>
              <a:ext cx="2689905" cy="182496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37AC7BD-94FC-B4F9-ED27-15ED2C94C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3" t="28727" r="31022" b="40753"/>
            <a:stretch/>
          </p:blipFill>
          <p:spPr>
            <a:xfrm flipH="1">
              <a:off x="8408881" y="3688607"/>
              <a:ext cx="1417422" cy="1543560"/>
            </a:xfrm>
            <a:prstGeom prst="rect">
              <a:avLst/>
            </a:prstGeom>
          </p:spPr>
        </p:pic>
        <p:pic>
          <p:nvPicPr>
            <p:cNvPr id="32" name="Picture 31" descr="A picture containing gear&#10;&#10;Description automatically generated">
              <a:extLst>
                <a:ext uri="{FF2B5EF4-FFF2-40B4-BE49-F238E27FC236}">
                  <a16:creationId xmlns:a16="http://schemas.microsoft.com/office/drawing/2014/main" id="{CF4A29C9-76C5-D257-E2BA-C2B1D7B25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90" r="8720" b="29421"/>
            <a:stretch/>
          </p:blipFill>
          <p:spPr>
            <a:xfrm flipH="1">
              <a:off x="6908035" y="3685514"/>
              <a:ext cx="1588614" cy="1543560"/>
            </a:xfrm>
            <a:prstGeom prst="rect">
              <a:avLst/>
            </a:prstGeom>
          </p:spPr>
        </p:pic>
        <p:pic>
          <p:nvPicPr>
            <p:cNvPr id="37" name="Picture 36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AFD9198B-35C9-F8B3-4759-262FBFC991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663"/>
            <a:stretch/>
          </p:blipFill>
          <p:spPr>
            <a:xfrm flipH="1">
              <a:off x="9688836" y="3686727"/>
              <a:ext cx="1169416" cy="154544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DCED8C7-142F-CF63-4380-44B232FF9808}"/>
              </a:ext>
            </a:extLst>
          </p:cNvPr>
          <p:cNvSpPr txBox="1"/>
          <p:nvPr/>
        </p:nvSpPr>
        <p:spPr>
          <a:xfrm>
            <a:off x="7027556" y="5415672"/>
            <a:ext cx="4007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targets simultaneous depositions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Thickness range – 150-200 µm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3E07A3-9C87-4055-993B-5E16FBE810DC}"/>
              </a:ext>
            </a:extLst>
          </p:cNvPr>
          <p:cNvSpPr txBox="1"/>
          <p:nvPr/>
        </p:nvSpPr>
        <p:spPr>
          <a:xfrm>
            <a:off x="11552328" y="638094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7/21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227F49F-A338-6C91-2101-80D94A6070C4}"/>
              </a:ext>
            </a:extLst>
          </p:cNvPr>
          <p:cNvGrpSpPr/>
          <p:nvPr/>
        </p:nvGrpSpPr>
        <p:grpSpPr>
          <a:xfrm>
            <a:off x="161382" y="-6840"/>
            <a:ext cx="624860" cy="990997"/>
            <a:chOff x="161382" y="-6840"/>
            <a:chExt cx="624860" cy="990997"/>
          </a:xfrm>
        </p:grpSpPr>
        <p:grpSp>
          <p:nvGrpSpPr>
            <p:cNvPr id="35" name="Group 24">
              <a:extLst>
                <a:ext uri="{FF2B5EF4-FFF2-40B4-BE49-F238E27FC236}">
                  <a16:creationId xmlns:a16="http://schemas.microsoft.com/office/drawing/2014/main" id="{9A6BDE84-95E6-139F-FA38-58E4D3E98319}"/>
                </a:ext>
              </a:extLst>
            </p:cNvPr>
            <p:cNvGrpSpPr/>
            <p:nvPr/>
          </p:nvGrpSpPr>
          <p:grpSpPr>
            <a:xfrm>
              <a:off x="161382" y="-6840"/>
              <a:ext cx="624860" cy="990997"/>
              <a:chOff x="0" y="0"/>
              <a:chExt cx="2771140" cy="3374390"/>
            </a:xfrm>
            <a:solidFill>
              <a:srgbClr val="76CDFE"/>
            </a:solidFill>
          </p:grpSpPr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D903E56C-8926-2B14-D031-7BBEE80F3636}"/>
                  </a:ext>
                </a:extLst>
              </p:cNvPr>
              <p:cNvSpPr/>
              <p:nvPr/>
            </p:nvSpPr>
            <p:spPr>
              <a:xfrm>
                <a:off x="0" y="0"/>
                <a:ext cx="2771140" cy="3374390"/>
              </a:xfrm>
              <a:custGeom>
                <a:avLst/>
                <a:gdLst/>
                <a:ahLst/>
                <a:cxnLst/>
                <a:rect l="l" t="t" r="r" b="b"/>
                <a:pathLst>
                  <a:path w="2771140" h="3374390">
                    <a:moveTo>
                      <a:pt x="0" y="0"/>
                    </a:moveTo>
                    <a:lnTo>
                      <a:pt x="0" y="2471420"/>
                    </a:lnTo>
                    <a:lnTo>
                      <a:pt x="1384300" y="3374390"/>
                    </a:lnTo>
                    <a:lnTo>
                      <a:pt x="2771140" y="2471420"/>
                    </a:lnTo>
                    <a:lnTo>
                      <a:pt x="277114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36" name="TextBox 17">
              <a:extLst>
                <a:ext uri="{FF2B5EF4-FFF2-40B4-BE49-F238E27FC236}">
                  <a16:creationId xmlns:a16="http://schemas.microsoft.com/office/drawing/2014/main" id="{03A52E77-08BE-8C3B-0F29-5C3BEFDD8ACD}"/>
                </a:ext>
              </a:extLst>
            </p:cNvPr>
            <p:cNvSpPr txBox="1"/>
            <p:nvPr/>
          </p:nvSpPr>
          <p:spPr>
            <a:xfrm>
              <a:off x="384125" y="147539"/>
              <a:ext cx="179374" cy="6822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Poppins Bold"/>
                </a:rPr>
                <a:t>1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B8440E0-45A2-5552-2AAF-8F4299B78800}"/>
              </a:ext>
            </a:extLst>
          </p:cNvPr>
          <p:cNvSpPr txBox="1"/>
          <p:nvPr/>
        </p:nvSpPr>
        <p:spPr>
          <a:xfrm>
            <a:off x="1514536" y="5357606"/>
            <a:ext cx="31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[Patent n. WO 2019/053570]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0B476D9-95B2-07D8-4C4B-CB8521EBA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B0FB286-5C07-E477-9E7C-6A4B49335D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6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24">
            <a:extLst>
              <a:ext uri="{FF2B5EF4-FFF2-40B4-BE49-F238E27FC236}">
                <a16:creationId xmlns:a16="http://schemas.microsoft.com/office/drawing/2014/main" id="{B2BDA090-C25A-3AEE-A966-4DD8B8F0E7E5}"/>
              </a:ext>
            </a:extLst>
          </p:cNvPr>
          <p:cNvGrpSpPr/>
          <p:nvPr/>
        </p:nvGrpSpPr>
        <p:grpSpPr>
          <a:xfrm>
            <a:off x="0" y="6273225"/>
            <a:ext cx="4572791" cy="584775"/>
            <a:chOff x="0" y="0"/>
            <a:chExt cx="3601371" cy="222955"/>
          </a:xfrm>
        </p:grpSpPr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5566220B-9824-12AD-6CFE-9E3B6E20E2DA}"/>
                </a:ext>
              </a:extLst>
            </p:cNvPr>
            <p:cNvSpPr/>
            <p:nvPr/>
          </p:nvSpPr>
          <p:spPr>
            <a:xfrm>
              <a:off x="0" y="0"/>
              <a:ext cx="3601371" cy="222955"/>
            </a:xfrm>
            <a:custGeom>
              <a:avLst/>
              <a:gdLst/>
              <a:ahLst/>
              <a:cxnLst/>
              <a:rect l="l" t="t" r="r" b="b"/>
              <a:pathLst>
                <a:path w="3601371" h="222955">
                  <a:moveTo>
                    <a:pt x="0" y="0"/>
                  </a:moveTo>
                  <a:lnTo>
                    <a:pt x="3601371" y="0"/>
                  </a:lnTo>
                  <a:lnTo>
                    <a:pt x="3601371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3D7630F-14BA-8B38-951D-AC55366FB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80000" cy="1080000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2441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Possible material-saving approach</a:t>
            </a:r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01DC27EB-3842-3C07-16B9-11BD77F5F10F}"/>
              </a:ext>
            </a:extLst>
          </p:cNvPr>
          <p:cNvGrpSpPr/>
          <p:nvPr/>
        </p:nvGrpSpPr>
        <p:grpSpPr>
          <a:xfrm>
            <a:off x="0" y="6273225"/>
            <a:ext cx="12192000" cy="584775"/>
            <a:chOff x="0" y="0"/>
            <a:chExt cx="6671512" cy="222955"/>
          </a:xfrm>
        </p:grpSpPr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80F85BBC-D0A7-3468-2882-83A3266A8281}"/>
                </a:ext>
              </a:extLst>
            </p:cNvPr>
            <p:cNvSpPr/>
            <p:nvPr/>
          </p:nvSpPr>
          <p:spPr>
            <a:xfrm>
              <a:off x="0" y="0"/>
              <a:ext cx="6671512" cy="222955"/>
            </a:xfrm>
            <a:custGeom>
              <a:avLst/>
              <a:gdLst/>
              <a:ahLst/>
              <a:cxnLst/>
              <a:rect l="l" t="t" r="r" b="b"/>
              <a:pathLst>
                <a:path w="6671512" h="222955">
                  <a:moveTo>
                    <a:pt x="0" y="0"/>
                  </a:moveTo>
                  <a:lnTo>
                    <a:pt x="6671512" y="0"/>
                  </a:lnTo>
                  <a:lnTo>
                    <a:pt x="6671512" y="222955"/>
                  </a:lnTo>
                  <a:lnTo>
                    <a:pt x="0" y="222955"/>
                  </a:lnTo>
                  <a:close/>
                </a:path>
              </a:pathLst>
            </a:custGeom>
            <a:solidFill>
              <a:srgbClr val="FECB00">
                <a:alpha val="51765"/>
              </a:srgbClr>
            </a:solidFill>
          </p:spPr>
        </p:sp>
      </p:grpSp>
      <p:pic>
        <p:nvPicPr>
          <p:cNvPr id="42" name="Picture 2">
            <a:extLst>
              <a:ext uri="{FF2B5EF4-FFF2-40B4-BE49-F238E27FC236}">
                <a16:creationId xmlns:a16="http://schemas.microsoft.com/office/drawing/2014/main" id="{4DB2ECCE-3502-AC77-C43E-84C1AA968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95088"/>
            <a:ext cx="531780" cy="5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89D0F69-FBDA-2F40-1C54-2B5D12B75A39}"/>
              </a:ext>
            </a:extLst>
          </p:cNvPr>
          <p:cNvSpPr txBox="1"/>
          <p:nvPr/>
        </p:nvSpPr>
        <p:spPr>
          <a:xfrm>
            <a:off x="6288158" y="6308282"/>
            <a:ext cx="5267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0" dirty="0">
                <a:effectLst/>
                <a:cs typeface="Adobe Devanagari" panose="02040503050201020203" pitchFamily="18" charset="0"/>
              </a:rPr>
              <a:t>18</a:t>
            </a:r>
            <a:r>
              <a:rPr lang="en-GB" sz="1400" i="0" baseline="30000" dirty="0">
                <a:effectLst/>
                <a:cs typeface="Adobe Devanagari" panose="02040503050201020203" pitchFamily="18" charset="0"/>
              </a:rPr>
              <a:t>th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Workshop on </a:t>
            </a:r>
            <a:r>
              <a:rPr lang="en-GB" sz="1400" i="0" dirty="0" err="1">
                <a:effectLst/>
                <a:cs typeface="Adobe Devanagari" panose="02040503050201020203" pitchFamily="18" charset="0"/>
              </a:rPr>
              <a:t>Targetry</a:t>
            </a:r>
            <a:r>
              <a:rPr lang="en-GB" sz="1400" i="0" dirty="0">
                <a:effectLst/>
                <a:cs typeface="Adobe Devanagari" panose="02040503050201020203" pitchFamily="18" charset="0"/>
              </a:rPr>
              <a:t> and Target Chemistry  Whistler</a:t>
            </a:r>
          </a:p>
          <a:p>
            <a:pPr algn="ctr"/>
            <a:r>
              <a:rPr lang="en-GB" sz="1400" dirty="0">
                <a:cs typeface="Adobe Devanagari" panose="02040503050201020203" pitchFamily="18" charset="0"/>
              </a:rPr>
              <a:t>Alisa Kotliarenko – alisa.kotliarenko@lnl.infn.it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44" name="Immagine 7">
            <a:extLst>
              <a:ext uri="{FF2B5EF4-FFF2-40B4-BE49-F238E27FC236}">
                <a16:creationId xmlns:a16="http://schemas.microsoft.com/office/drawing/2014/main" id="{17DAFC81-8AA8-27F7-8E94-484921073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8" y="2390802"/>
            <a:ext cx="2002937" cy="2670579"/>
          </a:xfrm>
          <a:prstGeom prst="roundRect">
            <a:avLst/>
          </a:prstGeom>
        </p:spPr>
      </p:pic>
      <p:pic>
        <p:nvPicPr>
          <p:cNvPr id="50" name="Immagine 8">
            <a:extLst>
              <a:ext uri="{FF2B5EF4-FFF2-40B4-BE49-F238E27FC236}">
                <a16:creationId xmlns:a16="http://schemas.microsoft.com/office/drawing/2014/main" id="{E3603AF8-6BE6-5BB8-346A-5C5F595624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652" y="2682024"/>
            <a:ext cx="2810501" cy="2107878"/>
          </a:xfrm>
          <a:prstGeom prst="roundRect">
            <a:avLst/>
          </a:prstGeom>
        </p:spPr>
      </p:pic>
      <p:pic>
        <p:nvPicPr>
          <p:cNvPr id="51" name="Immagine 9">
            <a:extLst>
              <a:ext uri="{FF2B5EF4-FFF2-40B4-BE49-F238E27FC236}">
                <a16:creationId xmlns:a16="http://schemas.microsoft.com/office/drawing/2014/main" id="{7EAF989F-7CAE-58D4-6EBF-7C7A99EA59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t="8979" r="11059" b="6097"/>
          <a:stretch/>
        </p:blipFill>
        <p:spPr>
          <a:xfrm>
            <a:off x="8865153" y="2676162"/>
            <a:ext cx="2810500" cy="2113740"/>
          </a:xfrm>
          <a:prstGeom prst="round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D6B27C4-C5D2-E2B3-EEF6-6578B11395BA}"/>
              </a:ext>
            </a:extLst>
          </p:cNvPr>
          <p:cNvSpPr txBox="1"/>
          <p:nvPr/>
        </p:nvSpPr>
        <p:spPr>
          <a:xfrm>
            <a:off x="11552328" y="638094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8/21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3864D-3829-53ED-A36A-5CBB5476AA34}"/>
              </a:ext>
            </a:extLst>
          </p:cNvPr>
          <p:cNvSpPr txBox="1"/>
          <p:nvPr/>
        </p:nvSpPr>
        <p:spPr>
          <a:xfrm>
            <a:off x="3411804" y="1291272"/>
            <a:ext cx="5809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inch planar magnetron evaluation</a:t>
            </a:r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B7859-649C-1539-DB8B-08890A9CA42C}"/>
              </a:ext>
            </a:extLst>
          </p:cNvPr>
          <p:cNvSpPr txBox="1"/>
          <p:nvPr/>
        </p:nvSpPr>
        <p:spPr>
          <a:xfrm>
            <a:off x="1589031" y="5336511"/>
            <a:ext cx="255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Recovering shield</a:t>
            </a:r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A04A98-A73D-D406-06D3-B82009F5E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9418" y="2391101"/>
            <a:ext cx="2810500" cy="2670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FDFF01-CE7C-3367-C645-5EF0506CB0D3}"/>
              </a:ext>
            </a:extLst>
          </p:cNvPr>
          <p:cNvSpPr txBox="1"/>
          <p:nvPr/>
        </p:nvSpPr>
        <p:spPr>
          <a:xfrm>
            <a:off x="6095998" y="5325579"/>
            <a:ext cx="6092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Magnetron and diode sputtering techniques</a:t>
            </a:r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2966B6F-A399-14B3-8D0E-FAC60AE23B21}"/>
              </a:ext>
            </a:extLst>
          </p:cNvPr>
          <p:cNvGrpSpPr/>
          <p:nvPr/>
        </p:nvGrpSpPr>
        <p:grpSpPr>
          <a:xfrm>
            <a:off x="161382" y="-6840"/>
            <a:ext cx="624860" cy="990997"/>
            <a:chOff x="161382" y="-6840"/>
            <a:chExt cx="624860" cy="990997"/>
          </a:xfrm>
        </p:grpSpPr>
        <p:grpSp>
          <p:nvGrpSpPr>
            <p:cNvPr id="106" name="Group 24">
              <a:extLst>
                <a:ext uri="{FF2B5EF4-FFF2-40B4-BE49-F238E27FC236}">
                  <a16:creationId xmlns:a16="http://schemas.microsoft.com/office/drawing/2014/main" id="{0651C74B-69F0-D21B-B990-7DDB43E45884}"/>
                </a:ext>
              </a:extLst>
            </p:cNvPr>
            <p:cNvGrpSpPr/>
            <p:nvPr/>
          </p:nvGrpSpPr>
          <p:grpSpPr>
            <a:xfrm>
              <a:off x="161382" y="-6840"/>
              <a:ext cx="624860" cy="990997"/>
              <a:chOff x="0" y="0"/>
              <a:chExt cx="2771140" cy="3374390"/>
            </a:xfrm>
            <a:solidFill>
              <a:srgbClr val="028EDC"/>
            </a:solidFill>
          </p:grpSpPr>
          <p:sp>
            <p:nvSpPr>
              <p:cNvPr id="108" name="Freeform 25">
                <a:extLst>
                  <a:ext uri="{FF2B5EF4-FFF2-40B4-BE49-F238E27FC236}">
                    <a16:creationId xmlns:a16="http://schemas.microsoft.com/office/drawing/2014/main" id="{3601C8C7-B9F9-C8CB-F964-5C715165602E}"/>
                  </a:ext>
                </a:extLst>
              </p:cNvPr>
              <p:cNvSpPr/>
              <p:nvPr/>
            </p:nvSpPr>
            <p:spPr>
              <a:xfrm>
                <a:off x="0" y="0"/>
                <a:ext cx="2771140" cy="3374390"/>
              </a:xfrm>
              <a:custGeom>
                <a:avLst/>
                <a:gdLst/>
                <a:ahLst/>
                <a:cxnLst/>
                <a:rect l="l" t="t" r="r" b="b"/>
                <a:pathLst>
                  <a:path w="2771140" h="3374390">
                    <a:moveTo>
                      <a:pt x="0" y="0"/>
                    </a:moveTo>
                    <a:lnTo>
                      <a:pt x="0" y="2471420"/>
                    </a:lnTo>
                    <a:lnTo>
                      <a:pt x="1384300" y="3374390"/>
                    </a:lnTo>
                    <a:lnTo>
                      <a:pt x="2771140" y="2471420"/>
                    </a:lnTo>
                    <a:lnTo>
                      <a:pt x="277114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107" name="TextBox 17">
              <a:extLst>
                <a:ext uri="{FF2B5EF4-FFF2-40B4-BE49-F238E27FC236}">
                  <a16:creationId xmlns:a16="http://schemas.microsoft.com/office/drawing/2014/main" id="{5B79A618-E82E-A485-0724-73340AFE32E7}"/>
                </a:ext>
              </a:extLst>
            </p:cNvPr>
            <p:cNvSpPr txBox="1"/>
            <p:nvPr/>
          </p:nvSpPr>
          <p:spPr>
            <a:xfrm>
              <a:off x="328991" y="147539"/>
              <a:ext cx="289643" cy="682238"/>
            </a:xfrm>
            <a:prstGeom prst="rect">
              <a:avLst/>
            </a:prstGeom>
            <a:solidFill>
              <a:srgbClr val="028EDC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Poppins Bold"/>
                </a:rPr>
                <a:t>2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908ABEAE-DD74-C5F0-F9AF-8AE94B046A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38951" y="6299722"/>
            <a:ext cx="1195013" cy="531780"/>
          </a:xfrm>
          <a:prstGeom prst="rect">
            <a:avLst/>
          </a:prstGeom>
        </p:spPr>
      </p:pic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E693A8D-BD00-D9FD-D7B9-86CA8A8F6D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9" y="6265763"/>
            <a:ext cx="2597867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9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18740</TotalTime>
  <Words>1842</Words>
  <Application>Microsoft Office PowerPoint</Application>
  <PresentationFormat>Widescreen</PresentationFormat>
  <Paragraphs>384</Paragraphs>
  <Slides>30</Slides>
  <Notes>2</Notes>
  <HiddenSlides>7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Adobe Devanagari</vt:lpstr>
      <vt:lpstr>Arial</vt:lpstr>
      <vt:lpstr>Calibri</vt:lpstr>
      <vt:lpstr>Calibri Light</vt:lpstr>
      <vt:lpstr>Cambria Math</vt:lpstr>
      <vt:lpstr>Poppins Bold</vt:lpstr>
      <vt:lpstr>Tahoma</vt:lpstr>
      <vt:lpstr>Wingdings</vt:lpstr>
      <vt:lpstr>Office Theme</vt:lpstr>
      <vt:lpstr>PowerPoint Presentation</vt:lpstr>
      <vt:lpstr> Work Goal</vt:lpstr>
      <vt:lpstr> Outline</vt:lpstr>
      <vt:lpstr> Surface Technologies and Superconductivity Service</vt:lpstr>
      <vt:lpstr> Magnetron sputtering </vt:lpstr>
      <vt:lpstr> Magnetron sputtering</vt:lpstr>
      <vt:lpstr> Magnetron sputtering - characteristics</vt:lpstr>
      <vt:lpstr> Magnetron sputtering for target production</vt:lpstr>
      <vt:lpstr> Possible material-saving approach</vt:lpstr>
      <vt:lpstr> Possible material-saving approach</vt:lpstr>
      <vt:lpstr> Inverted magnetron idea</vt:lpstr>
      <vt:lpstr> Inverted magnetron - proof of concept</vt:lpstr>
      <vt:lpstr> Inverted magnetron –  standart magnetron</vt:lpstr>
      <vt:lpstr> nat-ZnO deposition test</vt:lpstr>
      <vt:lpstr> nat-ZnO deposition test -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Conclusions</vt:lpstr>
      <vt:lpstr> Conclusions</vt:lpstr>
      <vt:lpstr> Known hallow magnetron configuration</vt:lpstr>
      <vt:lpstr> Known hallow magnetron configuration</vt:lpstr>
      <vt:lpstr> Work in consideration</vt:lpstr>
      <vt:lpstr> Work in consideration</vt:lpstr>
      <vt:lpstr>PowerPoint Presentation</vt:lpstr>
      <vt:lpstr> XRD comparison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Alisa Kotliarenko</dc:creator>
  <cp:lastModifiedBy>Alisa Kotliarenko</cp:lastModifiedBy>
  <cp:revision>23</cp:revision>
  <cp:lastPrinted>2022-08-09T11:39:57Z</cp:lastPrinted>
  <dcterms:created xsi:type="dcterms:W3CDTF">2022-07-22T10:09:15Z</dcterms:created>
  <dcterms:modified xsi:type="dcterms:W3CDTF">2022-08-20T15:53:37Z</dcterms:modified>
</cp:coreProperties>
</file>