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30"/>
  </p:notesMasterIdLst>
  <p:sldIdLst>
    <p:sldId id="259" r:id="rId4"/>
    <p:sldId id="257" r:id="rId5"/>
    <p:sldId id="260" r:id="rId6"/>
    <p:sldId id="281" r:id="rId7"/>
    <p:sldId id="262" r:id="rId8"/>
    <p:sldId id="263" r:id="rId9"/>
    <p:sldId id="282" r:id="rId10"/>
    <p:sldId id="265" r:id="rId11"/>
    <p:sldId id="264" r:id="rId12"/>
    <p:sldId id="278" r:id="rId13"/>
    <p:sldId id="267" r:id="rId14"/>
    <p:sldId id="268" r:id="rId15"/>
    <p:sldId id="269" r:id="rId16"/>
    <p:sldId id="271" r:id="rId17"/>
    <p:sldId id="283" r:id="rId18"/>
    <p:sldId id="272" r:id="rId19"/>
    <p:sldId id="276" r:id="rId20"/>
    <p:sldId id="280" r:id="rId21"/>
    <p:sldId id="279" r:id="rId22"/>
    <p:sldId id="284" r:id="rId23"/>
    <p:sldId id="286" r:id="rId24"/>
    <p:sldId id="275" r:id="rId25"/>
    <p:sldId id="274" r:id="rId26"/>
    <p:sldId id="273" r:id="rId27"/>
    <p:sldId id="277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 userDrawn="1">
          <p15:clr>
            <a:srgbClr val="A4A3A4"/>
          </p15:clr>
        </p15:guide>
        <p15:guide id="2" pos="6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E3D3"/>
    <a:srgbClr val="E8D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11AE73-8F03-43D8-84F1-5467BF622542}" v="292" dt="2022-08-22T23:37:31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1" autoAdjust="0"/>
    <p:restoredTop sz="94682"/>
  </p:normalViewPr>
  <p:slideViewPr>
    <p:cSldViewPr snapToGrid="0" snapToObjects="1" showGuides="1">
      <p:cViewPr varScale="1">
        <p:scale>
          <a:sx n="63" d="100"/>
          <a:sy n="63" d="100"/>
        </p:scale>
        <p:origin x="372" y="72"/>
      </p:cViewPr>
      <p:guideLst>
        <p:guide orient="horz" pos="2488"/>
        <p:guide pos="6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zeys" userId="6516c651-b60a-46f3-817d-7342ebc8e81f" providerId="ADAL" clId="{9511AE73-8F03-43D8-84F1-5467BF622542}"/>
    <pc:docChg chg="undo redo custSel addSld delSld modSld sldOrd">
      <pc:chgData name="tanzeys" userId="6516c651-b60a-46f3-817d-7342ebc8e81f" providerId="ADAL" clId="{9511AE73-8F03-43D8-84F1-5467BF622542}" dt="2022-08-22T23:37:58.102" v="7004" actId="14100"/>
      <pc:docMkLst>
        <pc:docMk/>
      </pc:docMkLst>
      <pc:sldChg chg="addSp delSp modSp mod setBg">
        <pc:chgData name="tanzeys" userId="6516c651-b60a-46f3-817d-7342ebc8e81f" providerId="ADAL" clId="{9511AE73-8F03-43D8-84F1-5467BF622542}" dt="2022-08-22T23:20:21.646" v="6889" actId="20577"/>
        <pc:sldMkLst>
          <pc:docMk/>
          <pc:sldMk cId="1399137364" sldId="257"/>
        </pc:sldMkLst>
        <pc:spChg chg="mod">
          <ac:chgData name="tanzeys" userId="6516c651-b60a-46f3-817d-7342ebc8e81f" providerId="ADAL" clId="{9511AE73-8F03-43D8-84F1-5467BF622542}" dt="2022-08-22T23:20:21.646" v="6889" actId="20577"/>
          <ac:spMkLst>
            <pc:docMk/>
            <pc:sldMk cId="1399137364" sldId="257"/>
            <ac:spMk id="3" creationId="{00000000-0000-0000-0000-000000000000}"/>
          </ac:spMkLst>
        </pc:spChg>
        <pc:spChg chg="del mod">
          <ac:chgData name="tanzeys" userId="6516c651-b60a-46f3-817d-7342ebc8e81f" providerId="ADAL" clId="{9511AE73-8F03-43D8-84F1-5467BF622542}" dt="2022-08-09T19:58:05.970" v="61" actId="478"/>
          <ac:spMkLst>
            <pc:docMk/>
            <pc:sldMk cId="1399137364" sldId="257"/>
            <ac:spMk id="4" creationId="{00000000-0000-0000-0000-000000000000}"/>
          </ac:spMkLst>
        </pc:spChg>
        <pc:spChg chg="add mod">
          <ac:chgData name="tanzeys" userId="6516c651-b60a-46f3-817d-7342ebc8e81f" providerId="ADAL" clId="{9511AE73-8F03-43D8-84F1-5467BF622542}" dt="2022-08-14T01:29:57.195" v="4510" actId="1076"/>
          <ac:spMkLst>
            <pc:docMk/>
            <pc:sldMk cId="1399137364" sldId="257"/>
            <ac:spMk id="4" creationId="{D1555B28-9C3C-0816-D560-41F73FFC02AC}"/>
          </ac:spMkLst>
        </pc:spChg>
        <pc:spChg chg="add mod">
          <ac:chgData name="tanzeys" userId="6516c651-b60a-46f3-817d-7342ebc8e81f" providerId="ADAL" clId="{9511AE73-8F03-43D8-84F1-5467BF622542}" dt="2022-08-14T01:30:35.101" v="4560" actId="1076"/>
          <ac:spMkLst>
            <pc:docMk/>
            <pc:sldMk cId="1399137364" sldId="257"/>
            <ac:spMk id="5" creationId="{DCF4295E-8270-F07C-A08F-39F0BDF9592B}"/>
          </ac:spMkLst>
        </pc:spChg>
        <pc:spChg chg="add del mod">
          <ac:chgData name="tanzeys" userId="6516c651-b60a-46f3-817d-7342ebc8e81f" providerId="ADAL" clId="{9511AE73-8F03-43D8-84F1-5467BF622542}" dt="2022-08-09T16:54:56.861" v="24" actId="478"/>
          <ac:spMkLst>
            <pc:docMk/>
            <pc:sldMk cId="1399137364" sldId="257"/>
            <ac:spMk id="6" creationId="{D83C2EEF-0272-7A3D-A345-5175C041AD2D}"/>
          </ac:spMkLst>
        </pc:spChg>
        <pc:spChg chg="add mod">
          <ac:chgData name="tanzeys" userId="6516c651-b60a-46f3-817d-7342ebc8e81f" providerId="ADAL" clId="{9511AE73-8F03-43D8-84F1-5467BF622542}" dt="2022-08-21T16:57:39.909" v="6390"/>
          <ac:spMkLst>
            <pc:docMk/>
            <pc:sldMk cId="1399137364" sldId="257"/>
            <ac:spMk id="6" creationId="{EE918B7B-40D2-0868-77ED-A26972540E20}"/>
          </ac:spMkLst>
        </pc:spChg>
        <pc:spChg chg="del mod">
          <ac:chgData name="tanzeys" userId="6516c651-b60a-46f3-817d-7342ebc8e81f" providerId="ADAL" clId="{9511AE73-8F03-43D8-84F1-5467BF622542}" dt="2022-08-09T16:54:51.271" v="22" actId="478"/>
          <ac:spMkLst>
            <pc:docMk/>
            <pc:sldMk cId="1399137364" sldId="257"/>
            <ac:spMk id="7" creationId="{00000000-0000-0000-0000-000000000000}"/>
          </ac:spMkLst>
        </pc:spChg>
        <pc:spChg chg="add mod">
          <ac:chgData name="tanzeys" userId="6516c651-b60a-46f3-817d-7342ebc8e81f" providerId="ADAL" clId="{9511AE73-8F03-43D8-84F1-5467BF622542}" dt="2022-08-09T16:55:39.122" v="48" actId="20577"/>
          <ac:spMkLst>
            <pc:docMk/>
            <pc:sldMk cId="1399137364" sldId="257"/>
            <ac:spMk id="11" creationId="{32220AE3-A773-D03A-9661-5E1B8C56BC84}"/>
          </ac:spMkLst>
        </pc:spChg>
        <pc:spChg chg="add mod">
          <ac:chgData name="tanzeys" userId="6516c651-b60a-46f3-817d-7342ebc8e81f" providerId="ADAL" clId="{9511AE73-8F03-43D8-84F1-5467BF622542}" dt="2022-08-09T19:57:33.281" v="58" actId="1582"/>
          <ac:spMkLst>
            <pc:docMk/>
            <pc:sldMk cId="1399137364" sldId="257"/>
            <ac:spMk id="13" creationId="{493C82B8-0FE0-9E98-3799-D1DBF6EC582E}"/>
          </ac:spMkLst>
        </pc:spChg>
        <pc:picChg chg="add mod">
          <ac:chgData name="tanzeys" userId="6516c651-b60a-46f3-817d-7342ebc8e81f" providerId="ADAL" clId="{9511AE73-8F03-43D8-84F1-5467BF622542}" dt="2022-08-12T23:34:26.580" v="4116"/>
          <ac:picMkLst>
            <pc:docMk/>
            <pc:sldMk cId="1399137364" sldId="257"/>
            <ac:picMk id="2" creationId="{C4C97569-182E-D88C-DEEA-790924614DF6}"/>
          </ac:picMkLst>
        </pc:picChg>
        <pc:picChg chg="del">
          <ac:chgData name="tanzeys" userId="6516c651-b60a-46f3-817d-7342ebc8e81f" providerId="ADAL" clId="{9511AE73-8F03-43D8-84F1-5467BF622542}" dt="2022-08-09T16:51:55.449" v="9" actId="478"/>
          <ac:picMkLst>
            <pc:docMk/>
            <pc:sldMk cId="1399137364" sldId="257"/>
            <ac:picMk id="5" creationId="{319C9F40-18DF-4D39-886E-560F7F9BAEEF}"/>
          </ac:picMkLst>
        </pc:picChg>
        <pc:picChg chg="del">
          <ac:chgData name="tanzeys" userId="6516c651-b60a-46f3-817d-7342ebc8e81f" providerId="ADAL" clId="{9511AE73-8F03-43D8-84F1-5467BF622542}" dt="2022-08-09T16:51:57.256" v="11" actId="478"/>
          <ac:picMkLst>
            <pc:docMk/>
            <pc:sldMk cId="1399137364" sldId="257"/>
            <ac:picMk id="8" creationId="{F5DD0C28-0038-4EA5-8866-07AEB63A41E9}"/>
          </ac:picMkLst>
        </pc:picChg>
        <pc:picChg chg="del">
          <ac:chgData name="tanzeys" userId="6516c651-b60a-46f3-817d-7342ebc8e81f" providerId="ADAL" clId="{9511AE73-8F03-43D8-84F1-5467BF622542}" dt="2022-08-09T16:51:56.569" v="10" actId="478"/>
          <ac:picMkLst>
            <pc:docMk/>
            <pc:sldMk cId="1399137364" sldId="257"/>
            <ac:picMk id="10" creationId="{0C9855B0-C55D-4CED-BA15-DCBA4F72F20A}"/>
          </ac:picMkLst>
        </pc:picChg>
        <pc:picChg chg="add mod">
          <ac:chgData name="tanzeys" userId="6516c651-b60a-46f3-817d-7342ebc8e81f" providerId="ADAL" clId="{9511AE73-8F03-43D8-84F1-5467BF622542}" dt="2022-08-09T19:56:49.927" v="52" actId="1076"/>
          <ac:picMkLst>
            <pc:docMk/>
            <pc:sldMk cId="1399137364" sldId="257"/>
            <ac:picMk id="12" creationId="{36676E20-992E-73E2-AD72-38F842637A32}"/>
          </ac:picMkLst>
        </pc:picChg>
        <pc:picChg chg="add mod">
          <ac:chgData name="tanzeys" userId="6516c651-b60a-46f3-817d-7342ebc8e81f" providerId="ADAL" clId="{9511AE73-8F03-43D8-84F1-5467BF622542}" dt="2022-08-09T19:58:51.948" v="69" actId="1076"/>
          <ac:picMkLst>
            <pc:docMk/>
            <pc:sldMk cId="1399137364" sldId="257"/>
            <ac:picMk id="14" creationId="{0681C63F-D022-5D8D-1F6C-194E83202616}"/>
          </ac:picMkLst>
        </pc:picChg>
      </pc:sldChg>
      <pc:sldChg chg="del">
        <pc:chgData name="tanzeys" userId="6516c651-b60a-46f3-817d-7342ebc8e81f" providerId="ADAL" clId="{9511AE73-8F03-43D8-84F1-5467BF622542}" dt="2022-08-10T00:16:46.995" v="1712" actId="47"/>
        <pc:sldMkLst>
          <pc:docMk/>
          <pc:sldMk cId="3819347686" sldId="258"/>
        </pc:sldMkLst>
      </pc:sldChg>
      <pc:sldChg chg="addSp modSp mod">
        <pc:chgData name="tanzeys" userId="6516c651-b60a-46f3-817d-7342ebc8e81f" providerId="ADAL" clId="{9511AE73-8F03-43D8-84F1-5467BF622542}" dt="2022-08-21T17:08:54.387" v="6712" actId="14100"/>
        <pc:sldMkLst>
          <pc:docMk/>
          <pc:sldMk cId="1913477580" sldId="259"/>
        </pc:sldMkLst>
        <pc:spChg chg="mod">
          <ac:chgData name="tanzeys" userId="6516c651-b60a-46f3-817d-7342ebc8e81f" providerId="ADAL" clId="{9511AE73-8F03-43D8-84F1-5467BF622542}" dt="2022-08-12T23:34:08.171" v="4114" actId="14100"/>
          <ac:spMkLst>
            <pc:docMk/>
            <pc:sldMk cId="1913477580" sldId="259"/>
            <ac:spMk id="3" creationId="{00000000-0000-0000-0000-000000000000}"/>
          </ac:spMkLst>
        </pc:spChg>
        <pc:spChg chg="mod">
          <ac:chgData name="tanzeys" userId="6516c651-b60a-46f3-817d-7342ebc8e81f" providerId="ADAL" clId="{9511AE73-8F03-43D8-84F1-5467BF622542}" dt="2022-08-12T23:34:21.111" v="4115" actId="1076"/>
          <ac:spMkLst>
            <pc:docMk/>
            <pc:sldMk cId="1913477580" sldId="259"/>
            <ac:spMk id="4" creationId="{470FEB31-F625-BE87-A02E-E1459581E1F8}"/>
          </ac:spMkLst>
        </pc:spChg>
        <pc:spChg chg="add mod">
          <ac:chgData name="tanzeys" userId="6516c651-b60a-46f3-817d-7342ebc8e81f" providerId="ADAL" clId="{9511AE73-8F03-43D8-84F1-5467BF622542}" dt="2022-08-21T17:08:31.750" v="6711" actId="1076"/>
          <ac:spMkLst>
            <pc:docMk/>
            <pc:sldMk cId="1913477580" sldId="259"/>
            <ac:spMk id="7" creationId="{5ECCECB8-3FD3-E3A9-83F0-54562F39CC0A}"/>
          </ac:spMkLst>
        </pc:spChg>
        <pc:picChg chg="add mod">
          <ac:chgData name="tanzeys" userId="6516c651-b60a-46f3-817d-7342ebc8e81f" providerId="ADAL" clId="{9511AE73-8F03-43D8-84F1-5467BF622542}" dt="2022-08-12T23:33:31.311" v="4109"/>
          <ac:picMkLst>
            <pc:docMk/>
            <pc:sldMk cId="1913477580" sldId="259"/>
            <ac:picMk id="2" creationId="{75C05C8F-245D-5D9C-DDCD-D62376CE8973}"/>
          </ac:picMkLst>
        </pc:picChg>
        <pc:picChg chg="add mod">
          <ac:chgData name="tanzeys" userId="6516c651-b60a-46f3-817d-7342ebc8e81f" providerId="ADAL" clId="{9511AE73-8F03-43D8-84F1-5467BF622542}" dt="2022-08-21T17:08:54.387" v="6712" actId="14100"/>
          <ac:picMkLst>
            <pc:docMk/>
            <pc:sldMk cId="1913477580" sldId="259"/>
            <ac:picMk id="6" creationId="{7889DFA4-A4E8-4646-C1C0-6293F8781F64}"/>
          </ac:picMkLst>
        </pc:picChg>
      </pc:sldChg>
      <pc:sldChg chg="addSp delSp modSp mod">
        <pc:chgData name="tanzeys" userId="6516c651-b60a-46f3-817d-7342ebc8e81f" providerId="ADAL" clId="{9511AE73-8F03-43D8-84F1-5467BF622542}" dt="2022-08-22T23:33:31.199" v="6929" actId="114"/>
        <pc:sldMkLst>
          <pc:docMk/>
          <pc:sldMk cId="289097830" sldId="260"/>
        </pc:sldMkLst>
        <pc:spChg chg="mod">
          <ac:chgData name="tanzeys" userId="6516c651-b60a-46f3-817d-7342ebc8e81f" providerId="ADAL" clId="{9511AE73-8F03-43D8-84F1-5467BF622542}" dt="2022-08-14T01:29:19.694" v="4505" actId="20577"/>
          <ac:spMkLst>
            <pc:docMk/>
            <pc:sldMk cId="289097830" sldId="260"/>
            <ac:spMk id="3" creationId="{00000000-0000-0000-0000-000000000000}"/>
          </ac:spMkLst>
        </pc:spChg>
        <pc:spChg chg="add mod">
          <ac:chgData name="tanzeys" userId="6516c651-b60a-46f3-817d-7342ebc8e81f" providerId="ADAL" clId="{9511AE73-8F03-43D8-84F1-5467BF622542}" dt="2022-08-09T20:01:27.498" v="116" actId="20577"/>
          <ac:spMkLst>
            <pc:docMk/>
            <pc:sldMk cId="289097830" sldId="260"/>
            <ac:spMk id="4" creationId="{1EFDBC3D-FA68-EF5B-A49F-8BBD2AC13C0A}"/>
          </ac:spMkLst>
        </pc:spChg>
        <pc:spChg chg="add del mod">
          <ac:chgData name="tanzeys" userId="6516c651-b60a-46f3-817d-7342ebc8e81f" providerId="ADAL" clId="{9511AE73-8F03-43D8-84F1-5467BF622542}" dt="2022-08-09T20:01:13.618" v="72" actId="478"/>
          <ac:spMkLst>
            <pc:docMk/>
            <pc:sldMk cId="289097830" sldId="260"/>
            <ac:spMk id="5" creationId="{9435471B-A611-63F6-5AE9-2B7FA65D14B5}"/>
          </ac:spMkLst>
        </pc:spChg>
        <pc:spChg chg="add mod">
          <ac:chgData name="tanzeys" userId="6516c651-b60a-46f3-817d-7342ebc8e81f" providerId="ADAL" clId="{9511AE73-8F03-43D8-84F1-5467BF622542}" dt="2022-08-21T16:57:48.758" v="6399" actId="20577"/>
          <ac:spMkLst>
            <pc:docMk/>
            <pc:sldMk cId="289097830" sldId="260"/>
            <ac:spMk id="6" creationId="{345D5BE3-924D-1958-8DCD-61A301A02F96}"/>
          </ac:spMkLst>
        </pc:spChg>
        <pc:spChg chg="del">
          <ac:chgData name="tanzeys" userId="6516c651-b60a-46f3-817d-7342ebc8e81f" providerId="ADAL" clId="{9511AE73-8F03-43D8-84F1-5467BF622542}" dt="2022-08-09T20:01:11.605" v="71" actId="478"/>
          <ac:spMkLst>
            <pc:docMk/>
            <pc:sldMk cId="289097830" sldId="260"/>
            <ac:spMk id="7" creationId="{00000000-0000-0000-0000-000000000000}"/>
          </ac:spMkLst>
        </pc:spChg>
        <pc:spChg chg="add mod">
          <ac:chgData name="tanzeys" userId="6516c651-b60a-46f3-817d-7342ebc8e81f" providerId="ADAL" clId="{9511AE73-8F03-43D8-84F1-5467BF622542}" dt="2022-08-22T23:33:31.199" v="6929" actId="114"/>
          <ac:spMkLst>
            <pc:docMk/>
            <pc:sldMk cId="289097830" sldId="260"/>
            <ac:spMk id="8" creationId="{580B016D-7954-AF8D-6570-701F6E4BBE55}"/>
          </ac:spMkLst>
        </pc:spChg>
        <pc:graphicFrameChg chg="add mod">
          <ac:chgData name="tanzeys" userId="6516c651-b60a-46f3-817d-7342ebc8e81f" providerId="ADAL" clId="{9511AE73-8F03-43D8-84F1-5467BF622542}" dt="2022-08-14T01:29:25.920" v="4506" actId="1076"/>
          <ac:graphicFrameMkLst>
            <pc:docMk/>
            <pc:sldMk cId="289097830" sldId="260"/>
            <ac:graphicFrameMk id="2" creationId="{BBB32CBC-27A5-C732-6CBE-21106263E1AF}"/>
          </ac:graphicFrameMkLst>
        </pc:graphicFrameChg>
        <pc:graphicFrameChg chg="add del mod">
          <ac:chgData name="tanzeys" userId="6516c651-b60a-46f3-817d-7342ebc8e81f" providerId="ADAL" clId="{9511AE73-8F03-43D8-84F1-5467BF622542}" dt="2022-08-12T17:26:52.189" v="3083" actId="478"/>
          <ac:graphicFrameMkLst>
            <pc:docMk/>
            <pc:sldMk cId="289097830" sldId="260"/>
            <ac:graphicFrameMk id="8" creationId="{45F68BBD-DB0E-EE33-F474-315884E56EE3}"/>
          </ac:graphicFrameMkLst>
        </pc:graphicFrameChg>
        <pc:picChg chg="add mod">
          <ac:chgData name="tanzeys" userId="6516c651-b60a-46f3-817d-7342ebc8e81f" providerId="ADAL" clId="{9511AE73-8F03-43D8-84F1-5467BF622542}" dt="2022-08-12T23:34:31.471" v="4117"/>
          <ac:picMkLst>
            <pc:docMk/>
            <pc:sldMk cId="289097830" sldId="260"/>
            <ac:picMk id="5" creationId="{F298BFD4-0FA2-15D8-36FC-8FD021C71D70}"/>
          </ac:picMkLst>
        </pc:picChg>
      </pc:sldChg>
      <pc:sldChg chg="del">
        <pc:chgData name="tanzeys" userId="6516c651-b60a-46f3-817d-7342ebc8e81f" providerId="ADAL" clId="{9511AE73-8F03-43D8-84F1-5467BF622542}" dt="2022-08-10T00:16:47.914" v="1713" actId="47"/>
        <pc:sldMkLst>
          <pc:docMk/>
          <pc:sldMk cId="2309635896" sldId="261"/>
        </pc:sldMkLst>
      </pc:sldChg>
      <pc:sldChg chg="addSp delSp modSp new mod">
        <pc:chgData name="tanzeys" userId="6516c651-b60a-46f3-817d-7342ebc8e81f" providerId="ADAL" clId="{9511AE73-8F03-43D8-84F1-5467BF622542}" dt="2022-08-22T23:20:37.021" v="6896" actId="20577"/>
        <pc:sldMkLst>
          <pc:docMk/>
          <pc:sldMk cId="3449167280" sldId="262"/>
        </pc:sldMkLst>
        <pc:spChg chg="mod">
          <ac:chgData name="tanzeys" userId="6516c651-b60a-46f3-817d-7342ebc8e81f" providerId="ADAL" clId="{9511AE73-8F03-43D8-84F1-5467BF622542}" dt="2022-08-22T23:20:37.021" v="6896" actId="20577"/>
          <ac:spMkLst>
            <pc:docMk/>
            <pc:sldMk cId="3449167280" sldId="262"/>
            <ac:spMk id="2" creationId="{2E50ACD6-40D7-BA40-E24A-E0CEB08D7347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3" creationId="{B19AB5C8-4CE9-AFF5-11A8-BB7FCD4358B2}"/>
          </ac:spMkLst>
        </pc:spChg>
        <pc:spChg chg="del">
          <ac:chgData name="tanzeys" userId="6516c651-b60a-46f3-817d-7342ebc8e81f" providerId="ADAL" clId="{9511AE73-8F03-43D8-84F1-5467BF622542}" dt="2022-08-09T20:15:35.313" v="412" actId="478"/>
          <ac:spMkLst>
            <pc:docMk/>
            <pc:sldMk cId="3449167280" sldId="262"/>
            <ac:spMk id="3" creationId="{C617FB1B-1EDC-94E2-6CCC-AA6459561EA5}"/>
          </ac:spMkLst>
        </pc:spChg>
        <pc:spChg chg="add mod">
          <ac:chgData name="tanzeys" userId="6516c651-b60a-46f3-817d-7342ebc8e81f" providerId="ADAL" clId="{9511AE73-8F03-43D8-84F1-5467BF622542}" dt="2022-08-09T23:58:20.478" v="1479" actId="20577"/>
          <ac:spMkLst>
            <pc:docMk/>
            <pc:sldMk cId="3449167280" sldId="262"/>
            <ac:spMk id="4" creationId="{1E9E7D02-129B-B522-76C7-8B47D9C86199}"/>
          </ac:spMkLst>
        </pc:spChg>
        <pc:spChg chg="add mod">
          <ac:chgData name="tanzeys" userId="6516c651-b60a-46f3-817d-7342ebc8e81f" providerId="ADAL" clId="{9511AE73-8F03-43D8-84F1-5467BF622542}" dt="2022-08-21T16:58:06.493" v="6411" actId="20577"/>
          <ac:spMkLst>
            <pc:docMk/>
            <pc:sldMk cId="3449167280" sldId="262"/>
            <ac:spMk id="5" creationId="{0447CC44-05ED-8A9C-A0B9-4E82492A31DE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8" creationId="{12928612-60EE-FE6E-B3BD-CAE755791CEF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9" creationId="{E29FB956-9CBF-CEAE-918C-3A30FA533DB3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0" creationId="{69773760-B753-8CE2-7FF1-B2C6AD7B0B52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3" creationId="{FAC0B7CB-CD0B-6C68-AF3A-44468DCC338B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4" creationId="{8FB545BF-E942-25B3-0F6B-8E359F05C867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5" creationId="{B5AC5062-0C16-C3F5-2006-C4DE4A21E01E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6" creationId="{CEA929E1-22B2-AAAC-F50B-9594C4374054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7" creationId="{5D72789D-0C54-4FF2-494B-E83B18C9287A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8" creationId="{0942676D-AD18-7ACD-AAEF-7940C5CADFD9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19" creationId="{9489A562-98CD-8AE5-2F2B-6958B7D0D533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20" creationId="{04FDED7D-038E-F8CB-9A9B-C307C5742CE8}"/>
          </ac:spMkLst>
        </pc:spChg>
        <pc:spChg chg="add mod">
          <ac:chgData name="tanzeys" userId="6516c651-b60a-46f3-817d-7342ebc8e81f" providerId="ADAL" clId="{9511AE73-8F03-43D8-84F1-5467BF622542}" dt="2022-08-14T01:24:45.758" v="4400" actId="1076"/>
          <ac:spMkLst>
            <pc:docMk/>
            <pc:sldMk cId="3449167280" sldId="262"/>
            <ac:spMk id="25" creationId="{6E229F39-E4FD-610B-F0C2-92999FE1529B}"/>
          </ac:spMkLst>
        </pc:spChg>
        <pc:spChg chg="add del mod">
          <ac:chgData name="tanzeys" userId="6516c651-b60a-46f3-817d-7342ebc8e81f" providerId="ADAL" clId="{9511AE73-8F03-43D8-84F1-5467BF622542}" dt="2022-08-14T01:22:49.850" v="4369" actId="478"/>
          <ac:spMkLst>
            <pc:docMk/>
            <pc:sldMk cId="3449167280" sldId="262"/>
            <ac:spMk id="29" creationId="{0BC62043-8FAD-8916-D1D9-07C16C9A20ED}"/>
          </ac:spMkLst>
        </pc:spChg>
        <pc:spChg chg="add mod">
          <ac:chgData name="tanzeys" userId="6516c651-b60a-46f3-817d-7342ebc8e81f" providerId="ADAL" clId="{9511AE73-8F03-43D8-84F1-5467BF622542}" dt="2022-08-14T01:23:39.547" v="4394" actId="1076"/>
          <ac:spMkLst>
            <pc:docMk/>
            <pc:sldMk cId="3449167280" sldId="262"/>
            <ac:spMk id="30" creationId="{25FF6C07-7DC5-09D9-47FA-437CD65673DB}"/>
          </ac:spMkLst>
        </pc:spChg>
        <pc:picChg chg="add del mod">
          <ac:chgData name="tanzeys" userId="6516c651-b60a-46f3-817d-7342ebc8e81f" providerId="ADAL" clId="{9511AE73-8F03-43D8-84F1-5467BF622542}" dt="2022-08-12T17:20:15.489" v="3053" actId="478"/>
          <ac:picMkLst>
            <pc:docMk/>
            <pc:sldMk cId="3449167280" sldId="262"/>
            <ac:picMk id="5" creationId="{ED92E1A9-09E2-9A2A-9B81-016521279815}"/>
          </ac:picMkLst>
        </pc:picChg>
        <pc:picChg chg="add mod modCrop">
          <ac:chgData name="tanzeys" userId="6516c651-b60a-46f3-817d-7342ebc8e81f" providerId="ADAL" clId="{9511AE73-8F03-43D8-84F1-5467BF622542}" dt="2022-08-14T01:24:45.758" v="4400" actId="1076"/>
          <ac:picMkLst>
            <pc:docMk/>
            <pc:sldMk cId="3449167280" sldId="262"/>
            <ac:picMk id="26" creationId="{A62095A8-FC27-D055-99EC-A90EA931C5DB}"/>
          </ac:picMkLst>
        </pc:picChg>
        <pc:picChg chg="add mod modCrop">
          <ac:chgData name="tanzeys" userId="6516c651-b60a-46f3-817d-7342ebc8e81f" providerId="ADAL" clId="{9511AE73-8F03-43D8-84F1-5467BF622542}" dt="2022-08-14T01:24:45.758" v="4400" actId="1076"/>
          <ac:picMkLst>
            <pc:docMk/>
            <pc:sldMk cId="3449167280" sldId="262"/>
            <ac:picMk id="27" creationId="{AF1FD757-6D53-2F36-EF27-12FB0E54DDD7}"/>
          </ac:picMkLst>
        </pc:picChg>
        <pc:picChg chg="add mod">
          <ac:chgData name="tanzeys" userId="6516c651-b60a-46f3-817d-7342ebc8e81f" providerId="ADAL" clId="{9511AE73-8F03-43D8-84F1-5467BF622542}" dt="2022-08-12T23:34:34.620" v="4119"/>
          <ac:picMkLst>
            <pc:docMk/>
            <pc:sldMk cId="3449167280" sldId="262"/>
            <ac:picMk id="28" creationId="{EB5A1838-8B36-6485-ACEA-474AF1AFF99D}"/>
          </ac:picMkLst>
        </pc:pic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6" creationId="{0C28A727-8CEC-1C74-72A1-56C70460BC2C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7" creationId="{99AA280C-8D90-C61B-69D6-3C073AB59037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11" creationId="{9B55BE14-9A76-D1F3-DD10-0D28D5FFC613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12" creationId="{E3D08655-D8D8-142D-EFFE-C3766237A86B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21" creationId="{AB2C3837-10EE-FB20-31C6-7A6E0B8E050F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22" creationId="{EDFB7B08-7BDB-DAC5-5BFF-32237113A24E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23" creationId="{3FFE3E3C-5453-38D3-4051-31E54A642BAE}"/>
          </ac:cxnSpMkLst>
        </pc:cxnChg>
        <pc:cxnChg chg="add mod">
          <ac:chgData name="tanzeys" userId="6516c651-b60a-46f3-817d-7342ebc8e81f" providerId="ADAL" clId="{9511AE73-8F03-43D8-84F1-5467BF622542}" dt="2022-08-14T01:24:45.758" v="4400" actId="1076"/>
          <ac:cxnSpMkLst>
            <pc:docMk/>
            <pc:sldMk cId="3449167280" sldId="262"/>
            <ac:cxnSpMk id="24" creationId="{62640283-5A4D-D868-081F-87774DD12BD6}"/>
          </ac:cxnSpMkLst>
        </pc:cxnChg>
      </pc:sldChg>
      <pc:sldChg chg="addSp delSp modSp new mod">
        <pc:chgData name="tanzeys" userId="6516c651-b60a-46f3-817d-7342ebc8e81f" providerId="ADAL" clId="{9511AE73-8F03-43D8-84F1-5467BF622542}" dt="2022-08-21T17:50:31.445" v="6835" actId="20577"/>
        <pc:sldMkLst>
          <pc:docMk/>
          <pc:sldMk cId="2276714408" sldId="263"/>
        </pc:sldMkLst>
        <pc:spChg chg="mod">
          <ac:chgData name="tanzeys" userId="6516c651-b60a-46f3-817d-7342ebc8e81f" providerId="ADAL" clId="{9511AE73-8F03-43D8-84F1-5467BF622542}" dt="2022-08-21T17:50:31.445" v="6835" actId="20577"/>
          <ac:spMkLst>
            <pc:docMk/>
            <pc:sldMk cId="2276714408" sldId="263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3" creationId="{45697E37-399C-C73B-D7A3-9A912902B649}"/>
          </ac:spMkLst>
        </pc:spChg>
        <pc:spChg chg="del">
          <ac:chgData name="tanzeys" userId="6516c651-b60a-46f3-817d-7342ebc8e81f" providerId="ADAL" clId="{9511AE73-8F03-43D8-84F1-5467BF622542}" dt="2022-08-09T20:15:38.941" v="413" actId="478"/>
          <ac:spMkLst>
            <pc:docMk/>
            <pc:sldMk cId="2276714408" sldId="263"/>
            <ac:spMk id="3" creationId="{D02788DE-47E2-6BC9-F6EC-6C4EABE5C83A}"/>
          </ac:spMkLst>
        </pc:spChg>
        <pc:spChg chg="add mod">
          <ac:chgData name="tanzeys" userId="6516c651-b60a-46f3-817d-7342ebc8e81f" providerId="ADAL" clId="{9511AE73-8F03-43D8-84F1-5467BF622542}" dt="2022-08-11T17:09:04.211" v="3041" actId="20577"/>
          <ac:spMkLst>
            <pc:docMk/>
            <pc:sldMk cId="2276714408" sldId="263"/>
            <ac:spMk id="4" creationId="{74F7B220-38AF-CF01-5ED4-EF413D798E8E}"/>
          </ac:spMkLst>
        </pc:spChg>
        <pc:spChg chg="add mod">
          <ac:chgData name="tanzeys" userId="6516c651-b60a-46f3-817d-7342ebc8e81f" providerId="ADAL" clId="{9511AE73-8F03-43D8-84F1-5467BF622542}" dt="2022-08-21T16:58:14.125" v="6416" actId="20577"/>
          <ac:spMkLst>
            <pc:docMk/>
            <pc:sldMk cId="2276714408" sldId="263"/>
            <ac:spMk id="6" creationId="{BDCB7D0B-9055-A240-9544-ECA91CBE5C42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9" creationId="{ADB4C4B1-ED1D-9CF7-5CDA-1C2D4377FAC5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2" creationId="{95AA7E8F-A089-2ECA-638E-9EA5236B6553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3" creationId="{EAA6183E-0938-1A07-0AB3-902F8B67F9CD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4" creationId="{36CDAF84-2966-07AC-D241-1B766A368473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7" creationId="{7A2B1E5B-FCD8-9B6A-B374-3862675DD82F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8" creationId="{AAFD90E0-FAB3-AEB9-8B83-F7E7F482F811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19" creationId="{DD27D031-CF49-F63F-929D-D8FA8231FF81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0" creationId="{386C361E-D32F-534E-D46F-AC4278318C8E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1" creationId="{37E41C9F-F05D-E27E-B926-5A8168F7A3E0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2" creationId="{66D4ED7F-A71A-C8A1-12BE-DCB936CC1389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3" creationId="{5792E4A9-D543-D7B0-1281-C2BB06F3654D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4" creationId="{8BDE1347-2D46-CCA3-838D-B31308815023}"/>
          </ac:spMkLst>
        </pc:spChg>
        <pc:spChg chg="add mod">
          <ac:chgData name="tanzeys" userId="6516c651-b60a-46f3-817d-7342ebc8e81f" providerId="ADAL" clId="{9511AE73-8F03-43D8-84F1-5467BF622542}" dt="2022-08-14T01:27:12.609" v="4427" actId="1076"/>
          <ac:spMkLst>
            <pc:docMk/>
            <pc:sldMk cId="2276714408" sldId="263"/>
            <ac:spMk id="29" creationId="{5D08E9CC-1968-B4AA-98E6-5D1103F187C3}"/>
          </ac:spMkLst>
        </pc:spChg>
        <pc:picChg chg="add mod">
          <ac:chgData name="tanzeys" userId="6516c651-b60a-46f3-817d-7342ebc8e81f" providerId="ADAL" clId="{9511AE73-8F03-43D8-84F1-5467BF622542}" dt="2022-08-12T23:34:36.243" v="4120"/>
          <ac:picMkLst>
            <pc:docMk/>
            <pc:sldMk cId="2276714408" sldId="263"/>
            <ac:picMk id="5" creationId="{0FEEF733-8288-D35C-542C-36159C02797F}"/>
          </ac:picMkLst>
        </pc:picChg>
        <pc:picChg chg="add del mod">
          <ac:chgData name="tanzeys" userId="6516c651-b60a-46f3-817d-7342ebc8e81f" providerId="ADAL" clId="{9511AE73-8F03-43D8-84F1-5467BF622542}" dt="2022-08-09T20:26:47.034" v="486" actId="21"/>
          <ac:picMkLst>
            <pc:docMk/>
            <pc:sldMk cId="2276714408" sldId="263"/>
            <ac:picMk id="6" creationId="{155CEB41-A2B6-8FA8-A865-AD52ABE0FE4D}"/>
          </ac:picMkLst>
        </pc:picChg>
        <pc:picChg chg="add del mod">
          <ac:chgData name="tanzeys" userId="6516c651-b60a-46f3-817d-7342ebc8e81f" providerId="ADAL" clId="{9511AE73-8F03-43D8-84F1-5467BF622542}" dt="2022-08-09T20:31:27.574" v="715"/>
          <ac:picMkLst>
            <pc:docMk/>
            <pc:sldMk cId="2276714408" sldId="263"/>
            <ac:picMk id="7" creationId="{2E56F6B5-54D1-47DA-9801-15A921D10FEF}"/>
          </ac:picMkLst>
        </pc:picChg>
        <pc:picChg chg="add del mod">
          <ac:chgData name="tanzeys" userId="6516c651-b60a-46f3-817d-7342ebc8e81f" providerId="ADAL" clId="{9511AE73-8F03-43D8-84F1-5467BF622542}" dt="2022-08-09T20:31:31.603" v="718" actId="478"/>
          <ac:picMkLst>
            <pc:docMk/>
            <pc:sldMk cId="2276714408" sldId="263"/>
            <ac:picMk id="8" creationId="{70FCC8E9-743C-A3F5-97B5-6B83E1D8F88C}"/>
          </ac:picMkLst>
        </pc:pic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10" creationId="{51A612ED-DFB5-14A6-B660-22246212ED62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11" creationId="{0C93190A-A320-A625-0B88-3AC5EE441085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15" creationId="{44C1F7C9-C3F6-07DF-D21A-59A67033E0C8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16" creationId="{F91A482F-67FB-8E2E-8E19-1BB0865212EE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25" creationId="{03E9EBDF-F9F1-2284-1064-6B45AEAB8D6A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26" creationId="{6E5B71F8-D125-E89A-77DB-36477C6CA246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27" creationId="{18E9C260-C9F4-8022-5AEE-2D512A3914E4}"/>
          </ac:cxnSpMkLst>
        </pc:cxnChg>
        <pc:cxnChg chg="add mod">
          <ac:chgData name="tanzeys" userId="6516c651-b60a-46f3-817d-7342ebc8e81f" providerId="ADAL" clId="{9511AE73-8F03-43D8-84F1-5467BF622542}" dt="2022-08-14T01:27:12.609" v="4427" actId="1076"/>
          <ac:cxnSpMkLst>
            <pc:docMk/>
            <pc:sldMk cId="2276714408" sldId="263"/>
            <ac:cxnSpMk id="28" creationId="{F8D9FC47-006B-36C7-A4C5-CD88EA7DE933}"/>
          </ac:cxnSpMkLst>
        </pc:cxnChg>
      </pc:sldChg>
      <pc:sldChg chg="addSp delSp modSp add mod">
        <pc:chgData name="tanzeys" userId="6516c651-b60a-46f3-817d-7342ebc8e81f" providerId="ADAL" clId="{9511AE73-8F03-43D8-84F1-5467BF622542}" dt="2022-08-21T17:51:04.266" v="6854" actId="1076"/>
        <pc:sldMkLst>
          <pc:docMk/>
          <pc:sldMk cId="2446493163" sldId="264"/>
        </pc:sldMkLst>
        <pc:spChg chg="del mod">
          <ac:chgData name="tanzeys" userId="6516c651-b60a-46f3-817d-7342ebc8e81f" providerId="ADAL" clId="{9511AE73-8F03-43D8-84F1-5467BF622542}" dt="2022-08-09T22:16:57.373" v="1150" actId="478"/>
          <ac:spMkLst>
            <pc:docMk/>
            <pc:sldMk cId="2446493163" sldId="264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15T03:40:52.564" v="5490" actId="20577"/>
          <ac:spMkLst>
            <pc:docMk/>
            <pc:sldMk cId="2446493163" sldId="264"/>
            <ac:spMk id="3" creationId="{1FC605A0-C586-EB93-E89D-1325F49528A1}"/>
          </ac:spMkLst>
        </pc:spChg>
        <pc:spChg chg="mod">
          <ac:chgData name="tanzeys" userId="6516c651-b60a-46f3-817d-7342ebc8e81f" providerId="ADAL" clId="{9511AE73-8F03-43D8-84F1-5467BF622542}" dt="2022-08-09T22:04:34.850" v="822" actId="20577"/>
          <ac:spMkLst>
            <pc:docMk/>
            <pc:sldMk cId="2446493163" sldId="264"/>
            <ac:spMk id="4" creationId="{74F7B220-38AF-CF01-5ED4-EF413D798E8E}"/>
          </ac:spMkLst>
        </pc:spChg>
        <pc:spChg chg="add mod">
          <ac:chgData name="tanzeys" userId="6516c651-b60a-46f3-817d-7342ebc8e81f" providerId="ADAL" clId="{9511AE73-8F03-43D8-84F1-5467BF622542}" dt="2022-08-21T16:58:30.982" v="6431" actId="20577"/>
          <ac:spMkLst>
            <pc:docMk/>
            <pc:sldMk cId="2446493163" sldId="264"/>
            <ac:spMk id="5" creationId="{23F5A633-1A0D-9C90-769D-99ADB0AFEA3B}"/>
          </ac:spMkLst>
        </pc:spChg>
        <pc:spChg chg="add mod ord">
          <ac:chgData name="tanzeys" userId="6516c651-b60a-46f3-817d-7342ebc8e81f" providerId="ADAL" clId="{9511AE73-8F03-43D8-84F1-5467BF622542}" dt="2022-08-21T17:50:46.700" v="6842" actId="20577"/>
          <ac:spMkLst>
            <pc:docMk/>
            <pc:sldMk cId="2446493163" sldId="264"/>
            <ac:spMk id="6" creationId="{7DFF04DA-6BDE-FF8E-7CA7-E3DBCC51DFCD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9" creationId="{ADB4C4B1-ED1D-9CF7-5CDA-1C2D4377FAC5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2" creationId="{95AA7E8F-A089-2ECA-638E-9EA5236B6553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3" creationId="{EAA6183E-0938-1A07-0AB3-902F8B67F9CD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4" creationId="{36CDAF84-2966-07AC-D241-1B766A368473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7" creationId="{7A2B1E5B-FCD8-9B6A-B374-3862675DD82F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8" creationId="{AAFD90E0-FAB3-AEB9-8B83-F7E7F482F811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19" creationId="{DD27D031-CF49-F63F-929D-D8FA8231FF81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20" creationId="{386C361E-D32F-534E-D46F-AC4278318C8E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21" creationId="{37E41C9F-F05D-E27E-B926-5A8168F7A3E0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22" creationId="{66D4ED7F-A71A-C8A1-12BE-DCB936CC1389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23" creationId="{5792E4A9-D543-D7B0-1281-C2BB06F3654D}"/>
          </ac:spMkLst>
        </pc:spChg>
        <pc:spChg chg="del">
          <ac:chgData name="tanzeys" userId="6516c651-b60a-46f3-817d-7342ebc8e81f" providerId="ADAL" clId="{9511AE73-8F03-43D8-84F1-5467BF622542}" dt="2022-08-09T20:35:21.334" v="738" actId="478"/>
          <ac:spMkLst>
            <pc:docMk/>
            <pc:sldMk cId="2446493163" sldId="264"/>
            <ac:spMk id="24" creationId="{8BDE1347-2D46-CCA3-838D-B31308815023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30" creationId="{04D2C58F-60D2-7005-87C8-D7D8C35225CD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31" creationId="{6265C97A-7769-6839-4A37-ECF956FC6EA1}"/>
          </ac:spMkLst>
        </pc:spChg>
        <pc:spChg chg="add del mod">
          <ac:chgData name="tanzeys" userId="6516c651-b60a-46f3-817d-7342ebc8e81f" providerId="ADAL" clId="{9511AE73-8F03-43D8-84F1-5467BF622542}" dt="2022-08-09T21:46:11.937" v="755" actId="478"/>
          <ac:spMkLst>
            <pc:docMk/>
            <pc:sldMk cId="2446493163" sldId="264"/>
            <ac:spMk id="32" creationId="{710BCB38-A24B-6C95-C5BC-991A797F2E03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33" creationId="{E24ED6C9-A044-3D71-0AA5-9A8CA324CFDC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36" creationId="{8A8B8D8E-AB5C-F48E-789F-CBC2949B50C1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37" creationId="{62BF2DE6-F85F-B8BF-4A8A-2A4AAD83BA38}"/>
          </ac:spMkLst>
        </pc:spChg>
        <pc:spChg chg="add del mod">
          <ac:chgData name="tanzeys" userId="6516c651-b60a-46f3-817d-7342ebc8e81f" providerId="ADAL" clId="{9511AE73-8F03-43D8-84F1-5467BF622542}" dt="2022-08-09T21:46:15.673" v="756" actId="478"/>
          <ac:spMkLst>
            <pc:docMk/>
            <pc:sldMk cId="2446493163" sldId="264"/>
            <ac:spMk id="40" creationId="{3E84DE19-5C36-0216-E549-ED4ADFEA50B6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1" creationId="{027A572B-3D72-A6D6-1827-7A8839B96A26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2" creationId="{BD1F7811-D27D-1A18-7F0C-C662253C5C8E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3" creationId="{5749C661-85EB-C4DB-499E-44C7088F9AC3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4" creationId="{4E30CF80-BDCA-306A-1961-69BB84B3730E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5" creationId="{24E830D8-EFB6-067F-BD49-3A250237DBB4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46" creationId="{821FE700-C0E7-35A9-5BB0-52F3FBC1514C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48" creationId="{257B0246-B1CA-C64E-91F2-903F85E4EF95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49" creationId="{8FB06FBE-E390-952A-DFBE-5DCA37E9CC86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50" creationId="{D70B5285-C639-9648-64AF-B555EFA3FBD1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51" creationId="{F07147F2-1D63-55FF-DF17-1ABBC2050B68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53" creationId="{4653F1C9-CF99-01D2-9851-2BA60D20D292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57" creationId="{FC1861EA-3A13-385B-32D8-D0EADF93E817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73" creationId="{913DAD68-4B61-8C29-C346-F26890F3D67A}"/>
          </ac:spMkLst>
        </pc:spChg>
        <pc:spChg chg="mod">
          <ac:chgData name="tanzeys" userId="6516c651-b60a-46f3-817d-7342ebc8e81f" providerId="ADAL" clId="{9511AE73-8F03-43D8-84F1-5467BF622542}" dt="2022-08-09T21:46:06.517" v="754"/>
          <ac:spMkLst>
            <pc:docMk/>
            <pc:sldMk cId="2446493163" sldId="264"/>
            <ac:spMk id="91" creationId="{A995BF25-1E2F-EC70-CF35-1901A8445DC3}"/>
          </ac:spMkLst>
        </pc:spChg>
        <pc:spChg chg="add del mod">
          <ac:chgData name="tanzeys" userId="6516c651-b60a-46f3-817d-7342ebc8e81f" providerId="ADAL" clId="{9511AE73-8F03-43D8-84F1-5467BF622542}" dt="2022-08-09T22:04:39.985" v="823" actId="478"/>
          <ac:spMkLst>
            <pc:docMk/>
            <pc:sldMk cId="2446493163" sldId="264"/>
            <ac:spMk id="92" creationId="{F8BACB32-B157-43C3-A802-94CB98B11CF7}"/>
          </ac:spMkLst>
        </pc:spChg>
        <pc:spChg chg="add del mod">
          <ac:chgData name="tanzeys" userId="6516c651-b60a-46f3-817d-7342ebc8e81f" providerId="ADAL" clId="{9511AE73-8F03-43D8-84F1-5467BF622542}" dt="2022-08-09T22:05:01.637" v="834" actId="478"/>
          <ac:spMkLst>
            <pc:docMk/>
            <pc:sldMk cId="2446493163" sldId="264"/>
            <ac:spMk id="93" creationId="{5584366B-7792-BF7B-BFBF-ADAB19BC430C}"/>
          </ac:spMkLst>
        </pc:spChg>
        <pc:spChg chg="add del mod">
          <ac:chgData name="tanzeys" userId="6516c651-b60a-46f3-817d-7342ebc8e81f" providerId="ADAL" clId="{9511AE73-8F03-43D8-84F1-5467BF622542}" dt="2022-08-09T22:04:47.299" v="829" actId="478"/>
          <ac:spMkLst>
            <pc:docMk/>
            <pc:sldMk cId="2446493163" sldId="264"/>
            <ac:spMk id="96" creationId="{568287A9-4099-0064-9CD9-96BB3C3D920A}"/>
          </ac:spMkLst>
        </pc:spChg>
        <pc:spChg chg="add del mod">
          <ac:chgData name="tanzeys" userId="6516c651-b60a-46f3-817d-7342ebc8e81f" providerId="ADAL" clId="{9511AE73-8F03-43D8-84F1-5467BF622542}" dt="2022-08-09T22:04:44.459" v="827" actId="478"/>
          <ac:spMkLst>
            <pc:docMk/>
            <pc:sldMk cId="2446493163" sldId="264"/>
            <ac:spMk id="97" creationId="{450586AF-B2EF-F58E-D06E-DF12BE9238B8}"/>
          </ac:spMkLst>
        </pc:spChg>
        <pc:spChg chg="add del mod">
          <ac:chgData name="tanzeys" userId="6516c651-b60a-46f3-817d-7342ebc8e81f" providerId="ADAL" clId="{9511AE73-8F03-43D8-84F1-5467BF622542}" dt="2022-08-09T22:04:48.154" v="830" actId="478"/>
          <ac:spMkLst>
            <pc:docMk/>
            <pc:sldMk cId="2446493163" sldId="264"/>
            <ac:spMk id="98" creationId="{B630DEA2-B8C1-2D3C-9482-5AA78D7DE4A1}"/>
          </ac:spMkLst>
        </pc:spChg>
        <pc:spChg chg="add del mod">
          <ac:chgData name="tanzeys" userId="6516c651-b60a-46f3-817d-7342ebc8e81f" providerId="ADAL" clId="{9511AE73-8F03-43D8-84F1-5467BF622542}" dt="2022-08-09T22:04:43.108" v="826" actId="478"/>
          <ac:spMkLst>
            <pc:docMk/>
            <pc:sldMk cId="2446493163" sldId="264"/>
            <ac:spMk id="99" creationId="{E38CBCEC-CA92-766A-18A3-5C5179539A34}"/>
          </ac:spMkLst>
        </pc:spChg>
        <pc:spChg chg="add mod ord">
          <ac:chgData name="tanzeys" userId="6516c651-b60a-46f3-817d-7342ebc8e81f" providerId="ADAL" clId="{9511AE73-8F03-43D8-84F1-5467BF622542}" dt="2022-08-21T17:50:50.427" v="6849" actId="20577"/>
          <ac:spMkLst>
            <pc:docMk/>
            <pc:sldMk cId="2446493163" sldId="264"/>
            <ac:spMk id="102" creationId="{44ABF22C-1092-C356-45FA-F382AA4741A3}"/>
          </ac:spMkLst>
        </pc:spChg>
        <pc:grpChg chg="add del mod">
          <ac:chgData name="tanzeys" userId="6516c651-b60a-46f3-817d-7342ebc8e81f" providerId="ADAL" clId="{9511AE73-8F03-43D8-84F1-5467BF622542}" dt="2022-08-09T22:04:39.985" v="823" actId="478"/>
          <ac:grpSpMkLst>
            <pc:docMk/>
            <pc:sldMk cId="2446493163" sldId="264"/>
            <ac:grpSpMk id="47" creationId="{0EE4C132-CE9A-7F47-67CE-40A9FB222532}"/>
          </ac:grpSpMkLst>
        </pc:grpChg>
        <pc:grpChg chg="add del mod">
          <ac:chgData name="tanzeys" userId="6516c651-b60a-46f3-817d-7342ebc8e81f" providerId="ADAL" clId="{9511AE73-8F03-43D8-84F1-5467BF622542}" dt="2022-08-09T22:04:39.985" v="823" actId="478"/>
          <ac:grpSpMkLst>
            <pc:docMk/>
            <pc:sldMk cId="2446493163" sldId="264"/>
            <ac:grpSpMk id="52" creationId="{8498F0CD-7EBD-CA30-969C-554A96AF9B9A}"/>
          </ac:grpSpMkLst>
        </pc:grpChg>
        <pc:grpChg chg="add del mod">
          <ac:chgData name="tanzeys" userId="6516c651-b60a-46f3-817d-7342ebc8e81f" providerId="ADAL" clId="{9511AE73-8F03-43D8-84F1-5467BF622542}" dt="2022-08-09T22:04:39.985" v="823" actId="478"/>
          <ac:grpSpMkLst>
            <pc:docMk/>
            <pc:sldMk cId="2446493163" sldId="264"/>
            <ac:grpSpMk id="56" creationId="{730AC334-3A13-27D7-9204-2B39C67AB1EC}"/>
          </ac:grpSpMkLst>
        </pc:grpChg>
        <pc:grpChg chg="add del mod">
          <ac:chgData name="tanzeys" userId="6516c651-b60a-46f3-817d-7342ebc8e81f" providerId="ADAL" clId="{9511AE73-8F03-43D8-84F1-5467BF622542}" dt="2022-08-09T22:04:39.985" v="823" actId="478"/>
          <ac:grpSpMkLst>
            <pc:docMk/>
            <pc:sldMk cId="2446493163" sldId="264"/>
            <ac:grpSpMk id="72" creationId="{8425316B-305D-A9EE-74E7-BF83A7FEC508}"/>
          </ac:grpSpMkLst>
        </pc:grpChg>
        <pc:grpChg chg="add del mod">
          <ac:chgData name="tanzeys" userId="6516c651-b60a-46f3-817d-7342ebc8e81f" providerId="ADAL" clId="{9511AE73-8F03-43D8-84F1-5467BF622542}" dt="2022-08-09T22:04:39.985" v="823" actId="478"/>
          <ac:grpSpMkLst>
            <pc:docMk/>
            <pc:sldMk cId="2446493163" sldId="264"/>
            <ac:grpSpMk id="88" creationId="{AFE9E76A-D0CA-DB6E-212A-7B537A409637}"/>
          </ac:grpSpMkLst>
        </pc:grpChg>
        <pc:graphicFrameChg chg="add del mod modGraphic">
          <ac:chgData name="tanzeys" userId="6516c651-b60a-46f3-817d-7342ebc8e81f" providerId="ADAL" clId="{9511AE73-8F03-43D8-84F1-5467BF622542}" dt="2022-08-09T22:04:50.028" v="831" actId="478"/>
          <ac:graphicFrameMkLst>
            <pc:docMk/>
            <pc:sldMk cId="2446493163" sldId="264"/>
            <ac:graphicFrameMk id="3" creationId="{D5E82BDE-5A52-1E4F-F6B3-285731751537}"/>
          </ac:graphicFrameMkLst>
        </pc:graphicFrameChg>
        <pc:picChg chg="add mod">
          <ac:chgData name="tanzeys" userId="6516c651-b60a-46f3-817d-7342ebc8e81f" providerId="ADAL" clId="{9511AE73-8F03-43D8-84F1-5467BF622542}" dt="2022-08-12T23:34:46.528" v="4123"/>
          <ac:picMkLst>
            <pc:docMk/>
            <pc:sldMk cId="2446493163" sldId="264"/>
            <ac:picMk id="2" creationId="{41F709F7-5A3C-4078-4A26-DD79E36A7FFC}"/>
          </ac:picMkLst>
        </pc:picChg>
        <pc:picChg chg="add del mod">
          <ac:chgData name="tanzeys" userId="6516c651-b60a-46f3-817d-7342ebc8e81f" providerId="ADAL" clId="{9511AE73-8F03-43D8-84F1-5467BF622542}" dt="2022-08-09T21:44:25.974" v="753" actId="478"/>
          <ac:picMkLst>
            <pc:docMk/>
            <pc:sldMk cId="2446493163" sldId="264"/>
            <ac:picMk id="29" creationId="{90AA70F4-AA25-D879-2248-5CBF4D6E878A}"/>
          </ac:picMkLst>
        </pc:picChg>
        <pc:picChg chg="add del mod">
          <ac:chgData name="tanzeys" userId="6516c651-b60a-46f3-817d-7342ebc8e81f" providerId="ADAL" clId="{9511AE73-8F03-43D8-84F1-5467BF622542}" dt="2022-08-09T22:04:45.045" v="828" actId="478"/>
          <ac:picMkLst>
            <pc:docMk/>
            <pc:sldMk cId="2446493163" sldId="264"/>
            <ac:picMk id="94" creationId="{D431ED98-A657-CA65-7146-61CD1B6EF6B2}"/>
          </ac:picMkLst>
        </pc:picChg>
        <pc:picChg chg="add del mod">
          <ac:chgData name="tanzeys" userId="6516c651-b60a-46f3-817d-7342ebc8e81f" providerId="ADAL" clId="{9511AE73-8F03-43D8-84F1-5467BF622542}" dt="2022-08-09T22:04:40.934" v="824" actId="478"/>
          <ac:picMkLst>
            <pc:docMk/>
            <pc:sldMk cId="2446493163" sldId="264"/>
            <ac:picMk id="95" creationId="{D6BF4E27-2D3B-266F-BCB4-9B65B8A09B07}"/>
          </ac:picMkLst>
        </pc:picChg>
        <pc:picChg chg="add mod">
          <ac:chgData name="tanzeys" userId="6516c651-b60a-46f3-817d-7342ebc8e81f" providerId="ADAL" clId="{9511AE73-8F03-43D8-84F1-5467BF622542}" dt="2022-08-21T17:51:04.266" v="6854" actId="1076"/>
          <ac:picMkLst>
            <pc:docMk/>
            <pc:sldMk cId="2446493163" sldId="264"/>
            <ac:picMk id="100" creationId="{C40F9A42-2579-426C-DDF7-FD2C7DD2EE06}"/>
          </ac:picMkLst>
        </pc:picChg>
        <pc:picChg chg="add mod">
          <ac:chgData name="tanzeys" userId="6516c651-b60a-46f3-817d-7342ebc8e81f" providerId="ADAL" clId="{9511AE73-8F03-43D8-84F1-5467BF622542}" dt="2022-08-21T17:50:59.721" v="6851" actId="1076"/>
          <ac:picMkLst>
            <pc:docMk/>
            <pc:sldMk cId="2446493163" sldId="264"/>
            <ac:picMk id="101" creationId="{B1956545-ED12-7363-A285-95D1FA328A69}"/>
          </ac:picMkLst>
        </pc:pic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10" creationId="{51A612ED-DFB5-14A6-B660-22246212ED62}"/>
          </ac:cxnSpMkLst>
        </pc:cxn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11" creationId="{0C93190A-A320-A625-0B88-3AC5EE441085}"/>
          </ac:cxnSpMkLst>
        </pc:cxnChg>
        <pc:cxnChg chg="del mod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15" creationId="{44C1F7C9-C3F6-07DF-D21A-59A67033E0C8}"/>
          </ac:cxnSpMkLst>
        </pc:cxnChg>
        <pc:cxnChg chg="del mod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16" creationId="{F91A482F-67FB-8E2E-8E19-1BB0865212EE}"/>
          </ac:cxnSpMkLst>
        </pc:cxn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25" creationId="{03E9EBDF-F9F1-2284-1064-6B45AEAB8D6A}"/>
          </ac:cxnSpMkLst>
        </pc:cxn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26" creationId="{6E5B71F8-D125-E89A-77DB-36477C6CA246}"/>
          </ac:cxnSpMkLst>
        </pc:cxn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27" creationId="{18E9C260-C9F4-8022-5AEE-2D512A3914E4}"/>
          </ac:cxnSpMkLst>
        </pc:cxnChg>
        <pc:cxnChg chg="del">
          <ac:chgData name="tanzeys" userId="6516c651-b60a-46f3-817d-7342ebc8e81f" providerId="ADAL" clId="{9511AE73-8F03-43D8-84F1-5467BF622542}" dt="2022-08-09T20:35:21.334" v="738" actId="478"/>
          <ac:cxnSpMkLst>
            <pc:docMk/>
            <pc:sldMk cId="2446493163" sldId="264"/>
            <ac:cxnSpMk id="28" creationId="{F8D9FC47-006B-36C7-A4C5-CD88EA7DE933}"/>
          </ac:cxnSpMkLst>
        </pc:cxnChg>
        <pc:cxnChg chg="add del 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34" creationId="{D77BC47B-B740-99A7-759C-0952673E2ED8}"/>
          </ac:cxnSpMkLst>
        </pc:cxnChg>
        <pc:cxnChg chg="add del 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35" creationId="{E597487E-674D-BFB8-C938-383D4D5EBE5B}"/>
          </ac:cxnSpMkLst>
        </pc:cxnChg>
        <pc:cxnChg chg="add del 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38" creationId="{3359F0FA-74D4-D63B-818B-C89E7156B071}"/>
          </ac:cxnSpMkLst>
        </pc:cxnChg>
        <pc:cxnChg chg="add del 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39" creationId="{8DE55FD3-4B62-A025-E2E2-92FC4F936230}"/>
          </ac:cxnSpMkLst>
        </pc:cxnChg>
        <pc:cxnChg chg="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54" creationId="{04926EC7-A918-78BC-ADCA-47F010035D19}"/>
          </ac:cxnSpMkLst>
        </pc:cxnChg>
        <pc:cxnChg chg="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55" creationId="{346446C1-0F17-A7F4-9453-FD890D041190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58" creationId="{925E3461-0633-AD76-71FA-6F1DB90B9E87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59" creationId="{8C2CF98D-D26A-EFC3-DF80-08D77C709891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0" creationId="{EF41EADE-BF2A-92F5-0DAF-1DB83BA6FD1A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1" creationId="{B7C391E9-5EF6-F377-12E7-E1C46426BD1A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2" creationId="{1841BF85-960F-B58E-1CB4-5CE0F9793DAB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3" creationId="{F12D7C56-9EA4-CEA1-FA94-4E15309566D5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4" creationId="{D4D4CC88-1830-1EC5-5D4C-7C2C4176B42B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5" creationId="{4EE46641-598B-47F0-B0BE-B054888EF46F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6" creationId="{589802E5-38AB-022A-46E0-E8B37254650B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7" creationId="{8D5D8086-3507-61E4-82FE-6FC1BA6F7033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8" creationId="{23C6D6D3-8274-B02A-CFA7-39FC6D20ECDB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69" creationId="{1DA569C8-64C2-2AF1-3AE8-8CB0D723A5D3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0" creationId="{4A7829C3-45CE-BB2F-DE18-BFB086635BF4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1" creationId="{12DBD796-89A9-C557-3B4B-98661D2E58B7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4" creationId="{04391893-179F-7968-546A-B66E28146F08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5" creationId="{B4281140-35C4-7CB6-C54A-5CC7123E7811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6" creationId="{F5BC98C5-4CE6-E0EA-83D7-1346575716CC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7" creationId="{60D3184B-349E-ECC6-EFBF-C9D25144A56F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8" creationId="{AC78800A-8D96-003B-5FB0-6F5752BAE6B7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79" creationId="{D4B483A7-EF4A-C840-F122-6C9DE1AFBCFB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0" creationId="{2B5949AA-6A63-20F3-69C9-639BAF38ECB9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1" creationId="{65698B07-E227-EF80-73F2-0891EEA743AC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2" creationId="{71B34E3D-0835-66A7-DF30-E23FBCE8F83F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3" creationId="{961A0274-A85E-1AF3-3BC1-48FA4BCD9B85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4" creationId="{512C1B10-15D8-0622-C5CA-6101303A6A8C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5" creationId="{11657454-2027-9059-BCAC-546C3BCAB27A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6" creationId="{2B1015A9-9DAB-78E6-7E42-475B1A365DBC}"/>
          </ac:cxnSpMkLst>
        </pc:cxnChg>
        <pc:cxnChg chg="mod">
          <ac:chgData name="tanzeys" userId="6516c651-b60a-46f3-817d-7342ebc8e81f" providerId="ADAL" clId="{9511AE73-8F03-43D8-84F1-5467BF622542}" dt="2022-08-09T21:46:06.517" v="754"/>
          <ac:cxnSpMkLst>
            <pc:docMk/>
            <pc:sldMk cId="2446493163" sldId="264"/>
            <ac:cxnSpMk id="87" creationId="{44C3BE7B-520B-3FAF-63C0-983F8E3B44EF}"/>
          </ac:cxnSpMkLst>
        </pc:cxnChg>
        <pc:cxnChg chg="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89" creationId="{65DE2D40-7084-7F84-8798-DB1E7C400119}"/>
          </ac:cxnSpMkLst>
        </pc:cxnChg>
        <pc:cxnChg chg="mod">
          <ac:chgData name="tanzeys" userId="6516c651-b60a-46f3-817d-7342ebc8e81f" providerId="ADAL" clId="{9511AE73-8F03-43D8-84F1-5467BF622542}" dt="2022-08-09T22:04:39.985" v="823" actId="478"/>
          <ac:cxnSpMkLst>
            <pc:docMk/>
            <pc:sldMk cId="2446493163" sldId="264"/>
            <ac:cxnSpMk id="90" creationId="{4125037B-FDAB-5333-A84F-A3FF181CBC4E}"/>
          </ac:cxnSpMkLst>
        </pc:cxnChg>
      </pc:sldChg>
      <pc:sldChg chg="addSp delSp modSp add mod ord">
        <pc:chgData name="tanzeys" userId="6516c651-b60a-46f3-817d-7342ebc8e81f" providerId="ADAL" clId="{9511AE73-8F03-43D8-84F1-5467BF622542}" dt="2022-08-21T16:58:25.672" v="6426" actId="20577"/>
        <pc:sldMkLst>
          <pc:docMk/>
          <pc:sldMk cId="4112690791" sldId="265"/>
        </pc:sldMkLst>
        <pc:spChg chg="mod">
          <ac:chgData name="tanzeys" userId="6516c651-b60a-46f3-817d-7342ebc8e81f" providerId="ADAL" clId="{9511AE73-8F03-43D8-84F1-5467BF622542}" dt="2022-08-19T23:12:45.345" v="6248" actId="14100"/>
          <ac:spMkLst>
            <pc:docMk/>
            <pc:sldMk cId="4112690791" sldId="265"/>
            <ac:spMk id="2" creationId="{0781BBEC-C160-3210-ADFC-851512A00C84}"/>
          </ac:spMkLst>
        </pc:spChg>
        <pc:spChg chg="mod">
          <ac:chgData name="tanzeys" userId="6516c651-b60a-46f3-817d-7342ebc8e81f" providerId="ADAL" clId="{9511AE73-8F03-43D8-84F1-5467BF622542}" dt="2022-08-11T17:09:16.239" v="3046" actId="20577"/>
          <ac:spMkLst>
            <pc:docMk/>
            <pc:sldMk cId="4112690791" sldId="265"/>
            <ac:spMk id="4" creationId="{74F7B220-38AF-CF01-5ED4-EF413D798E8E}"/>
          </ac:spMkLst>
        </pc:spChg>
        <pc:spChg chg="add del mod">
          <ac:chgData name="tanzeys" userId="6516c651-b60a-46f3-817d-7342ebc8e81f" providerId="ADAL" clId="{9511AE73-8F03-43D8-84F1-5467BF622542}" dt="2022-08-19T23:05:50.505" v="6175" actId="478"/>
          <ac:spMkLst>
            <pc:docMk/>
            <pc:sldMk cId="4112690791" sldId="265"/>
            <ac:spMk id="6" creationId="{6F69EB0C-0148-ABAA-1F32-40DEC203361C}"/>
          </ac:spMkLst>
        </pc:spChg>
        <pc:spChg chg="add mod">
          <ac:chgData name="tanzeys" userId="6516c651-b60a-46f3-817d-7342ebc8e81f" providerId="ADAL" clId="{9511AE73-8F03-43D8-84F1-5467BF622542}" dt="2022-08-19T23:12:32.121" v="6247" actId="1076"/>
          <ac:spMkLst>
            <pc:docMk/>
            <pc:sldMk cId="4112690791" sldId="265"/>
            <ac:spMk id="7" creationId="{F23B8BD3-96BE-49E3-BDB2-C2932131A3F2}"/>
          </ac:spMkLst>
        </pc:spChg>
        <pc:spChg chg="add mod">
          <ac:chgData name="tanzeys" userId="6516c651-b60a-46f3-817d-7342ebc8e81f" providerId="ADAL" clId="{9511AE73-8F03-43D8-84F1-5467BF622542}" dt="2022-08-21T16:58:25.672" v="6426" actId="20577"/>
          <ac:spMkLst>
            <pc:docMk/>
            <pc:sldMk cId="4112690791" sldId="265"/>
            <ac:spMk id="8" creationId="{1412B15D-7995-6D2F-47B9-389B432C5977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30" creationId="{04D2C58F-60D2-7005-87C8-D7D8C35225CD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31" creationId="{6265C97A-7769-6839-4A37-ECF956FC6EA1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33" creationId="{E24ED6C9-A044-3D71-0AA5-9A8CA324CFDC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36" creationId="{8A8B8D8E-AB5C-F48E-789F-CBC2949B50C1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37" creationId="{62BF2DE6-F85F-B8BF-4A8A-2A4AAD83BA38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1" creationId="{027A572B-3D72-A6D6-1827-7A8839B96A26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2" creationId="{BD1F7811-D27D-1A18-7F0C-C662253C5C8E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3" creationId="{5749C661-85EB-C4DB-499E-44C7088F9AC3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4" creationId="{4E30CF80-BDCA-306A-1961-69BB84B3730E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5" creationId="{24E830D8-EFB6-067F-BD49-3A250237DBB4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46" creationId="{821FE700-C0E7-35A9-5BB0-52F3FBC1514C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51" creationId="{F07147F2-1D63-55FF-DF17-1ABBC2050B68}"/>
          </ac:spMkLst>
        </pc:spChg>
        <pc:spChg chg="mod">
          <ac:chgData name="tanzeys" userId="6516c651-b60a-46f3-817d-7342ebc8e81f" providerId="ADAL" clId="{9511AE73-8F03-43D8-84F1-5467BF622542}" dt="2022-08-12T23:34:43.031" v="4122" actId="1076"/>
          <ac:spMkLst>
            <pc:docMk/>
            <pc:sldMk cId="4112690791" sldId="265"/>
            <ac:spMk id="92" creationId="{F8BACB32-B157-43C3-A802-94CB98B11CF7}"/>
          </ac:spMkLst>
        </pc:spChg>
        <pc:spChg chg="mod">
          <ac:chgData name="tanzeys" userId="6516c651-b60a-46f3-817d-7342ebc8e81f" providerId="ADAL" clId="{9511AE73-8F03-43D8-84F1-5467BF622542}" dt="2022-08-15T23:25:59.701" v="5929" actId="20577"/>
          <ac:spMkLst>
            <pc:docMk/>
            <pc:sldMk cId="4112690791" sldId="265"/>
            <ac:spMk id="93" creationId="{5584366B-7792-BF7B-BFBF-ADAB19BC430C}"/>
          </ac:spMkLst>
        </pc:spChg>
        <pc:spChg chg="del">
          <ac:chgData name="tanzeys" userId="6516c651-b60a-46f3-817d-7342ebc8e81f" providerId="ADAL" clId="{9511AE73-8F03-43D8-84F1-5467BF622542}" dt="2022-08-14T01:09:18.331" v="4249" actId="478"/>
          <ac:spMkLst>
            <pc:docMk/>
            <pc:sldMk cId="4112690791" sldId="265"/>
            <ac:spMk id="96" creationId="{568287A9-4099-0064-9CD9-96BB3C3D920A}"/>
          </ac:spMkLst>
        </pc:spChg>
        <pc:spChg chg="del">
          <ac:chgData name="tanzeys" userId="6516c651-b60a-46f3-817d-7342ebc8e81f" providerId="ADAL" clId="{9511AE73-8F03-43D8-84F1-5467BF622542}" dt="2022-08-14T01:09:26.629" v="4253" actId="478"/>
          <ac:spMkLst>
            <pc:docMk/>
            <pc:sldMk cId="4112690791" sldId="265"/>
            <ac:spMk id="97" creationId="{450586AF-B2EF-F58E-D06E-DF12BE9238B8}"/>
          </ac:spMkLst>
        </pc:spChg>
        <pc:spChg chg="del">
          <ac:chgData name="tanzeys" userId="6516c651-b60a-46f3-817d-7342ebc8e81f" providerId="ADAL" clId="{9511AE73-8F03-43D8-84F1-5467BF622542}" dt="2022-08-14T01:09:23.083" v="4252" actId="478"/>
          <ac:spMkLst>
            <pc:docMk/>
            <pc:sldMk cId="4112690791" sldId="265"/>
            <ac:spMk id="98" creationId="{B630DEA2-B8C1-2D3C-9482-5AA78D7DE4A1}"/>
          </ac:spMkLst>
        </pc:spChg>
        <pc:spChg chg="del">
          <ac:chgData name="tanzeys" userId="6516c651-b60a-46f3-817d-7342ebc8e81f" providerId="ADAL" clId="{9511AE73-8F03-43D8-84F1-5467BF622542}" dt="2022-08-14T01:09:21.139" v="4251" actId="478"/>
          <ac:spMkLst>
            <pc:docMk/>
            <pc:sldMk cId="4112690791" sldId="265"/>
            <ac:spMk id="99" creationId="{E38CBCEC-CA92-766A-18A3-5C5179539A34}"/>
          </ac:spMkLst>
        </pc:spChg>
        <pc:grpChg chg="mod">
          <ac:chgData name="tanzeys" userId="6516c651-b60a-46f3-817d-7342ebc8e81f" providerId="ADAL" clId="{9511AE73-8F03-43D8-84F1-5467BF622542}" dt="2022-08-12T23:34:43.031" v="4122" actId="1076"/>
          <ac:grpSpMkLst>
            <pc:docMk/>
            <pc:sldMk cId="4112690791" sldId="265"/>
            <ac:grpSpMk id="47" creationId="{0EE4C132-CE9A-7F47-67CE-40A9FB222532}"/>
          </ac:grpSpMkLst>
        </pc:grpChg>
        <pc:grpChg chg="mod">
          <ac:chgData name="tanzeys" userId="6516c651-b60a-46f3-817d-7342ebc8e81f" providerId="ADAL" clId="{9511AE73-8F03-43D8-84F1-5467BF622542}" dt="2022-08-12T23:34:43.031" v="4122" actId="1076"/>
          <ac:grpSpMkLst>
            <pc:docMk/>
            <pc:sldMk cId="4112690791" sldId="265"/>
            <ac:grpSpMk id="52" creationId="{8498F0CD-7EBD-CA30-969C-554A96AF9B9A}"/>
          </ac:grpSpMkLst>
        </pc:grpChg>
        <pc:grpChg chg="mod">
          <ac:chgData name="tanzeys" userId="6516c651-b60a-46f3-817d-7342ebc8e81f" providerId="ADAL" clId="{9511AE73-8F03-43D8-84F1-5467BF622542}" dt="2022-08-12T23:34:43.031" v="4122" actId="1076"/>
          <ac:grpSpMkLst>
            <pc:docMk/>
            <pc:sldMk cId="4112690791" sldId="265"/>
            <ac:grpSpMk id="56" creationId="{730AC334-3A13-27D7-9204-2B39C67AB1EC}"/>
          </ac:grpSpMkLst>
        </pc:grpChg>
        <pc:grpChg chg="mod">
          <ac:chgData name="tanzeys" userId="6516c651-b60a-46f3-817d-7342ebc8e81f" providerId="ADAL" clId="{9511AE73-8F03-43D8-84F1-5467BF622542}" dt="2022-08-12T23:34:43.031" v="4122" actId="1076"/>
          <ac:grpSpMkLst>
            <pc:docMk/>
            <pc:sldMk cId="4112690791" sldId="265"/>
            <ac:grpSpMk id="72" creationId="{8425316B-305D-A9EE-74E7-BF83A7FEC508}"/>
          </ac:grpSpMkLst>
        </pc:grpChg>
        <pc:grpChg chg="mod">
          <ac:chgData name="tanzeys" userId="6516c651-b60a-46f3-817d-7342ebc8e81f" providerId="ADAL" clId="{9511AE73-8F03-43D8-84F1-5467BF622542}" dt="2022-08-12T23:34:43.031" v="4122" actId="1076"/>
          <ac:grpSpMkLst>
            <pc:docMk/>
            <pc:sldMk cId="4112690791" sldId="265"/>
            <ac:grpSpMk id="88" creationId="{AFE9E76A-D0CA-DB6E-212A-7B537A409637}"/>
          </ac:grpSpMkLst>
        </pc:grpChg>
        <pc:graphicFrameChg chg="mod modGraphic">
          <ac:chgData name="tanzeys" userId="6516c651-b60a-46f3-817d-7342ebc8e81f" providerId="ADAL" clId="{9511AE73-8F03-43D8-84F1-5467BF622542}" dt="2022-08-19T23:25:10.218" v="6389" actId="20577"/>
          <ac:graphicFrameMkLst>
            <pc:docMk/>
            <pc:sldMk cId="4112690791" sldId="265"/>
            <ac:graphicFrameMk id="3" creationId="{D5E82BDE-5A52-1E4F-F6B3-285731751537}"/>
          </ac:graphicFrameMkLst>
        </pc:graphicFrameChg>
        <pc:picChg chg="add mod">
          <ac:chgData name="tanzeys" userId="6516c651-b60a-46f3-817d-7342ebc8e81f" providerId="ADAL" clId="{9511AE73-8F03-43D8-84F1-5467BF622542}" dt="2022-08-12T23:34:36.991" v="4121"/>
          <ac:picMkLst>
            <pc:docMk/>
            <pc:sldMk cId="4112690791" sldId="265"/>
            <ac:picMk id="5" creationId="{621C4ABA-FEB2-93F4-46F2-5A340E8FCFDA}"/>
          </ac:picMkLst>
        </pc:picChg>
        <pc:picChg chg="del">
          <ac:chgData name="tanzeys" userId="6516c651-b60a-46f3-817d-7342ebc8e81f" providerId="ADAL" clId="{9511AE73-8F03-43D8-84F1-5467BF622542}" dt="2022-08-14T01:09:15.689" v="4248" actId="478"/>
          <ac:picMkLst>
            <pc:docMk/>
            <pc:sldMk cId="4112690791" sldId="265"/>
            <ac:picMk id="94" creationId="{D431ED98-A657-CA65-7146-61CD1B6EF6B2}"/>
          </ac:picMkLst>
        </pc:picChg>
        <pc:picChg chg="del">
          <ac:chgData name="tanzeys" userId="6516c651-b60a-46f3-817d-7342ebc8e81f" providerId="ADAL" clId="{9511AE73-8F03-43D8-84F1-5467BF622542}" dt="2022-08-14T01:09:19.279" v="4250" actId="478"/>
          <ac:picMkLst>
            <pc:docMk/>
            <pc:sldMk cId="4112690791" sldId="265"/>
            <ac:picMk id="95" creationId="{D6BF4E27-2D3B-266F-BCB4-9B65B8A09B07}"/>
          </ac:picMkLst>
        </pc:picChg>
        <pc:cxnChg chg="mod">
          <ac:chgData name="tanzeys" userId="6516c651-b60a-46f3-817d-7342ebc8e81f" providerId="ADAL" clId="{9511AE73-8F03-43D8-84F1-5467BF622542}" dt="2022-08-12T23:34:43.031" v="4122" actId="1076"/>
          <ac:cxnSpMkLst>
            <pc:docMk/>
            <pc:sldMk cId="4112690791" sldId="265"/>
            <ac:cxnSpMk id="34" creationId="{D77BC47B-B740-99A7-759C-0952673E2ED8}"/>
          </ac:cxnSpMkLst>
        </pc:cxnChg>
        <pc:cxnChg chg="mod">
          <ac:chgData name="tanzeys" userId="6516c651-b60a-46f3-817d-7342ebc8e81f" providerId="ADAL" clId="{9511AE73-8F03-43D8-84F1-5467BF622542}" dt="2022-08-12T23:34:43.031" v="4122" actId="1076"/>
          <ac:cxnSpMkLst>
            <pc:docMk/>
            <pc:sldMk cId="4112690791" sldId="265"/>
            <ac:cxnSpMk id="35" creationId="{E597487E-674D-BFB8-C938-383D4D5EBE5B}"/>
          </ac:cxnSpMkLst>
        </pc:cxnChg>
        <pc:cxnChg chg="mod">
          <ac:chgData name="tanzeys" userId="6516c651-b60a-46f3-817d-7342ebc8e81f" providerId="ADAL" clId="{9511AE73-8F03-43D8-84F1-5467BF622542}" dt="2022-08-12T23:34:43.031" v="4122" actId="1076"/>
          <ac:cxnSpMkLst>
            <pc:docMk/>
            <pc:sldMk cId="4112690791" sldId="265"/>
            <ac:cxnSpMk id="38" creationId="{3359F0FA-74D4-D63B-818B-C89E7156B071}"/>
          </ac:cxnSpMkLst>
        </pc:cxnChg>
        <pc:cxnChg chg="mod">
          <ac:chgData name="tanzeys" userId="6516c651-b60a-46f3-817d-7342ebc8e81f" providerId="ADAL" clId="{9511AE73-8F03-43D8-84F1-5467BF622542}" dt="2022-08-12T23:34:43.031" v="4122" actId="1076"/>
          <ac:cxnSpMkLst>
            <pc:docMk/>
            <pc:sldMk cId="4112690791" sldId="265"/>
            <ac:cxnSpMk id="39" creationId="{8DE55FD3-4B62-A025-E2E2-92FC4F936230}"/>
          </ac:cxnSpMkLst>
        </pc:cxnChg>
      </pc:sldChg>
      <pc:sldChg chg="delSp modSp add del mod ord">
        <pc:chgData name="tanzeys" userId="6516c651-b60a-46f3-817d-7342ebc8e81f" providerId="ADAL" clId="{9511AE73-8F03-43D8-84F1-5467BF622542}" dt="2022-08-10T00:03:47.789" v="1611" actId="47"/>
        <pc:sldMkLst>
          <pc:docMk/>
          <pc:sldMk cId="2493776534" sldId="266"/>
        </pc:sldMkLst>
        <pc:spChg chg="mod">
          <ac:chgData name="tanzeys" userId="6516c651-b60a-46f3-817d-7342ebc8e81f" providerId="ADAL" clId="{9511AE73-8F03-43D8-84F1-5467BF622542}" dt="2022-08-09T23:42:58.913" v="1182"/>
          <ac:spMkLst>
            <pc:docMk/>
            <pc:sldMk cId="2493776534" sldId="266"/>
            <ac:spMk id="2" creationId="{0781BBEC-C160-3210-ADFC-851512A00C84}"/>
          </ac:spMkLst>
        </pc:spChg>
        <pc:spChg chg="del">
          <ac:chgData name="tanzeys" userId="6516c651-b60a-46f3-817d-7342ebc8e81f" providerId="ADAL" clId="{9511AE73-8F03-43D8-84F1-5467BF622542}" dt="2022-08-09T23:43:26.012" v="1187" actId="478"/>
          <ac:spMkLst>
            <pc:docMk/>
            <pc:sldMk cId="2493776534" sldId="266"/>
            <ac:spMk id="97" creationId="{450586AF-B2EF-F58E-D06E-DF12BE9238B8}"/>
          </ac:spMkLst>
        </pc:spChg>
        <pc:spChg chg="del">
          <ac:chgData name="tanzeys" userId="6516c651-b60a-46f3-817d-7342ebc8e81f" providerId="ADAL" clId="{9511AE73-8F03-43D8-84F1-5467BF622542}" dt="2022-08-09T23:43:21.185" v="1185" actId="478"/>
          <ac:spMkLst>
            <pc:docMk/>
            <pc:sldMk cId="2493776534" sldId="266"/>
            <ac:spMk id="98" creationId="{B630DEA2-B8C1-2D3C-9482-5AA78D7DE4A1}"/>
          </ac:spMkLst>
        </pc:spChg>
        <pc:spChg chg="del">
          <ac:chgData name="tanzeys" userId="6516c651-b60a-46f3-817d-7342ebc8e81f" providerId="ADAL" clId="{9511AE73-8F03-43D8-84F1-5467BF622542}" dt="2022-08-09T23:43:16.648" v="1183" actId="478"/>
          <ac:spMkLst>
            <pc:docMk/>
            <pc:sldMk cId="2493776534" sldId="266"/>
            <ac:spMk id="99" creationId="{E38CBCEC-CA92-766A-18A3-5C5179539A34}"/>
          </ac:spMkLst>
        </pc:spChg>
        <pc:picChg chg="del">
          <ac:chgData name="tanzeys" userId="6516c651-b60a-46f3-817d-7342ebc8e81f" providerId="ADAL" clId="{9511AE73-8F03-43D8-84F1-5467BF622542}" dt="2022-08-09T23:43:22.593" v="1186" actId="478"/>
          <ac:picMkLst>
            <pc:docMk/>
            <pc:sldMk cId="2493776534" sldId="266"/>
            <ac:picMk id="94" creationId="{D431ED98-A657-CA65-7146-61CD1B6EF6B2}"/>
          </ac:picMkLst>
        </pc:picChg>
        <pc:picChg chg="del">
          <ac:chgData name="tanzeys" userId="6516c651-b60a-46f3-817d-7342ebc8e81f" providerId="ADAL" clId="{9511AE73-8F03-43D8-84F1-5467BF622542}" dt="2022-08-09T23:43:18.298" v="1184" actId="478"/>
          <ac:picMkLst>
            <pc:docMk/>
            <pc:sldMk cId="2493776534" sldId="266"/>
            <ac:picMk id="95" creationId="{D6BF4E27-2D3B-266F-BCB4-9B65B8A09B07}"/>
          </ac:picMkLst>
        </pc:picChg>
      </pc:sldChg>
      <pc:sldChg chg="addSp delSp modSp add mod">
        <pc:chgData name="tanzeys" userId="6516c651-b60a-46f3-817d-7342ebc8e81f" providerId="ADAL" clId="{9511AE73-8F03-43D8-84F1-5467BF622542}" dt="2022-08-21T17:53:05.054" v="6865" actId="20577"/>
        <pc:sldMkLst>
          <pc:docMk/>
          <pc:sldMk cId="2916359205" sldId="267"/>
        </pc:sldMkLst>
        <pc:spChg chg="add mod">
          <ac:chgData name="tanzeys" userId="6516c651-b60a-46f3-817d-7342ebc8e81f" providerId="ADAL" clId="{9511AE73-8F03-43D8-84F1-5467BF622542}" dt="2022-08-21T16:59:00.738" v="6445" actId="14100"/>
          <ac:spMkLst>
            <pc:docMk/>
            <pc:sldMk cId="2916359205" sldId="267"/>
            <ac:spMk id="2" creationId="{89547810-0BA2-3595-189B-80226B05A506}"/>
          </ac:spMkLst>
        </pc:spChg>
        <pc:spChg chg="add del mod">
          <ac:chgData name="tanzeys" userId="6516c651-b60a-46f3-817d-7342ebc8e81f" providerId="ADAL" clId="{9511AE73-8F03-43D8-84F1-5467BF622542}" dt="2022-08-12T18:21:58.049" v="3589" actId="22"/>
          <ac:spMkLst>
            <pc:docMk/>
            <pc:sldMk cId="2916359205" sldId="267"/>
            <ac:spMk id="3" creationId="{B9F62894-FE69-1CA2-2CCB-21D0F47C0A0E}"/>
          </ac:spMkLst>
        </pc:spChg>
        <pc:spChg chg="mod">
          <ac:chgData name="tanzeys" userId="6516c651-b60a-46f3-817d-7342ebc8e81f" providerId="ADAL" clId="{9511AE73-8F03-43D8-84F1-5467BF622542}" dt="2022-08-09T23:49:51.625" v="1459" actId="20577"/>
          <ac:spMkLst>
            <pc:docMk/>
            <pc:sldMk cId="2916359205" sldId="267"/>
            <ac:spMk id="4" creationId="{74F7B220-38AF-CF01-5ED4-EF413D798E8E}"/>
          </ac:spMkLst>
        </pc:spChg>
        <pc:spChg chg="mod">
          <ac:chgData name="tanzeys" userId="6516c651-b60a-46f3-817d-7342ebc8e81f" providerId="ADAL" clId="{9511AE73-8F03-43D8-84F1-5467BF622542}" dt="2022-08-21T17:53:05.054" v="6865" actId="20577"/>
          <ac:spMkLst>
            <pc:docMk/>
            <pc:sldMk cId="2916359205" sldId="267"/>
            <ac:spMk id="6" creationId="{7DFF04DA-6BDE-FF8E-7CA7-E3DBCC51DFCD}"/>
          </ac:spMkLst>
        </pc:spChg>
        <pc:spChg chg="add del">
          <ac:chgData name="tanzeys" userId="6516c651-b60a-46f3-817d-7342ebc8e81f" providerId="ADAL" clId="{9511AE73-8F03-43D8-84F1-5467BF622542}" dt="2022-08-12T18:22:02.129" v="3593" actId="22"/>
          <ac:spMkLst>
            <pc:docMk/>
            <pc:sldMk cId="2916359205" sldId="267"/>
            <ac:spMk id="9" creationId="{FF925359-446C-6F87-5C77-1401EEBA5321}"/>
          </ac:spMkLst>
        </pc:spChg>
        <pc:spChg chg="add del mod">
          <ac:chgData name="tanzeys" userId="6516c651-b60a-46f3-817d-7342ebc8e81f" providerId="ADAL" clId="{9511AE73-8F03-43D8-84F1-5467BF622542}" dt="2022-08-14T01:40:29.096" v="4663" actId="478"/>
          <ac:spMkLst>
            <pc:docMk/>
            <pc:sldMk cId="2916359205" sldId="267"/>
            <ac:spMk id="11" creationId="{DFD6199C-7046-A5DF-1498-640F85A62074}"/>
          </ac:spMkLst>
        </pc:spChg>
        <pc:spChg chg="mod">
          <ac:chgData name="tanzeys" userId="6516c651-b60a-46f3-817d-7342ebc8e81f" providerId="ADAL" clId="{9511AE73-8F03-43D8-84F1-5467BF622542}" dt="2022-08-14T01:40:34.047" v="4665" actId="20577"/>
          <ac:spMkLst>
            <pc:docMk/>
            <pc:sldMk cId="2916359205" sldId="267"/>
            <ac:spMk id="102" creationId="{44ABF22C-1092-C356-45FA-F382AA4741A3}"/>
          </ac:spMkLst>
        </pc:spChg>
        <pc:picChg chg="add mod">
          <ac:chgData name="tanzeys" userId="6516c651-b60a-46f3-817d-7342ebc8e81f" providerId="ADAL" clId="{9511AE73-8F03-43D8-84F1-5467BF622542}" dt="2022-08-10T03:58:50.864" v="2778" actId="1036"/>
          <ac:picMkLst>
            <pc:docMk/>
            <pc:sldMk cId="2916359205" sldId="267"/>
            <ac:picMk id="7" creationId="{9BED995D-ADC2-0865-456A-AA49E4D142B3}"/>
          </ac:picMkLst>
        </pc:picChg>
        <pc:picChg chg="add mod">
          <ac:chgData name="tanzeys" userId="6516c651-b60a-46f3-817d-7342ebc8e81f" providerId="ADAL" clId="{9511AE73-8F03-43D8-84F1-5467BF622542}" dt="2022-08-10T03:58:46.883" v="2774" actId="1036"/>
          <ac:picMkLst>
            <pc:docMk/>
            <pc:sldMk cId="2916359205" sldId="267"/>
            <ac:picMk id="8" creationId="{07692A8F-36C2-6649-91A7-097BDBD0734C}"/>
          </ac:picMkLst>
        </pc:picChg>
        <pc:picChg chg="add mod">
          <ac:chgData name="tanzeys" userId="6516c651-b60a-46f3-817d-7342ebc8e81f" providerId="ADAL" clId="{9511AE73-8F03-43D8-84F1-5467BF622542}" dt="2022-08-12T23:35:04.436" v="4131"/>
          <ac:picMkLst>
            <pc:docMk/>
            <pc:sldMk cId="2916359205" sldId="267"/>
            <ac:picMk id="12" creationId="{14E0866E-2F90-89E7-A3DA-62B8046A2818}"/>
          </ac:picMkLst>
        </pc:picChg>
        <pc:picChg chg="del">
          <ac:chgData name="tanzeys" userId="6516c651-b60a-46f3-817d-7342ebc8e81f" providerId="ADAL" clId="{9511AE73-8F03-43D8-84F1-5467BF622542}" dt="2022-08-09T23:43:51.887" v="1194" actId="478"/>
          <ac:picMkLst>
            <pc:docMk/>
            <pc:sldMk cId="2916359205" sldId="267"/>
            <ac:picMk id="100" creationId="{C40F9A42-2579-426C-DDF7-FD2C7DD2EE06}"/>
          </ac:picMkLst>
        </pc:picChg>
        <pc:picChg chg="del">
          <ac:chgData name="tanzeys" userId="6516c651-b60a-46f3-817d-7342ebc8e81f" providerId="ADAL" clId="{9511AE73-8F03-43D8-84F1-5467BF622542}" dt="2022-08-09T23:43:53.700" v="1195" actId="478"/>
          <ac:picMkLst>
            <pc:docMk/>
            <pc:sldMk cId="2916359205" sldId="267"/>
            <ac:picMk id="101" creationId="{B1956545-ED12-7363-A285-95D1FA328A69}"/>
          </ac:picMkLst>
        </pc:picChg>
      </pc:sldChg>
      <pc:sldChg chg="addSp modSp mod">
        <pc:chgData name="tanzeys" userId="6516c651-b60a-46f3-817d-7342ebc8e81f" providerId="ADAL" clId="{9511AE73-8F03-43D8-84F1-5467BF622542}" dt="2022-08-21T16:59:09.966" v="6452" actId="14100"/>
        <pc:sldMkLst>
          <pc:docMk/>
          <pc:sldMk cId="3571786737" sldId="268"/>
        </pc:sldMkLst>
        <pc:spChg chg="mod">
          <ac:chgData name="tanzeys" userId="6516c651-b60a-46f3-817d-7342ebc8e81f" providerId="ADAL" clId="{9511AE73-8F03-43D8-84F1-5467BF622542}" dt="2022-08-10T00:06:14.336" v="1623" actId="403"/>
          <ac:spMkLst>
            <pc:docMk/>
            <pc:sldMk cId="3571786737" sldId="268"/>
            <ac:spMk id="2" creationId="{A59ED962-4584-40C4-8D49-F00CED2A3ABD}"/>
          </ac:spMkLst>
        </pc:spChg>
        <pc:spChg chg="mod">
          <ac:chgData name="tanzeys" userId="6516c651-b60a-46f3-817d-7342ebc8e81f" providerId="ADAL" clId="{9511AE73-8F03-43D8-84F1-5467BF622542}" dt="2022-08-14T01:43:54.884" v="4678" actId="115"/>
          <ac:spMkLst>
            <pc:docMk/>
            <pc:sldMk cId="3571786737" sldId="268"/>
            <ac:spMk id="3" creationId="{F814D2B6-5EF7-428B-8E61-05AFE09A813D}"/>
          </ac:spMkLst>
        </pc:spChg>
        <pc:spChg chg="add mod">
          <ac:chgData name="tanzeys" userId="6516c651-b60a-46f3-817d-7342ebc8e81f" providerId="ADAL" clId="{9511AE73-8F03-43D8-84F1-5467BF622542}" dt="2022-08-21T16:59:09.966" v="6452" actId="14100"/>
          <ac:spMkLst>
            <pc:docMk/>
            <pc:sldMk cId="3571786737" sldId="268"/>
            <ac:spMk id="8" creationId="{267B290F-0FEF-337F-6E55-454D59170B53}"/>
          </ac:spMkLst>
        </pc:spChg>
        <pc:picChg chg="add mod">
          <ac:chgData name="tanzeys" userId="6516c651-b60a-46f3-817d-7342ebc8e81f" providerId="ADAL" clId="{9511AE73-8F03-43D8-84F1-5467BF622542}" dt="2022-08-12T23:35:18.210" v="4133"/>
          <ac:picMkLst>
            <pc:docMk/>
            <pc:sldMk cId="3571786737" sldId="268"/>
            <ac:picMk id="4" creationId="{7833EE60-BDF8-775F-D46A-D3396B366014}"/>
          </ac:picMkLst>
        </pc:picChg>
        <pc:picChg chg="mod">
          <ac:chgData name="tanzeys" userId="6516c651-b60a-46f3-817d-7342ebc8e81f" providerId="ADAL" clId="{9511AE73-8F03-43D8-84F1-5467BF622542}" dt="2022-08-14T01:43:36.639" v="4675" actId="1076"/>
          <ac:picMkLst>
            <pc:docMk/>
            <pc:sldMk cId="3571786737" sldId="268"/>
            <ac:picMk id="6" creationId="{1D300FCC-DCE1-4F42-BD13-4819B48B88B7}"/>
          </ac:picMkLst>
        </pc:picChg>
      </pc:sldChg>
      <pc:sldChg chg="addSp modSp mod">
        <pc:chgData name="tanzeys" userId="6516c651-b60a-46f3-817d-7342ebc8e81f" providerId="ADAL" clId="{9511AE73-8F03-43D8-84F1-5467BF622542}" dt="2022-08-21T16:59:24.247" v="6460" actId="1076"/>
        <pc:sldMkLst>
          <pc:docMk/>
          <pc:sldMk cId="2359446496" sldId="269"/>
        </pc:sldMkLst>
        <pc:spChg chg="mod">
          <ac:chgData name="tanzeys" userId="6516c651-b60a-46f3-817d-7342ebc8e81f" providerId="ADAL" clId="{9511AE73-8F03-43D8-84F1-5467BF622542}" dt="2022-08-10T00:07:31.981" v="1641" actId="14100"/>
          <ac:spMkLst>
            <pc:docMk/>
            <pc:sldMk cId="2359446496" sldId="269"/>
            <ac:spMk id="2" creationId="{A4F594EA-FF5D-40E0-B127-C0F34D123382}"/>
          </ac:spMkLst>
        </pc:spChg>
        <pc:spChg chg="mod">
          <ac:chgData name="tanzeys" userId="6516c651-b60a-46f3-817d-7342ebc8e81f" providerId="ADAL" clId="{9511AE73-8F03-43D8-84F1-5467BF622542}" dt="2022-08-15T23:26:14.779" v="5930" actId="20577"/>
          <ac:spMkLst>
            <pc:docMk/>
            <pc:sldMk cId="2359446496" sldId="269"/>
            <ac:spMk id="3" creationId="{9D6CC560-F0AF-44A3-9C46-06178FB8601A}"/>
          </ac:spMkLst>
        </pc:spChg>
        <pc:spChg chg="mod">
          <ac:chgData name="tanzeys" userId="6516c651-b60a-46f3-817d-7342ebc8e81f" providerId="ADAL" clId="{9511AE73-8F03-43D8-84F1-5467BF622542}" dt="2022-08-14T01:47:46.536" v="4689" actId="2711"/>
          <ac:spMkLst>
            <pc:docMk/>
            <pc:sldMk cId="2359446496" sldId="269"/>
            <ac:spMk id="6" creationId="{91F3537E-6477-4FBE-8A20-3B00BFC2C997}"/>
          </ac:spMkLst>
        </pc:spChg>
        <pc:spChg chg="add mod">
          <ac:chgData name="tanzeys" userId="6516c651-b60a-46f3-817d-7342ebc8e81f" providerId="ADAL" clId="{9511AE73-8F03-43D8-84F1-5467BF622542}" dt="2022-08-21T16:59:24.247" v="6460" actId="1076"/>
          <ac:spMkLst>
            <pc:docMk/>
            <pc:sldMk cId="2359446496" sldId="269"/>
            <ac:spMk id="11" creationId="{B7D8FC5B-1893-E252-2925-EC18AF394259}"/>
          </ac:spMkLst>
        </pc:spChg>
        <pc:spChg chg="mod">
          <ac:chgData name="tanzeys" userId="6516c651-b60a-46f3-817d-7342ebc8e81f" providerId="ADAL" clId="{9511AE73-8F03-43D8-84F1-5467BF622542}" dt="2022-08-14T01:47:56.208" v="4690" actId="2711"/>
          <ac:spMkLst>
            <pc:docMk/>
            <pc:sldMk cId="2359446496" sldId="269"/>
            <ac:spMk id="17" creationId="{817D77D1-F651-44D4-A143-FD3623D1681D}"/>
          </ac:spMkLst>
        </pc:spChg>
        <pc:spChg chg="mod">
          <ac:chgData name="tanzeys" userId="6516c651-b60a-46f3-817d-7342ebc8e81f" providerId="ADAL" clId="{9511AE73-8F03-43D8-84F1-5467BF622542}" dt="2022-08-14T01:47:56.208" v="4690" actId="2711"/>
          <ac:spMkLst>
            <pc:docMk/>
            <pc:sldMk cId="2359446496" sldId="269"/>
            <ac:spMk id="18" creationId="{AADC8507-03AF-470C-84DB-BE5DB1B750B9}"/>
          </ac:spMkLst>
        </pc:spChg>
        <pc:spChg chg="mod">
          <ac:chgData name="tanzeys" userId="6516c651-b60a-46f3-817d-7342ebc8e81f" providerId="ADAL" clId="{9511AE73-8F03-43D8-84F1-5467BF622542}" dt="2022-08-14T01:47:56.208" v="4690" actId="2711"/>
          <ac:spMkLst>
            <pc:docMk/>
            <pc:sldMk cId="2359446496" sldId="269"/>
            <ac:spMk id="19" creationId="{64CCA98C-9373-489F-9567-236D4EF70319}"/>
          </ac:spMkLst>
        </pc:spChg>
        <pc:spChg chg="mod">
          <ac:chgData name="tanzeys" userId="6516c651-b60a-46f3-817d-7342ebc8e81f" providerId="ADAL" clId="{9511AE73-8F03-43D8-84F1-5467BF622542}" dt="2022-08-14T01:47:56.208" v="4690" actId="2711"/>
          <ac:spMkLst>
            <pc:docMk/>
            <pc:sldMk cId="2359446496" sldId="269"/>
            <ac:spMk id="20" creationId="{93AFE20B-B04C-4094-9299-7F35FAD03870}"/>
          </ac:spMkLst>
        </pc:spChg>
        <pc:picChg chg="mod">
          <ac:chgData name="tanzeys" userId="6516c651-b60a-46f3-817d-7342ebc8e81f" providerId="ADAL" clId="{9511AE73-8F03-43D8-84F1-5467BF622542}" dt="2022-08-13T00:03:31.895" v="4178" actId="1076"/>
          <ac:picMkLst>
            <pc:docMk/>
            <pc:sldMk cId="2359446496" sldId="269"/>
            <ac:picMk id="4" creationId="{18ABFEC4-4129-4937-B893-0DB4DF7807BF}"/>
          </ac:picMkLst>
        </pc:picChg>
        <pc:picChg chg="mod">
          <ac:chgData name="tanzeys" userId="6516c651-b60a-46f3-817d-7342ebc8e81f" providerId="ADAL" clId="{9511AE73-8F03-43D8-84F1-5467BF622542}" dt="2022-08-13T00:03:31.895" v="4178" actId="1076"/>
          <ac:picMkLst>
            <pc:docMk/>
            <pc:sldMk cId="2359446496" sldId="269"/>
            <ac:picMk id="5" creationId="{BADC1261-C6ED-4A10-B732-812DC9DB4218}"/>
          </ac:picMkLst>
        </pc:picChg>
        <pc:picChg chg="add mod">
          <ac:chgData name="tanzeys" userId="6516c651-b60a-46f3-817d-7342ebc8e81f" providerId="ADAL" clId="{9511AE73-8F03-43D8-84F1-5467BF622542}" dt="2022-08-12T23:35:20.394" v="4134"/>
          <ac:picMkLst>
            <pc:docMk/>
            <pc:sldMk cId="2359446496" sldId="269"/>
            <ac:picMk id="7" creationId="{F71B0EAD-3C8C-81CF-1F03-5EF5E482A299}"/>
          </ac:picMkLst>
        </pc:picChg>
        <pc:picChg chg="mod">
          <ac:chgData name="tanzeys" userId="6516c651-b60a-46f3-817d-7342ebc8e81f" providerId="ADAL" clId="{9511AE73-8F03-43D8-84F1-5467BF622542}" dt="2022-08-12T23:02:41.269" v="4052" actId="1076"/>
          <ac:picMkLst>
            <pc:docMk/>
            <pc:sldMk cId="2359446496" sldId="269"/>
            <ac:picMk id="10" creationId="{5BC1EC03-9CD8-4288-9AF5-9D75EAF5DAA4}"/>
          </ac:picMkLst>
        </pc:picChg>
        <pc:picChg chg="mod">
          <ac:chgData name="tanzeys" userId="6516c651-b60a-46f3-817d-7342ebc8e81f" providerId="ADAL" clId="{9511AE73-8F03-43D8-84F1-5467BF622542}" dt="2022-08-12T23:02:48.181" v="4053" actId="14100"/>
          <ac:picMkLst>
            <pc:docMk/>
            <pc:sldMk cId="2359446496" sldId="269"/>
            <ac:picMk id="16" creationId="{9E270C63-1F2B-4FDA-A545-65AF4952CE5B}"/>
          </ac:picMkLst>
        </pc:picChg>
      </pc:sldChg>
      <pc:sldChg chg="addSp delSp modSp del mod">
        <pc:chgData name="tanzeys" userId="6516c651-b60a-46f3-817d-7342ebc8e81f" providerId="ADAL" clId="{9511AE73-8F03-43D8-84F1-5467BF622542}" dt="2022-08-14T01:46:00.553" v="4688" actId="47"/>
        <pc:sldMkLst>
          <pc:docMk/>
          <pc:sldMk cId="2146672415" sldId="270"/>
        </pc:sldMkLst>
        <pc:spChg chg="mod">
          <ac:chgData name="tanzeys" userId="6516c651-b60a-46f3-817d-7342ebc8e81f" providerId="ADAL" clId="{9511AE73-8F03-43D8-84F1-5467BF622542}" dt="2022-08-10T00:12:01.045" v="1704" actId="14100"/>
          <ac:spMkLst>
            <pc:docMk/>
            <pc:sldMk cId="2146672415" sldId="270"/>
            <ac:spMk id="2" creationId="{B8280CB0-5704-4CD8-AF8D-7A19E1EEB623}"/>
          </ac:spMkLst>
        </pc:spChg>
        <pc:spChg chg="mod">
          <ac:chgData name="tanzeys" userId="6516c651-b60a-46f3-817d-7342ebc8e81f" providerId="ADAL" clId="{9511AE73-8F03-43D8-84F1-5467BF622542}" dt="2022-08-12T23:35:37.439" v="4139" actId="20577"/>
          <ac:spMkLst>
            <pc:docMk/>
            <pc:sldMk cId="2146672415" sldId="270"/>
            <ac:spMk id="3" creationId="{87FC899F-EF87-45F3-A369-10701650E0B0}"/>
          </ac:spMkLst>
        </pc:spChg>
        <pc:picChg chg="add mod">
          <ac:chgData name="tanzeys" userId="6516c651-b60a-46f3-817d-7342ebc8e81f" providerId="ADAL" clId="{9511AE73-8F03-43D8-84F1-5467BF622542}" dt="2022-08-12T23:35:22.154" v="4135"/>
          <ac:picMkLst>
            <pc:docMk/>
            <pc:sldMk cId="2146672415" sldId="270"/>
            <ac:picMk id="4" creationId="{014C04A7-1C38-4070-E78B-8972BC2828A0}"/>
          </ac:picMkLst>
        </pc:picChg>
        <pc:picChg chg="del mod">
          <ac:chgData name="tanzeys" userId="6516c651-b60a-46f3-817d-7342ebc8e81f" providerId="ADAL" clId="{9511AE73-8F03-43D8-84F1-5467BF622542}" dt="2022-08-12T23:35:34.096" v="4138" actId="478"/>
          <ac:picMkLst>
            <pc:docMk/>
            <pc:sldMk cId="2146672415" sldId="270"/>
            <ac:picMk id="5" creationId="{E62FD79D-6123-4AB7-BBD9-73DBC9F3EB55}"/>
          </ac:picMkLst>
        </pc:picChg>
        <pc:picChg chg="mod">
          <ac:chgData name="tanzeys" userId="6516c651-b60a-46f3-817d-7342ebc8e81f" providerId="ADAL" clId="{9511AE73-8F03-43D8-84F1-5467BF622542}" dt="2022-08-12T23:35:44.421" v="4141" actId="14100"/>
          <ac:picMkLst>
            <pc:docMk/>
            <pc:sldMk cId="2146672415" sldId="270"/>
            <ac:picMk id="7" creationId="{4E480596-1287-4B45-A5CC-ED446FC985C4}"/>
          </ac:picMkLst>
        </pc:picChg>
        <pc:picChg chg="mod">
          <ac:chgData name="tanzeys" userId="6516c651-b60a-46f3-817d-7342ebc8e81f" providerId="ADAL" clId="{9511AE73-8F03-43D8-84F1-5467BF622542}" dt="2022-08-12T23:35:41.075" v="4140" actId="14100"/>
          <ac:picMkLst>
            <pc:docMk/>
            <pc:sldMk cId="2146672415" sldId="270"/>
            <ac:picMk id="8" creationId="{7DEF0969-1870-44CC-8A76-925C8C3A0FC5}"/>
          </ac:picMkLst>
        </pc:picChg>
      </pc:sldChg>
      <pc:sldChg chg="addSp delSp modSp add del mod">
        <pc:chgData name="tanzeys" userId="6516c651-b60a-46f3-817d-7342ebc8e81f" providerId="ADAL" clId="{9511AE73-8F03-43D8-84F1-5467BF622542}" dt="2022-08-10T00:17:21.293" v="1722" actId="47"/>
        <pc:sldMkLst>
          <pc:docMk/>
          <pc:sldMk cId="1446413872" sldId="271"/>
        </pc:sldMkLst>
        <pc:spChg chg="del mod">
          <ac:chgData name="tanzeys" userId="6516c651-b60a-46f3-817d-7342ebc8e81f" providerId="ADAL" clId="{9511AE73-8F03-43D8-84F1-5467BF622542}" dt="2022-08-10T00:17:18.576" v="1721" actId="478"/>
          <ac:spMkLst>
            <pc:docMk/>
            <pc:sldMk cId="1446413872" sldId="271"/>
            <ac:spMk id="3" creationId="{87FC899F-EF87-45F3-A369-10701650E0B0}"/>
          </ac:spMkLst>
        </pc:spChg>
        <pc:spChg chg="add mod">
          <ac:chgData name="tanzeys" userId="6516c651-b60a-46f3-817d-7342ebc8e81f" providerId="ADAL" clId="{9511AE73-8F03-43D8-84F1-5467BF622542}" dt="2022-08-10T00:17:18.576" v="1721" actId="478"/>
          <ac:spMkLst>
            <pc:docMk/>
            <pc:sldMk cId="1446413872" sldId="271"/>
            <ac:spMk id="6" creationId="{32949CD3-5501-C20C-D5D0-810731766AA5}"/>
          </ac:spMkLst>
        </pc:spChg>
        <pc:picChg chg="del">
          <ac:chgData name="tanzeys" userId="6516c651-b60a-46f3-817d-7342ebc8e81f" providerId="ADAL" clId="{9511AE73-8F03-43D8-84F1-5467BF622542}" dt="2022-08-10T00:17:12.458" v="1717" actId="478"/>
          <ac:picMkLst>
            <pc:docMk/>
            <pc:sldMk cId="1446413872" sldId="271"/>
            <ac:picMk id="5" creationId="{E62FD79D-6123-4AB7-BBD9-73DBC9F3EB55}"/>
          </ac:picMkLst>
        </pc:picChg>
        <pc:picChg chg="del">
          <ac:chgData name="tanzeys" userId="6516c651-b60a-46f3-817d-7342ebc8e81f" providerId="ADAL" clId="{9511AE73-8F03-43D8-84F1-5467BF622542}" dt="2022-08-10T00:17:13.266" v="1718" actId="478"/>
          <ac:picMkLst>
            <pc:docMk/>
            <pc:sldMk cId="1446413872" sldId="271"/>
            <ac:picMk id="7" creationId="{4E480596-1287-4B45-A5CC-ED446FC985C4}"/>
          </ac:picMkLst>
        </pc:picChg>
        <pc:picChg chg="del">
          <ac:chgData name="tanzeys" userId="6516c651-b60a-46f3-817d-7342ebc8e81f" providerId="ADAL" clId="{9511AE73-8F03-43D8-84F1-5467BF622542}" dt="2022-08-10T00:17:13.799" v="1719" actId="478"/>
          <ac:picMkLst>
            <pc:docMk/>
            <pc:sldMk cId="1446413872" sldId="271"/>
            <ac:picMk id="8" creationId="{7DEF0969-1870-44CC-8A76-925C8C3A0FC5}"/>
          </ac:picMkLst>
        </pc:picChg>
      </pc:sldChg>
      <pc:sldChg chg="addSp delSp modSp add mod ord">
        <pc:chgData name="tanzeys" userId="6516c651-b60a-46f3-817d-7342ebc8e81f" providerId="ADAL" clId="{9511AE73-8F03-43D8-84F1-5467BF622542}" dt="2022-08-21T16:59:40.270" v="6468" actId="14100"/>
        <pc:sldMkLst>
          <pc:docMk/>
          <pc:sldMk cId="3915680378" sldId="271"/>
        </pc:sldMkLst>
        <pc:spChg chg="mod">
          <ac:chgData name="tanzeys" userId="6516c651-b60a-46f3-817d-7342ebc8e81f" providerId="ADAL" clId="{9511AE73-8F03-43D8-84F1-5467BF622542}" dt="2022-08-14T01:45:33.531" v="4680"/>
          <ac:spMkLst>
            <pc:docMk/>
            <pc:sldMk cId="3915680378" sldId="271"/>
            <ac:spMk id="2" creationId="{0781BBEC-C160-3210-ADFC-851512A00C84}"/>
          </ac:spMkLst>
        </pc:spChg>
        <pc:spChg chg="mod">
          <ac:chgData name="tanzeys" userId="6516c651-b60a-46f3-817d-7342ebc8e81f" providerId="ADAL" clId="{9511AE73-8F03-43D8-84F1-5467BF622542}" dt="2022-08-14T01:45:47.345" v="4685"/>
          <ac:spMkLst>
            <pc:docMk/>
            <pc:sldMk cId="3915680378" sldId="271"/>
            <ac:spMk id="4" creationId="{74F7B220-38AF-CF01-5ED4-EF413D798E8E}"/>
          </ac:spMkLst>
        </pc:spChg>
        <pc:spChg chg="add mod">
          <ac:chgData name="tanzeys" userId="6516c651-b60a-46f3-817d-7342ebc8e81f" providerId="ADAL" clId="{9511AE73-8F03-43D8-84F1-5467BF622542}" dt="2022-08-21T16:59:40.270" v="6468" actId="14100"/>
          <ac:spMkLst>
            <pc:docMk/>
            <pc:sldMk cId="3915680378" sldId="271"/>
            <ac:spMk id="7" creationId="{AE92277B-A775-4E4B-9A2C-DCB4B30BA18F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30" creationId="{04D2C58F-60D2-7005-87C8-D7D8C35225CD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31" creationId="{6265C97A-7769-6839-4A37-ECF956FC6EA1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33" creationId="{E24ED6C9-A044-3D71-0AA5-9A8CA324CFDC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36" creationId="{8A8B8D8E-AB5C-F48E-789F-CBC2949B50C1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37" creationId="{62BF2DE6-F85F-B8BF-4A8A-2A4AAD83BA38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1" creationId="{027A572B-3D72-A6D6-1827-7A8839B96A26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2" creationId="{BD1F7811-D27D-1A18-7F0C-C662253C5C8E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3" creationId="{5749C661-85EB-C4DB-499E-44C7088F9AC3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4" creationId="{4E30CF80-BDCA-306A-1961-69BB84B3730E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5" creationId="{24E830D8-EFB6-067F-BD49-3A250237DBB4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46" creationId="{821FE700-C0E7-35A9-5BB0-52F3FBC1514C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51" creationId="{F07147F2-1D63-55FF-DF17-1ABBC2050B68}"/>
          </ac:spMkLst>
        </pc:spChg>
        <pc:spChg chg="del">
          <ac:chgData name="tanzeys" userId="6516c651-b60a-46f3-817d-7342ebc8e81f" providerId="ADAL" clId="{9511AE73-8F03-43D8-84F1-5467BF622542}" dt="2022-08-10T00:17:37.592" v="1726" actId="478"/>
          <ac:spMkLst>
            <pc:docMk/>
            <pc:sldMk cId="3915680378" sldId="271"/>
            <ac:spMk id="92" creationId="{F8BACB32-B157-43C3-A802-94CB98B11CF7}"/>
          </ac:spMkLst>
        </pc:spChg>
        <pc:spChg chg="del">
          <ac:chgData name="tanzeys" userId="6516c651-b60a-46f3-817d-7342ebc8e81f" providerId="ADAL" clId="{9511AE73-8F03-43D8-84F1-5467BF622542}" dt="2022-08-10T00:18:36.233" v="1779" actId="478"/>
          <ac:spMkLst>
            <pc:docMk/>
            <pc:sldMk cId="3915680378" sldId="271"/>
            <ac:spMk id="93" creationId="{5584366B-7792-BF7B-BFBF-ADAB19BC430C}"/>
          </ac:spMkLst>
        </pc:spChg>
        <pc:spChg chg="del">
          <ac:chgData name="tanzeys" userId="6516c651-b60a-46f3-817d-7342ebc8e81f" providerId="ADAL" clId="{9511AE73-8F03-43D8-84F1-5467BF622542}" dt="2022-08-10T00:17:41.390" v="1727" actId="478"/>
          <ac:spMkLst>
            <pc:docMk/>
            <pc:sldMk cId="3915680378" sldId="271"/>
            <ac:spMk id="96" creationId="{568287A9-4099-0064-9CD9-96BB3C3D920A}"/>
          </ac:spMkLst>
        </pc:spChg>
        <pc:spChg chg="del">
          <ac:chgData name="tanzeys" userId="6516c651-b60a-46f3-817d-7342ebc8e81f" providerId="ADAL" clId="{9511AE73-8F03-43D8-84F1-5467BF622542}" dt="2022-08-10T00:17:41.390" v="1727" actId="478"/>
          <ac:spMkLst>
            <pc:docMk/>
            <pc:sldMk cId="3915680378" sldId="271"/>
            <ac:spMk id="97" creationId="{450586AF-B2EF-F58E-D06E-DF12BE9238B8}"/>
          </ac:spMkLst>
        </pc:spChg>
        <pc:spChg chg="del">
          <ac:chgData name="tanzeys" userId="6516c651-b60a-46f3-817d-7342ebc8e81f" providerId="ADAL" clId="{9511AE73-8F03-43D8-84F1-5467BF622542}" dt="2022-08-10T00:17:41.390" v="1727" actId="478"/>
          <ac:spMkLst>
            <pc:docMk/>
            <pc:sldMk cId="3915680378" sldId="271"/>
            <ac:spMk id="98" creationId="{B630DEA2-B8C1-2D3C-9482-5AA78D7DE4A1}"/>
          </ac:spMkLst>
        </pc:spChg>
        <pc:spChg chg="del">
          <ac:chgData name="tanzeys" userId="6516c651-b60a-46f3-817d-7342ebc8e81f" providerId="ADAL" clId="{9511AE73-8F03-43D8-84F1-5467BF622542}" dt="2022-08-10T00:17:43.058" v="1729" actId="478"/>
          <ac:spMkLst>
            <pc:docMk/>
            <pc:sldMk cId="3915680378" sldId="271"/>
            <ac:spMk id="99" creationId="{E38CBCEC-CA92-766A-18A3-5C5179539A34}"/>
          </ac:spMkLst>
        </pc:spChg>
        <pc:grpChg chg="del">
          <ac:chgData name="tanzeys" userId="6516c651-b60a-46f3-817d-7342ebc8e81f" providerId="ADAL" clId="{9511AE73-8F03-43D8-84F1-5467BF622542}" dt="2022-08-10T00:17:37.592" v="1726" actId="478"/>
          <ac:grpSpMkLst>
            <pc:docMk/>
            <pc:sldMk cId="3915680378" sldId="271"/>
            <ac:grpSpMk id="47" creationId="{0EE4C132-CE9A-7F47-67CE-40A9FB222532}"/>
          </ac:grpSpMkLst>
        </pc:grpChg>
        <pc:grpChg chg="del">
          <ac:chgData name="tanzeys" userId="6516c651-b60a-46f3-817d-7342ebc8e81f" providerId="ADAL" clId="{9511AE73-8F03-43D8-84F1-5467BF622542}" dt="2022-08-10T00:17:37.592" v="1726" actId="478"/>
          <ac:grpSpMkLst>
            <pc:docMk/>
            <pc:sldMk cId="3915680378" sldId="271"/>
            <ac:grpSpMk id="52" creationId="{8498F0CD-7EBD-CA30-969C-554A96AF9B9A}"/>
          </ac:grpSpMkLst>
        </pc:grpChg>
        <pc:grpChg chg="del">
          <ac:chgData name="tanzeys" userId="6516c651-b60a-46f3-817d-7342ebc8e81f" providerId="ADAL" clId="{9511AE73-8F03-43D8-84F1-5467BF622542}" dt="2022-08-10T00:17:37.592" v="1726" actId="478"/>
          <ac:grpSpMkLst>
            <pc:docMk/>
            <pc:sldMk cId="3915680378" sldId="271"/>
            <ac:grpSpMk id="56" creationId="{730AC334-3A13-27D7-9204-2B39C67AB1EC}"/>
          </ac:grpSpMkLst>
        </pc:grpChg>
        <pc:grpChg chg="del">
          <ac:chgData name="tanzeys" userId="6516c651-b60a-46f3-817d-7342ebc8e81f" providerId="ADAL" clId="{9511AE73-8F03-43D8-84F1-5467BF622542}" dt="2022-08-10T00:17:37.592" v="1726" actId="478"/>
          <ac:grpSpMkLst>
            <pc:docMk/>
            <pc:sldMk cId="3915680378" sldId="271"/>
            <ac:grpSpMk id="72" creationId="{8425316B-305D-A9EE-74E7-BF83A7FEC508}"/>
          </ac:grpSpMkLst>
        </pc:grpChg>
        <pc:grpChg chg="del">
          <ac:chgData name="tanzeys" userId="6516c651-b60a-46f3-817d-7342ebc8e81f" providerId="ADAL" clId="{9511AE73-8F03-43D8-84F1-5467BF622542}" dt="2022-08-10T00:17:37.592" v="1726" actId="478"/>
          <ac:grpSpMkLst>
            <pc:docMk/>
            <pc:sldMk cId="3915680378" sldId="271"/>
            <ac:grpSpMk id="88" creationId="{AFE9E76A-D0CA-DB6E-212A-7B537A409637}"/>
          </ac:grpSpMkLst>
        </pc:grpChg>
        <pc:graphicFrameChg chg="del">
          <ac:chgData name="tanzeys" userId="6516c651-b60a-46f3-817d-7342ebc8e81f" providerId="ADAL" clId="{9511AE73-8F03-43D8-84F1-5467BF622542}" dt="2022-08-10T00:17:45.790" v="1731" actId="478"/>
          <ac:graphicFrameMkLst>
            <pc:docMk/>
            <pc:sldMk cId="3915680378" sldId="271"/>
            <ac:graphicFrameMk id="3" creationId="{D5E82BDE-5A52-1E4F-F6B3-285731751537}"/>
          </ac:graphicFrameMkLst>
        </pc:graphicFrameChg>
        <pc:picChg chg="add mod">
          <ac:chgData name="tanzeys" userId="6516c651-b60a-46f3-817d-7342ebc8e81f" providerId="ADAL" clId="{9511AE73-8F03-43D8-84F1-5467BF622542}" dt="2022-08-12T23:35:49.772" v="4142"/>
          <ac:picMkLst>
            <pc:docMk/>
            <pc:sldMk cId="3915680378" sldId="271"/>
            <ac:picMk id="3" creationId="{F0221B6E-0EFC-C956-A984-D272EA06F7D6}"/>
          </ac:picMkLst>
        </pc:picChg>
        <pc:picChg chg="add mod">
          <ac:chgData name="tanzeys" userId="6516c651-b60a-46f3-817d-7342ebc8e81f" providerId="ADAL" clId="{9511AE73-8F03-43D8-84F1-5467BF622542}" dt="2022-08-14T01:45:57.393" v="4687" actId="1076"/>
          <ac:picMkLst>
            <pc:docMk/>
            <pc:sldMk cId="3915680378" sldId="271"/>
            <ac:picMk id="5" creationId="{9802D65E-32C7-FD7E-CDD0-74DED83BDBAD}"/>
          </ac:picMkLst>
        </pc:picChg>
        <pc:picChg chg="add mod">
          <ac:chgData name="tanzeys" userId="6516c651-b60a-46f3-817d-7342ebc8e81f" providerId="ADAL" clId="{9511AE73-8F03-43D8-84F1-5467BF622542}" dt="2022-08-14T01:45:57.393" v="4687" actId="1076"/>
          <ac:picMkLst>
            <pc:docMk/>
            <pc:sldMk cId="3915680378" sldId="271"/>
            <ac:picMk id="6" creationId="{769968AB-3396-8E94-BEF6-CEFE059D1160}"/>
          </ac:picMkLst>
        </pc:picChg>
        <pc:picChg chg="del">
          <ac:chgData name="tanzeys" userId="6516c651-b60a-46f3-817d-7342ebc8e81f" providerId="ADAL" clId="{9511AE73-8F03-43D8-84F1-5467BF622542}" dt="2022-08-10T00:17:43.582" v="1730" actId="478"/>
          <ac:picMkLst>
            <pc:docMk/>
            <pc:sldMk cId="3915680378" sldId="271"/>
            <ac:picMk id="94" creationId="{D431ED98-A657-CA65-7146-61CD1B6EF6B2}"/>
          </ac:picMkLst>
        </pc:picChg>
        <pc:picChg chg="del">
          <ac:chgData name="tanzeys" userId="6516c651-b60a-46f3-817d-7342ebc8e81f" providerId="ADAL" clId="{9511AE73-8F03-43D8-84F1-5467BF622542}" dt="2022-08-10T00:17:42.325" v="1728" actId="478"/>
          <ac:picMkLst>
            <pc:docMk/>
            <pc:sldMk cId="3915680378" sldId="271"/>
            <ac:picMk id="95" creationId="{D6BF4E27-2D3B-266F-BCB4-9B65B8A09B07}"/>
          </ac:picMkLst>
        </pc:picChg>
        <pc:picChg chg="add del mod">
          <ac:chgData name="tanzeys" userId="6516c651-b60a-46f3-817d-7342ebc8e81f" providerId="ADAL" clId="{9511AE73-8F03-43D8-84F1-5467BF622542}" dt="2022-08-14T01:45:36.650" v="4682" actId="478"/>
          <ac:picMkLst>
            <pc:docMk/>
            <pc:sldMk cId="3915680378" sldId="271"/>
            <ac:picMk id="100" creationId="{01FCE5CF-1706-981B-2AB1-E101B485FCC9}"/>
          </ac:picMkLst>
        </pc:picChg>
        <pc:picChg chg="add del mod">
          <ac:chgData name="tanzeys" userId="6516c651-b60a-46f3-817d-7342ebc8e81f" providerId="ADAL" clId="{9511AE73-8F03-43D8-84F1-5467BF622542}" dt="2022-08-14T01:45:35.859" v="4681" actId="478"/>
          <ac:picMkLst>
            <pc:docMk/>
            <pc:sldMk cId="3915680378" sldId="271"/>
            <ac:picMk id="101" creationId="{930ED4D6-B38C-084C-8A1B-0ECF6EA3C41E}"/>
          </ac:picMkLst>
        </pc:picChg>
        <pc:picChg chg="add del mod">
          <ac:chgData name="tanzeys" userId="6516c651-b60a-46f3-817d-7342ebc8e81f" providerId="ADAL" clId="{9511AE73-8F03-43D8-84F1-5467BF622542}" dt="2022-08-14T01:45:39.588" v="4684" actId="478"/>
          <ac:picMkLst>
            <pc:docMk/>
            <pc:sldMk cId="3915680378" sldId="271"/>
            <ac:picMk id="102" creationId="{04C2F2A6-C399-C4E6-557C-221B6D1F35B2}"/>
          </ac:picMkLst>
        </pc:picChg>
        <pc:picChg chg="add del mod">
          <ac:chgData name="tanzeys" userId="6516c651-b60a-46f3-817d-7342ebc8e81f" providerId="ADAL" clId="{9511AE73-8F03-43D8-84F1-5467BF622542}" dt="2022-08-14T01:45:38.002" v="4683" actId="478"/>
          <ac:picMkLst>
            <pc:docMk/>
            <pc:sldMk cId="3915680378" sldId="271"/>
            <ac:picMk id="103" creationId="{D0A14A72-059C-88CA-C360-6F076D673EF5}"/>
          </ac:picMkLst>
        </pc:picChg>
        <pc:cxnChg chg="del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34" creationId="{D77BC47B-B740-99A7-759C-0952673E2ED8}"/>
          </ac:cxnSpMkLst>
        </pc:cxnChg>
        <pc:cxnChg chg="del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35" creationId="{E597487E-674D-BFB8-C938-383D4D5EBE5B}"/>
          </ac:cxnSpMkLst>
        </pc:cxnChg>
        <pc:cxnChg chg="del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38" creationId="{3359F0FA-74D4-D63B-818B-C89E7156B071}"/>
          </ac:cxnSpMkLst>
        </pc:cxnChg>
        <pc:cxnChg chg="del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39" creationId="{8DE55FD3-4B62-A025-E2E2-92FC4F936230}"/>
          </ac:cxnSpMkLst>
        </pc:cxnChg>
        <pc:cxnChg chg="mod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54" creationId="{04926EC7-A918-78BC-ADCA-47F010035D19}"/>
          </ac:cxnSpMkLst>
        </pc:cxnChg>
        <pc:cxnChg chg="mod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55" creationId="{346446C1-0F17-A7F4-9453-FD890D041190}"/>
          </ac:cxnSpMkLst>
        </pc:cxnChg>
        <pc:cxnChg chg="mod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89" creationId="{65DE2D40-7084-7F84-8798-DB1E7C400119}"/>
          </ac:cxnSpMkLst>
        </pc:cxnChg>
        <pc:cxnChg chg="mod">
          <ac:chgData name="tanzeys" userId="6516c651-b60a-46f3-817d-7342ebc8e81f" providerId="ADAL" clId="{9511AE73-8F03-43D8-84F1-5467BF622542}" dt="2022-08-10T00:17:37.592" v="1726" actId="478"/>
          <ac:cxnSpMkLst>
            <pc:docMk/>
            <pc:sldMk cId="3915680378" sldId="271"/>
            <ac:cxnSpMk id="90" creationId="{4125037B-FDAB-5333-A84F-A3FF181CBC4E}"/>
          </ac:cxnSpMkLst>
        </pc:cxnChg>
      </pc:sldChg>
      <pc:sldChg chg="addSp delSp modSp add mod">
        <pc:chgData name="tanzeys" userId="6516c651-b60a-46f3-817d-7342ebc8e81f" providerId="ADAL" clId="{9511AE73-8F03-43D8-84F1-5467BF622542}" dt="2022-08-21T17:54:01.025" v="6872" actId="20577"/>
        <pc:sldMkLst>
          <pc:docMk/>
          <pc:sldMk cId="1493762168" sldId="272"/>
        </pc:sldMkLst>
        <pc:spChg chg="mod">
          <ac:chgData name="tanzeys" userId="6516c651-b60a-46f3-817d-7342ebc8e81f" providerId="ADAL" clId="{9511AE73-8F03-43D8-84F1-5467BF622542}" dt="2022-08-21T17:54:01.025" v="6872" actId="20577"/>
          <ac:spMkLst>
            <pc:docMk/>
            <pc:sldMk cId="1493762168" sldId="272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15T02:58:34.324" v="5290" actId="2711"/>
          <ac:spMkLst>
            <pc:docMk/>
            <pc:sldMk cId="1493762168" sldId="272"/>
            <ac:spMk id="3" creationId="{DED9D4FA-7705-7DE2-19A9-1590BD593401}"/>
          </ac:spMkLst>
        </pc:spChg>
        <pc:spChg chg="mod">
          <ac:chgData name="tanzeys" userId="6516c651-b60a-46f3-817d-7342ebc8e81f" providerId="ADAL" clId="{9511AE73-8F03-43D8-84F1-5467BF622542}" dt="2022-08-10T00:44:32.555" v="1940" actId="20577"/>
          <ac:spMkLst>
            <pc:docMk/>
            <pc:sldMk cId="1493762168" sldId="272"/>
            <ac:spMk id="4" creationId="{74F7B220-38AF-CF01-5ED4-EF413D798E8E}"/>
          </ac:spMkLst>
        </pc:spChg>
        <pc:spChg chg="add mod">
          <ac:chgData name="tanzeys" userId="6516c651-b60a-46f3-817d-7342ebc8e81f" providerId="ADAL" clId="{9511AE73-8F03-43D8-84F1-5467BF622542}" dt="2022-08-15T03:18:00.343" v="5376" actId="1076"/>
          <ac:spMkLst>
            <pc:docMk/>
            <pc:sldMk cId="1493762168" sldId="272"/>
            <ac:spMk id="5" creationId="{0BF29059-90FE-110F-4898-A8113A0E22F6}"/>
          </ac:spMkLst>
        </pc:spChg>
        <pc:spChg chg="add mod">
          <ac:chgData name="tanzeys" userId="6516c651-b60a-46f3-817d-7342ebc8e81f" providerId="ADAL" clId="{9511AE73-8F03-43D8-84F1-5467BF622542}" dt="2022-08-12T18:39:50.074" v="3606"/>
          <ac:spMkLst>
            <pc:docMk/>
            <pc:sldMk cId="1493762168" sldId="272"/>
            <ac:spMk id="6" creationId="{AC3677E6-C3DA-42E6-AD14-2CA0B6DF9043}"/>
          </ac:spMkLst>
        </pc:spChg>
        <pc:spChg chg="add mod">
          <ac:chgData name="tanzeys" userId="6516c651-b60a-46f3-817d-7342ebc8e81f" providerId="ADAL" clId="{9511AE73-8F03-43D8-84F1-5467BF622542}" dt="2022-08-21T16:59:57.324" v="6482" actId="14100"/>
          <ac:spMkLst>
            <pc:docMk/>
            <pc:sldMk cId="1493762168" sldId="272"/>
            <ac:spMk id="6" creationId="{CDE3CB09-8EF3-19EE-AB25-6C5F24497F71}"/>
          </ac:spMkLst>
        </pc:spChg>
        <pc:spChg chg="add del mod">
          <ac:chgData name="tanzeys" userId="6516c651-b60a-46f3-817d-7342ebc8e81f" providerId="ADAL" clId="{9511AE73-8F03-43D8-84F1-5467BF622542}" dt="2022-08-12T18:48:42.546" v="3671" actId="478"/>
          <ac:spMkLst>
            <pc:docMk/>
            <pc:sldMk cId="1493762168" sldId="272"/>
            <ac:spMk id="11" creationId="{3D469864-D87A-36C6-0436-210A0C4DFD01}"/>
          </ac:spMkLst>
        </pc:spChg>
        <pc:spChg chg="add mod">
          <ac:chgData name="tanzeys" userId="6516c651-b60a-46f3-817d-7342ebc8e81f" providerId="ADAL" clId="{9511AE73-8F03-43D8-84F1-5467BF622542}" dt="2022-08-12T18:39:50.074" v="3606"/>
          <ac:spMkLst>
            <pc:docMk/>
            <pc:sldMk cId="1493762168" sldId="272"/>
            <ac:spMk id="12" creationId="{4862B820-EB79-46F6-B120-C96509E3FCB8}"/>
          </ac:spMkLst>
        </pc:spChg>
        <pc:spChg chg="add mod">
          <ac:chgData name="tanzeys" userId="6516c651-b60a-46f3-817d-7342ebc8e81f" providerId="ADAL" clId="{9511AE73-8F03-43D8-84F1-5467BF622542}" dt="2022-08-12T18:39:50.074" v="3606"/>
          <ac:spMkLst>
            <pc:docMk/>
            <pc:sldMk cId="1493762168" sldId="272"/>
            <ac:spMk id="15" creationId="{D93E3433-B5C2-4F74-A4D5-F627B019E5EF}"/>
          </ac:spMkLst>
        </pc:spChg>
        <pc:spChg chg="add mod">
          <ac:chgData name="tanzeys" userId="6516c651-b60a-46f3-817d-7342ebc8e81f" providerId="ADAL" clId="{9511AE73-8F03-43D8-84F1-5467BF622542}" dt="2022-08-12T18:39:50.074" v="3606"/>
          <ac:spMkLst>
            <pc:docMk/>
            <pc:sldMk cId="1493762168" sldId="272"/>
            <ac:spMk id="16" creationId="{13B73D8D-89F0-490C-BD09-0ADD086C24C6}"/>
          </ac:spMkLst>
        </pc:spChg>
        <pc:spChg chg="add mod">
          <ac:chgData name="tanzeys" userId="6516c651-b60a-46f3-817d-7342ebc8e81f" providerId="ADAL" clId="{9511AE73-8F03-43D8-84F1-5467BF622542}" dt="2022-08-12T18:39:50.074" v="3606"/>
          <ac:spMkLst>
            <pc:docMk/>
            <pc:sldMk cId="1493762168" sldId="272"/>
            <ac:spMk id="17" creationId="{CF2CE346-D403-45DD-9F1A-BEC9C7A6853F}"/>
          </ac:spMkLst>
        </pc:spChg>
        <pc:spChg chg="add del mod">
          <ac:chgData name="tanzeys" userId="6516c651-b60a-46f3-817d-7342ebc8e81f" providerId="ADAL" clId="{9511AE73-8F03-43D8-84F1-5467BF622542}" dt="2022-08-12T18:48:51.707" v="3677" actId="478"/>
          <ac:spMkLst>
            <pc:docMk/>
            <pc:sldMk cId="1493762168" sldId="272"/>
            <ac:spMk id="20" creationId="{AC3677E6-C3DA-42E6-AD14-2CA0B6DF9043}"/>
          </ac:spMkLst>
        </pc:spChg>
        <pc:spChg chg="add del mod">
          <ac:chgData name="tanzeys" userId="6516c651-b60a-46f3-817d-7342ebc8e81f" providerId="ADAL" clId="{9511AE73-8F03-43D8-84F1-5467BF622542}" dt="2022-08-12T18:48:50.103" v="3676" actId="478"/>
          <ac:spMkLst>
            <pc:docMk/>
            <pc:sldMk cId="1493762168" sldId="272"/>
            <ac:spMk id="22" creationId="{4862B820-EB79-46F6-B120-C96509E3FCB8}"/>
          </ac:spMkLst>
        </pc:spChg>
        <pc:spChg chg="add del mod">
          <ac:chgData name="tanzeys" userId="6516c651-b60a-46f3-817d-7342ebc8e81f" providerId="ADAL" clId="{9511AE73-8F03-43D8-84F1-5467BF622542}" dt="2022-08-12T18:48:47.741" v="3674" actId="478"/>
          <ac:spMkLst>
            <pc:docMk/>
            <pc:sldMk cId="1493762168" sldId="272"/>
            <ac:spMk id="25" creationId="{D93E3433-B5C2-4F74-A4D5-F627B019E5EF}"/>
          </ac:spMkLst>
        </pc:spChg>
        <pc:spChg chg="add del mod">
          <ac:chgData name="tanzeys" userId="6516c651-b60a-46f3-817d-7342ebc8e81f" providerId="ADAL" clId="{9511AE73-8F03-43D8-84F1-5467BF622542}" dt="2022-08-12T18:48:47.741" v="3674" actId="478"/>
          <ac:spMkLst>
            <pc:docMk/>
            <pc:sldMk cId="1493762168" sldId="272"/>
            <ac:spMk id="26" creationId="{13B73D8D-89F0-490C-BD09-0ADD086C24C6}"/>
          </ac:spMkLst>
        </pc:spChg>
        <pc:spChg chg="add del mod">
          <ac:chgData name="tanzeys" userId="6516c651-b60a-46f3-817d-7342ebc8e81f" providerId="ADAL" clId="{9511AE73-8F03-43D8-84F1-5467BF622542}" dt="2022-08-12T18:48:47.741" v="3674" actId="478"/>
          <ac:spMkLst>
            <pc:docMk/>
            <pc:sldMk cId="1493762168" sldId="272"/>
            <ac:spMk id="27" creationId="{CF2CE346-D403-45DD-9F1A-BEC9C7A6853F}"/>
          </ac:spMkLst>
        </pc:spChg>
        <pc:spChg chg="add mod">
          <ac:chgData name="tanzeys" userId="6516c651-b60a-46f3-817d-7342ebc8e81f" providerId="ADAL" clId="{9511AE73-8F03-43D8-84F1-5467BF622542}" dt="2022-08-15T02:58:47.920" v="5292" actId="2711"/>
          <ac:spMkLst>
            <pc:docMk/>
            <pc:sldMk cId="1493762168" sldId="272"/>
            <ac:spMk id="39" creationId="{AC3677E6-C3DA-42E6-AD14-2CA0B6DF9043}"/>
          </ac:spMkLst>
        </pc:spChg>
        <pc:spChg chg="add mod">
          <ac:chgData name="tanzeys" userId="6516c651-b60a-46f3-817d-7342ebc8e81f" providerId="ADAL" clId="{9511AE73-8F03-43D8-84F1-5467BF622542}" dt="2022-08-15T02:58:47.920" v="5292" actId="2711"/>
          <ac:spMkLst>
            <pc:docMk/>
            <pc:sldMk cId="1493762168" sldId="272"/>
            <ac:spMk id="42" creationId="{D93E3433-B5C2-4F74-A4D5-F627B019E5EF}"/>
          </ac:spMkLst>
        </pc:spChg>
        <pc:spChg chg="add mod">
          <ac:chgData name="tanzeys" userId="6516c651-b60a-46f3-817d-7342ebc8e81f" providerId="ADAL" clId="{9511AE73-8F03-43D8-84F1-5467BF622542}" dt="2022-08-15T02:58:47.920" v="5292" actId="2711"/>
          <ac:spMkLst>
            <pc:docMk/>
            <pc:sldMk cId="1493762168" sldId="272"/>
            <ac:spMk id="43" creationId="{13B73D8D-89F0-490C-BD09-0ADD086C24C6}"/>
          </ac:spMkLst>
        </pc:spChg>
        <pc:spChg chg="add mod">
          <ac:chgData name="tanzeys" userId="6516c651-b60a-46f3-817d-7342ebc8e81f" providerId="ADAL" clId="{9511AE73-8F03-43D8-84F1-5467BF622542}" dt="2022-08-15T02:58:47.920" v="5292" actId="2711"/>
          <ac:spMkLst>
            <pc:docMk/>
            <pc:sldMk cId="1493762168" sldId="272"/>
            <ac:spMk id="44" creationId="{CF2CE346-D403-45DD-9F1A-BEC9C7A6853F}"/>
          </ac:spMkLst>
        </pc:spChg>
        <pc:spChg chg="add del mod">
          <ac:chgData name="tanzeys" userId="6516c651-b60a-46f3-817d-7342ebc8e81f" providerId="ADAL" clId="{9511AE73-8F03-43D8-84F1-5467BF622542}" dt="2022-08-12T18:48:05.632" v="3668" actId="478"/>
          <ac:spMkLst>
            <pc:docMk/>
            <pc:sldMk cId="1493762168" sldId="272"/>
            <ac:spMk id="45" creationId="{DA341391-9A04-4256-9AB4-3B0884A644EB}"/>
          </ac:spMkLst>
        </pc:spChg>
        <pc:spChg chg="add mod">
          <ac:chgData name="tanzeys" userId="6516c651-b60a-46f3-817d-7342ebc8e81f" providerId="ADAL" clId="{9511AE73-8F03-43D8-84F1-5467BF622542}" dt="2022-08-15T23:26:47.281" v="5939" actId="20577"/>
          <ac:spMkLst>
            <pc:docMk/>
            <pc:sldMk cId="1493762168" sldId="272"/>
            <ac:spMk id="53" creationId="{992ABA13-DF99-4B66-8A59-E2437E08107D}"/>
          </ac:spMkLst>
        </pc:spChg>
        <pc:picChg chg="add mod">
          <ac:chgData name="tanzeys" userId="6516c651-b60a-46f3-817d-7342ebc8e81f" providerId="ADAL" clId="{9511AE73-8F03-43D8-84F1-5467BF622542}" dt="2022-08-12T18:39:50.074" v="3606"/>
          <ac:picMkLst>
            <pc:docMk/>
            <pc:sldMk cId="1493762168" sldId="272"/>
            <ac:picMk id="3" creationId="{DADFA684-E58E-485F-9A13-217C517FF808}"/>
          </ac:picMkLst>
        </pc:picChg>
        <pc:picChg chg="add mod modCrop">
          <ac:chgData name="tanzeys" userId="6516c651-b60a-46f3-817d-7342ebc8e81f" providerId="ADAL" clId="{9511AE73-8F03-43D8-84F1-5467BF622542}" dt="2022-08-15T03:19:24.070" v="5386" actId="732"/>
          <ac:picMkLst>
            <pc:docMk/>
            <pc:sldMk cId="1493762168" sldId="272"/>
            <ac:picMk id="8" creationId="{46170AEF-A08E-40EC-8D36-2E210D8BC5F1}"/>
          </ac:picMkLst>
        </pc:picChg>
        <pc:picChg chg="add mod modCrop">
          <ac:chgData name="tanzeys" userId="6516c651-b60a-46f3-817d-7342ebc8e81f" providerId="ADAL" clId="{9511AE73-8F03-43D8-84F1-5467BF622542}" dt="2022-08-12T18:49:08.961" v="3681" actId="14100"/>
          <ac:picMkLst>
            <pc:docMk/>
            <pc:sldMk cId="1493762168" sldId="272"/>
            <ac:picMk id="9" creationId="{013D50B5-165F-4F9A-B00F-8FADBFE91BEA}"/>
          </ac:picMkLst>
        </pc:picChg>
        <pc:picChg chg="add del mod">
          <ac:chgData name="tanzeys" userId="6516c651-b60a-46f3-817d-7342ebc8e81f" providerId="ADAL" clId="{9511AE73-8F03-43D8-84F1-5467BF622542}" dt="2022-08-12T18:39:50.945" v="3607" actId="478"/>
          <ac:picMkLst>
            <pc:docMk/>
            <pc:sldMk cId="1493762168" sldId="272"/>
            <ac:picMk id="10" creationId="{CEB88E96-A93D-D636-A69B-A5261652AA6C}"/>
          </ac:picMkLst>
        </pc:picChg>
        <pc:picChg chg="add del mod modCrop">
          <ac:chgData name="tanzeys" userId="6516c651-b60a-46f3-817d-7342ebc8e81f" providerId="ADAL" clId="{9511AE73-8F03-43D8-84F1-5467BF622542}" dt="2022-08-12T18:48:47.741" v="3674" actId="478"/>
          <ac:picMkLst>
            <pc:docMk/>
            <pc:sldMk cId="1493762168" sldId="272"/>
            <ac:picMk id="18" creationId="{DADFA684-E58E-485F-9A13-217C517FF808}"/>
          </ac:picMkLst>
        </pc:picChg>
        <pc:picChg chg="add mod">
          <ac:chgData name="tanzeys" userId="6516c651-b60a-46f3-817d-7342ebc8e81f" providerId="ADAL" clId="{9511AE73-8F03-43D8-84F1-5467BF622542}" dt="2022-08-12T23:35:53.170" v="4143"/>
          <ac:picMkLst>
            <pc:docMk/>
            <pc:sldMk cId="1493762168" sldId="272"/>
            <ac:picMk id="62" creationId="{1CA6B43E-7ED8-6D3B-1E6F-35A281A2742A}"/>
          </ac:picMkLst>
        </pc:picChg>
        <pc:picChg chg="del">
          <ac:chgData name="tanzeys" userId="6516c651-b60a-46f3-817d-7342ebc8e81f" providerId="ADAL" clId="{9511AE73-8F03-43D8-84F1-5467BF622542}" dt="2022-08-10T00:44:44.941" v="1941" actId="478"/>
          <ac:picMkLst>
            <pc:docMk/>
            <pc:sldMk cId="1493762168" sldId="272"/>
            <ac:picMk id="100" creationId="{01FCE5CF-1706-981B-2AB1-E101B485FCC9}"/>
          </ac:picMkLst>
        </pc:picChg>
        <pc:picChg chg="del">
          <ac:chgData name="tanzeys" userId="6516c651-b60a-46f3-817d-7342ebc8e81f" providerId="ADAL" clId="{9511AE73-8F03-43D8-84F1-5467BF622542}" dt="2022-08-10T00:44:45.859" v="1942" actId="478"/>
          <ac:picMkLst>
            <pc:docMk/>
            <pc:sldMk cId="1493762168" sldId="272"/>
            <ac:picMk id="101" creationId="{930ED4D6-B38C-084C-8A1B-0ECF6EA3C41E}"/>
          </ac:picMkLst>
        </pc:picChg>
        <pc:picChg chg="del">
          <ac:chgData name="tanzeys" userId="6516c651-b60a-46f3-817d-7342ebc8e81f" providerId="ADAL" clId="{9511AE73-8F03-43D8-84F1-5467BF622542}" dt="2022-08-10T00:44:47.016" v="1943" actId="478"/>
          <ac:picMkLst>
            <pc:docMk/>
            <pc:sldMk cId="1493762168" sldId="272"/>
            <ac:picMk id="102" creationId="{04C2F2A6-C399-C4E6-557C-221B6D1F35B2}"/>
          </ac:picMkLst>
        </pc:picChg>
        <pc:picChg chg="del">
          <ac:chgData name="tanzeys" userId="6516c651-b60a-46f3-817d-7342ebc8e81f" providerId="ADAL" clId="{9511AE73-8F03-43D8-84F1-5467BF622542}" dt="2022-08-10T00:44:47.548" v="1944" actId="478"/>
          <ac:picMkLst>
            <pc:docMk/>
            <pc:sldMk cId="1493762168" sldId="272"/>
            <ac:picMk id="103" creationId="{D0A14A72-059C-88CA-C360-6F076D673EF5}"/>
          </ac:picMkLst>
        </pc:picChg>
        <pc:cxnChg chg="add mod">
          <ac:chgData name="tanzeys" userId="6516c651-b60a-46f3-817d-7342ebc8e81f" providerId="ADAL" clId="{9511AE73-8F03-43D8-84F1-5467BF622542}" dt="2022-08-12T18:39:50.074" v="3606"/>
          <ac:cxnSpMkLst>
            <pc:docMk/>
            <pc:sldMk cId="1493762168" sldId="272"/>
            <ac:cxnSpMk id="5" creationId="{B9B83800-45AD-495C-8319-D0AB0F3DEBD1}"/>
          </ac:cxnSpMkLst>
        </pc:cxnChg>
        <pc:cxnChg chg="add mod">
          <ac:chgData name="tanzeys" userId="6516c651-b60a-46f3-817d-7342ebc8e81f" providerId="ADAL" clId="{9511AE73-8F03-43D8-84F1-5467BF622542}" dt="2022-08-12T18:39:50.074" v="3606"/>
          <ac:cxnSpMkLst>
            <pc:docMk/>
            <pc:sldMk cId="1493762168" sldId="272"/>
            <ac:cxnSpMk id="7" creationId="{29FCA852-ACB8-4AD4-AA46-AA150420645E}"/>
          </ac:cxnSpMkLst>
        </pc:cxnChg>
        <pc:cxnChg chg="add mod">
          <ac:chgData name="tanzeys" userId="6516c651-b60a-46f3-817d-7342ebc8e81f" providerId="ADAL" clId="{9511AE73-8F03-43D8-84F1-5467BF622542}" dt="2022-08-12T18:39:50.074" v="3606"/>
          <ac:cxnSpMkLst>
            <pc:docMk/>
            <pc:sldMk cId="1493762168" sldId="272"/>
            <ac:cxnSpMk id="13" creationId="{E9DAB929-4461-4C36-BF22-DD6E00B6B620}"/>
          </ac:cxnSpMkLst>
        </pc:cxnChg>
        <pc:cxnChg chg="add mod">
          <ac:chgData name="tanzeys" userId="6516c651-b60a-46f3-817d-7342ebc8e81f" providerId="ADAL" clId="{9511AE73-8F03-43D8-84F1-5467BF622542}" dt="2022-08-12T18:39:50.074" v="3606"/>
          <ac:cxnSpMkLst>
            <pc:docMk/>
            <pc:sldMk cId="1493762168" sldId="272"/>
            <ac:cxnSpMk id="14" creationId="{E90C7F73-7B05-4102-AB26-18153116CE66}"/>
          </ac:cxnSpMkLst>
        </pc:cxnChg>
        <pc:cxnChg chg="add del mod">
          <ac:chgData name="tanzeys" userId="6516c651-b60a-46f3-817d-7342ebc8e81f" providerId="ADAL" clId="{9511AE73-8F03-43D8-84F1-5467BF622542}" dt="2022-08-12T18:48:47.741" v="3674" actId="478"/>
          <ac:cxnSpMkLst>
            <pc:docMk/>
            <pc:sldMk cId="1493762168" sldId="272"/>
            <ac:cxnSpMk id="19" creationId="{B9B83800-45AD-495C-8319-D0AB0F3DEBD1}"/>
          </ac:cxnSpMkLst>
        </pc:cxnChg>
        <pc:cxnChg chg="add del mod">
          <ac:chgData name="tanzeys" userId="6516c651-b60a-46f3-817d-7342ebc8e81f" providerId="ADAL" clId="{9511AE73-8F03-43D8-84F1-5467BF622542}" dt="2022-08-12T18:48:47.741" v="3674" actId="478"/>
          <ac:cxnSpMkLst>
            <pc:docMk/>
            <pc:sldMk cId="1493762168" sldId="272"/>
            <ac:cxnSpMk id="21" creationId="{29FCA852-ACB8-4AD4-AA46-AA150420645E}"/>
          </ac:cxnSpMkLst>
        </pc:cxnChg>
        <pc:cxnChg chg="add del mod">
          <ac:chgData name="tanzeys" userId="6516c651-b60a-46f3-817d-7342ebc8e81f" providerId="ADAL" clId="{9511AE73-8F03-43D8-84F1-5467BF622542}" dt="2022-08-12T18:48:47.741" v="3674" actId="478"/>
          <ac:cxnSpMkLst>
            <pc:docMk/>
            <pc:sldMk cId="1493762168" sldId="272"/>
            <ac:cxnSpMk id="23" creationId="{E9DAB929-4461-4C36-BF22-DD6E00B6B620}"/>
          </ac:cxnSpMkLst>
        </pc:cxnChg>
        <pc:cxnChg chg="add del mod">
          <ac:chgData name="tanzeys" userId="6516c651-b60a-46f3-817d-7342ebc8e81f" providerId="ADAL" clId="{9511AE73-8F03-43D8-84F1-5467BF622542}" dt="2022-08-12T18:48:47.741" v="3674" actId="478"/>
          <ac:cxnSpMkLst>
            <pc:docMk/>
            <pc:sldMk cId="1493762168" sldId="272"/>
            <ac:cxnSpMk id="24" creationId="{E90C7F73-7B05-4102-AB26-18153116CE66}"/>
          </ac:cxnSpMkLst>
        </pc:cxnChg>
        <pc:cxnChg chg="add mod">
          <ac:chgData name="tanzeys" userId="6516c651-b60a-46f3-817d-7342ebc8e81f" providerId="ADAL" clId="{9511AE73-8F03-43D8-84F1-5467BF622542}" dt="2022-08-12T18:51:02.614" v="3704" actId="1076"/>
          <ac:cxnSpMkLst>
            <pc:docMk/>
            <pc:sldMk cId="1493762168" sldId="272"/>
            <ac:cxnSpMk id="38" creationId="{B9B83800-45AD-495C-8319-D0AB0F3DEBD1}"/>
          </ac:cxnSpMkLst>
        </pc:cxnChg>
        <pc:cxnChg chg="add mod">
          <ac:chgData name="tanzeys" userId="6516c651-b60a-46f3-817d-7342ebc8e81f" providerId="ADAL" clId="{9511AE73-8F03-43D8-84F1-5467BF622542}" dt="2022-08-12T18:51:50.881" v="3716" actId="14100"/>
          <ac:cxnSpMkLst>
            <pc:docMk/>
            <pc:sldMk cId="1493762168" sldId="272"/>
            <ac:cxnSpMk id="40" creationId="{E9DAB929-4461-4C36-BF22-DD6E00B6B620}"/>
          </ac:cxnSpMkLst>
        </pc:cxnChg>
        <pc:cxnChg chg="add mod">
          <ac:chgData name="tanzeys" userId="6516c651-b60a-46f3-817d-7342ebc8e81f" providerId="ADAL" clId="{9511AE73-8F03-43D8-84F1-5467BF622542}" dt="2022-08-12T18:52:05.185" v="3724" actId="1035"/>
          <ac:cxnSpMkLst>
            <pc:docMk/>
            <pc:sldMk cId="1493762168" sldId="272"/>
            <ac:cxnSpMk id="41" creationId="{E90C7F73-7B05-4102-AB26-18153116CE66}"/>
          </ac:cxnSpMkLst>
        </pc:cxnChg>
      </pc:sldChg>
      <pc:sldChg chg="addSp delSp modSp add mod ord">
        <pc:chgData name="tanzeys" userId="6516c651-b60a-46f3-817d-7342ebc8e81f" providerId="ADAL" clId="{9511AE73-8F03-43D8-84F1-5467BF622542}" dt="2022-08-21T17:10:08.256" v="6717"/>
        <pc:sldMkLst>
          <pc:docMk/>
          <pc:sldMk cId="1385092676" sldId="273"/>
        </pc:sldMkLst>
        <pc:spChg chg="mod">
          <ac:chgData name="tanzeys" userId="6516c651-b60a-46f3-817d-7342ebc8e81f" providerId="ADAL" clId="{9511AE73-8F03-43D8-84F1-5467BF622542}" dt="2022-08-10T03:05:08.832" v="2670" actId="121"/>
          <ac:spMkLst>
            <pc:docMk/>
            <pc:sldMk cId="1385092676" sldId="273"/>
            <ac:spMk id="2" creationId="{0781BBEC-C160-3210-ADFC-851512A00C84}"/>
          </ac:spMkLst>
        </pc:spChg>
        <pc:spChg chg="mod">
          <ac:chgData name="tanzeys" userId="6516c651-b60a-46f3-817d-7342ebc8e81f" providerId="ADAL" clId="{9511AE73-8F03-43D8-84F1-5467BF622542}" dt="2022-08-10T01:33:50.278" v="2234" actId="20577"/>
          <ac:spMkLst>
            <pc:docMk/>
            <pc:sldMk cId="1385092676" sldId="273"/>
            <ac:spMk id="4" creationId="{74F7B220-38AF-CF01-5ED4-EF413D798E8E}"/>
          </ac:spMkLst>
        </pc:spChg>
        <pc:spChg chg="del">
          <ac:chgData name="tanzeys" userId="6516c651-b60a-46f3-817d-7342ebc8e81f" providerId="ADAL" clId="{9511AE73-8F03-43D8-84F1-5467BF622542}" dt="2022-08-10T02:58:29.269" v="2238" actId="478"/>
          <ac:spMkLst>
            <pc:docMk/>
            <pc:sldMk cId="1385092676" sldId="273"/>
            <ac:spMk id="11" creationId="{3D469864-D87A-36C6-0436-210A0C4DFD01}"/>
          </ac:spMkLst>
        </pc:spChg>
        <pc:picChg chg="add mod">
          <ac:chgData name="tanzeys" userId="6516c651-b60a-46f3-817d-7342ebc8e81f" providerId="ADAL" clId="{9511AE73-8F03-43D8-84F1-5467BF622542}" dt="2022-08-12T23:35:58.762" v="4145"/>
          <ac:picMkLst>
            <pc:docMk/>
            <pc:sldMk cId="1385092676" sldId="273"/>
            <ac:picMk id="3" creationId="{92FFA5CD-9FCC-6EC1-88A4-5DB731B770F4}"/>
          </ac:picMkLst>
        </pc:picChg>
        <pc:picChg chg="add mod">
          <ac:chgData name="tanzeys" userId="6516c651-b60a-46f3-817d-7342ebc8e81f" providerId="ADAL" clId="{9511AE73-8F03-43D8-84F1-5467BF622542}" dt="2022-08-10T03:05:17.161" v="2672" actId="14100"/>
          <ac:picMkLst>
            <pc:docMk/>
            <pc:sldMk cId="1385092676" sldId="273"/>
            <ac:picMk id="5" creationId="{63903562-565B-57F2-1DF7-538B3619976D}"/>
          </ac:picMkLst>
        </pc:picChg>
        <pc:picChg chg="del">
          <ac:chgData name="tanzeys" userId="6516c651-b60a-46f3-817d-7342ebc8e81f" providerId="ADAL" clId="{9511AE73-8F03-43D8-84F1-5467BF622542}" dt="2022-08-10T02:58:24.435" v="2236" actId="478"/>
          <ac:picMkLst>
            <pc:docMk/>
            <pc:sldMk cId="1385092676" sldId="273"/>
            <ac:picMk id="8" creationId="{46170AEF-A08E-40EC-8D36-2E210D8BC5F1}"/>
          </ac:picMkLst>
        </pc:picChg>
        <pc:picChg chg="del">
          <ac:chgData name="tanzeys" userId="6516c651-b60a-46f3-817d-7342ebc8e81f" providerId="ADAL" clId="{9511AE73-8F03-43D8-84F1-5467BF622542}" dt="2022-08-10T02:58:22.553" v="2235" actId="478"/>
          <ac:picMkLst>
            <pc:docMk/>
            <pc:sldMk cId="1385092676" sldId="273"/>
            <ac:picMk id="9" creationId="{013D50B5-165F-4F9A-B00F-8FADBFE91BEA}"/>
          </ac:picMkLst>
        </pc:picChg>
        <pc:picChg chg="del">
          <ac:chgData name="tanzeys" userId="6516c651-b60a-46f3-817d-7342ebc8e81f" providerId="ADAL" clId="{9511AE73-8F03-43D8-84F1-5467BF622542}" dt="2022-08-10T02:58:26.006" v="2237" actId="478"/>
          <ac:picMkLst>
            <pc:docMk/>
            <pc:sldMk cId="1385092676" sldId="273"/>
            <ac:picMk id="10" creationId="{CEB88E96-A93D-D636-A69B-A5261652AA6C}"/>
          </ac:picMkLst>
        </pc:picChg>
      </pc:sldChg>
      <pc:sldChg chg="new del">
        <pc:chgData name="tanzeys" userId="6516c651-b60a-46f3-817d-7342ebc8e81f" providerId="ADAL" clId="{9511AE73-8F03-43D8-84F1-5467BF622542}" dt="2022-08-10T03:07:09.354" v="2674" actId="47"/>
        <pc:sldMkLst>
          <pc:docMk/>
          <pc:sldMk cId="113749193" sldId="274"/>
        </pc:sldMkLst>
      </pc:sldChg>
      <pc:sldChg chg="modSp del mod">
        <pc:chgData name="tanzeys" userId="6516c651-b60a-46f3-817d-7342ebc8e81f" providerId="ADAL" clId="{9511AE73-8F03-43D8-84F1-5467BF622542}" dt="2022-08-10T00:17:06.545" v="1715" actId="47"/>
        <pc:sldMkLst>
          <pc:docMk/>
          <pc:sldMk cId="337125703" sldId="274"/>
        </pc:sldMkLst>
        <pc:spChg chg="mod">
          <ac:chgData name="tanzeys" userId="6516c651-b60a-46f3-817d-7342ebc8e81f" providerId="ADAL" clId="{9511AE73-8F03-43D8-84F1-5467BF622542}" dt="2022-08-10T00:16:57.517" v="1714" actId="20577"/>
          <ac:spMkLst>
            <pc:docMk/>
            <pc:sldMk cId="337125703" sldId="274"/>
            <ac:spMk id="2" creationId="{00000000-0000-0000-0000-000000000000}"/>
          </ac:spMkLst>
        </pc:spChg>
      </pc:sldChg>
      <pc:sldChg chg="addSp delSp modSp add mod ord">
        <pc:chgData name="tanzeys" userId="6516c651-b60a-46f3-817d-7342ebc8e81f" providerId="ADAL" clId="{9511AE73-8F03-43D8-84F1-5467BF622542}" dt="2022-08-14T01:40:13.941" v="4662" actId="1076"/>
        <pc:sldMkLst>
          <pc:docMk/>
          <pc:sldMk cId="2822361064" sldId="274"/>
        </pc:sldMkLst>
        <pc:spChg chg="mod">
          <ac:chgData name="tanzeys" userId="6516c651-b60a-46f3-817d-7342ebc8e81f" providerId="ADAL" clId="{9511AE73-8F03-43D8-84F1-5467BF622542}" dt="2022-08-14T01:40:07.491" v="4661" actId="122"/>
          <ac:spMkLst>
            <pc:docMk/>
            <pc:sldMk cId="2822361064" sldId="274"/>
            <ac:spMk id="2" creationId="{0781BBEC-C160-3210-ADFC-851512A00C84}"/>
          </ac:spMkLst>
        </pc:spChg>
        <pc:spChg chg="mod">
          <ac:chgData name="tanzeys" userId="6516c651-b60a-46f3-817d-7342ebc8e81f" providerId="ADAL" clId="{9511AE73-8F03-43D8-84F1-5467BF622542}" dt="2022-08-10T03:07:21.734" v="2682" actId="20577"/>
          <ac:spMkLst>
            <pc:docMk/>
            <pc:sldMk cId="2822361064" sldId="274"/>
            <ac:spMk id="4" creationId="{74F7B220-38AF-CF01-5ED4-EF413D798E8E}"/>
          </ac:spMkLst>
        </pc:spChg>
        <pc:graphicFrameChg chg="add mod">
          <ac:chgData name="tanzeys" userId="6516c651-b60a-46f3-817d-7342ebc8e81f" providerId="ADAL" clId="{9511AE73-8F03-43D8-84F1-5467BF622542}" dt="2022-08-14T01:40:13.941" v="4662" actId="1076"/>
          <ac:graphicFrameMkLst>
            <pc:docMk/>
            <pc:sldMk cId="2822361064" sldId="274"/>
            <ac:graphicFrameMk id="3" creationId="{CA71946F-ABD0-8B23-2593-D8DB6847A486}"/>
          </ac:graphicFrameMkLst>
        </pc:graphicFrameChg>
        <pc:picChg chg="del">
          <ac:chgData name="tanzeys" userId="6516c651-b60a-46f3-817d-7342ebc8e81f" providerId="ADAL" clId="{9511AE73-8F03-43D8-84F1-5467BF622542}" dt="2022-08-10T03:07:23.890" v="2683" actId="478"/>
          <ac:picMkLst>
            <pc:docMk/>
            <pc:sldMk cId="2822361064" sldId="274"/>
            <ac:picMk id="5" creationId="{63903562-565B-57F2-1DF7-538B3619976D}"/>
          </ac:picMkLst>
        </pc:picChg>
        <pc:picChg chg="add mod">
          <ac:chgData name="tanzeys" userId="6516c651-b60a-46f3-817d-7342ebc8e81f" providerId="ADAL" clId="{9511AE73-8F03-43D8-84F1-5467BF622542}" dt="2022-08-12T23:36:01.371" v="4146"/>
          <ac:picMkLst>
            <pc:docMk/>
            <pc:sldMk cId="2822361064" sldId="274"/>
            <ac:picMk id="5" creationId="{EFC23C4A-B8B9-A7BE-CE28-36849FEA0C5B}"/>
          </ac:picMkLst>
        </pc:picChg>
        <pc:picChg chg="add del mod">
          <ac:chgData name="tanzeys" userId="6516c651-b60a-46f3-817d-7342ebc8e81f" providerId="ADAL" clId="{9511AE73-8F03-43D8-84F1-5467BF622542}" dt="2022-08-10T03:44:48.975" v="2698" actId="478"/>
          <ac:picMkLst>
            <pc:docMk/>
            <pc:sldMk cId="2822361064" sldId="274"/>
            <ac:picMk id="6" creationId="{46A83A45-72C4-FFE3-5966-BCE269951BD3}"/>
          </ac:picMkLst>
        </pc:picChg>
      </pc:sldChg>
      <pc:sldChg chg="addSp delSp modSp add mod ord">
        <pc:chgData name="tanzeys" userId="6516c651-b60a-46f3-817d-7342ebc8e81f" providerId="ADAL" clId="{9511AE73-8F03-43D8-84F1-5467BF622542}" dt="2022-08-21T17:10:12.341" v="6719"/>
        <pc:sldMkLst>
          <pc:docMk/>
          <pc:sldMk cId="3856938159" sldId="275"/>
        </pc:sldMkLst>
        <pc:spChg chg="mod">
          <ac:chgData name="tanzeys" userId="6516c651-b60a-46f3-817d-7342ebc8e81f" providerId="ADAL" clId="{9511AE73-8F03-43D8-84F1-5467BF622542}" dt="2022-08-12T18:18:23.199" v="3550" actId="20577"/>
          <ac:spMkLst>
            <pc:docMk/>
            <pc:sldMk cId="3856938159" sldId="275"/>
            <ac:spMk id="3" creationId="{00000000-0000-0000-0000-000000000000}"/>
          </ac:spMkLst>
        </pc:spChg>
        <pc:spChg chg="mod">
          <ac:chgData name="tanzeys" userId="6516c651-b60a-46f3-817d-7342ebc8e81f" providerId="ADAL" clId="{9511AE73-8F03-43D8-84F1-5467BF622542}" dt="2022-08-12T18:09:04.479" v="3209" actId="20577"/>
          <ac:spMkLst>
            <pc:docMk/>
            <pc:sldMk cId="3856938159" sldId="275"/>
            <ac:spMk id="4" creationId="{1EFDBC3D-FA68-EF5B-A49F-8BBD2AC13C0A}"/>
          </ac:spMkLst>
        </pc:spChg>
        <pc:graphicFrameChg chg="del">
          <ac:chgData name="tanzeys" userId="6516c651-b60a-46f3-817d-7342ebc8e81f" providerId="ADAL" clId="{9511AE73-8F03-43D8-84F1-5467BF622542}" dt="2022-08-12T18:13:10.769" v="3210" actId="478"/>
          <ac:graphicFrameMkLst>
            <pc:docMk/>
            <pc:sldMk cId="3856938159" sldId="275"/>
            <ac:graphicFrameMk id="2" creationId="{BBB32CBC-27A5-C732-6CBE-21106263E1AF}"/>
          </ac:graphicFrameMkLst>
        </pc:graphicFrameChg>
        <pc:picChg chg="add mod">
          <ac:chgData name="tanzeys" userId="6516c651-b60a-46f3-817d-7342ebc8e81f" providerId="ADAL" clId="{9511AE73-8F03-43D8-84F1-5467BF622542}" dt="2022-08-12T18:13:20.269" v="3215" actId="1076"/>
          <ac:picMkLst>
            <pc:docMk/>
            <pc:sldMk cId="3856938159" sldId="275"/>
            <ac:picMk id="6" creationId="{B2818696-52B3-B9E6-1EA8-2E44DAF1706C}"/>
          </ac:picMkLst>
        </pc:picChg>
        <pc:picChg chg="add mod">
          <ac:chgData name="tanzeys" userId="6516c651-b60a-46f3-817d-7342ebc8e81f" providerId="ADAL" clId="{9511AE73-8F03-43D8-84F1-5467BF622542}" dt="2022-08-12T23:34:33.795" v="4118"/>
          <ac:picMkLst>
            <pc:docMk/>
            <pc:sldMk cId="3856938159" sldId="275"/>
            <ac:picMk id="7" creationId="{2F1F4289-0A12-0245-0A12-29CEC724AB24}"/>
          </ac:picMkLst>
        </pc:picChg>
      </pc:sldChg>
      <pc:sldChg chg="addSp delSp modSp add mod">
        <pc:chgData name="tanzeys" userId="6516c651-b60a-46f3-817d-7342ebc8e81f" providerId="ADAL" clId="{9511AE73-8F03-43D8-84F1-5467BF622542}" dt="2022-08-21T17:00:18.720" v="6492" actId="14100"/>
        <pc:sldMkLst>
          <pc:docMk/>
          <pc:sldMk cId="3181624817" sldId="276"/>
        </pc:sldMkLst>
        <pc:spChg chg="mod">
          <ac:chgData name="tanzeys" userId="6516c651-b60a-46f3-817d-7342ebc8e81f" providerId="ADAL" clId="{9511AE73-8F03-43D8-84F1-5467BF622542}" dt="2022-08-12T18:55:58.383" v="3763" actId="6549"/>
          <ac:spMkLst>
            <pc:docMk/>
            <pc:sldMk cId="3181624817" sldId="276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15T03:18:39.660" v="5382" actId="1076"/>
          <ac:spMkLst>
            <pc:docMk/>
            <pc:sldMk cId="3181624817" sldId="276"/>
            <ac:spMk id="3" creationId="{0D1AB78D-1524-690D-2A90-FB91DE5C92D1}"/>
          </ac:spMkLst>
        </pc:spChg>
        <pc:spChg chg="add del mod">
          <ac:chgData name="tanzeys" userId="6516c651-b60a-46f3-817d-7342ebc8e81f" providerId="ADAL" clId="{9511AE73-8F03-43D8-84F1-5467BF622542}" dt="2022-08-21T17:00:04.382" v="6484" actId="478"/>
          <ac:spMkLst>
            <pc:docMk/>
            <pc:sldMk cId="3181624817" sldId="276"/>
            <ac:spMk id="5" creationId="{6F48AAD2-DB94-EDB0-B325-B4A732024835}"/>
          </ac:spMkLst>
        </pc:spChg>
        <pc:spChg chg="add mod">
          <ac:chgData name="tanzeys" userId="6516c651-b60a-46f3-817d-7342ebc8e81f" providerId="ADAL" clId="{9511AE73-8F03-43D8-84F1-5467BF622542}" dt="2022-08-21T17:00:18.720" v="6492" actId="14100"/>
          <ac:spMkLst>
            <pc:docMk/>
            <pc:sldMk cId="3181624817" sldId="276"/>
            <ac:spMk id="7" creationId="{47115C30-A084-0B09-1BCC-CD53186A8122}"/>
          </ac:spMkLst>
        </pc:spChg>
        <pc:spChg chg="mod">
          <ac:chgData name="tanzeys" userId="6516c651-b60a-46f3-817d-7342ebc8e81f" providerId="ADAL" clId="{9511AE73-8F03-43D8-84F1-5467BF622542}" dt="2022-08-15T02:58:59.486" v="5293" actId="2711"/>
          <ac:spMkLst>
            <pc:docMk/>
            <pc:sldMk cId="3181624817" sldId="276"/>
            <ac:spMk id="11" creationId="{3D469864-D87A-36C6-0436-210A0C4DFD01}"/>
          </ac:spMkLst>
        </pc:spChg>
        <pc:spChg chg="mod ord">
          <ac:chgData name="tanzeys" userId="6516c651-b60a-46f3-817d-7342ebc8e81f" providerId="ADAL" clId="{9511AE73-8F03-43D8-84F1-5467BF622542}" dt="2022-08-15T03:18:22.467" v="5379" actId="1076"/>
          <ac:spMkLst>
            <pc:docMk/>
            <pc:sldMk cId="3181624817" sldId="276"/>
            <ac:spMk id="20" creationId="{AC3677E6-C3DA-42E6-AD14-2CA0B6DF9043}"/>
          </ac:spMkLst>
        </pc:spChg>
        <pc:spChg chg="mod ord">
          <ac:chgData name="tanzeys" userId="6516c651-b60a-46f3-817d-7342ebc8e81f" providerId="ADAL" clId="{9511AE73-8F03-43D8-84F1-5467BF622542}" dt="2022-08-15T03:18:22.467" v="5379" actId="1076"/>
          <ac:spMkLst>
            <pc:docMk/>
            <pc:sldMk cId="3181624817" sldId="276"/>
            <ac:spMk id="22" creationId="{4862B820-EB79-46F6-B120-C96509E3FCB8}"/>
          </ac:spMkLst>
        </pc:spChg>
        <pc:spChg chg="mod ord">
          <ac:chgData name="tanzeys" userId="6516c651-b60a-46f3-817d-7342ebc8e81f" providerId="ADAL" clId="{9511AE73-8F03-43D8-84F1-5467BF622542}" dt="2022-08-15T02:58:59.486" v="5293" actId="2711"/>
          <ac:spMkLst>
            <pc:docMk/>
            <pc:sldMk cId="3181624817" sldId="276"/>
            <ac:spMk id="25" creationId="{D93E3433-B5C2-4F74-A4D5-F627B019E5EF}"/>
          </ac:spMkLst>
        </pc:spChg>
        <pc:spChg chg="mod ord">
          <ac:chgData name="tanzeys" userId="6516c651-b60a-46f3-817d-7342ebc8e81f" providerId="ADAL" clId="{9511AE73-8F03-43D8-84F1-5467BF622542}" dt="2022-08-15T03:14:44.893" v="5294" actId="1076"/>
          <ac:spMkLst>
            <pc:docMk/>
            <pc:sldMk cId="3181624817" sldId="276"/>
            <ac:spMk id="26" creationId="{13B73D8D-89F0-490C-BD09-0ADD086C24C6}"/>
          </ac:spMkLst>
        </pc:spChg>
        <pc:spChg chg="mod ord">
          <ac:chgData name="tanzeys" userId="6516c651-b60a-46f3-817d-7342ebc8e81f" providerId="ADAL" clId="{9511AE73-8F03-43D8-84F1-5467BF622542}" dt="2022-08-15T02:58:59.486" v="5293" actId="2711"/>
          <ac:spMkLst>
            <pc:docMk/>
            <pc:sldMk cId="3181624817" sldId="276"/>
            <ac:spMk id="27" creationId="{CF2CE346-D403-45DD-9F1A-BEC9C7A6853F}"/>
          </ac:spMkLst>
        </pc:spChg>
        <pc:spChg chg="del">
          <ac:chgData name="tanzeys" userId="6516c651-b60a-46f3-817d-7342ebc8e81f" providerId="ADAL" clId="{9511AE73-8F03-43D8-84F1-5467BF622542}" dt="2022-08-12T18:52:23.908" v="3725" actId="478"/>
          <ac:spMkLst>
            <pc:docMk/>
            <pc:sldMk cId="3181624817" sldId="276"/>
            <ac:spMk id="39" creationId="{AC3677E6-C3DA-42E6-AD14-2CA0B6DF9043}"/>
          </ac:spMkLst>
        </pc:spChg>
        <pc:spChg chg="del">
          <ac:chgData name="tanzeys" userId="6516c651-b60a-46f3-817d-7342ebc8e81f" providerId="ADAL" clId="{9511AE73-8F03-43D8-84F1-5467BF622542}" dt="2022-08-12T18:52:23.908" v="3725" actId="478"/>
          <ac:spMkLst>
            <pc:docMk/>
            <pc:sldMk cId="3181624817" sldId="276"/>
            <ac:spMk id="42" creationId="{D93E3433-B5C2-4F74-A4D5-F627B019E5EF}"/>
          </ac:spMkLst>
        </pc:spChg>
        <pc:spChg chg="del">
          <ac:chgData name="tanzeys" userId="6516c651-b60a-46f3-817d-7342ebc8e81f" providerId="ADAL" clId="{9511AE73-8F03-43D8-84F1-5467BF622542}" dt="2022-08-12T18:52:23.908" v="3725" actId="478"/>
          <ac:spMkLst>
            <pc:docMk/>
            <pc:sldMk cId="3181624817" sldId="276"/>
            <ac:spMk id="43" creationId="{13B73D8D-89F0-490C-BD09-0ADD086C24C6}"/>
          </ac:spMkLst>
        </pc:spChg>
        <pc:spChg chg="del">
          <ac:chgData name="tanzeys" userId="6516c651-b60a-46f3-817d-7342ebc8e81f" providerId="ADAL" clId="{9511AE73-8F03-43D8-84F1-5467BF622542}" dt="2022-08-12T18:52:23.908" v="3725" actId="478"/>
          <ac:spMkLst>
            <pc:docMk/>
            <pc:sldMk cId="3181624817" sldId="276"/>
            <ac:spMk id="44" creationId="{CF2CE346-D403-45DD-9F1A-BEC9C7A6853F}"/>
          </ac:spMkLst>
        </pc:spChg>
        <pc:spChg chg="del">
          <ac:chgData name="tanzeys" userId="6516c651-b60a-46f3-817d-7342ebc8e81f" providerId="ADAL" clId="{9511AE73-8F03-43D8-84F1-5467BF622542}" dt="2022-08-12T18:52:23.908" v="3725" actId="478"/>
          <ac:spMkLst>
            <pc:docMk/>
            <pc:sldMk cId="3181624817" sldId="276"/>
            <ac:spMk id="53" creationId="{992ABA13-DF99-4B66-8A59-E2437E08107D}"/>
          </ac:spMkLst>
        </pc:spChg>
        <pc:picChg chg="add mod ord modCrop">
          <ac:chgData name="tanzeys" userId="6516c651-b60a-46f3-817d-7342ebc8e81f" providerId="ADAL" clId="{9511AE73-8F03-43D8-84F1-5467BF622542}" dt="2022-08-15T03:18:43.326" v="5383" actId="166"/>
          <ac:picMkLst>
            <pc:docMk/>
            <pc:sldMk cId="3181624817" sldId="276"/>
            <ac:picMk id="6" creationId="{C1CEC927-FC34-47EC-AA0F-E8291E3403EB}"/>
          </ac:picMkLst>
        </pc:picChg>
        <pc:picChg chg="del">
          <ac:chgData name="tanzeys" userId="6516c651-b60a-46f3-817d-7342ebc8e81f" providerId="ADAL" clId="{9511AE73-8F03-43D8-84F1-5467BF622542}" dt="2022-08-12T18:52:23.908" v="3725" actId="478"/>
          <ac:picMkLst>
            <pc:docMk/>
            <pc:sldMk cId="3181624817" sldId="276"/>
            <ac:picMk id="8" creationId="{46170AEF-A08E-40EC-8D36-2E210D8BC5F1}"/>
          </ac:picMkLst>
        </pc:picChg>
        <pc:picChg chg="del">
          <ac:chgData name="tanzeys" userId="6516c651-b60a-46f3-817d-7342ebc8e81f" providerId="ADAL" clId="{9511AE73-8F03-43D8-84F1-5467BF622542}" dt="2022-08-12T18:52:23.908" v="3725" actId="478"/>
          <ac:picMkLst>
            <pc:docMk/>
            <pc:sldMk cId="3181624817" sldId="276"/>
            <ac:picMk id="9" creationId="{013D50B5-165F-4F9A-B00F-8FADBFE91BEA}"/>
          </ac:picMkLst>
        </pc:picChg>
        <pc:picChg chg="add mod">
          <ac:chgData name="tanzeys" userId="6516c651-b60a-46f3-817d-7342ebc8e81f" providerId="ADAL" clId="{9511AE73-8F03-43D8-84F1-5467BF622542}" dt="2022-08-12T23:35:55.379" v="4144"/>
          <ac:picMkLst>
            <pc:docMk/>
            <pc:sldMk cId="3181624817" sldId="276"/>
            <ac:picMk id="12" creationId="{225B3D6D-463C-364D-AF35-CC69148EAE26}"/>
          </ac:picMkLst>
        </pc:picChg>
        <pc:picChg chg="mod ord modCrop">
          <ac:chgData name="tanzeys" userId="6516c651-b60a-46f3-817d-7342ebc8e81f" providerId="ADAL" clId="{9511AE73-8F03-43D8-84F1-5467BF622542}" dt="2022-08-15T03:19:04.249" v="5385" actId="732"/>
          <ac:picMkLst>
            <pc:docMk/>
            <pc:sldMk cId="3181624817" sldId="276"/>
            <ac:picMk id="18" creationId="{DADFA684-E58E-485F-9A13-217C517FF808}"/>
          </ac:picMkLst>
        </pc:picChg>
        <pc:cxnChg chg="mod ord">
          <ac:chgData name="tanzeys" userId="6516c651-b60a-46f3-817d-7342ebc8e81f" providerId="ADAL" clId="{9511AE73-8F03-43D8-84F1-5467BF622542}" dt="2022-08-15T03:18:22.467" v="5379" actId="1076"/>
          <ac:cxnSpMkLst>
            <pc:docMk/>
            <pc:sldMk cId="3181624817" sldId="276"/>
            <ac:cxnSpMk id="19" creationId="{B9B83800-45AD-495C-8319-D0AB0F3DEBD1}"/>
          </ac:cxnSpMkLst>
        </pc:cxnChg>
        <pc:cxnChg chg="mod ord">
          <ac:chgData name="tanzeys" userId="6516c651-b60a-46f3-817d-7342ebc8e81f" providerId="ADAL" clId="{9511AE73-8F03-43D8-84F1-5467BF622542}" dt="2022-08-15T03:18:22.467" v="5379" actId="1076"/>
          <ac:cxnSpMkLst>
            <pc:docMk/>
            <pc:sldMk cId="3181624817" sldId="276"/>
            <ac:cxnSpMk id="21" creationId="{29FCA852-ACB8-4AD4-AA46-AA150420645E}"/>
          </ac:cxnSpMkLst>
        </pc:cxnChg>
        <pc:cxnChg chg="mod ord">
          <ac:chgData name="tanzeys" userId="6516c651-b60a-46f3-817d-7342ebc8e81f" providerId="ADAL" clId="{9511AE73-8F03-43D8-84F1-5467BF622542}" dt="2022-08-12T18:55:39.713" v="3761" actId="166"/>
          <ac:cxnSpMkLst>
            <pc:docMk/>
            <pc:sldMk cId="3181624817" sldId="276"/>
            <ac:cxnSpMk id="23" creationId="{E9DAB929-4461-4C36-BF22-DD6E00B6B620}"/>
          </ac:cxnSpMkLst>
        </pc:cxnChg>
        <pc:cxnChg chg="mod ord">
          <ac:chgData name="tanzeys" userId="6516c651-b60a-46f3-817d-7342ebc8e81f" providerId="ADAL" clId="{9511AE73-8F03-43D8-84F1-5467BF622542}" dt="2022-08-15T03:18:48.482" v="5384" actId="1076"/>
          <ac:cxnSpMkLst>
            <pc:docMk/>
            <pc:sldMk cId="3181624817" sldId="276"/>
            <ac:cxnSpMk id="24" creationId="{E90C7F73-7B05-4102-AB26-18153116CE66}"/>
          </ac:cxnSpMkLst>
        </pc:cxnChg>
        <pc:cxnChg chg="del mod">
          <ac:chgData name="tanzeys" userId="6516c651-b60a-46f3-817d-7342ebc8e81f" providerId="ADAL" clId="{9511AE73-8F03-43D8-84F1-5467BF622542}" dt="2022-08-12T18:52:23.908" v="3725" actId="478"/>
          <ac:cxnSpMkLst>
            <pc:docMk/>
            <pc:sldMk cId="3181624817" sldId="276"/>
            <ac:cxnSpMk id="38" creationId="{B9B83800-45AD-495C-8319-D0AB0F3DEBD1}"/>
          </ac:cxnSpMkLst>
        </pc:cxnChg>
        <pc:cxnChg chg="del">
          <ac:chgData name="tanzeys" userId="6516c651-b60a-46f3-817d-7342ebc8e81f" providerId="ADAL" clId="{9511AE73-8F03-43D8-84F1-5467BF622542}" dt="2022-08-12T18:52:23.908" v="3725" actId="478"/>
          <ac:cxnSpMkLst>
            <pc:docMk/>
            <pc:sldMk cId="3181624817" sldId="276"/>
            <ac:cxnSpMk id="40" creationId="{E9DAB929-4461-4C36-BF22-DD6E00B6B620}"/>
          </ac:cxnSpMkLst>
        </pc:cxnChg>
        <pc:cxnChg chg="del">
          <ac:chgData name="tanzeys" userId="6516c651-b60a-46f3-817d-7342ebc8e81f" providerId="ADAL" clId="{9511AE73-8F03-43D8-84F1-5467BF622542}" dt="2022-08-12T18:52:23.908" v="3725" actId="478"/>
          <ac:cxnSpMkLst>
            <pc:docMk/>
            <pc:sldMk cId="3181624817" sldId="276"/>
            <ac:cxnSpMk id="41" creationId="{E90C7F73-7B05-4102-AB26-18153116CE66}"/>
          </ac:cxnSpMkLst>
        </pc:cxnChg>
      </pc:sldChg>
      <pc:sldChg chg="addSp delSp modSp add mod ord">
        <pc:chgData name="tanzeys" userId="6516c651-b60a-46f3-817d-7342ebc8e81f" providerId="ADAL" clId="{9511AE73-8F03-43D8-84F1-5467BF622542}" dt="2022-08-12T23:36:02.552" v="4147"/>
        <pc:sldMkLst>
          <pc:docMk/>
          <pc:sldMk cId="2148575785" sldId="277"/>
        </pc:sldMkLst>
        <pc:spChg chg="mod">
          <ac:chgData name="tanzeys" userId="6516c651-b60a-46f3-817d-7342ebc8e81f" providerId="ADAL" clId="{9511AE73-8F03-43D8-84F1-5467BF622542}" dt="2022-08-12T21:02:41.712" v="3916" actId="20577"/>
          <ac:spMkLst>
            <pc:docMk/>
            <pc:sldMk cId="2148575785" sldId="277"/>
            <ac:spMk id="4" creationId="{74F7B220-38AF-CF01-5ED4-EF413D798E8E}"/>
          </ac:spMkLst>
        </pc:spChg>
        <pc:spChg chg="mod">
          <ac:chgData name="tanzeys" userId="6516c651-b60a-46f3-817d-7342ebc8e81f" providerId="ADAL" clId="{9511AE73-8F03-43D8-84F1-5467BF622542}" dt="2022-08-12T21:24:47.566" v="4004" actId="122"/>
          <ac:spMkLst>
            <pc:docMk/>
            <pc:sldMk cId="2148575785" sldId="277"/>
            <ac:spMk id="6" creationId="{7DFF04DA-6BDE-FF8E-7CA7-E3DBCC51DFCD}"/>
          </ac:spMkLst>
        </pc:spChg>
        <pc:spChg chg="del">
          <ac:chgData name="tanzeys" userId="6516c651-b60a-46f3-817d-7342ebc8e81f" providerId="ADAL" clId="{9511AE73-8F03-43D8-84F1-5467BF622542}" dt="2022-08-12T20:55:47.360" v="3824" actId="478"/>
          <ac:spMkLst>
            <pc:docMk/>
            <pc:sldMk cId="2148575785" sldId="277"/>
            <ac:spMk id="11" creationId="{DFD6199C-7046-A5DF-1498-640F85A62074}"/>
          </ac:spMkLst>
        </pc:spChg>
        <pc:spChg chg="mod">
          <ac:chgData name="tanzeys" userId="6516c651-b60a-46f3-817d-7342ebc8e81f" providerId="ADAL" clId="{9511AE73-8F03-43D8-84F1-5467BF622542}" dt="2022-08-12T21:24:42.278" v="4002" actId="122"/>
          <ac:spMkLst>
            <pc:docMk/>
            <pc:sldMk cId="2148575785" sldId="277"/>
            <ac:spMk id="102" creationId="{44ABF22C-1092-C356-45FA-F382AA4741A3}"/>
          </ac:spMkLst>
        </pc:spChg>
        <pc:graphicFrameChg chg="add del mod">
          <ac:chgData name="tanzeys" userId="6516c651-b60a-46f3-817d-7342ebc8e81f" providerId="ADAL" clId="{9511AE73-8F03-43D8-84F1-5467BF622542}" dt="2022-08-12T21:01:16.856" v="3860"/>
          <ac:graphicFrameMkLst>
            <pc:docMk/>
            <pc:sldMk cId="2148575785" sldId="277"/>
            <ac:graphicFrameMk id="2" creationId="{6D56B620-EFA3-67BF-CFBE-61224918B6A4}"/>
          </ac:graphicFrameMkLst>
        </pc:graphicFrameChg>
        <pc:graphicFrameChg chg="add del mod modGraphic">
          <ac:chgData name="tanzeys" userId="6516c651-b60a-46f3-817d-7342ebc8e81f" providerId="ADAL" clId="{9511AE73-8F03-43D8-84F1-5467BF622542}" dt="2022-08-12T21:23:58.032" v="3990" actId="1076"/>
          <ac:graphicFrameMkLst>
            <pc:docMk/>
            <pc:sldMk cId="2148575785" sldId="277"/>
            <ac:graphicFrameMk id="3" creationId="{5013FFDC-FFE8-7777-4213-AB7ABC1C18CA}"/>
          </ac:graphicFrameMkLst>
        </pc:graphicFrameChg>
        <pc:graphicFrameChg chg="add del mod">
          <ac:chgData name="tanzeys" userId="6516c651-b60a-46f3-817d-7342ebc8e81f" providerId="ADAL" clId="{9511AE73-8F03-43D8-84F1-5467BF622542}" dt="2022-08-12T21:11:52.904" v="3922"/>
          <ac:graphicFrameMkLst>
            <pc:docMk/>
            <pc:sldMk cId="2148575785" sldId="277"/>
            <ac:graphicFrameMk id="5" creationId="{5D37B00A-7D6E-7DE5-692E-5F167D4DC6E8}"/>
          </ac:graphicFrameMkLst>
        </pc:graphicFrameChg>
        <pc:graphicFrameChg chg="add mod modGraphic">
          <ac:chgData name="tanzeys" userId="6516c651-b60a-46f3-817d-7342ebc8e81f" providerId="ADAL" clId="{9511AE73-8F03-43D8-84F1-5467BF622542}" dt="2022-08-12T21:23:52.626" v="3989" actId="1076"/>
          <ac:graphicFrameMkLst>
            <pc:docMk/>
            <pc:sldMk cId="2148575785" sldId="277"/>
            <ac:graphicFrameMk id="9" creationId="{E678AC2D-7FCF-7C7F-3E10-1E01C1633604}"/>
          </ac:graphicFrameMkLst>
        </pc:graphicFrameChg>
        <pc:picChg chg="del">
          <ac:chgData name="tanzeys" userId="6516c651-b60a-46f3-817d-7342ebc8e81f" providerId="ADAL" clId="{9511AE73-8F03-43D8-84F1-5467BF622542}" dt="2022-08-12T20:56:14.004" v="3856" actId="478"/>
          <ac:picMkLst>
            <pc:docMk/>
            <pc:sldMk cId="2148575785" sldId="277"/>
            <ac:picMk id="7" creationId="{9BED995D-ADC2-0865-456A-AA49E4D142B3}"/>
          </ac:picMkLst>
        </pc:picChg>
        <pc:picChg chg="del">
          <ac:chgData name="tanzeys" userId="6516c651-b60a-46f3-817d-7342ebc8e81f" providerId="ADAL" clId="{9511AE73-8F03-43D8-84F1-5467BF622542}" dt="2022-08-12T20:56:13.386" v="3855" actId="478"/>
          <ac:picMkLst>
            <pc:docMk/>
            <pc:sldMk cId="2148575785" sldId="277"/>
            <ac:picMk id="8" creationId="{07692A8F-36C2-6649-91A7-097BDBD0734C}"/>
          </ac:picMkLst>
        </pc:picChg>
        <pc:picChg chg="add mod">
          <ac:chgData name="tanzeys" userId="6516c651-b60a-46f3-817d-7342ebc8e81f" providerId="ADAL" clId="{9511AE73-8F03-43D8-84F1-5467BF622542}" dt="2022-08-12T23:36:02.552" v="4147"/>
          <ac:picMkLst>
            <pc:docMk/>
            <pc:sldMk cId="2148575785" sldId="277"/>
            <ac:picMk id="15" creationId="{9CD5862F-9497-F159-F059-4303AF480FCC}"/>
          </ac:picMkLst>
        </pc:picChg>
        <pc:cxnChg chg="add mod">
          <ac:chgData name="tanzeys" userId="6516c651-b60a-46f3-817d-7342ebc8e81f" providerId="ADAL" clId="{9511AE73-8F03-43D8-84F1-5467BF622542}" dt="2022-08-12T21:24:32.941" v="4000" actId="14100"/>
          <ac:cxnSpMkLst>
            <pc:docMk/>
            <pc:sldMk cId="2148575785" sldId="277"/>
            <ac:cxnSpMk id="12" creationId="{A3450C21-9FCB-09B2-B8B1-743F5613F24C}"/>
          </ac:cxnSpMkLst>
        </pc:cxnChg>
      </pc:sldChg>
      <pc:sldChg chg="addSp delSp modSp mod">
        <pc:chgData name="tanzeys" userId="6516c651-b60a-46f3-817d-7342ebc8e81f" providerId="ADAL" clId="{9511AE73-8F03-43D8-84F1-5467BF622542}" dt="2022-08-21T17:52:46.886" v="6863" actId="20577"/>
        <pc:sldMkLst>
          <pc:docMk/>
          <pc:sldMk cId="3151205890" sldId="278"/>
        </pc:sldMkLst>
        <pc:spChg chg="mod">
          <ac:chgData name="tanzeys" userId="6516c651-b60a-46f3-817d-7342ebc8e81f" providerId="ADAL" clId="{9511AE73-8F03-43D8-84F1-5467BF622542}" dt="2022-08-12T21:19:05.268" v="3937" actId="14100"/>
          <ac:spMkLst>
            <pc:docMk/>
            <pc:sldMk cId="3151205890" sldId="278"/>
            <ac:spMk id="2" creationId="{91E1DFE3-1C05-4BFA-9CE7-379EF3C04AAB}"/>
          </ac:spMkLst>
        </pc:spChg>
        <pc:spChg chg="mod">
          <ac:chgData name="tanzeys" userId="6516c651-b60a-46f3-817d-7342ebc8e81f" providerId="ADAL" clId="{9511AE73-8F03-43D8-84F1-5467BF622542}" dt="2022-08-21T17:52:46.886" v="6863" actId="20577"/>
          <ac:spMkLst>
            <pc:docMk/>
            <pc:sldMk cId="3151205890" sldId="278"/>
            <ac:spMk id="3" creationId="{654B2B30-FBFA-4317-A5B1-065AF724ECB5}"/>
          </ac:spMkLst>
        </pc:spChg>
        <pc:spChg chg="add mod">
          <ac:chgData name="tanzeys" userId="6516c651-b60a-46f3-817d-7342ebc8e81f" providerId="ADAL" clId="{9511AE73-8F03-43D8-84F1-5467BF622542}" dt="2022-08-14T01:54:49.302" v="4691" actId="113"/>
          <ac:spMkLst>
            <pc:docMk/>
            <pc:sldMk cId="3151205890" sldId="278"/>
            <ac:spMk id="8" creationId="{C2F14D0E-65E9-8E70-D163-5EBF6F5749F2}"/>
          </ac:spMkLst>
        </pc:spChg>
        <pc:spChg chg="mod">
          <ac:chgData name="tanzeys" userId="6516c651-b60a-46f3-817d-7342ebc8e81f" providerId="ADAL" clId="{9511AE73-8F03-43D8-84F1-5467BF622542}" dt="2022-08-21T17:51:39.497" v="6856"/>
          <ac:spMkLst>
            <pc:docMk/>
            <pc:sldMk cId="3151205890" sldId="278"/>
            <ac:spMk id="9" creationId="{0B1ED2B4-CB27-1CCA-96F4-53C7D7AB2029}"/>
          </ac:spMkLst>
        </pc:spChg>
        <pc:spChg chg="add del mod">
          <ac:chgData name="tanzeys" userId="6516c651-b60a-46f3-817d-7342ebc8e81f" providerId="ADAL" clId="{9511AE73-8F03-43D8-84F1-5467BF622542}" dt="2022-08-14T01:34:44.295" v="4594"/>
          <ac:spMkLst>
            <pc:docMk/>
            <pc:sldMk cId="3151205890" sldId="278"/>
            <ac:spMk id="9" creationId="{89507D0F-BD04-9660-9B84-F607FE21F957}"/>
          </ac:spMkLst>
        </pc:spChg>
        <pc:spChg chg="add mod">
          <ac:chgData name="tanzeys" userId="6516c651-b60a-46f3-817d-7342ebc8e81f" providerId="ADAL" clId="{9511AE73-8F03-43D8-84F1-5467BF622542}" dt="2022-08-14T01:54:49.302" v="4691" actId="113"/>
          <ac:spMkLst>
            <pc:docMk/>
            <pc:sldMk cId="3151205890" sldId="278"/>
            <ac:spMk id="10" creationId="{76B170EA-224B-779A-B570-4402CD7D4EEF}"/>
          </ac:spMkLst>
        </pc:spChg>
        <pc:spChg chg="add mod">
          <ac:chgData name="tanzeys" userId="6516c651-b60a-46f3-817d-7342ebc8e81f" providerId="ADAL" clId="{9511AE73-8F03-43D8-84F1-5467BF622542}" dt="2022-08-14T01:54:49.302" v="4691" actId="113"/>
          <ac:spMkLst>
            <pc:docMk/>
            <pc:sldMk cId="3151205890" sldId="278"/>
            <ac:spMk id="11" creationId="{D39FC5AF-A0DE-7B8F-094F-6ACEC2E72799}"/>
          </ac:spMkLst>
        </pc:spChg>
        <pc:spChg chg="add mod">
          <ac:chgData name="tanzeys" userId="6516c651-b60a-46f3-817d-7342ebc8e81f" providerId="ADAL" clId="{9511AE73-8F03-43D8-84F1-5467BF622542}" dt="2022-08-14T01:54:49.302" v="4691" actId="113"/>
          <ac:spMkLst>
            <pc:docMk/>
            <pc:sldMk cId="3151205890" sldId="278"/>
            <ac:spMk id="12" creationId="{8A484ACC-41AF-BC15-5A1A-52A68A1352B9}"/>
          </ac:spMkLst>
        </pc:spChg>
        <pc:spChg chg="add mod">
          <ac:chgData name="tanzeys" userId="6516c651-b60a-46f3-817d-7342ebc8e81f" providerId="ADAL" clId="{9511AE73-8F03-43D8-84F1-5467BF622542}" dt="2022-08-14T01:36:45.222" v="4635" actId="571"/>
          <ac:spMkLst>
            <pc:docMk/>
            <pc:sldMk cId="3151205890" sldId="278"/>
            <ac:spMk id="13" creationId="{E9AEE233-933A-F70F-86D8-0BC6CA1B602B}"/>
          </ac:spMkLst>
        </pc:spChg>
        <pc:spChg chg="add mod">
          <ac:chgData name="tanzeys" userId="6516c651-b60a-46f3-817d-7342ebc8e81f" providerId="ADAL" clId="{9511AE73-8F03-43D8-84F1-5467BF622542}" dt="2022-08-14T01:36:44.657" v="4634" actId="571"/>
          <ac:spMkLst>
            <pc:docMk/>
            <pc:sldMk cId="3151205890" sldId="278"/>
            <ac:spMk id="14" creationId="{B199F0A3-804B-81F7-9E63-B8EBDB55594D}"/>
          </ac:spMkLst>
        </pc:spChg>
        <pc:spChg chg="add mod">
          <ac:chgData name="tanzeys" userId="6516c651-b60a-46f3-817d-7342ebc8e81f" providerId="ADAL" clId="{9511AE73-8F03-43D8-84F1-5467BF622542}" dt="2022-08-21T16:58:39.199" v="6438" actId="14100"/>
          <ac:spMkLst>
            <pc:docMk/>
            <pc:sldMk cId="3151205890" sldId="278"/>
            <ac:spMk id="14" creationId="{E097EB57-BE43-9614-A7C5-A7292270E1F6}"/>
          </ac:spMkLst>
        </pc:spChg>
        <pc:picChg chg="mod">
          <ac:chgData name="tanzeys" userId="6516c651-b60a-46f3-817d-7342ebc8e81f" providerId="ADAL" clId="{9511AE73-8F03-43D8-84F1-5467BF622542}" dt="2022-08-14T01:37:41.487" v="4654" actId="1076"/>
          <ac:picMkLst>
            <pc:docMk/>
            <pc:sldMk cId="3151205890" sldId="278"/>
            <ac:picMk id="4" creationId="{45F92EE9-8413-4790-BD70-CA6D16091E7F}"/>
          </ac:picMkLst>
        </pc:picChg>
        <pc:picChg chg="add mod">
          <ac:chgData name="tanzeys" userId="6516c651-b60a-46f3-817d-7342ebc8e81f" providerId="ADAL" clId="{9511AE73-8F03-43D8-84F1-5467BF622542}" dt="2022-08-12T23:34:48.403" v="4124"/>
          <ac:picMkLst>
            <pc:docMk/>
            <pc:sldMk cId="3151205890" sldId="278"/>
            <ac:picMk id="5" creationId="{9CD299C0-9240-DA97-0742-9C9C9E132283}"/>
          </ac:picMkLst>
        </pc:picChg>
        <pc:picChg chg="mod">
          <ac:chgData name="tanzeys" userId="6516c651-b60a-46f3-817d-7342ebc8e81f" providerId="ADAL" clId="{9511AE73-8F03-43D8-84F1-5467BF622542}" dt="2022-08-14T01:37:41.487" v="4654" actId="1076"/>
          <ac:picMkLst>
            <pc:docMk/>
            <pc:sldMk cId="3151205890" sldId="278"/>
            <ac:picMk id="6" creationId="{B9F16E12-018A-4836-A1C5-A535943D7C45}"/>
          </ac:picMkLst>
        </pc:picChg>
        <pc:picChg chg="mod">
          <ac:chgData name="tanzeys" userId="6516c651-b60a-46f3-817d-7342ebc8e81f" providerId="ADAL" clId="{9511AE73-8F03-43D8-84F1-5467BF622542}" dt="2022-08-14T01:37:41.487" v="4654" actId="1076"/>
          <ac:picMkLst>
            <pc:docMk/>
            <pc:sldMk cId="3151205890" sldId="278"/>
            <ac:picMk id="7" creationId="{E28657AE-F0F2-4F59-8C5D-A67718DE3BF2}"/>
          </ac:picMkLst>
        </pc:picChg>
      </pc:sldChg>
      <pc:sldChg chg="addSp delSp modSp mod">
        <pc:chgData name="tanzeys" userId="6516c651-b60a-46f3-817d-7342ebc8e81f" providerId="ADAL" clId="{9511AE73-8F03-43D8-84F1-5467BF622542}" dt="2022-08-21T17:09:49.728" v="6715" actId="207"/>
        <pc:sldMkLst>
          <pc:docMk/>
          <pc:sldMk cId="1469714994" sldId="279"/>
        </pc:sldMkLst>
        <pc:spChg chg="mod">
          <ac:chgData name="tanzeys" userId="6516c651-b60a-46f3-817d-7342ebc8e81f" providerId="ADAL" clId="{9511AE73-8F03-43D8-84F1-5467BF622542}" dt="2022-08-21T17:05:37.533" v="6616" actId="20577"/>
          <ac:spMkLst>
            <pc:docMk/>
            <pc:sldMk cId="1469714994" sldId="279"/>
            <ac:spMk id="2" creationId="{9D947B00-AABB-3952-0910-85C4341CE09C}"/>
          </ac:spMkLst>
        </pc:spChg>
        <pc:spChg chg="add del mod">
          <ac:chgData name="tanzeys" userId="6516c651-b60a-46f3-817d-7342ebc8e81f" providerId="ADAL" clId="{9511AE73-8F03-43D8-84F1-5467BF622542}" dt="2022-08-21T17:00:35.001" v="6501" actId="478"/>
          <ac:spMkLst>
            <pc:docMk/>
            <pc:sldMk cId="1469714994" sldId="279"/>
            <ac:spMk id="5" creationId="{5789481C-C834-1F04-A0D8-DA308F46E2A1}"/>
          </ac:spMkLst>
        </pc:spChg>
        <pc:spChg chg="mod">
          <ac:chgData name="tanzeys" userId="6516c651-b60a-46f3-817d-7342ebc8e81f" providerId="ADAL" clId="{9511AE73-8F03-43D8-84F1-5467BF622542}" dt="2022-08-21T17:00:38.799" v="6503" actId="20577"/>
          <ac:spMkLst>
            <pc:docMk/>
            <pc:sldMk cId="1469714994" sldId="279"/>
            <ac:spMk id="7" creationId="{5E835225-B56D-FDDC-AA80-12D7C528F4D6}"/>
          </ac:spMkLst>
        </pc:spChg>
        <pc:spChg chg="add mod">
          <ac:chgData name="tanzeys" userId="6516c651-b60a-46f3-817d-7342ebc8e81f" providerId="ADAL" clId="{9511AE73-8F03-43D8-84F1-5467BF622542}" dt="2022-08-21T17:09:49.728" v="6715" actId="207"/>
          <ac:spMkLst>
            <pc:docMk/>
            <pc:sldMk cId="1469714994" sldId="279"/>
            <ac:spMk id="9" creationId="{6B2A3134-9EF8-0331-867F-58166C5588EC}"/>
          </ac:spMkLst>
        </pc:spChg>
        <pc:picChg chg="mod">
          <ac:chgData name="tanzeys" userId="6516c651-b60a-46f3-817d-7342ebc8e81f" providerId="ADAL" clId="{9511AE73-8F03-43D8-84F1-5467BF622542}" dt="2022-08-15T03:17:00.686" v="5312" actId="1076"/>
          <ac:picMkLst>
            <pc:docMk/>
            <pc:sldMk cId="1469714994" sldId="279"/>
            <ac:picMk id="4" creationId="{E505C422-9E02-BF42-D089-7CA1B386E339}"/>
          </ac:picMkLst>
        </pc:picChg>
        <pc:picChg chg="add mod">
          <ac:chgData name="tanzeys" userId="6516c651-b60a-46f3-817d-7342ebc8e81f" providerId="ADAL" clId="{9511AE73-8F03-43D8-84F1-5467BF622542}" dt="2022-08-21T17:09:40.870" v="6714" actId="1076"/>
          <ac:picMkLst>
            <pc:docMk/>
            <pc:sldMk cId="1469714994" sldId="279"/>
            <ac:picMk id="6" creationId="{A3F47ADC-3FBC-75F9-0F5F-5FE1B7B6D4B6}"/>
          </ac:picMkLst>
        </pc:picChg>
        <pc:picChg chg="mod">
          <ac:chgData name="tanzeys" userId="6516c651-b60a-46f3-817d-7342ebc8e81f" providerId="ADAL" clId="{9511AE73-8F03-43D8-84F1-5467BF622542}" dt="2022-08-15T03:16:32.609" v="5305" actId="1076"/>
          <ac:picMkLst>
            <pc:docMk/>
            <pc:sldMk cId="1469714994" sldId="279"/>
            <ac:picMk id="8" creationId="{944B888C-0E26-0309-749B-36D91D9F287C}"/>
          </ac:picMkLst>
        </pc:picChg>
      </pc:sldChg>
      <pc:sldChg chg="addSp delSp modSp add mod ord">
        <pc:chgData name="tanzeys" userId="6516c651-b60a-46f3-817d-7342ebc8e81f" providerId="ADAL" clId="{9511AE73-8F03-43D8-84F1-5467BF622542}" dt="2022-08-21T17:00:27.948" v="6499" actId="14100"/>
        <pc:sldMkLst>
          <pc:docMk/>
          <pc:sldMk cId="4182629375" sldId="280"/>
        </pc:sldMkLst>
        <pc:spChg chg="mod">
          <ac:chgData name="tanzeys" userId="6516c651-b60a-46f3-817d-7342ebc8e81f" providerId="ADAL" clId="{9511AE73-8F03-43D8-84F1-5467BF622542}" dt="2022-08-15T23:29:09.127" v="5946" actId="1076"/>
          <ac:spMkLst>
            <pc:docMk/>
            <pc:sldMk cId="4182629375" sldId="280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21T17:00:27.948" v="6499" actId="14100"/>
          <ac:spMkLst>
            <pc:docMk/>
            <pc:sldMk cId="4182629375" sldId="280"/>
            <ac:spMk id="3" creationId="{D7AFE1A9-6E11-1B7B-4A71-5AD462389ED9}"/>
          </ac:spMkLst>
        </pc:spChg>
        <pc:graphicFrameChg chg="del">
          <ac:chgData name="tanzeys" userId="6516c651-b60a-46f3-817d-7342ebc8e81f" providerId="ADAL" clId="{9511AE73-8F03-43D8-84F1-5467BF622542}" dt="2022-08-12T23:37:41.899" v="4154" actId="478"/>
          <ac:graphicFrameMkLst>
            <pc:docMk/>
            <pc:sldMk cId="4182629375" sldId="280"/>
            <ac:graphicFrameMk id="3" creationId="{CA71946F-ABD0-8B23-2593-D8DB6847A486}"/>
          </ac:graphicFrameMkLst>
        </pc:graphicFrameChg>
      </pc:sldChg>
      <pc:sldChg chg="addSp delSp modSp new mod">
        <pc:chgData name="tanzeys" userId="6516c651-b60a-46f3-817d-7342ebc8e81f" providerId="ADAL" clId="{9511AE73-8F03-43D8-84F1-5467BF622542}" dt="2022-08-21T16:57:59.226" v="6406" actId="20577"/>
        <pc:sldMkLst>
          <pc:docMk/>
          <pc:sldMk cId="4082831718" sldId="281"/>
        </pc:sldMkLst>
        <pc:spChg chg="mod">
          <ac:chgData name="tanzeys" userId="6516c651-b60a-46f3-817d-7342ebc8e81f" providerId="ADAL" clId="{9511AE73-8F03-43D8-84F1-5467BF622542}" dt="2022-08-14T01:25:56.181" v="4417" actId="2711"/>
          <ac:spMkLst>
            <pc:docMk/>
            <pc:sldMk cId="4082831718" sldId="281"/>
            <ac:spMk id="2" creationId="{F96E931A-1107-04FB-F9A4-34084E2941DD}"/>
          </ac:spMkLst>
        </pc:spChg>
        <pc:spChg chg="add del mod">
          <ac:chgData name="tanzeys" userId="6516c651-b60a-46f3-817d-7342ebc8e81f" providerId="ADAL" clId="{9511AE73-8F03-43D8-84F1-5467BF622542}" dt="2022-08-21T16:57:52.918" v="6401" actId="478"/>
          <ac:spMkLst>
            <pc:docMk/>
            <pc:sldMk cId="4082831718" sldId="281"/>
            <ac:spMk id="3" creationId="{8C574924-96A1-89FC-AB79-BE646D18DA0E}"/>
          </ac:spMkLst>
        </pc:spChg>
        <pc:spChg chg="add mod">
          <ac:chgData name="tanzeys" userId="6516c651-b60a-46f3-817d-7342ebc8e81f" providerId="ADAL" clId="{9511AE73-8F03-43D8-84F1-5467BF622542}" dt="2022-08-21T16:57:59.226" v="6406" actId="20577"/>
          <ac:spMkLst>
            <pc:docMk/>
            <pc:sldMk cId="4082831718" sldId="281"/>
            <ac:spMk id="4" creationId="{D835B516-CAC6-1D35-6837-24941BB03261}"/>
          </ac:spMkLst>
        </pc:spChg>
      </pc:sldChg>
      <pc:sldChg chg="addSp modSp add mod">
        <pc:chgData name="tanzeys" userId="6516c651-b60a-46f3-817d-7342ebc8e81f" providerId="ADAL" clId="{9511AE73-8F03-43D8-84F1-5467BF622542}" dt="2022-08-21T16:58:20.981" v="6421" actId="20577"/>
        <pc:sldMkLst>
          <pc:docMk/>
          <pc:sldMk cId="1440309735" sldId="282"/>
        </pc:sldMkLst>
        <pc:spChg chg="mod">
          <ac:chgData name="tanzeys" userId="6516c651-b60a-46f3-817d-7342ebc8e81f" providerId="ADAL" clId="{9511AE73-8F03-43D8-84F1-5467BF622542}" dt="2022-08-14T01:26:15.544" v="4425" actId="20577"/>
          <ac:spMkLst>
            <pc:docMk/>
            <pc:sldMk cId="1440309735" sldId="282"/>
            <ac:spMk id="2" creationId="{F96E931A-1107-04FB-F9A4-34084E2941DD}"/>
          </ac:spMkLst>
        </pc:spChg>
        <pc:spChg chg="add mod">
          <ac:chgData name="tanzeys" userId="6516c651-b60a-46f3-817d-7342ebc8e81f" providerId="ADAL" clId="{9511AE73-8F03-43D8-84F1-5467BF622542}" dt="2022-08-21T16:58:20.981" v="6421" actId="20577"/>
          <ac:spMkLst>
            <pc:docMk/>
            <pc:sldMk cId="1440309735" sldId="282"/>
            <ac:spMk id="3" creationId="{9FE80098-2F3D-4B08-67C4-90BBB1F06D75}"/>
          </ac:spMkLst>
        </pc:spChg>
      </pc:sldChg>
      <pc:sldChg chg="addSp delSp modSp add mod">
        <pc:chgData name="tanzeys" userId="6516c651-b60a-46f3-817d-7342ebc8e81f" providerId="ADAL" clId="{9511AE73-8F03-43D8-84F1-5467BF622542}" dt="2022-08-21T17:28:10.272" v="6832" actId="1076"/>
        <pc:sldMkLst>
          <pc:docMk/>
          <pc:sldMk cId="1644544944" sldId="283"/>
        </pc:sldMkLst>
        <pc:spChg chg="mod">
          <ac:chgData name="tanzeys" userId="6516c651-b60a-46f3-817d-7342ebc8e81f" providerId="ADAL" clId="{9511AE73-8F03-43D8-84F1-5467BF622542}" dt="2022-08-21T17:16:03.062" v="6727" actId="1076"/>
          <ac:spMkLst>
            <pc:docMk/>
            <pc:sldMk cId="1644544944" sldId="283"/>
            <ac:spMk id="2" creationId="{0781BBEC-C160-3210-ADFC-851512A00C84}"/>
          </ac:spMkLst>
        </pc:spChg>
        <pc:spChg chg="add mod">
          <ac:chgData name="tanzeys" userId="6516c651-b60a-46f3-817d-7342ebc8e81f" providerId="ADAL" clId="{9511AE73-8F03-43D8-84F1-5467BF622542}" dt="2022-08-21T16:59:49.523" v="6475" actId="14100"/>
          <ac:spMkLst>
            <pc:docMk/>
            <pc:sldMk cId="1644544944" sldId="283"/>
            <ac:spMk id="5" creationId="{FF430A48-70B4-3886-7588-8D438B7C518F}"/>
          </ac:spMkLst>
        </pc:spChg>
        <pc:spChg chg="add mod">
          <ac:chgData name="tanzeys" userId="6516c651-b60a-46f3-817d-7342ebc8e81f" providerId="ADAL" clId="{9511AE73-8F03-43D8-84F1-5467BF622542}" dt="2022-08-21T17:28:06.591" v="6831" actId="1076"/>
          <ac:spMkLst>
            <pc:docMk/>
            <pc:sldMk cId="1644544944" sldId="283"/>
            <ac:spMk id="6" creationId="{55B377A7-3DB4-2467-6B35-8B7F1ADA9A33}"/>
          </ac:spMkLst>
        </pc:spChg>
        <pc:picChg chg="add del mod">
          <ac:chgData name="tanzeys" userId="6516c651-b60a-46f3-817d-7342ebc8e81f" providerId="ADAL" clId="{9511AE73-8F03-43D8-84F1-5467BF622542}" dt="2022-08-21T17:27:45.597" v="6824" actId="1076"/>
          <ac:picMkLst>
            <pc:docMk/>
            <pc:sldMk cId="1644544944" sldId="283"/>
            <ac:picMk id="100" creationId="{01FCE5CF-1706-981B-2AB1-E101B485FCC9}"/>
          </ac:picMkLst>
        </pc:picChg>
        <pc:picChg chg="mod">
          <ac:chgData name="tanzeys" userId="6516c651-b60a-46f3-817d-7342ebc8e81f" providerId="ADAL" clId="{9511AE73-8F03-43D8-84F1-5467BF622542}" dt="2022-08-21T17:28:10.272" v="6832" actId="1076"/>
          <ac:picMkLst>
            <pc:docMk/>
            <pc:sldMk cId="1644544944" sldId="283"/>
            <ac:picMk id="101" creationId="{930ED4D6-B38C-084C-8A1B-0ECF6EA3C41E}"/>
          </ac:picMkLst>
        </pc:picChg>
      </pc:sldChg>
      <pc:sldChg chg="modSp new mod ord setBg">
        <pc:chgData name="tanzeys" userId="6516c651-b60a-46f3-817d-7342ebc8e81f" providerId="ADAL" clId="{9511AE73-8F03-43D8-84F1-5467BF622542}" dt="2022-08-22T23:37:58.102" v="7004" actId="14100"/>
        <pc:sldMkLst>
          <pc:docMk/>
          <pc:sldMk cId="3712114011" sldId="284"/>
        </pc:sldMkLst>
        <pc:spChg chg="mod">
          <ac:chgData name="tanzeys" userId="6516c651-b60a-46f3-817d-7342ebc8e81f" providerId="ADAL" clId="{9511AE73-8F03-43D8-84F1-5467BF622542}" dt="2022-08-22T23:37:58.102" v="7004" actId="14100"/>
          <ac:spMkLst>
            <pc:docMk/>
            <pc:sldMk cId="3712114011" sldId="284"/>
            <ac:spMk id="2" creationId="{6E4A644E-3EAE-72B7-1575-872A0C06FF0A}"/>
          </ac:spMkLst>
        </pc:spChg>
      </pc:sldChg>
      <pc:sldChg chg="new del">
        <pc:chgData name="tanzeys" userId="6516c651-b60a-46f3-817d-7342ebc8e81f" providerId="ADAL" clId="{9511AE73-8F03-43D8-84F1-5467BF622542}" dt="2022-08-19T14:07:41.952" v="5990" actId="47"/>
        <pc:sldMkLst>
          <pc:docMk/>
          <pc:sldMk cId="1329594959" sldId="285"/>
        </pc:sldMkLst>
      </pc:sldChg>
      <pc:sldChg chg="addSp delSp modSp new mod">
        <pc:chgData name="tanzeys" userId="6516c651-b60a-46f3-817d-7342ebc8e81f" providerId="ADAL" clId="{9511AE73-8F03-43D8-84F1-5467BF622542}" dt="2022-08-19T14:24:12.679" v="5998" actId="478"/>
        <pc:sldMkLst>
          <pc:docMk/>
          <pc:sldMk cId="1447280939" sldId="285"/>
        </pc:sldMkLst>
        <pc:spChg chg="del">
          <ac:chgData name="tanzeys" userId="6516c651-b60a-46f3-817d-7342ebc8e81f" providerId="ADAL" clId="{9511AE73-8F03-43D8-84F1-5467BF622542}" dt="2022-08-19T14:07:50.552" v="5992" actId="478"/>
          <ac:spMkLst>
            <pc:docMk/>
            <pc:sldMk cId="1447280939" sldId="285"/>
            <ac:spMk id="2" creationId="{C683C8C4-B871-FC5C-7D7D-8572E9B200C7}"/>
          </ac:spMkLst>
        </pc:spChg>
        <pc:spChg chg="del">
          <ac:chgData name="tanzeys" userId="6516c651-b60a-46f3-817d-7342ebc8e81f" providerId="ADAL" clId="{9511AE73-8F03-43D8-84F1-5467BF622542}" dt="2022-08-19T14:08:03.002" v="5993" actId="478"/>
          <ac:spMkLst>
            <pc:docMk/>
            <pc:sldMk cId="1447280939" sldId="285"/>
            <ac:spMk id="3" creationId="{1ADB2776-BA9F-5DBD-71D6-138DB8F191A8}"/>
          </ac:spMkLst>
        </pc:spChg>
        <pc:spChg chg="add del">
          <ac:chgData name="tanzeys" userId="6516c651-b60a-46f3-817d-7342ebc8e81f" providerId="ADAL" clId="{9511AE73-8F03-43D8-84F1-5467BF622542}" dt="2022-08-19T14:24:02.222" v="5995" actId="478"/>
          <ac:spMkLst>
            <pc:docMk/>
            <pc:sldMk cId="1447280939" sldId="285"/>
            <ac:spMk id="6" creationId="{12D2FC1E-FA43-FD92-4CD0-343E116C0388}"/>
          </ac:spMkLst>
        </pc:spChg>
        <pc:spChg chg="add del mod">
          <ac:chgData name="tanzeys" userId="6516c651-b60a-46f3-817d-7342ebc8e81f" providerId="ADAL" clId="{9511AE73-8F03-43D8-84F1-5467BF622542}" dt="2022-08-19T14:24:12.679" v="5998" actId="478"/>
          <ac:spMkLst>
            <pc:docMk/>
            <pc:sldMk cId="1447280939" sldId="285"/>
            <ac:spMk id="8" creationId="{2A02C97E-5AEC-8BB0-787C-E306CB96F397}"/>
          </ac:spMkLst>
        </pc:spChg>
      </pc:sldChg>
      <pc:sldChg chg="modSp add mod setBg">
        <pc:chgData name="tanzeys" userId="6516c651-b60a-46f3-817d-7342ebc8e81f" providerId="ADAL" clId="{9511AE73-8F03-43D8-84F1-5467BF622542}" dt="2022-08-22T23:36:30.003" v="6933"/>
        <pc:sldMkLst>
          <pc:docMk/>
          <pc:sldMk cId="830513381" sldId="286"/>
        </pc:sldMkLst>
        <pc:spChg chg="mod">
          <ac:chgData name="tanzeys" userId="6516c651-b60a-46f3-817d-7342ebc8e81f" providerId="ADAL" clId="{9511AE73-8F03-43D8-84F1-5467BF622542}" dt="2022-08-21T17:01:08.715" v="6540" actId="20577"/>
          <ac:spMkLst>
            <pc:docMk/>
            <pc:sldMk cId="830513381" sldId="286"/>
            <ac:spMk id="2" creationId="{6E4A644E-3EAE-72B7-1575-872A0C06FF0A}"/>
          </ac:spMkLst>
        </pc:spChg>
      </pc:sldChg>
      <pc:sldChg chg="modSp add del mod">
        <pc:chgData name="tanzeys" userId="6516c651-b60a-46f3-817d-7342ebc8e81f" providerId="ADAL" clId="{9511AE73-8F03-43D8-84F1-5467BF622542}" dt="2022-08-10T01:20:06.966" v="2218" actId="47"/>
        <pc:sldMkLst>
          <pc:docMk/>
          <pc:sldMk cId="152574268" sldId="304"/>
        </pc:sldMkLst>
        <pc:picChg chg="mod">
          <ac:chgData name="tanzeys" userId="6516c651-b60a-46f3-817d-7342ebc8e81f" providerId="ADAL" clId="{9511AE73-8F03-43D8-84F1-5467BF622542}" dt="2022-08-10T01:18:22.515" v="2202" actId="14100"/>
          <ac:picMkLst>
            <pc:docMk/>
            <pc:sldMk cId="152574268" sldId="304"/>
            <ac:picMk id="8" creationId="{34964C8B-DAF6-4B24-BCB8-9E2165C4EDF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wnetid-my.sharepoint.com/personal/tanzeys_uw_edu/Documents/HPGe%20data/As-72/Copy%20of%20wooten_72se_predictedyields_contaminants_natge_Sea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30000" dirty="0"/>
              <a:t>70</a:t>
            </a:r>
            <a:r>
              <a:rPr lang="en-US" dirty="0"/>
              <a:t>Ge(α,x)</a:t>
            </a:r>
            <a:r>
              <a:rPr lang="en-US" baseline="30000" dirty="0"/>
              <a:t>72,73,75</a:t>
            </a:r>
            <a:r>
              <a:rPr lang="en-US" dirty="0"/>
              <a:t>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Se-72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'CS Data'!$K$7:$K$43</c:f>
              <c:numCache>
                <c:formatCode>0.0</c:formatCode>
                <c:ptCount val="37"/>
                <c:pt idx="0">
                  <c:v>16.7</c:v>
                </c:pt>
                <c:pt idx="1">
                  <c:v>17.600000000000001</c:v>
                </c:pt>
                <c:pt idx="2">
                  <c:v>18.399999999999999</c:v>
                </c:pt>
                <c:pt idx="3">
                  <c:v>19.3</c:v>
                </c:pt>
                <c:pt idx="4">
                  <c:v>20.2</c:v>
                </c:pt>
                <c:pt idx="5">
                  <c:v>21.8</c:v>
                </c:pt>
                <c:pt idx="6">
                  <c:v>23.2</c:v>
                </c:pt>
                <c:pt idx="7">
                  <c:v>23.8</c:v>
                </c:pt>
                <c:pt idx="8">
                  <c:v>24.6</c:v>
                </c:pt>
                <c:pt idx="9">
                  <c:v>25.1</c:v>
                </c:pt>
                <c:pt idx="10">
                  <c:v>26</c:v>
                </c:pt>
                <c:pt idx="11">
                  <c:v>26.4</c:v>
                </c:pt>
                <c:pt idx="12">
                  <c:v>27.7</c:v>
                </c:pt>
                <c:pt idx="13">
                  <c:v>28.3</c:v>
                </c:pt>
                <c:pt idx="14">
                  <c:v>28.9</c:v>
                </c:pt>
                <c:pt idx="15">
                  <c:v>29.5</c:v>
                </c:pt>
                <c:pt idx="16">
                  <c:v>30.1</c:v>
                </c:pt>
                <c:pt idx="17">
                  <c:v>30.7</c:v>
                </c:pt>
                <c:pt idx="18">
                  <c:v>31.4</c:v>
                </c:pt>
                <c:pt idx="19">
                  <c:v>32</c:v>
                </c:pt>
                <c:pt idx="20">
                  <c:v>32.5</c:v>
                </c:pt>
                <c:pt idx="21">
                  <c:v>33.1</c:v>
                </c:pt>
                <c:pt idx="22">
                  <c:v>33.6</c:v>
                </c:pt>
                <c:pt idx="23">
                  <c:v>34.1</c:v>
                </c:pt>
                <c:pt idx="24">
                  <c:v>34.700000000000003</c:v>
                </c:pt>
                <c:pt idx="25">
                  <c:v>35.299999999999997</c:v>
                </c:pt>
                <c:pt idx="26">
                  <c:v>35.700000000000003</c:v>
                </c:pt>
                <c:pt idx="27">
                  <c:v>36.700000000000003</c:v>
                </c:pt>
                <c:pt idx="28">
                  <c:v>37.700000000000003</c:v>
                </c:pt>
                <c:pt idx="29">
                  <c:v>38.6</c:v>
                </c:pt>
                <c:pt idx="30">
                  <c:v>39.5</c:v>
                </c:pt>
                <c:pt idx="31">
                  <c:v>40.5</c:v>
                </c:pt>
                <c:pt idx="32">
                  <c:v>41.5</c:v>
                </c:pt>
                <c:pt idx="33">
                  <c:v>42.4</c:v>
                </c:pt>
                <c:pt idx="34">
                  <c:v>44.3</c:v>
                </c:pt>
                <c:pt idx="35">
                  <c:v>45.2</c:v>
                </c:pt>
                <c:pt idx="36">
                  <c:v>46</c:v>
                </c:pt>
              </c:numCache>
            </c:numRef>
          </c:xVal>
          <c:yVal>
            <c:numRef>
              <c:f>'CS Data'!$L$7:$L$43</c:f>
              <c:numCache>
                <c:formatCode>0</c:formatCode>
                <c:ptCount val="37"/>
                <c:pt idx="0">
                  <c:v>6</c:v>
                </c:pt>
                <c:pt idx="1">
                  <c:v>26</c:v>
                </c:pt>
                <c:pt idx="2">
                  <c:v>32</c:v>
                </c:pt>
                <c:pt idx="3">
                  <c:v>44</c:v>
                </c:pt>
                <c:pt idx="4">
                  <c:v>78</c:v>
                </c:pt>
                <c:pt idx="5">
                  <c:v>104</c:v>
                </c:pt>
                <c:pt idx="6">
                  <c:v>160</c:v>
                </c:pt>
                <c:pt idx="7">
                  <c:v>248</c:v>
                </c:pt>
                <c:pt idx="8">
                  <c:v>224</c:v>
                </c:pt>
                <c:pt idx="9">
                  <c:v>272</c:v>
                </c:pt>
                <c:pt idx="10">
                  <c:v>299</c:v>
                </c:pt>
                <c:pt idx="11">
                  <c:v>342</c:v>
                </c:pt>
                <c:pt idx="12">
                  <c:v>382</c:v>
                </c:pt>
                <c:pt idx="13">
                  <c:v>381</c:v>
                </c:pt>
                <c:pt idx="14">
                  <c:v>407</c:v>
                </c:pt>
                <c:pt idx="15">
                  <c:v>425</c:v>
                </c:pt>
                <c:pt idx="16">
                  <c:v>423</c:v>
                </c:pt>
                <c:pt idx="17">
                  <c:v>392</c:v>
                </c:pt>
                <c:pt idx="18">
                  <c:v>421</c:v>
                </c:pt>
                <c:pt idx="19">
                  <c:v>403</c:v>
                </c:pt>
                <c:pt idx="20">
                  <c:v>425</c:v>
                </c:pt>
                <c:pt idx="21">
                  <c:v>400</c:v>
                </c:pt>
                <c:pt idx="22">
                  <c:v>430</c:v>
                </c:pt>
                <c:pt idx="23">
                  <c:v>400</c:v>
                </c:pt>
                <c:pt idx="24">
                  <c:v>416</c:v>
                </c:pt>
                <c:pt idx="25">
                  <c:v>361</c:v>
                </c:pt>
                <c:pt idx="26">
                  <c:v>416</c:v>
                </c:pt>
                <c:pt idx="27">
                  <c:v>403</c:v>
                </c:pt>
                <c:pt idx="28">
                  <c:v>344</c:v>
                </c:pt>
                <c:pt idx="29">
                  <c:v>290</c:v>
                </c:pt>
                <c:pt idx="30">
                  <c:v>279</c:v>
                </c:pt>
                <c:pt idx="31">
                  <c:v>241</c:v>
                </c:pt>
                <c:pt idx="32">
                  <c:v>220</c:v>
                </c:pt>
                <c:pt idx="33">
                  <c:v>177</c:v>
                </c:pt>
                <c:pt idx="34">
                  <c:v>147</c:v>
                </c:pt>
                <c:pt idx="35">
                  <c:v>126</c:v>
                </c:pt>
                <c:pt idx="36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B9-46E5-9FD5-72D77F4AF527}"/>
            </c:ext>
          </c:extLst>
        </c:ser>
        <c:ser>
          <c:idx val="1"/>
          <c:order val="1"/>
          <c:tx>
            <c:v>Se-73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'CS Data'!$H$7:$H$31</c:f>
              <c:numCache>
                <c:formatCode>0.0</c:formatCode>
                <c:ptCount val="25"/>
                <c:pt idx="0">
                  <c:v>7.8</c:v>
                </c:pt>
                <c:pt idx="1">
                  <c:v>9.1</c:v>
                </c:pt>
                <c:pt idx="2">
                  <c:v>10.4</c:v>
                </c:pt>
                <c:pt idx="3">
                  <c:v>11.6</c:v>
                </c:pt>
                <c:pt idx="4">
                  <c:v>12.8</c:v>
                </c:pt>
                <c:pt idx="5">
                  <c:v>14</c:v>
                </c:pt>
                <c:pt idx="6">
                  <c:v>15</c:v>
                </c:pt>
                <c:pt idx="7">
                  <c:v>15.9</c:v>
                </c:pt>
                <c:pt idx="8">
                  <c:v>16.7</c:v>
                </c:pt>
                <c:pt idx="9">
                  <c:v>17.600000000000001</c:v>
                </c:pt>
                <c:pt idx="10">
                  <c:v>18.399999999999999</c:v>
                </c:pt>
                <c:pt idx="11">
                  <c:v>19.3</c:v>
                </c:pt>
                <c:pt idx="12">
                  <c:v>20.2</c:v>
                </c:pt>
                <c:pt idx="13">
                  <c:v>21.8</c:v>
                </c:pt>
                <c:pt idx="14">
                  <c:v>23.2</c:v>
                </c:pt>
                <c:pt idx="15">
                  <c:v>24.6</c:v>
                </c:pt>
                <c:pt idx="16">
                  <c:v>26</c:v>
                </c:pt>
                <c:pt idx="17">
                  <c:v>27.2</c:v>
                </c:pt>
                <c:pt idx="18">
                  <c:v>28.3</c:v>
                </c:pt>
                <c:pt idx="19">
                  <c:v>29.5</c:v>
                </c:pt>
                <c:pt idx="20">
                  <c:v>30.7</c:v>
                </c:pt>
                <c:pt idx="21">
                  <c:v>32</c:v>
                </c:pt>
                <c:pt idx="22">
                  <c:v>33.1</c:v>
                </c:pt>
                <c:pt idx="23">
                  <c:v>34.1</c:v>
                </c:pt>
                <c:pt idx="24">
                  <c:v>35.299999999999997</c:v>
                </c:pt>
              </c:numCache>
            </c:numRef>
          </c:xVal>
          <c:yVal>
            <c:numRef>
              <c:f>'CS Data'!$I$7:$I$31</c:f>
              <c:numCache>
                <c:formatCode>0</c:formatCode>
                <c:ptCount val="25"/>
                <c:pt idx="0">
                  <c:v>78</c:v>
                </c:pt>
                <c:pt idx="1">
                  <c:v>122</c:v>
                </c:pt>
                <c:pt idx="2">
                  <c:v>182</c:v>
                </c:pt>
                <c:pt idx="3">
                  <c:v>188</c:v>
                </c:pt>
                <c:pt idx="4">
                  <c:v>250</c:v>
                </c:pt>
                <c:pt idx="5">
                  <c:v>354</c:v>
                </c:pt>
                <c:pt idx="6">
                  <c:v>370</c:v>
                </c:pt>
                <c:pt idx="7">
                  <c:v>464</c:v>
                </c:pt>
                <c:pt idx="8">
                  <c:v>496</c:v>
                </c:pt>
                <c:pt idx="9">
                  <c:v>572</c:v>
                </c:pt>
                <c:pt idx="10">
                  <c:v>531</c:v>
                </c:pt>
                <c:pt idx="11">
                  <c:v>526</c:v>
                </c:pt>
                <c:pt idx="12">
                  <c:v>579</c:v>
                </c:pt>
                <c:pt idx="13">
                  <c:v>486</c:v>
                </c:pt>
                <c:pt idx="14">
                  <c:v>460</c:v>
                </c:pt>
                <c:pt idx="15">
                  <c:v>336</c:v>
                </c:pt>
                <c:pt idx="16">
                  <c:v>298</c:v>
                </c:pt>
                <c:pt idx="17">
                  <c:v>222</c:v>
                </c:pt>
                <c:pt idx="18">
                  <c:v>139</c:v>
                </c:pt>
                <c:pt idx="19">
                  <c:v>116</c:v>
                </c:pt>
                <c:pt idx="20">
                  <c:v>90</c:v>
                </c:pt>
                <c:pt idx="21">
                  <c:v>61</c:v>
                </c:pt>
                <c:pt idx="22">
                  <c:v>54</c:v>
                </c:pt>
                <c:pt idx="23">
                  <c:v>45</c:v>
                </c:pt>
                <c:pt idx="24">
                  <c:v>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B9-46E5-9FD5-72D77F4AF527}"/>
            </c:ext>
          </c:extLst>
        </c:ser>
        <c:ser>
          <c:idx val="2"/>
          <c:order val="2"/>
          <c:tx>
            <c:v>Se-75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40000"/>
                  <a:lumOff val="6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'CS Data'!$E$60:$E$100</c:f>
              <c:numCache>
                <c:formatCode>0.0</c:formatCode>
                <c:ptCount val="41"/>
                <c:pt idx="0">
                  <c:v>7.8</c:v>
                </c:pt>
                <c:pt idx="1">
                  <c:v>9.1</c:v>
                </c:pt>
                <c:pt idx="2">
                  <c:v>10.4</c:v>
                </c:pt>
                <c:pt idx="3">
                  <c:v>11.6</c:v>
                </c:pt>
                <c:pt idx="4">
                  <c:v>12.8</c:v>
                </c:pt>
                <c:pt idx="5">
                  <c:v>14</c:v>
                </c:pt>
                <c:pt idx="6">
                  <c:v>15</c:v>
                </c:pt>
                <c:pt idx="7">
                  <c:v>15.9</c:v>
                </c:pt>
                <c:pt idx="8">
                  <c:v>16.7</c:v>
                </c:pt>
                <c:pt idx="9">
                  <c:v>17.600000000000001</c:v>
                </c:pt>
                <c:pt idx="10">
                  <c:v>18.399999999999999</c:v>
                </c:pt>
                <c:pt idx="11">
                  <c:v>19.3</c:v>
                </c:pt>
                <c:pt idx="12">
                  <c:v>20.2</c:v>
                </c:pt>
                <c:pt idx="13">
                  <c:v>21.8</c:v>
                </c:pt>
                <c:pt idx="14">
                  <c:v>23.2</c:v>
                </c:pt>
                <c:pt idx="15">
                  <c:v>23.8</c:v>
                </c:pt>
                <c:pt idx="16">
                  <c:v>24.6</c:v>
                </c:pt>
                <c:pt idx="17">
                  <c:v>25.1</c:v>
                </c:pt>
                <c:pt idx="18">
                  <c:v>26</c:v>
                </c:pt>
                <c:pt idx="19">
                  <c:v>26.4</c:v>
                </c:pt>
                <c:pt idx="20">
                  <c:v>27.2</c:v>
                </c:pt>
                <c:pt idx="21">
                  <c:v>27.7</c:v>
                </c:pt>
                <c:pt idx="22">
                  <c:v>28.3</c:v>
                </c:pt>
                <c:pt idx="23">
                  <c:v>28.9</c:v>
                </c:pt>
                <c:pt idx="24">
                  <c:v>29.5</c:v>
                </c:pt>
                <c:pt idx="25">
                  <c:v>30.1</c:v>
                </c:pt>
                <c:pt idx="26">
                  <c:v>31.4</c:v>
                </c:pt>
                <c:pt idx="27">
                  <c:v>32.5</c:v>
                </c:pt>
                <c:pt idx="28">
                  <c:v>33.6</c:v>
                </c:pt>
                <c:pt idx="29">
                  <c:v>34.700000000000003</c:v>
                </c:pt>
                <c:pt idx="30">
                  <c:v>35.700000000000003</c:v>
                </c:pt>
                <c:pt idx="31">
                  <c:v>36.700000000000003</c:v>
                </c:pt>
                <c:pt idx="32">
                  <c:v>37.700000000000003</c:v>
                </c:pt>
                <c:pt idx="33">
                  <c:v>38.6</c:v>
                </c:pt>
                <c:pt idx="34">
                  <c:v>40.5</c:v>
                </c:pt>
                <c:pt idx="35">
                  <c:v>41.5</c:v>
                </c:pt>
                <c:pt idx="36">
                  <c:v>42.4</c:v>
                </c:pt>
                <c:pt idx="37">
                  <c:v>43.4</c:v>
                </c:pt>
                <c:pt idx="38">
                  <c:v>44.3</c:v>
                </c:pt>
                <c:pt idx="39">
                  <c:v>45.2</c:v>
                </c:pt>
                <c:pt idx="40">
                  <c:v>46</c:v>
                </c:pt>
              </c:numCache>
            </c:numRef>
          </c:xVal>
          <c:yVal>
            <c:numRef>
              <c:f>'CS Data'!$F$60:$F$100</c:f>
              <c:numCache>
                <c:formatCode>0</c:formatCode>
                <c:ptCount val="41"/>
                <c:pt idx="0">
                  <c:v>106</c:v>
                </c:pt>
                <c:pt idx="1">
                  <c:v>235</c:v>
                </c:pt>
                <c:pt idx="2">
                  <c:v>372</c:v>
                </c:pt>
                <c:pt idx="3">
                  <c:v>319</c:v>
                </c:pt>
                <c:pt idx="4">
                  <c:v>502</c:v>
                </c:pt>
                <c:pt idx="5">
                  <c:v>700</c:v>
                </c:pt>
                <c:pt idx="6">
                  <c:v>603</c:v>
                </c:pt>
                <c:pt idx="7">
                  <c:v>647</c:v>
                </c:pt>
                <c:pt idx="8">
                  <c:v>722</c:v>
                </c:pt>
                <c:pt idx="9">
                  <c:v>700</c:v>
                </c:pt>
                <c:pt idx="10">
                  <c:v>616</c:v>
                </c:pt>
                <c:pt idx="11">
                  <c:v>640</c:v>
                </c:pt>
                <c:pt idx="12">
                  <c:v>500</c:v>
                </c:pt>
                <c:pt idx="13">
                  <c:v>394</c:v>
                </c:pt>
                <c:pt idx="14">
                  <c:v>323</c:v>
                </c:pt>
                <c:pt idx="15">
                  <c:v>312</c:v>
                </c:pt>
                <c:pt idx="16">
                  <c:v>198</c:v>
                </c:pt>
                <c:pt idx="17">
                  <c:v>194</c:v>
                </c:pt>
                <c:pt idx="18">
                  <c:v>143</c:v>
                </c:pt>
                <c:pt idx="19">
                  <c:v>179</c:v>
                </c:pt>
                <c:pt idx="20">
                  <c:v>118</c:v>
                </c:pt>
                <c:pt idx="21">
                  <c:v>125</c:v>
                </c:pt>
                <c:pt idx="22">
                  <c:v>84</c:v>
                </c:pt>
                <c:pt idx="23">
                  <c:v>78</c:v>
                </c:pt>
                <c:pt idx="24">
                  <c:v>68</c:v>
                </c:pt>
                <c:pt idx="25">
                  <c:v>69</c:v>
                </c:pt>
                <c:pt idx="26">
                  <c:v>55</c:v>
                </c:pt>
                <c:pt idx="27">
                  <c:v>74</c:v>
                </c:pt>
                <c:pt idx="28">
                  <c:v>52</c:v>
                </c:pt>
                <c:pt idx="29">
                  <c:v>43</c:v>
                </c:pt>
                <c:pt idx="30">
                  <c:v>28</c:v>
                </c:pt>
                <c:pt idx="31">
                  <c:v>21</c:v>
                </c:pt>
                <c:pt idx="32">
                  <c:v>27</c:v>
                </c:pt>
                <c:pt idx="33">
                  <c:v>22</c:v>
                </c:pt>
                <c:pt idx="34">
                  <c:v>22</c:v>
                </c:pt>
                <c:pt idx="35">
                  <c:v>21</c:v>
                </c:pt>
                <c:pt idx="36" formatCode="0.0">
                  <c:v>17.8</c:v>
                </c:pt>
                <c:pt idx="37" formatCode="0.0">
                  <c:v>13.9</c:v>
                </c:pt>
                <c:pt idx="38" formatCode="0.0">
                  <c:v>16.7</c:v>
                </c:pt>
                <c:pt idx="39" formatCode="0.0">
                  <c:v>16.7</c:v>
                </c:pt>
                <c:pt idx="40" formatCode="0.0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BB9-46E5-9FD5-72D77F4AF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4119480"/>
        <c:axId val="644121120"/>
      </c:scatterChart>
      <c:valAx>
        <c:axId val="644119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121120"/>
        <c:crosses val="autoZero"/>
        <c:crossBetween val="midCat"/>
      </c:valAx>
      <c:valAx>
        <c:axId val="644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mBarn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119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1A29A-EF0E-46E7-95EE-1C65CFA59EDE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99228-98F5-4100-8E6B-8117276F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99228-98F5-4100-8E6B-8117276FE0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3" name="Picture 2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3" y="6487457"/>
            <a:ext cx="3233727" cy="163374"/>
          </a:xfrm>
          <a:prstGeom prst="rect">
            <a:avLst/>
          </a:prstGeom>
        </p:spPr>
      </p:pic>
      <p:pic>
        <p:nvPicPr>
          <p:cNvPr id="4" name="Picture 3" descr="Bar_RtAngle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2" y="3947767"/>
            <a:ext cx="3268557" cy="1245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95676" y="939147"/>
            <a:ext cx="9296400" cy="2871103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41" y="6487457"/>
            <a:ext cx="3233727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91288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92828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91167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41" y="6487457"/>
            <a:ext cx="3233727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822192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DDE3-BD49-4F86-AB0A-0FA6A1E1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75568-D3B8-4BA1-BC62-A9EF6DF5A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71EB-D5FD-4C8F-BD0B-AEB3044D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0027-0D6F-47B4-98AE-C33942F4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28538-7688-4998-84EB-6D4CFFEF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0A14-B1AB-4020-8BE7-91DF806D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8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95676" y="2320239"/>
            <a:ext cx="10929485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12" name="Picture 11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" y="1402894"/>
            <a:ext cx="1828268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6" y="365126"/>
            <a:ext cx="10912883" cy="998383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41" y="6487457"/>
            <a:ext cx="3233727" cy="163374"/>
          </a:xfrm>
          <a:prstGeom prst="rect">
            <a:avLst/>
          </a:prstGeom>
        </p:spPr>
      </p:pic>
      <p:pic>
        <p:nvPicPr>
          <p:cNvPr id="12" name="Picture 11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" y="1402894"/>
            <a:ext cx="1828268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4" y="365126"/>
            <a:ext cx="10752673" cy="998383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895676" y="1736725"/>
            <a:ext cx="10912883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4B2E83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10" name="Picture 9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" y="1402894"/>
            <a:ext cx="1828268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4" y="371510"/>
            <a:ext cx="1091288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53" y="5945854"/>
            <a:ext cx="18288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12" y="6354234"/>
            <a:ext cx="3386667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798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320239"/>
            <a:ext cx="10929485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5676" y="1730667"/>
            <a:ext cx="10912883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6" y="365069"/>
            <a:ext cx="10912883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53" y="5945854"/>
            <a:ext cx="1828800" cy="923544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736726"/>
            <a:ext cx="10769275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6" y="371511"/>
            <a:ext cx="1075267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201" y="6354234"/>
            <a:ext cx="3386667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022351" y="1736725"/>
            <a:ext cx="10695516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3" y="1437805"/>
            <a:ext cx="1810912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5675" y="371511"/>
            <a:ext cx="10822192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2" y="5949410"/>
            <a:ext cx="18288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3" y="6487457"/>
            <a:ext cx="3233727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671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293849"/>
            <a:ext cx="9925050" cy="2641756"/>
          </a:xfrm>
        </p:spPr>
        <p:txBody>
          <a:bodyPr/>
          <a:lstStyle/>
          <a:p>
            <a:r>
              <a:rPr lang="en-US" sz="4400" b="1" dirty="0"/>
              <a:t>Alpha Irradiation of Germanium Metal Targets for Production of High Specific Activity </a:t>
            </a:r>
            <a:r>
              <a:rPr lang="en-US" sz="4400" b="1" baseline="30000" dirty="0"/>
              <a:t>72</a:t>
            </a:r>
            <a:r>
              <a:rPr lang="en-US" sz="4400" b="1" dirty="0"/>
              <a:t>Se/</a:t>
            </a:r>
            <a:r>
              <a:rPr lang="en-US" sz="4400" b="1" baseline="30000" dirty="0"/>
              <a:t>72</a:t>
            </a:r>
            <a:r>
              <a:rPr lang="en-US" sz="4400" b="1" dirty="0"/>
              <a:t>As: Challenges Associated with Thick Target Preparation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70FEB31-F625-BE87-A02E-E1459581E1F8}"/>
              </a:ext>
            </a:extLst>
          </p:cNvPr>
          <p:cNvSpPr txBox="1">
            <a:spLocks/>
          </p:cNvSpPr>
          <p:nvPr/>
        </p:nvSpPr>
        <p:spPr>
          <a:xfrm>
            <a:off x="95250" y="3247401"/>
            <a:ext cx="12001500" cy="2808198"/>
          </a:xfrm>
          <a:prstGeom prst="rect">
            <a:avLst/>
          </a:prstGeom>
          <a:solidFill>
            <a:srgbClr val="4B2E83"/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i="0" kern="120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Sean Tanzey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 Dorman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Ezgi Yalcintas Bethune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Robert Smith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Lake Wooten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Greg Felsted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Peter Pauzauskie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Marissa Kranz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David Argento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Robert Emery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Heather M. Hennkens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Silvia S. Jurisson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Dmitri G. Medvedev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Cathy S. Cutler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Scott Wilbur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Yawen Li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Radiation Oncology, University of Washington, Seattle, WA, 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Materials Science &amp; Engineering, University of Washington, Seattle, WA, 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Chemistry, University of Missouri, Columbia, MO, 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Reactor, University of Missouri, Columbia, MO, 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Collider Accelerator Department, Brookhaven National Laboratory, Upton, NY, USA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5C05C8F-245D-5D9C-DDCD-D62376CE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889DFA4-A4E8-4646-C1C0-6293F8781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040" y="605645"/>
            <a:ext cx="1466066" cy="149163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ECCECB8-3FD3-E3A9-83F0-54562F39CC0A}"/>
              </a:ext>
            </a:extLst>
          </p:cNvPr>
          <p:cNvSpPr txBox="1">
            <a:spLocks/>
          </p:cNvSpPr>
          <p:nvPr/>
        </p:nvSpPr>
        <p:spPr>
          <a:xfrm>
            <a:off x="10012260" y="2614189"/>
            <a:ext cx="2298775" cy="441961"/>
          </a:xfrm>
          <a:prstGeom prst="rect">
            <a:avLst/>
          </a:prstGeom>
          <a:solidFill>
            <a:srgbClr val="4B2E83"/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i="0" kern="120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Workshop 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Targetry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Target Chemistry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DFE3-1C05-4BFA-9CE7-379EF3C0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08883" cy="752963"/>
          </a:xfrm>
        </p:spPr>
        <p:txBody>
          <a:bodyPr/>
          <a:lstStyle/>
          <a:p>
            <a:pPr algn="l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B2B30-FBFA-4317-A5B1-065AF724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0" y="1012043"/>
            <a:ext cx="11831516" cy="60171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Book Antiqua" panose="02040602050305030304" pitchFamily="18" charset="0"/>
              </a:rPr>
              <a:t>Press 2 Al discs at 10 MPa for 1 min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0.2 mm thick/Al disc (0.38-0.4 mm total thickness)</a:t>
            </a:r>
          </a:p>
          <a:p>
            <a:pPr marL="457200" lvl="1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Book Antiqua" panose="02040602050305030304" pitchFamily="18" charset="0"/>
              </a:rPr>
              <a:t>Press 170 mg Ge powder at 10 MPa for 10 min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Captures 20-41 MeV alphas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Press ~90 mg of Ge powder 2x</a:t>
            </a:r>
          </a:p>
          <a:p>
            <a:pPr lvl="1"/>
            <a:r>
              <a:rPr lang="en-US" sz="2000" dirty="0">
                <a:latin typeface="Book Antiqua" panose="02040602050305030304" pitchFamily="18" charset="0"/>
              </a:rPr>
              <a:t>Ge pellet density does not reach actual density</a:t>
            </a:r>
          </a:p>
          <a:p>
            <a:pPr lvl="2"/>
            <a:r>
              <a:rPr lang="en-US" sz="1800" dirty="0">
                <a:latin typeface="Book Antiqua" panose="02040602050305030304" pitchFamily="18" charset="0"/>
              </a:rPr>
              <a:t>3.2 g/cm</a:t>
            </a:r>
            <a:r>
              <a:rPr lang="en-US" sz="1800" baseline="30000" dirty="0">
                <a:latin typeface="Book Antiqua" panose="02040602050305030304" pitchFamily="18" charset="0"/>
              </a:rPr>
              <a:t>3</a:t>
            </a:r>
            <a:r>
              <a:rPr lang="en-US" sz="1800" dirty="0">
                <a:latin typeface="Book Antiqua" panose="02040602050305030304" pitchFamily="18" charset="0"/>
              </a:rPr>
              <a:t> vs 5.5 g/cm</a:t>
            </a:r>
            <a:r>
              <a:rPr lang="en-US" sz="1800" baseline="30000" dirty="0">
                <a:latin typeface="Book Antiqua" panose="02040602050305030304" pitchFamily="18" charset="0"/>
              </a:rPr>
              <a:t>3</a:t>
            </a:r>
          </a:p>
          <a:p>
            <a:pPr marL="457200" lvl="1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lvl="1"/>
            <a:endParaRPr lang="en-US" sz="2400" dirty="0">
              <a:latin typeface="Book Antiqua" panose="020406020503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Book Antiqua" panose="02040602050305030304" pitchFamily="18" charset="0"/>
              </a:rPr>
              <a:t>Place Si disc on top and screw down lid with O-ring</a:t>
            </a:r>
          </a:p>
        </p:txBody>
      </p:sp>
      <p:pic>
        <p:nvPicPr>
          <p:cNvPr id="4" name="Picture 3" descr="A circular object with holes in it&#10;&#10;Description automatically generated with low confidence">
            <a:extLst>
              <a:ext uri="{FF2B5EF4-FFF2-40B4-BE49-F238E27FC236}">
                <a16:creationId xmlns:a16="http://schemas.microsoft.com/office/drawing/2014/main" id="{45F92EE9-8413-4790-BD70-CA6D16091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66" y="2549456"/>
            <a:ext cx="1871271" cy="1729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16E12-018A-4836-A1C5-A535943D7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66" y="4698229"/>
            <a:ext cx="1925550" cy="1729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657AE-F0F2-4F59-8C5D-A67718DE3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376" y="622998"/>
            <a:ext cx="1871271" cy="1655355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CD299C0-9240-DA97-0742-9C9C9E132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F14D0E-65E9-8E70-D163-5EBF6F5749F2}"/>
              </a:ext>
            </a:extLst>
          </p:cNvPr>
          <p:cNvSpPr txBox="1"/>
          <p:nvPr/>
        </p:nvSpPr>
        <p:spPr>
          <a:xfrm>
            <a:off x="7139201" y="109635"/>
            <a:ext cx="27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(W*m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170EA-224B-779A-B570-4402CD7D4EEF}"/>
              </a:ext>
            </a:extLst>
          </p:cNvPr>
          <p:cNvSpPr txBox="1"/>
          <p:nvPr/>
        </p:nvSpPr>
        <p:spPr>
          <a:xfrm>
            <a:off x="7161196" y="1127509"/>
            <a:ext cx="27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</a:t>
            </a: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FC5AF-A0DE-7B8F-094F-6ACEC2E72799}"/>
              </a:ext>
            </a:extLst>
          </p:cNvPr>
          <p:cNvSpPr txBox="1"/>
          <p:nvPr/>
        </p:nvSpPr>
        <p:spPr>
          <a:xfrm>
            <a:off x="7161196" y="3060458"/>
            <a:ext cx="27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59.9</a:t>
            </a: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84ACC-41AF-BC15-5A1A-52A68A1352B9}"/>
              </a:ext>
            </a:extLst>
          </p:cNvPr>
          <p:cNvSpPr txBox="1"/>
          <p:nvPr/>
        </p:nvSpPr>
        <p:spPr>
          <a:xfrm>
            <a:off x="7161196" y="5078756"/>
            <a:ext cx="27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1ED2B4-CB27-1CCA-96F4-53C7D7AB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198F26-DB31-6FD2-93AD-4185C1B5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0A14-B1AB-4020-8BE7-91DF806DCF7D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7EB57-BE43-9614-A7C5-A7292270E1F6}"/>
              </a:ext>
            </a:extLst>
          </p:cNvPr>
          <p:cNvSpPr txBox="1"/>
          <p:nvPr/>
        </p:nvSpPr>
        <p:spPr>
          <a:xfrm>
            <a:off x="11953828" y="6621206"/>
            <a:ext cx="436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5120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F04DA-6BDE-FF8E-7CA7-E3DBCC51D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650" y="508873"/>
            <a:ext cx="5464140" cy="4015497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>
                <a:latin typeface="Book Antiqua" panose="02040602050305030304" pitchFamily="18" charset="0"/>
              </a:rPr>
              <a:t>47.3 MeV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latin typeface="Book Antiqua" panose="02040602050305030304" pitchFamily="18" charset="0"/>
              </a:rPr>
              <a:t>-beam at 5 µAh</a:t>
            </a: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r>
              <a:rPr lang="en-US" b="0" dirty="0">
                <a:latin typeface="Book Antiqua" panose="02040602050305030304" pitchFamily="18" charset="0"/>
              </a:rPr>
              <a:t>Max beam current: 7 µA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Si wafer removed with gravity</a:t>
            </a:r>
          </a:p>
          <a:p>
            <a:pPr lvl="1"/>
            <a:r>
              <a:rPr lang="en-US" sz="2400" b="0" dirty="0">
                <a:latin typeface="Book Antiqua" panose="02040602050305030304" pitchFamily="18" charset="0"/>
              </a:rPr>
              <a:t>Some Ge bonded to Si disc post-irradiation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80% of germanium pellet recovered using spatula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Window Germanium Target</a:t>
            </a: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44ABF22C-1092-C356-45FA-F382AA4741A3}"/>
              </a:ext>
            </a:extLst>
          </p:cNvPr>
          <p:cNvSpPr txBox="1">
            <a:spLocks/>
          </p:cNvSpPr>
          <p:nvPr/>
        </p:nvSpPr>
        <p:spPr>
          <a:xfrm>
            <a:off x="6096000" y="508873"/>
            <a:ext cx="5669280" cy="40154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Book Antiqua" panose="02040602050305030304" pitchFamily="18" charset="0"/>
              </a:rPr>
              <a:t>47.3 MeV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latin typeface="Book Antiqua" panose="02040602050305030304" pitchFamily="18" charset="0"/>
              </a:rPr>
              <a:t>-beam at 6 µAh</a:t>
            </a: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r>
              <a:rPr lang="en-US" b="0" dirty="0">
                <a:latin typeface="Book Antiqua" panose="02040602050305030304" pitchFamily="18" charset="0"/>
              </a:rPr>
              <a:t>Max beam current: 15 µA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Had difficulty removing material where “burn” spot was and had trouble fully dissolving material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Target material thought to have melted possibly due to overfocusing of beam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D995D-ADC2-0865-456A-AA49E4D1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3085" r="7386" b="8527"/>
          <a:stretch/>
        </p:blipFill>
        <p:spPr>
          <a:xfrm>
            <a:off x="631861" y="4279783"/>
            <a:ext cx="4563810" cy="2335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92A8F-36C2-6649-91A7-097BDBD0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331" y="4185516"/>
            <a:ext cx="2910451" cy="2460381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4E0866E-2F90-89E7-A3DA-62B8046A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547810-0BA2-3595-189B-80226B05A506}"/>
              </a:ext>
            </a:extLst>
          </p:cNvPr>
          <p:cNvSpPr txBox="1"/>
          <p:nvPr/>
        </p:nvSpPr>
        <p:spPr>
          <a:xfrm>
            <a:off x="11765280" y="6621206"/>
            <a:ext cx="426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1635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D962-4584-40C4-8D49-F00CED2A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276600" cy="502920"/>
          </a:xfrm>
        </p:spPr>
        <p:txBody>
          <a:bodyPr/>
          <a:lstStyle/>
          <a:p>
            <a:pPr algn="l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Releasing</a:t>
            </a:r>
            <a:r>
              <a:rPr lang="en-US" sz="3200" b="1" u="sng" dirty="0"/>
              <a:t>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D2B6-5EF7-428B-8E61-05AFE09A8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8818"/>
            <a:ext cx="10515600" cy="4351338"/>
          </a:xfrm>
        </p:spPr>
        <p:txBody>
          <a:bodyPr/>
          <a:lstStyle/>
          <a:p>
            <a:r>
              <a:rPr lang="en-US" sz="2400" dirty="0">
                <a:latin typeface="Book Antiqua" panose="02040602050305030304" pitchFamily="18" charset="0"/>
              </a:rPr>
              <a:t>Want something that will form a thin film, be resistant to high temperatures, water/carbon/silicon based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u="sng" dirty="0">
                <a:latin typeface="Book Antiqua" panose="02040602050305030304" pitchFamily="18" charset="0"/>
              </a:rPr>
              <a:t>Boron Nitride (BN)</a:t>
            </a: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High temperature release coating from Miller-Stephenson</a:t>
            </a: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Thermal Conductivity: </a:t>
            </a:r>
          </a:p>
          <a:p>
            <a:pPr lvl="2"/>
            <a:r>
              <a:rPr lang="en-US" sz="2000" dirty="0">
                <a:latin typeface="Book Antiqua" panose="02040602050305030304" pitchFamily="18" charset="0"/>
              </a:rPr>
              <a:t>751 W/(m*K) (</a:t>
            </a:r>
            <a:r>
              <a:rPr lang="en-US" sz="2000" dirty="0">
                <a:effectLst/>
                <a:latin typeface="Book Antiqua" panose="02040602050305030304" pitchFamily="18" charset="0"/>
              </a:rPr>
              <a:t>Cai et al., </a:t>
            </a:r>
            <a:r>
              <a:rPr lang="en-US" sz="2000" i="1" dirty="0">
                <a:effectLst/>
                <a:latin typeface="Book Antiqua" panose="02040602050305030304" pitchFamily="18" charset="0"/>
              </a:rPr>
              <a:t>Sci. Adv</a:t>
            </a:r>
            <a:r>
              <a:rPr lang="en-US" sz="2000" dirty="0">
                <a:effectLst/>
                <a:latin typeface="Book Antiqua" panose="02040602050305030304" pitchFamily="18" charset="0"/>
              </a:rPr>
              <a:t>. </a:t>
            </a:r>
            <a:r>
              <a:rPr lang="en-US" sz="2000" b="1" dirty="0">
                <a:effectLst/>
                <a:latin typeface="Book Antiqua" panose="02040602050305030304" pitchFamily="18" charset="0"/>
              </a:rPr>
              <a:t>2019</a:t>
            </a:r>
            <a:r>
              <a:rPr lang="en-US" sz="2000" dirty="0">
                <a:effectLst/>
                <a:latin typeface="Book Antiqua" panose="02040602050305030304" pitchFamily="18" charset="0"/>
              </a:rPr>
              <a:t>; 5:eaav0129)</a:t>
            </a:r>
          </a:p>
          <a:p>
            <a:pPr lvl="2"/>
            <a:r>
              <a:rPr lang="en-US" sz="2000" dirty="0">
                <a:latin typeface="Book Antiqua" panose="02040602050305030304" pitchFamily="18" charset="0"/>
              </a:rPr>
              <a:t>550 W/(m*K) (Yuan et al., </a:t>
            </a:r>
            <a:r>
              <a:rPr lang="en-US" sz="2000" dirty="0">
                <a:effectLst/>
                <a:latin typeface="Book Antiqua" panose="02040602050305030304" pitchFamily="18" charset="0"/>
              </a:rPr>
              <a:t>Comm. Phys, </a:t>
            </a:r>
            <a:r>
              <a:rPr lang="en-US" sz="2000" b="1" dirty="0">
                <a:effectLst/>
                <a:latin typeface="Book Antiqua" panose="02040602050305030304" pitchFamily="18" charset="0"/>
              </a:rPr>
              <a:t>2019, </a:t>
            </a:r>
            <a:r>
              <a:rPr lang="en-US" sz="2000" dirty="0">
                <a:effectLst/>
                <a:latin typeface="Book Antiqua" panose="02040602050305030304" pitchFamily="18" charset="0"/>
              </a:rPr>
              <a:t>2:43) </a:t>
            </a:r>
            <a:endParaRPr lang="en-US" sz="2000" dirty="0">
              <a:latin typeface="Book Antiqua" panose="02040602050305030304" pitchFamily="18" charset="0"/>
            </a:endParaRP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100% non-flammable aerosol formulation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00FCC-DCE1-4F42-BD13-4819B48B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779" y="4014153"/>
            <a:ext cx="3713868" cy="246379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833EE60-BDF8-775F-D46A-D3396B36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1AEB0-FF8A-3E90-BF7E-F7D3FC5F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BD3E3-8DE1-E1F3-767F-41CB161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0A14-B1AB-4020-8BE7-91DF806DCF7D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290F-0FEF-337F-6E55-454D59170B53}"/>
              </a:ext>
            </a:extLst>
          </p:cNvPr>
          <p:cNvSpPr txBox="1"/>
          <p:nvPr/>
        </p:nvSpPr>
        <p:spPr>
          <a:xfrm>
            <a:off x="11811000" y="6621206"/>
            <a:ext cx="381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71786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94EA-FF5D-40E0-B127-C0F34D123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25700" cy="628661"/>
          </a:xfrm>
        </p:spPr>
        <p:txBody>
          <a:bodyPr/>
          <a:lstStyle/>
          <a:p>
            <a:pPr algn="l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Boron Nitride  (BN) Release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CC560-F0AF-44A3-9C46-06178FB8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97306"/>
            <a:ext cx="10515600" cy="4933954"/>
          </a:xfrm>
        </p:spPr>
        <p:txBody>
          <a:bodyPr/>
          <a:lstStyle/>
          <a:p>
            <a:r>
              <a:rPr lang="en-US" sz="2400" dirty="0">
                <a:latin typeface="Book Antiqua" panose="02040602050305030304" pitchFamily="18" charset="0"/>
              </a:rPr>
              <a:t>Optimal spray for 3 seconds 6 inches from surface</a:t>
            </a: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Let dry for 3-5 minutes before touching/pressing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Germanium targets prepared w/ &amp; w/o BN on aluminum</a:t>
            </a: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Targets subjected to 250 °C and vacuum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BFEC4-4129-4937-B893-0DB4DF78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89" y="1585788"/>
            <a:ext cx="1447800" cy="1280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C1261-C6ED-4A10-B732-812DC9DB4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73" y="1585788"/>
            <a:ext cx="1496242" cy="1280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3537E-6477-4FBE-8A20-3B00BFC2C997}"/>
              </a:ext>
            </a:extLst>
          </p:cNvPr>
          <p:cNvSpPr txBox="1"/>
          <p:nvPr/>
        </p:nvSpPr>
        <p:spPr>
          <a:xfrm>
            <a:off x="3504444" y="2866534"/>
            <a:ext cx="454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64 mg                        66 mg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0.2 mm                     0.22 mm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music&#10;&#10;Description automatically generated">
            <a:extLst>
              <a:ext uri="{FF2B5EF4-FFF2-40B4-BE49-F238E27FC236}">
                <a16:creationId xmlns:a16="http://schemas.microsoft.com/office/drawing/2014/main" id="{5BC1EC03-9CD8-4288-9AF5-9D75EAF5D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7" y="4970681"/>
            <a:ext cx="4065973" cy="1712486"/>
          </a:xfrm>
          <a:prstGeom prst="rect">
            <a:avLst/>
          </a:prstGeom>
        </p:spPr>
      </p:pic>
      <p:pic>
        <p:nvPicPr>
          <p:cNvPr id="12" name="Picture 11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0F1E071A-043A-4B23-BE1A-831A3AEB7F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/>
          <a:stretch/>
        </p:blipFill>
        <p:spPr>
          <a:xfrm>
            <a:off x="4738687" y="4970680"/>
            <a:ext cx="2387013" cy="1712486"/>
          </a:xfrm>
          <a:prstGeom prst="rect">
            <a:avLst/>
          </a:prstGeom>
        </p:spPr>
      </p:pic>
      <p:pic>
        <p:nvPicPr>
          <p:cNvPr id="16" name="Picture 15" descr="A picture containing music, indoor&#10;&#10;Description automatically generated">
            <a:extLst>
              <a:ext uri="{FF2B5EF4-FFF2-40B4-BE49-F238E27FC236}">
                <a16:creationId xmlns:a16="http://schemas.microsoft.com/office/drawing/2014/main" id="{9E270C63-1F2B-4FDA-A545-65AF4952C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51" y="4970681"/>
            <a:ext cx="3845126" cy="17124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7D77D1-F651-44D4-A143-FD3623D1681D}"/>
              </a:ext>
            </a:extLst>
          </p:cNvPr>
          <p:cNvSpPr txBox="1"/>
          <p:nvPr/>
        </p:nvSpPr>
        <p:spPr>
          <a:xfrm>
            <a:off x="1932819" y="4601348"/>
            <a:ext cx="217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w/o BN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C8507-03AF-470C-84DB-BE5DB1B750B9}"/>
              </a:ext>
            </a:extLst>
          </p:cNvPr>
          <p:cNvSpPr txBox="1"/>
          <p:nvPr/>
        </p:nvSpPr>
        <p:spPr>
          <a:xfrm>
            <a:off x="5573242" y="4601348"/>
            <a:ext cx="217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 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CA98C-9373-489F-9567-236D4EF70319}"/>
              </a:ext>
            </a:extLst>
          </p:cNvPr>
          <p:cNvSpPr txBox="1"/>
          <p:nvPr/>
        </p:nvSpPr>
        <p:spPr>
          <a:xfrm>
            <a:off x="8050251" y="4601349"/>
            <a:ext cx="175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 BN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FE20B-B04C-4094-9299-7F35FAD03870}"/>
              </a:ext>
            </a:extLst>
          </p:cNvPr>
          <p:cNvSpPr txBox="1"/>
          <p:nvPr/>
        </p:nvSpPr>
        <p:spPr>
          <a:xfrm>
            <a:off x="9843209" y="4601349"/>
            <a:ext cx="217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w/o BN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71B0EAD-3C8C-81CF-1F03-5EF5E482A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B88238-0366-E6E1-71ED-F20B0A0A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DD018-16D9-DC00-DBC9-B1A21E18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0A14-B1AB-4020-8BE7-91DF806DCF7D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8FC5B-1893-E252-2925-EC18AF394259}"/>
              </a:ext>
            </a:extLst>
          </p:cNvPr>
          <p:cNvSpPr txBox="1"/>
          <p:nvPr/>
        </p:nvSpPr>
        <p:spPr>
          <a:xfrm>
            <a:off x="11874223" y="6581001"/>
            <a:ext cx="480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5944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" y="653345"/>
            <a:ext cx="10928280" cy="4015497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sz="2400" i="1" dirty="0">
                <a:latin typeface="Book Antiqua" panose="02040602050305030304" pitchFamily="18" charset="0"/>
              </a:rPr>
              <a:t>47.3 MeV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latin typeface="Book Antiqua" panose="02040602050305030304" pitchFamily="18" charset="0"/>
              </a:rPr>
              <a:t>-beam at 10 µA for 15 minutes</a:t>
            </a:r>
          </a:p>
          <a:p>
            <a:pPr marL="0" indent="0">
              <a:buNone/>
            </a:pPr>
            <a:endParaRPr lang="en-US" sz="2400" i="1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Target prepared with BN release agent and preheating Ge (105 °C overnight)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Hole burned through Si, losing 24.5 mg of material (Ge and Si)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Si disc needed to be removed with spatula </a:t>
            </a:r>
          </a:p>
          <a:p>
            <a:pPr lvl="1"/>
            <a:r>
              <a:rPr lang="en-US" sz="2400" dirty="0">
                <a:latin typeface="Book Antiqua" panose="02040602050305030304" pitchFamily="18" charset="0"/>
              </a:rPr>
              <a:t>Majority of germanium was bonded to Si when removed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Window Germanium Target with BN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0221B6E-0EFC-C956-A984-D272EA06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9802D65E-32C7-FD7E-CDD0-74DED83BD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9" y="3950831"/>
            <a:ext cx="2682404" cy="252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968AB-3396-8E94-BEF6-CEFE059D1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758" y="3950830"/>
            <a:ext cx="2659320" cy="2529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2277B-A775-4E4B-9A2C-DCB4B30BA18F}"/>
              </a:ext>
            </a:extLst>
          </p:cNvPr>
          <p:cNvSpPr txBox="1"/>
          <p:nvPr/>
        </p:nvSpPr>
        <p:spPr>
          <a:xfrm>
            <a:off x="11841480" y="6621206"/>
            <a:ext cx="350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15680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20" y="653345"/>
            <a:ext cx="10928280" cy="4015497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Raman shifts of Ge-O and Ge-water peaks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Measured Raman shifts of germanium samples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Spectroscopy Analysis</a:t>
            </a:r>
          </a:p>
        </p:txBody>
      </p:sp>
      <p:pic>
        <p:nvPicPr>
          <p:cNvPr id="100" name="Picture 2" descr="https://i.stack.imgur.com/6KCkc.jpg">
            <a:extLst>
              <a:ext uri="{FF2B5EF4-FFF2-40B4-BE49-F238E27FC236}">
                <a16:creationId xmlns:a16="http://schemas.microsoft.com/office/drawing/2014/main" id="{01FCE5CF-1706-981B-2AB1-E101B485F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9900" r="9638" b="5484"/>
          <a:stretch/>
        </p:blipFill>
        <p:spPr bwMode="auto">
          <a:xfrm>
            <a:off x="1310222" y="1288751"/>
            <a:ext cx="3910684" cy="20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30ED4D6-B38C-084C-8A1B-0ECF6EA3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771" y="945236"/>
            <a:ext cx="2737200" cy="278381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4C2F2A6-C399-C4E6-557C-221B6D1F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22" y="4313268"/>
            <a:ext cx="3802678" cy="22856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0A14A72-059C-88CA-C360-6F076D673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906" y="4313267"/>
            <a:ext cx="3850135" cy="231417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0221B6E-0EFC-C956-A984-D272EA06F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430A48-70B4-3886-7588-8D438B7C518F}"/>
              </a:ext>
            </a:extLst>
          </p:cNvPr>
          <p:cNvSpPr txBox="1"/>
          <p:nvPr/>
        </p:nvSpPr>
        <p:spPr>
          <a:xfrm>
            <a:off x="11826240" y="6621206"/>
            <a:ext cx="365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377A7-3DB4-2467-6B35-8B7F1ADA9A33}"/>
              </a:ext>
            </a:extLst>
          </p:cNvPr>
          <p:cNvSpPr txBox="1"/>
          <p:nvPr/>
        </p:nvSpPr>
        <p:spPr>
          <a:xfrm>
            <a:off x="9229971" y="1531555"/>
            <a:ext cx="33212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P.K.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S.Dara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Nanomaterials,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905178</a:t>
            </a:r>
          </a:p>
        </p:txBody>
      </p:sp>
    </p:spTree>
    <p:extLst>
      <p:ext uri="{BB962C8B-B14F-4D97-AF65-F5344CB8AC3E}">
        <p14:creationId xmlns:p14="http://schemas.microsoft.com/office/powerpoint/2010/main" val="164454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87688"/>
            <a:ext cx="11552613" cy="4015497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Hot spots in Ge layer match with turbulent flow inside cooling cup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Modeling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70AEF-A08E-40EC-8D36-2E210D8BC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5" r="37379" b="6003"/>
          <a:stretch/>
        </p:blipFill>
        <p:spPr>
          <a:xfrm>
            <a:off x="3016475" y="3581400"/>
            <a:ext cx="6873647" cy="327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D50B5-165F-4F9A-B00F-8FADBFE91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2" r="53375" b="7097"/>
          <a:stretch/>
        </p:blipFill>
        <p:spPr>
          <a:xfrm>
            <a:off x="0" y="1323098"/>
            <a:ext cx="4730797" cy="265076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9B83800-45AD-495C-8319-D0AB0F3DEBD1}"/>
              </a:ext>
            </a:extLst>
          </p:cNvPr>
          <p:cNvCxnSpPr>
            <a:cxnSpLocks/>
          </p:cNvCxnSpPr>
          <p:nvPr/>
        </p:nvCxnSpPr>
        <p:spPr>
          <a:xfrm flipH="1">
            <a:off x="9457382" y="5548698"/>
            <a:ext cx="7188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10">
            <a:extLst>
              <a:ext uri="{FF2B5EF4-FFF2-40B4-BE49-F238E27FC236}">
                <a16:creationId xmlns:a16="http://schemas.microsoft.com/office/drawing/2014/main" id="{AC3677E6-C3DA-42E6-AD14-2CA0B6DF9043}"/>
              </a:ext>
            </a:extLst>
          </p:cNvPr>
          <p:cNvSpPr txBox="1"/>
          <p:nvPr/>
        </p:nvSpPr>
        <p:spPr>
          <a:xfrm>
            <a:off x="10051268" y="5351246"/>
            <a:ext cx="88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DAB929-4461-4C36-BF22-DD6E00B6B620}"/>
              </a:ext>
            </a:extLst>
          </p:cNvPr>
          <p:cNvCxnSpPr>
            <a:cxnSpLocks/>
          </p:cNvCxnSpPr>
          <p:nvPr/>
        </p:nvCxnSpPr>
        <p:spPr>
          <a:xfrm>
            <a:off x="5261811" y="4257314"/>
            <a:ext cx="4628311" cy="275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0C7F73-7B05-4102-AB26-18153116CE66}"/>
              </a:ext>
            </a:extLst>
          </p:cNvPr>
          <p:cNvCxnSpPr>
            <a:cxnSpLocks/>
          </p:cNvCxnSpPr>
          <p:nvPr/>
        </p:nvCxnSpPr>
        <p:spPr>
          <a:xfrm flipV="1">
            <a:off x="5261811" y="4145757"/>
            <a:ext cx="4628311" cy="252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17">
            <a:extLst>
              <a:ext uri="{FF2B5EF4-FFF2-40B4-BE49-F238E27FC236}">
                <a16:creationId xmlns:a16="http://schemas.microsoft.com/office/drawing/2014/main" id="{D93E3433-B5C2-4F74-A4D5-F627B019E5EF}"/>
              </a:ext>
            </a:extLst>
          </p:cNvPr>
          <p:cNvSpPr txBox="1"/>
          <p:nvPr/>
        </p:nvSpPr>
        <p:spPr>
          <a:xfrm>
            <a:off x="9816446" y="3794005"/>
            <a:ext cx="53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13B73D8D-89F0-490C-BD09-0ADD086C24C6}"/>
              </a:ext>
            </a:extLst>
          </p:cNvPr>
          <p:cNvSpPr txBox="1"/>
          <p:nvPr/>
        </p:nvSpPr>
        <p:spPr>
          <a:xfrm>
            <a:off x="10068197" y="4028828"/>
            <a:ext cx="66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CF2CE346-D403-45DD-9F1A-BEC9C7A6853F}"/>
              </a:ext>
            </a:extLst>
          </p:cNvPr>
          <p:cNvSpPr txBox="1"/>
          <p:nvPr/>
        </p:nvSpPr>
        <p:spPr>
          <a:xfrm>
            <a:off x="9825412" y="4203075"/>
            <a:ext cx="66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92ABA13-DF99-4B66-8A59-E2437E08107D}"/>
              </a:ext>
            </a:extLst>
          </p:cNvPr>
          <p:cNvSpPr txBox="1"/>
          <p:nvPr/>
        </p:nvSpPr>
        <p:spPr>
          <a:xfrm>
            <a:off x="5534098" y="1615717"/>
            <a:ext cx="476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Al: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1734.29 °C	  Cooling Water: 68.49 °C 	  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Ge: 1076.59 °C 	  Si: 668.82 °C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 descr="A picture containing shape&#10;&#10;Description automatically generated">
            <a:extLst>
              <a:ext uri="{FF2B5EF4-FFF2-40B4-BE49-F238E27FC236}">
                <a16:creationId xmlns:a16="http://schemas.microsoft.com/office/drawing/2014/main" id="{1CA6B43E-7ED8-6D3B-1E6F-35A281A27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DED9D4FA-7705-7DE2-19A9-1590BD593401}"/>
              </a:ext>
            </a:extLst>
          </p:cNvPr>
          <p:cNvSpPr txBox="1"/>
          <p:nvPr/>
        </p:nvSpPr>
        <p:spPr>
          <a:xfrm>
            <a:off x="5534097" y="2423826"/>
            <a:ext cx="476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938 °C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29059-90FE-110F-4898-A8113A0E22F6}"/>
              </a:ext>
            </a:extLst>
          </p:cNvPr>
          <p:cNvSpPr txBox="1"/>
          <p:nvPr/>
        </p:nvSpPr>
        <p:spPr>
          <a:xfrm>
            <a:off x="0" y="6510580"/>
            <a:ext cx="694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David Argento, Marissa Kranz, and Rob Emery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3CB09-8EF3-19EE-AB25-6C5F24497F71}"/>
              </a:ext>
            </a:extLst>
          </p:cNvPr>
          <p:cNvSpPr txBox="1"/>
          <p:nvPr/>
        </p:nvSpPr>
        <p:spPr>
          <a:xfrm>
            <a:off x="11841480" y="6621206"/>
            <a:ext cx="350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9376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50086"/>
            <a:ext cx="11552613" cy="4015497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New cooling cup shows a 10x decrease in max temperatures reached in germanium and silicon layers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Modeling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469864-D87A-36C6-0436-210A0C4DFD01}"/>
              </a:ext>
            </a:extLst>
          </p:cNvPr>
          <p:cNvSpPr txBox="1"/>
          <p:nvPr/>
        </p:nvSpPr>
        <p:spPr>
          <a:xfrm>
            <a:off x="5472390" y="1823333"/>
            <a:ext cx="4847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Al: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107.1 °C	        Cooling Water: 52.08 °C      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Ge: 134.65 °C 		Si: 138.47 °C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DFA684-E58E-485F-9A13-217C517FF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88" r="32525" b="21868"/>
          <a:stretch/>
        </p:blipFill>
        <p:spPr>
          <a:xfrm>
            <a:off x="547992" y="3429000"/>
            <a:ext cx="9330976" cy="277539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B83800-45AD-495C-8319-D0AB0F3DEBD1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049524" y="5687309"/>
            <a:ext cx="0" cy="4799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0">
            <a:extLst>
              <a:ext uri="{FF2B5EF4-FFF2-40B4-BE49-F238E27FC236}">
                <a16:creationId xmlns:a16="http://schemas.microsoft.com/office/drawing/2014/main" id="{AC3677E6-C3DA-42E6-AD14-2CA0B6DF9043}"/>
              </a:ext>
            </a:extLst>
          </p:cNvPr>
          <p:cNvSpPr txBox="1"/>
          <p:nvPr/>
        </p:nvSpPr>
        <p:spPr>
          <a:xfrm>
            <a:off x="3742284" y="6167238"/>
            <a:ext cx="61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Inlet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FCA852-ACB8-4AD4-AA46-AA150420645E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932644" y="5782321"/>
            <a:ext cx="0" cy="418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4862B820-EB79-46F6-B120-C96509E3FCB8}"/>
              </a:ext>
            </a:extLst>
          </p:cNvPr>
          <p:cNvSpPr txBox="1"/>
          <p:nvPr/>
        </p:nvSpPr>
        <p:spPr>
          <a:xfrm>
            <a:off x="8427485" y="6200696"/>
            <a:ext cx="101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outlet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DAB929-4461-4C36-BF22-DD6E00B6B620}"/>
              </a:ext>
            </a:extLst>
          </p:cNvPr>
          <p:cNvCxnSpPr>
            <a:cxnSpLocks/>
          </p:cNvCxnSpPr>
          <p:nvPr/>
        </p:nvCxnSpPr>
        <p:spPr>
          <a:xfrm flipV="1">
            <a:off x="3020730" y="4169966"/>
            <a:ext cx="6840411" cy="153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0C7F73-7B05-4102-AB26-18153116CE66}"/>
              </a:ext>
            </a:extLst>
          </p:cNvPr>
          <p:cNvCxnSpPr>
            <a:cxnSpLocks/>
          </p:cNvCxnSpPr>
          <p:nvPr/>
        </p:nvCxnSpPr>
        <p:spPr>
          <a:xfrm>
            <a:off x="3020730" y="4107734"/>
            <a:ext cx="6840411" cy="5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17">
            <a:extLst>
              <a:ext uri="{FF2B5EF4-FFF2-40B4-BE49-F238E27FC236}">
                <a16:creationId xmlns:a16="http://schemas.microsoft.com/office/drawing/2014/main" id="{D93E3433-B5C2-4F74-A4D5-F627B019E5EF}"/>
              </a:ext>
            </a:extLst>
          </p:cNvPr>
          <p:cNvSpPr txBox="1"/>
          <p:nvPr/>
        </p:nvSpPr>
        <p:spPr>
          <a:xfrm>
            <a:off x="9925029" y="3666970"/>
            <a:ext cx="3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13B73D8D-89F0-490C-BD09-0ADD086C24C6}"/>
              </a:ext>
            </a:extLst>
          </p:cNvPr>
          <p:cNvSpPr txBox="1"/>
          <p:nvPr/>
        </p:nvSpPr>
        <p:spPr>
          <a:xfrm>
            <a:off x="10261560" y="3856574"/>
            <a:ext cx="492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CF2CE346-D403-45DD-9F1A-BEC9C7A6853F}"/>
              </a:ext>
            </a:extLst>
          </p:cNvPr>
          <p:cNvSpPr txBox="1"/>
          <p:nvPr/>
        </p:nvSpPr>
        <p:spPr>
          <a:xfrm>
            <a:off x="9933995" y="4052136"/>
            <a:ext cx="492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225B3D6D-463C-364D-AF35-CC69148E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1AB78D-1524-690D-2A90-FB91DE5C92D1}"/>
              </a:ext>
            </a:extLst>
          </p:cNvPr>
          <p:cNvSpPr txBox="1"/>
          <p:nvPr/>
        </p:nvSpPr>
        <p:spPr>
          <a:xfrm>
            <a:off x="0" y="6472716"/>
            <a:ext cx="694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David Argento, Marissa Kranz, and Rob Emery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EC927-FC34-47EC-AA0F-E8291E340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9" t="16831" r="17195" b="10779"/>
          <a:stretch/>
        </p:blipFill>
        <p:spPr>
          <a:xfrm>
            <a:off x="501931" y="1379773"/>
            <a:ext cx="3913932" cy="204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15C30-A084-0B09-1BCC-CD53186A8122}"/>
              </a:ext>
            </a:extLst>
          </p:cNvPr>
          <p:cNvSpPr txBox="1"/>
          <p:nvPr/>
        </p:nvSpPr>
        <p:spPr>
          <a:xfrm>
            <a:off x="11795760" y="6621206"/>
            <a:ext cx="396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8162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508873"/>
            <a:ext cx="11917681" cy="4015497"/>
          </a:xfrm>
          <a:solidFill>
            <a:schemeClr val="bg2"/>
          </a:soli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Multiple target configurations are susceptible to target failures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Graphite sandwich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Aluminum cover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Silicon cover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Silicon is promising for multiple reasons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Good thermal properties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Low production of radioisotopes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Easily removable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Boron Nitride allows for easy removal of germanium pellet post-irradiation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Thermal Modeling shows sufficient cooling can be achieved with new cooling cup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FC23C4A-B8B9-A7BE-CE28-36849FEA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FE1A9-6E11-1B7B-4A71-5AD462389ED9}"/>
              </a:ext>
            </a:extLst>
          </p:cNvPr>
          <p:cNvSpPr txBox="1"/>
          <p:nvPr/>
        </p:nvSpPr>
        <p:spPr>
          <a:xfrm>
            <a:off x="11826240" y="6621206"/>
            <a:ext cx="365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18262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47B00-AABB-3952-0910-85C4341CE0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61" y="1603073"/>
            <a:ext cx="11511188" cy="4212983"/>
          </a:xfrm>
        </p:spPr>
        <p:txBody>
          <a:bodyPr/>
          <a:lstStyle/>
          <a:p>
            <a:r>
              <a:rPr lang="en-US" sz="2000" b="0" dirty="0">
                <a:latin typeface="Book Antiqua" panose="02040602050305030304" pitchFamily="18" charset="0"/>
              </a:rPr>
              <a:t>Thermal Modeling</a:t>
            </a:r>
          </a:p>
          <a:p>
            <a:pPr lvl="1"/>
            <a:r>
              <a:rPr lang="en-US" sz="1600" b="0" dirty="0">
                <a:latin typeface="Book Antiqua" panose="02040602050305030304" pitchFamily="18" charset="0"/>
              </a:rPr>
              <a:t>Marissa Kranz</a:t>
            </a:r>
          </a:p>
          <a:p>
            <a:pPr lvl="1"/>
            <a:r>
              <a:rPr lang="en-US" sz="1600" b="0" dirty="0">
                <a:latin typeface="Book Antiqua" panose="02040602050305030304" pitchFamily="18" charset="0"/>
              </a:rPr>
              <a:t>Rob Emery</a:t>
            </a:r>
          </a:p>
          <a:p>
            <a:pPr lvl="1"/>
            <a:r>
              <a:rPr lang="en-US" sz="1600" b="0" dirty="0">
                <a:latin typeface="Book Antiqua" panose="02040602050305030304" pitchFamily="18" charset="0"/>
              </a:rPr>
              <a:t>David Argento</a:t>
            </a:r>
          </a:p>
          <a:p>
            <a:r>
              <a:rPr lang="en-US" sz="2000" b="0" dirty="0">
                <a:latin typeface="Book Antiqua" panose="02040602050305030304" pitchFamily="18" charset="0"/>
              </a:rPr>
              <a:t>Target Preparation and irradiation</a:t>
            </a:r>
          </a:p>
          <a:p>
            <a:pPr lvl="1"/>
            <a:r>
              <a:rPr lang="en-US" sz="1600" b="0" dirty="0">
                <a:latin typeface="Book Antiqua" panose="02040602050305030304" pitchFamily="18" charset="0"/>
              </a:rPr>
              <a:t>Bob Smith</a:t>
            </a:r>
          </a:p>
          <a:p>
            <a:pPr lvl="1"/>
            <a:r>
              <a:rPr lang="en-US" sz="1600" b="0" dirty="0">
                <a:latin typeface="Book Antiqua" panose="02040602050305030304" pitchFamily="18" charset="0"/>
              </a:rPr>
              <a:t>Eric Dorman</a:t>
            </a:r>
            <a:endParaRPr lang="en-US" sz="2000" b="0" dirty="0">
              <a:latin typeface="Book Antiqua" panose="02040602050305030304" pitchFamily="18" charset="0"/>
            </a:endParaRPr>
          </a:p>
          <a:p>
            <a:r>
              <a:rPr lang="en-US" sz="2000" b="0" dirty="0">
                <a:latin typeface="Book Antiqua" panose="02040602050305030304" pitchFamily="18" charset="0"/>
              </a:rPr>
              <a:t>University of Washington Physics Machine Shop</a:t>
            </a:r>
          </a:p>
          <a:p>
            <a:pPr lvl="1"/>
            <a:r>
              <a:rPr lang="en-US" sz="1800" b="0" dirty="0">
                <a:latin typeface="Book Antiqua" panose="02040602050305030304" pitchFamily="18" charset="0"/>
              </a:rPr>
              <a:t>Bob Scott (manager)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&gt;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2E83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Open Sans"/>
              </a:rPr>
              <a:t>WTTC18 Committee Travel Bursary</a:t>
            </a:r>
            <a:endParaRPr lang="en-US" sz="1800" b="0" dirty="0">
              <a:latin typeface="Book Antiqua" panose="02040602050305030304" pitchFamily="18" charset="0"/>
            </a:endParaRPr>
          </a:p>
          <a:p>
            <a:r>
              <a:rPr lang="en-US" sz="2000" b="0" dirty="0">
                <a:latin typeface="Book Antiqua" panose="02040602050305030304" pitchFamily="18" charset="0"/>
              </a:rPr>
              <a:t>This research is supported by the U.S. Department of Energy Isotope Program, managed by the Office of Science for Isotope R&amp;D and Production</a:t>
            </a:r>
          </a:p>
          <a:p>
            <a:pPr marL="400050" lvl="1">
              <a:spcBef>
                <a:spcPts val="0"/>
              </a:spcBef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DE-SC0020159 (8/1/2019 – 7/31/2021)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lvl="1">
              <a:spcBef>
                <a:spcPts val="0"/>
              </a:spcBef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DE-SC0018662 (6/1/2018 – 5/31/2020)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sz="1600" b="0" dirty="0">
              <a:latin typeface="Book Antiqua" panose="0204060205030503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90AE7-0C2D-8345-A2A1-AD6926C9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309"/>
            <a:ext cx="3733800" cy="457020"/>
          </a:xfrm>
        </p:spPr>
        <p:txBody>
          <a:bodyPr/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4" name="Chart Placeholder 5">
            <a:extLst>
              <a:ext uri="{FF2B5EF4-FFF2-40B4-BE49-F238E27FC236}">
                <a16:creationId xmlns:a16="http://schemas.microsoft.com/office/drawing/2014/main" id="{E505C422-9E02-BF42-D089-7CA1B386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91" y="245819"/>
            <a:ext cx="4450556" cy="1663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835225-B56D-FDDC-AA80-12D7C528F4D6}"/>
              </a:ext>
            </a:extLst>
          </p:cNvPr>
          <p:cNvSpPr txBox="1"/>
          <p:nvPr/>
        </p:nvSpPr>
        <p:spPr>
          <a:xfrm>
            <a:off x="11840547" y="6581001"/>
            <a:ext cx="351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44B888C-0E26-0309-749B-36D91D9F2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945" y="5596099"/>
            <a:ext cx="3900110" cy="116245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3F47ADC-3FBC-75F9-0F5F-5FE1B7B6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560" y="2105427"/>
            <a:ext cx="1466066" cy="149163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B2A3134-9EF8-0331-867F-58166C5588EC}"/>
              </a:ext>
            </a:extLst>
          </p:cNvPr>
          <p:cNvSpPr txBox="1">
            <a:spLocks/>
          </p:cNvSpPr>
          <p:nvPr/>
        </p:nvSpPr>
        <p:spPr>
          <a:xfrm>
            <a:off x="8457780" y="4113971"/>
            <a:ext cx="2298775" cy="441961"/>
          </a:xfrm>
          <a:prstGeom prst="rect">
            <a:avLst/>
          </a:prstGeom>
          <a:solidFill>
            <a:schemeClr val="bg2"/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i="0" kern="120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Workshop 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Targetry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Target Chemistry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1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700997"/>
            <a:ext cx="10929485" cy="3810086"/>
          </a:xfrm>
          <a:solidFill>
            <a:schemeClr val="bg2"/>
          </a:solidFill>
        </p:spPr>
        <p:txBody>
          <a:bodyPr/>
          <a:lstStyle/>
          <a:p>
            <a:r>
              <a:rPr lang="en-US" b="0" dirty="0">
                <a:latin typeface="Book Antiqua" panose="02040602050305030304" pitchFamily="18" charset="0"/>
              </a:rPr>
              <a:t>Arsenic-72: PET isotope with a 26 </a:t>
            </a:r>
            <a:r>
              <a:rPr lang="en-US" b="0" dirty="0" err="1">
                <a:latin typeface="Book Antiqua" panose="02040602050305030304" pitchFamily="18" charset="0"/>
              </a:rPr>
              <a:t>hr</a:t>
            </a:r>
            <a:r>
              <a:rPr lang="en-US" b="0" dirty="0">
                <a:latin typeface="Book Antiqua" panose="02040602050305030304" pitchFamily="18" charset="0"/>
              </a:rPr>
              <a:t> half-life and </a:t>
            </a:r>
            <a:r>
              <a:rPr lang="en-US" b="0" dirty="0" err="1">
                <a:latin typeface="Book Antiqua" panose="02040602050305030304" pitchFamily="18" charset="0"/>
              </a:rPr>
              <a:t>E</a:t>
            </a:r>
            <a:r>
              <a:rPr lang="en-US" b="0" baseline="-25000" dirty="0" err="1">
                <a:latin typeface="Book Antiqua" panose="02040602050305030304" pitchFamily="18" charset="0"/>
              </a:rPr>
              <a:t>ß+max</a:t>
            </a:r>
            <a:r>
              <a:rPr lang="en-US" b="0" baseline="-25000" dirty="0">
                <a:latin typeface="Book Antiqua" panose="02040602050305030304" pitchFamily="18" charset="0"/>
              </a:rPr>
              <a:t> </a:t>
            </a:r>
            <a:r>
              <a:rPr lang="en-US" b="0" dirty="0">
                <a:latin typeface="Book Antiqua" panose="02040602050305030304" pitchFamily="18" charset="0"/>
              </a:rPr>
              <a:t>= 2.5 MeV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dirty="0">
                <a:latin typeface="Book Antiqua" panose="02040602050305030304" pitchFamily="18" charset="0"/>
              </a:rPr>
              <a:t>Produced directly from natural germanium (</a:t>
            </a:r>
            <a:r>
              <a:rPr lang="en-US" b="0" baseline="30000" dirty="0" err="1">
                <a:latin typeface="Book Antiqua" panose="02040602050305030304" pitchFamily="18" charset="0"/>
              </a:rPr>
              <a:t>nat</a:t>
            </a:r>
            <a:r>
              <a:rPr lang="en-US" b="0" dirty="0" err="1">
                <a:latin typeface="Book Antiqua" panose="02040602050305030304" pitchFamily="18" charset="0"/>
              </a:rPr>
              <a:t>Ge</a:t>
            </a:r>
            <a:r>
              <a:rPr lang="en-US" b="0" dirty="0">
                <a:latin typeface="Book Antiqua" panose="02040602050305030304" pitchFamily="18" charset="0"/>
              </a:rPr>
              <a:t>) with proton irradiation. </a:t>
            </a:r>
          </a:p>
          <a:p>
            <a:pPr lvl="2"/>
            <a:r>
              <a:rPr lang="en-US" b="0" dirty="0">
                <a:solidFill>
                  <a:srgbClr val="FF0000"/>
                </a:solidFill>
                <a:latin typeface="Book Antiqua" panose="02040602050305030304" pitchFamily="18" charset="0"/>
              </a:rPr>
              <a:t>Multiple As radioisotopes produced that cannot be separated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dirty="0">
                <a:latin typeface="Book Antiqua" panose="02040602050305030304" pitchFamily="18" charset="0"/>
              </a:rPr>
              <a:t>Decay product of Selenium-72 parent (t</a:t>
            </a:r>
            <a:r>
              <a:rPr lang="en-US" b="0" baseline="-25000" dirty="0">
                <a:latin typeface="Book Antiqua" panose="02040602050305030304" pitchFamily="18" charset="0"/>
              </a:rPr>
              <a:t>1/2</a:t>
            </a:r>
            <a:r>
              <a:rPr lang="en-US" b="0" dirty="0">
                <a:latin typeface="Book Antiqua" panose="02040602050305030304" pitchFamily="18" charset="0"/>
              </a:rPr>
              <a:t> = 8.4 d)</a:t>
            </a:r>
          </a:p>
          <a:p>
            <a:pPr lvl="2"/>
            <a:r>
              <a:rPr lang="en-US" b="0" dirty="0">
                <a:latin typeface="Book Antiqua" panose="02040602050305030304" pitchFamily="18" charset="0"/>
              </a:rPr>
              <a:t>Produced from the </a:t>
            </a:r>
            <a:r>
              <a:rPr lang="en-US" b="0" baseline="30000" dirty="0">
                <a:latin typeface="Book Antiqua" panose="02040602050305030304" pitchFamily="18" charset="0"/>
              </a:rPr>
              <a:t>70</a:t>
            </a:r>
            <a:r>
              <a:rPr lang="en-US" b="0" dirty="0">
                <a:latin typeface="Book Antiqua" panose="02040602050305030304" pitchFamily="18" charset="0"/>
              </a:rPr>
              <a:t>Ge(α,2n)</a:t>
            </a:r>
            <a:r>
              <a:rPr lang="en-US" b="0" baseline="30000" dirty="0">
                <a:latin typeface="Book Antiqua" panose="02040602050305030304" pitchFamily="18" charset="0"/>
              </a:rPr>
              <a:t>72</a:t>
            </a:r>
            <a:r>
              <a:rPr lang="en-US" b="0" dirty="0">
                <a:latin typeface="Book Antiqua" panose="02040602050305030304" pitchFamily="18" charset="0"/>
              </a:rPr>
              <a:t>Se</a:t>
            </a:r>
          </a:p>
          <a:p>
            <a:endParaRPr lang="en-US" b="0" dirty="0">
              <a:latin typeface="Book Antiqua" panose="02040602050305030304" pitchFamily="18" charset="0"/>
            </a:endParaRPr>
          </a:p>
          <a:p>
            <a:r>
              <a:rPr lang="en-US" b="0" dirty="0">
                <a:latin typeface="Book Antiqua" panose="02040602050305030304" pitchFamily="18" charset="0"/>
              </a:rPr>
              <a:t>Has a </a:t>
            </a:r>
            <a:r>
              <a:rPr lang="en-US" b="0" dirty="0" err="1">
                <a:latin typeface="Book Antiqua" panose="02040602050305030304" pitchFamily="18" charset="0"/>
              </a:rPr>
              <a:t>theranostic</a:t>
            </a:r>
            <a:r>
              <a:rPr lang="en-US" b="0" dirty="0">
                <a:latin typeface="Book Antiqua" panose="02040602050305030304" pitchFamily="18" charset="0"/>
              </a:rPr>
              <a:t> isotope pair As-77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Potential for making As-72 generator after </a:t>
            </a:r>
          </a:p>
          <a:p>
            <a:pPr marL="0" indent="0">
              <a:buNone/>
            </a:pPr>
            <a:r>
              <a:rPr lang="en-US" b="0" dirty="0">
                <a:latin typeface="Book Antiqua" panose="02040602050305030304" pitchFamily="18" charset="0"/>
              </a:rPr>
              <a:t>isolation of Se-72</a:t>
            </a:r>
          </a:p>
          <a:p>
            <a:pPr lvl="1"/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32220AE3-A773-D03A-9661-5E1B8C56BC84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Selenium-72/Arsenic-72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76E20-992E-73E2-AD72-38F84263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568" y="2398758"/>
            <a:ext cx="3510593" cy="330708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93C82B8-0FE0-9E98-3799-D1DBF6EC582E}"/>
              </a:ext>
            </a:extLst>
          </p:cNvPr>
          <p:cNvSpPr/>
          <p:nvPr/>
        </p:nvSpPr>
        <p:spPr>
          <a:xfrm>
            <a:off x="8184662" y="3889239"/>
            <a:ext cx="1949938" cy="1920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81C63F-D022-5D8D-1F6C-194E8320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64" y="4008931"/>
            <a:ext cx="2851376" cy="2739314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C4C97569-182E-D88C-DEEA-790924614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55B28-9C3C-0816-D560-41F73FFC02AC}"/>
              </a:ext>
            </a:extLst>
          </p:cNvPr>
          <p:cNvSpPr txBox="1"/>
          <p:nvPr/>
        </p:nvSpPr>
        <p:spPr>
          <a:xfrm>
            <a:off x="8379303" y="1704751"/>
            <a:ext cx="3510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Feng,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Radiation and Isotopes,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143, 113–122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4295E-8270-F07C-A08F-39F0BDF9592B}"/>
              </a:ext>
            </a:extLst>
          </p:cNvPr>
          <p:cNvSpPr txBox="1"/>
          <p:nvPr/>
        </p:nvSpPr>
        <p:spPr>
          <a:xfrm>
            <a:off x="366839" y="5044267"/>
            <a:ext cx="2851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generator system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Ga-68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18B7B-40D2-0868-77ED-A26972540E20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913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644E-3EAE-72B7-1575-872A0C06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4251960"/>
            <a:ext cx="12070080" cy="913280"/>
          </a:xfrm>
          <a:solidFill>
            <a:schemeClr val="bg2">
              <a:alpha val="36000"/>
            </a:schemeClr>
          </a:solidFill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12114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644E-3EAE-72B7-1575-872A0C06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</a:t>
            </a:r>
          </a:p>
        </p:txBody>
      </p:sp>
    </p:spTree>
    <p:extLst>
      <p:ext uri="{BB962C8B-B14F-4D97-AF65-F5344CB8AC3E}">
        <p14:creationId xmlns:p14="http://schemas.microsoft.com/office/powerpoint/2010/main" val="83051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85166"/>
            <a:ext cx="12192000" cy="4015497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Se-72 emits 45.9 keV gamma in Compton scattering region of </a:t>
            </a:r>
            <a:r>
              <a:rPr lang="en-US" dirty="0" err="1">
                <a:latin typeface="Book Antiqua" panose="02040602050305030304" pitchFamily="18" charset="0"/>
              </a:rPr>
              <a:t>HPGe</a:t>
            </a:r>
            <a:r>
              <a:rPr lang="en-US" dirty="0">
                <a:latin typeface="Book Antiqua" panose="02040602050305030304" pitchFamily="18" charset="0"/>
              </a:rPr>
              <a:t> spectra</a:t>
            </a:r>
          </a:p>
          <a:p>
            <a:r>
              <a:rPr lang="en-US" dirty="0">
                <a:latin typeface="Book Antiqua" panose="02040602050305030304" pitchFamily="18" charset="0"/>
              </a:rPr>
              <a:t>Se-72 quantity based on transient equilibrium with daughter, As-72</a:t>
            </a:r>
          </a:p>
          <a:p>
            <a:r>
              <a:rPr lang="en-US" dirty="0">
                <a:latin typeface="Book Antiqua" panose="02040602050305030304" pitchFamily="18" charset="0"/>
              </a:rPr>
              <a:t>As-72 emits 834 (81% I</a:t>
            </a:r>
            <a:r>
              <a:rPr lang="el-GR" baseline="-25000" dirty="0">
                <a:latin typeface="Book Antiqua" panose="02040602050305030304" pitchFamily="18" charset="0"/>
              </a:rPr>
              <a:t>γ</a:t>
            </a:r>
            <a:r>
              <a:rPr lang="en-US" dirty="0">
                <a:latin typeface="Book Antiqua" panose="02040602050305030304" pitchFamily="18" charset="0"/>
              </a:rPr>
              <a:t>) and 630 (8.1% I</a:t>
            </a:r>
            <a:r>
              <a:rPr lang="el-GR" baseline="-25000" dirty="0">
                <a:latin typeface="Book Antiqua" panose="02040602050305030304" pitchFamily="18" charset="0"/>
              </a:rPr>
              <a:t>γ</a:t>
            </a:r>
            <a:r>
              <a:rPr lang="en-US" dirty="0">
                <a:latin typeface="Book Antiqua" panose="02040602050305030304" pitchFamily="18" charset="0"/>
              </a:rPr>
              <a:t>) keV gamma that can be distinguished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EFDBC3D-FA68-EF5B-A49F-8BBD2AC13C0A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 Analysis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2818696-52B3-B9E6-1EA8-2E44DAF1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0" y="2470195"/>
            <a:ext cx="5699760" cy="4381691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F1F4289-0A12-0245-0A12-29CEC724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8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653345"/>
            <a:ext cx="11917681" cy="4015497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Predicted production rate using </a:t>
            </a:r>
            <a:r>
              <a:rPr lang="en-US" baseline="30000" dirty="0" err="1"/>
              <a:t>nat</a:t>
            </a:r>
            <a:r>
              <a:rPr lang="en-US" dirty="0" err="1"/>
              <a:t>Ge</a:t>
            </a:r>
            <a:r>
              <a:rPr lang="en-US" dirty="0"/>
              <a:t>: </a:t>
            </a:r>
            <a:r>
              <a:rPr lang="en-US" b="1" u="sng" dirty="0"/>
              <a:t>28 µCi/µAh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dirty="0">
                <a:solidFill>
                  <a:srgbClr val="4B2E83"/>
                </a:solidFill>
                <a:latin typeface="Open Sans"/>
                <a:cs typeface="Open Sans"/>
              </a:rPr>
              <a:t>E</a:t>
            </a:r>
            <a:r>
              <a:rPr lang="en-US" baseline="-25000" dirty="0">
                <a:solidFill>
                  <a:srgbClr val="4B2E83"/>
                </a:solidFill>
                <a:latin typeface="Open Sans"/>
                <a:cs typeface="Open Sans"/>
              </a:rPr>
              <a:t>0</a:t>
            </a:r>
            <a:r>
              <a:rPr lang="en-US" dirty="0">
                <a:solidFill>
                  <a:srgbClr val="4B2E83"/>
                </a:solidFill>
                <a:latin typeface="Open Sans"/>
                <a:cs typeface="Open Sans"/>
              </a:rPr>
              <a:t> = 20 MeV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dirty="0">
                <a:solidFill>
                  <a:srgbClr val="4B2E83"/>
                </a:solidFill>
                <a:latin typeface="Open Sans"/>
                <a:cs typeface="Open Sans"/>
              </a:rPr>
              <a:t>E</a:t>
            </a:r>
            <a:r>
              <a:rPr lang="en-US" baseline="-25000" dirty="0">
                <a:solidFill>
                  <a:srgbClr val="4B2E83"/>
                </a:solidFill>
                <a:latin typeface="Open Sans"/>
                <a:cs typeface="Open Sans"/>
              </a:rPr>
              <a:t>1</a:t>
            </a:r>
            <a:r>
              <a:rPr lang="en-US" dirty="0">
                <a:solidFill>
                  <a:srgbClr val="4B2E83"/>
                </a:solidFill>
                <a:latin typeface="Open Sans"/>
                <a:cs typeface="Open Sans"/>
              </a:rPr>
              <a:t> = 41 MeV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4B2E83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</a:p>
          <a:p>
            <a:pPr marL="0" indent="0">
              <a:buNone/>
            </a:pPr>
            <a:r>
              <a:rPr lang="en-US" b="1" u="sng" dirty="0"/>
              <a:t> </a:t>
            </a:r>
            <a:endParaRPr lang="en-US" u="sng" dirty="0"/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71946F-ABD0-8B23-2593-D8DB6847A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17789"/>
              </p:ext>
            </p:extLst>
          </p:nvPr>
        </p:nvGraphicFramePr>
        <p:xfrm>
          <a:off x="640080" y="2552145"/>
          <a:ext cx="10515600" cy="2265508"/>
        </p:xfrm>
        <a:graphic>
          <a:graphicData uri="http://schemas.openxmlformats.org/drawingml/2006/table">
            <a:tbl>
              <a:tblPr/>
              <a:tblGrid>
                <a:gridCol w="2100849">
                  <a:extLst>
                    <a:ext uri="{9D8B030D-6E8A-4147-A177-3AD203B41FA5}">
                      <a16:colId xmlns:a16="http://schemas.microsoft.com/office/drawing/2014/main" val="1881173221"/>
                    </a:ext>
                  </a:extLst>
                </a:gridCol>
                <a:gridCol w="2827629">
                  <a:extLst>
                    <a:ext uri="{9D8B030D-6E8A-4147-A177-3AD203B41FA5}">
                      <a16:colId xmlns:a16="http://schemas.microsoft.com/office/drawing/2014/main" val="3947429677"/>
                    </a:ext>
                  </a:extLst>
                </a:gridCol>
                <a:gridCol w="2362035">
                  <a:extLst>
                    <a:ext uri="{9D8B030D-6E8A-4147-A177-3AD203B41FA5}">
                      <a16:colId xmlns:a16="http://schemas.microsoft.com/office/drawing/2014/main" val="979558192"/>
                    </a:ext>
                  </a:extLst>
                </a:gridCol>
                <a:gridCol w="3225087">
                  <a:extLst>
                    <a:ext uri="{9D8B030D-6E8A-4147-A177-3AD203B41FA5}">
                      <a16:colId xmlns:a16="http://schemas.microsoft.com/office/drawing/2014/main" val="2778550113"/>
                    </a:ext>
                  </a:extLst>
                </a:gridCol>
              </a:tblGrid>
              <a:tr h="323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Target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Max beam current (µA)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Total Charge (µAh)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Production Rate (µCi/µAh)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28124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Graphite encased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120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62.2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033799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Graphite covered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17.8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268082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Aluminum cover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6.7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500587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Si cover 1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4.5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37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318395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Si cover 2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26.4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01025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Si cover 3</a:t>
                      </a:r>
                    </a:p>
                  </a:txBody>
                  <a:tcPr marL="8517" marR="8517" marT="851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2.95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16.4</a:t>
                      </a:r>
                    </a:p>
                  </a:txBody>
                  <a:tcPr marL="8517" marR="8517" marT="8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029957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FC23C4A-B8B9-A7BE-CE28-36849FEA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653345"/>
            <a:ext cx="11917681" cy="4015497"/>
          </a:xfrm>
          <a:solidFill>
            <a:schemeClr val="bg2"/>
          </a:solidFill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Data for thermal contact resistance to be used in Ansys for better thermal modeling</a:t>
            </a:r>
          </a:p>
          <a:p>
            <a:r>
              <a:rPr lang="en-US" dirty="0">
                <a:latin typeface="Book Antiqua" panose="02040602050305030304" pitchFamily="18" charset="0"/>
              </a:rPr>
              <a:t>Test different target configurations to see how each layer effects heat transfer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Fully Assembled Target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Target without Si cover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Target without Ge layer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Book Antiqua" panose="02040602050305030304" pitchFamily="18" charset="0"/>
              </a:rPr>
              <a:t>Target base</a:t>
            </a:r>
          </a:p>
          <a:p>
            <a:pPr marL="457200" lvl="1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Contact Testing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3903562-565B-57F2-1DF7-538B36199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273" y="2453640"/>
            <a:ext cx="7870728" cy="4427285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2FFA5CD-9FCC-6EC1-88A4-5DB731B77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F04DA-6BDE-FF8E-7CA7-E3DBCC51D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650" y="508873"/>
            <a:ext cx="5464140" cy="4015497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latin typeface="Book Antiqua" panose="02040602050305030304" pitchFamily="18" charset="0"/>
              </a:rPr>
              <a:t>47.3 MeV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latin typeface="Book Antiqua" panose="02040602050305030304" pitchFamily="18" charset="0"/>
              </a:rPr>
              <a:t>-beam at 5 µAh</a:t>
            </a:r>
            <a:endParaRPr lang="en-US" dirty="0">
              <a:latin typeface="Book Antiqua" panose="02040602050305030304" pitchFamily="18" charset="0"/>
            </a:endParaRPr>
          </a:p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Radioisotopes Observed</a:t>
            </a: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44ABF22C-1092-C356-45FA-F382AA4741A3}"/>
              </a:ext>
            </a:extLst>
          </p:cNvPr>
          <p:cNvSpPr txBox="1">
            <a:spLocks/>
          </p:cNvSpPr>
          <p:nvPr/>
        </p:nvSpPr>
        <p:spPr>
          <a:xfrm>
            <a:off x="6096000" y="508873"/>
            <a:ext cx="5669280" cy="40154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latin typeface="Book Antiqua" panose="02040602050305030304" pitchFamily="18" charset="0"/>
              </a:rPr>
              <a:t>47.3 MeV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latin typeface="Book Antiqua" panose="02040602050305030304" pitchFamily="18" charset="0"/>
              </a:rPr>
              <a:t>-beam at 6 µAh</a:t>
            </a:r>
            <a:endParaRPr lang="en-US" dirty="0">
              <a:latin typeface="Book Antiqua" panose="02040602050305030304" pitchFamily="18" charset="0"/>
            </a:endParaRPr>
          </a:p>
          <a:p>
            <a:pPr algn="ctr"/>
            <a:endParaRPr lang="en-US" dirty="0">
              <a:latin typeface="Book Antiqua" panose="0204060205030503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13FFDC-FFE8-7777-4213-AB7ABC1C1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672886"/>
              </p:ext>
            </p:extLst>
          </p:nvPr>
        </p:nvGraphicFramePr>
        <p:xfrm>
          <a:off x="-1521" y="1636295"/>
          <a:ext cx="5977297" cy="3721765"/>
        </p:xfrm>
        <a:graphic>
          <a:graphicData uri="http://schemas.openxmlformats.org/drawingml/2006/table">
            <a:tbl>
              <a:tblPr/>
              <a:tblGrid>
                <a:gridCol w="1404702">
                  <a:extLst>
                    <a:ext uri="{9D8B030D-6E8A-4147-A177-3AD203B41FA5}">
                      <a16:colId xmlns:a16="http://schemas.microsoft.com/office/drawing/2014/main" val="1065778364"/>
                    </a:ext>
                  </a:extLst>
                </a:gridCol>
                <a:gridCol w="2583208">
                  <a:extLst>
                    <a:ext uri="{9D8B030D-6E8A-4147-A177-3AD203B41FA5}">
                      <a16:colId xmlns:a16="http://schemas.microsoft.com/office/drawing/2014/main" val="1436826186"/>
                    </a:ext>
                  </a:extLst>
                </a:gridCol>
                <a:gridCol w="1989387">
                  <a:extLst>
                    <a:ext uri="{9D8B030D-6E8A-4147-A177-3AD203B41FA5}">
                      <a16:colId xmlns:a16="http://schemas.microsoft.com/office/drawing/2014/main" val="4051402867"/>
                    </a:ext>
                  </a:extLst>
                </a:gridCol>
              </a:tblGrid>
              <a:tr h="12265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Yield at EOB (µCi)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Rate (µCi/µAh)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919794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083238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503552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73582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334917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Se-75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010145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9498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78AC2D-7FCF-7C7F-3E10-1E01C1633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17005"/>
              </p:ext>
            </p:extLst>
          </p:nvPr>
        </p:nvGraphicFramePr>
        <p:xfrm>
          <a:off x="6176762" y="1636295"/>
          <a:ext cx="6015238" cy="3721766"/>
        </p:xfrm>
        <a:graphic>
          <a:graphicData uri="http://schemas.openxmlformats.org/drawingml/2006/table">
            <a:tbl>
              <a:tblPr/>
              <a:tblGrid>
                <a:gridCol w="1321633">
                  <a:extLst>
                    <a:ext uri="{9D8B030D-6E8A-4147-A177-3AD203B41FA5}">
                      <a16:colId xmlns:a16="http://schemas.microsoft.com/office/drawing/2014/main" val="1065778364"/>
                    </a:ext>
                  </a:extLst>
                </a:gridCol>
                <a:gridCol w="2430446">
                  <a:extLst>
                    <a:ext uri="{9D8B030D-6E8A-4147-A177-3AD203B41FA5}">
                      <a16:colId xmlns:a16="http://schemas.microsoft.com/office/drawing/2014/main" val="1436826186"/>
                    </a:ext>
                  </a:extLst>
                </a:gridCol>
                <a:gridCol w="2263159">
                  <a:extLst>
                    <a:ext uri="{9D8B030D-6E8A-4147-A177-3AD203B41FA5}">
                      <a16:colId xmlns:a16="http://schemas.microsoft.com/office/drawing/2014/main" val="4051402867"/>
                    </a:ext>
                  </a:extLst>
                </a:gridCol>
              </a:tblGrid>
              <a:tr h="1226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Yield at EOB (µCi)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Rate (µCi/µAh)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919794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083238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503552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As-71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873582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334917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Se-75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010145"/>
                  </a:ext>
                </a:extLst>
              </a:tr>
              <a:tr h="415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949831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450C21-9FCB-09B2-B8B1-743F5613F24C}"/>
              </a:ext>
            </a:extLst>
          </p:cNvPr>
          <p:cNvCxnSpPr>
            <a:cxnSpLocks/>
          </p:cNvCxnSpPr>
          <p:nvPr/>
        </p:nvCxnSpPr>
        <p:spPr>
          <a:xfrm>
            <a:off x="6072028" y="257493"/>
            <a:ext cx="23972" cy="641602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9CD5862F-9497-F159-F059-4303AF48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7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BC9E2-6418-4A1A-4B09-F2F2EABB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8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85166"/>
            <a:ext cx="10928280" cy="4015497"/>
          </a:xfrm>
          <a:solidFill>
            <a:schemeClr val="bg2"/>
          </a:solidFill>
        </p:spPr>
        <p:txBody>
          <a:bodyPr/>
          <a:lstStyle/>
          <a:p>
            <a:r>
              <a:rPr lang="en-US" b="0" dirty="0">
                <a:latin typeface="Book Antiqua" panose="02040602050305030304" pitchFamily="18" charset="0"/>
              </a:rPr>
              <a:t>Se-72 produced from 18-50 MeV alpha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Coproduction of Se-73 and Se-75 at 20-30 MeV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Se-73 half-life is 7.15 h (28x less than Se-72 half-life)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Se-75 half-life is 119.8 d and decays to stable As-75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EFDBC3D-FA68-EF5B-A49F-8BBD2AC13C0A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Data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BB32CBC-27A5-C732-6CBE-21106263E1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140247"/>
              </p:ext>
            </p:extLst>
          </p:nvPr>
        </p:nvGraphicFramePr>
        <p:xfrm>
          <a:off x="1972980" y="2692914"/>
          <a:ext cx="8246040" cy="40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F298BFD4-0FA2-15D8-36FC-8FD021C7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D5BE3-924D-1958-8DCD-61A301A02F96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B016D-7954-AF8D-6570-701F6E4BBE55}"/>
              </a:ext>
            </a:extLst>
          </p:cNvPr>
          <p:cNvSpPr txBox="1"/>
          <p:nvPr/>
        </p:nvSpPr>
        <p:spPr>
          <a:xfrm>
            <a:off x="0" y="6482554"/>
            <a:ext cx="4795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Dmitriev, P.P.,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Energy,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34, 499–500</a:t>
            </a:r>
          </a:p>
        </p:txBody>
      </p:sp>
    </p:spTree>
    <p:extLst>
      <p:ext uri="{BB962C8B-B14F-4D97-AF65-F5344CB8AC3E}">
        <p14:creationId xmlns:p14="http://schemas.microsoft.com/office/powerpoint/2010/main" val="28909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931A-1107-04FB-F9A4-34084E29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5B516-CAC6-1D35-6837-24941BB03261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8283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0ACD6-40D7-BA40-E24A-E0CEB08D7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120" y="463902"/>
            <a:ext cx="10928280" cy="4015497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sz="2400" i="1" dirty="0">
                <a:latin typeface="Book Antiqua" panose="02040602050305030304" pitchFamily="18" charset="0"/>
              </a:rPr>
              <a:t>47.3 MeV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latin typeface="Book Antiqua" panose="02040602050305030304" pitchFamily="18" charset="0"/>
              </a:rPr>
              <a:t>-beam at 120 µAh</a:t>
            </a: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r>
              <a:rPr lang="en-US" sz="2400" b="0" dirty="0">
                <a:latin typeface="Book Antiqua" panose="02040602050305030304" pitchFamily="18" charset="0"/>
              </a:rPr>
              <a:t>Max beam current: 20 µA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Enriched Ge-70 metal powder</a:t>
            </a:r>
            <a:endParaRPr lang="en-US" sz="2400" b="0" dirty="0">
              <a:latin typeface="Book Antiqua" panose="02040602050305030304" pitchFamily="18" charset="0"/>
            </a:endParaRPr>
          </a:p>
          <a:p>
            <a:r>
              <a:rPr lang="en-US" b="0" dirty="0">
                <a:latin typeface="Book Antiqua" panose="02040602050305030304" pitchFamily="18" charset="0"/>
              </a:rPr>
              <a:t>Graphite attenuation: 47.3 to 34.8 MeV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Degradation of graphite layer during irradiation</a:t>
            </a:r>
          </a:p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E9E7D02-129B-B522-76C7-8B47D9C86199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Graphite-Encased Germanium Target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AB5C8-4CE9-AFF5-11A8-BB7FCD4358B2}"/>
              </a:ext>
            </a:extLst>
          </p:cNvPr>
          <p:cNvSpPr/>
          <p:nvPr/>
        </p:nvSpPr>
        <p:spPr>
          <a:xfrm>
            <a:off x="1097600" y="3858855"/>
            <a:ext cx="3349952" cy="16493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28A727-8CEC-1C74-72A1-56C70460BC2C}"/>
              </a:ext>
            </a:extLst>
          </p:cNvPr>
          <p:cNvCxnSpPr>
            <a:cxnSpLocks/>
          </p:cNvCxnSpPr>
          <p:nvPr/>
        </p:nvCxnSpPr>
        <p:spPr>
          <a:xfrm>
            <a:off x="908997" y="4928173"/>
            <a:ext cx="0" cy="5800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AA280C-8D90-C61B-69D6-3C073AB59037}"/>
              </a:ext>
            </a:extLst>
          </p:cNvPr>
          <p:cNvCxnSpPr>
            <a:cxnSpLocks/>
          </p:cNvCxnSpPr>
          <p:nvPr/>
        </p:nvCxnSpPr>
        <p:spPr>
          <a:xfrm flipV="1">
            <a:off x="908997" y="3881612"/>
            <a:ext cx="0" cy="6531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928612-60EE-FE6E-B3BD-CAE755791CEF}"/>
              </a:ext>
            </a:extLst>
          </p:cNvPr>
          <p:cNvSpPr txBox="1"/>
          <p:nvPr/>
        </p:nvSpPr>
        <p:spPr>
          <a:xfrm>
            <a:off x="561807" y="4556034"/>
            <a:ext cx="69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FB956-9CBF-CEAE-918C-3A30FA533DB3}"/>
              </a:ext>
            </a:extLst>
          </p:cNvPr>
          <p:cNvSpPr txBox="1"/>
          <p:nvPr/>
        </p:nvSpPr>
        <p:spPr>
          <a:xfrm>
            <a:off x="2425386" y="5622932"/>
            <a:ext cx="92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25.4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73760-B753-8CE2-7FF1-B2C6AD7B0B52}"/>
              </a:ext>
            </a:extLst>
          </p:cNvPr>
          <p:cNvSpPr txBox="1"/>
          <p:nvPr/>
        </p:nvSpPr>
        <p:spPr>
          <a:xfrm>
            <a:off x="1278631" y="4143007"/>
            <a:ext cx="69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55BE14-9A76-D1F3-DD10-0D28D5FFC61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625821" y="3859983"/>
            <a:ext cx="0" cy="2830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D08655-D8D8-142D-EFFE-C3766237A86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625821" y="4420006"/>
            <a:ext cx="0" cy="3486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AC0B7CB-CD0B-6C68-AF3A-44468DCC338B}"/>
              </a:ext>
            </a:extLst>
          </p:cNvPr>
          <p:cNvSpPr/>
          <p:nvPr/>
        </p:nvSpPr>
        <p:spPr>
          <a:xfrm>
            <a:off x="1879816" y="4524111"/>
            <a:ext cx="1785508" cy="233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545BF-E942-25B3-0F6B-8E359F05C867}"/>
              </a:ext>
            </a:extLst>
          </p:cNvPr>
          <p:cNvSpPr/>
          <p:nvPr/>
        </p:nvSpPr>
        <p:spPr>
          <a:xfrm>
            <a:off x="1879816" y="3756722"/>
            <a:ext cx="1785508" cy="233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C5062-0C16-C3F5-2006-C4DE4A21E01E}"/>
              </a:ext>
            </a:extLst>
          </p:cNvPr>
          <p:cNvSpPr/>
          <p:nvPr/>
        </p:nvSpPr>
        <p:spPr>
          <a:xfrm>
            <a:off x="1879822" y="3848222"/>
            <a:ext cx="1785508" cy="93109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929E1-22B2-AAAC-F50B-9594C4374054}"/>
              </a:ext>
            </a:extLst>
          </p:cNvPr>
          <p:cNvSpPr/>
          <p:nvPr/>
        </p:nvSpPr>
        <p:spPr>
          <a:xfrm>
            <a:off x="1879816" y="4166768"/>
            <a:ext cx="1785508" cy="3486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72789D-0C54-4FF2-494B-E83B18C9287A}"/>
              </a:ext>
            </a:extLst>
          </p:cNvPr>
          <p:cNvSpPr/>
          <p:nvPr/>
        </p:nvSpPr>
        <p:spPr>
          <a:xfrm>
            <a:off x="1879816" y="3920948"/>
            <a:ext cx="1785508" cy="233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42676D-AD18-7ACD-AAEF-7940C5CADFD9}"/>
              </a:ext>
            </a:extLst>
          </p:cNvPr>
          <p:cNvSpPr txBox="1"/>
          <p:nvPr/>
        </p:nvSpPr>
        <p:spPr>
          <a:xfrm>
            <a:off x="1896604" y="3927859"/>
            <a:ext cx="1497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powder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89A562-98CD-8AE5-2F2B-6958B7D0D533}"/>
              </a:ext>
            </a:extLst>
          </p:cNvPr>
          <p:cNvSpPr txBox="1"/>
          <p:nvPr/>
        </p:nvSpPr>
        <p:spPr>
          <a:xfrm>
            <a:off x="1896604" y="4205132"/>
            <a:ext cx="1677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metal powder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FDED7D-038E-F8CB-9A9B-C307C5742CE8}"/>
              </a:ext>
            </a:extLst>
          </p:cNvPr>
          <p:cNvSpPr txBox="1"/>
          <p:nvPr/>
        </p:nvSpPr>
        <p:spPr>
          <a:xfrm>
            <a:off x="1896605" y="4502845"/>
            <a:ext cx="135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powder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2C3837-10EE-FB20-31C6-7A6E0B8E050F}"/>
              </a:ext>
            </a:extLst>
          </p:cNvPr>
          <p:cNvCxnSpPr>
            <a:cxnSpLocks/>
          </p:cNvCxnSpPr>
          <p:nvPr/>
        </p:nvCxnSpPr>
        <p:spPr>
          <a:xfrm>
            <a:off x="3140046" y="3641984"/>
            <a:ext cx="525278" cy="2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FB7B08-7BDB-DAC5-5BFF-32237113A24E}"/>
              </a:ext>
            </a:extLst>
          </p:cNvPr>
          <p:cNvCxnSpPr>
            <a:cxnSpLocks/>
          </p:cNvCxnSpPr>
          <p:nvPr/>
        </p:nvCxnSpPr>
        <p:spPr>
          <a:xfrm flipV="1">
            <a:off x="3248653" y="5766703"/>
            <a:ext cx="1198899" cy="34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FE3E3C-5453-38D3-4051-31E54A642BAE}"/>
              </a:ext>
            </a:extLst>
          </p:cNvPr>
          <p:cNvCxnSpPr>
            <a:cxnSpLocks/>
          </p:cNvCxnSpPr>
          <p:nvPr/>
        </p:nvCxnSpPr>
        <p:spPr>
          <a:xfrm flipH="1" flipV="1">
            <a:off x="1896606" y="3636232"/>
            <a:ext cx="554722" cy="57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640283-5A4D-D868-081F-87774DD12BD6}"/>
              </a:ext>
            </a:extLst>
          </p:cNvPr>
          <p:cNvCxnSpPr>
            <a:cxnSpLocks/>
          </p:cNvCxnSpPr>
          <p:nvPr/>
        </p:nvCxnSpPr>
        <p:spPr>
          <a:xfrm flipH="1">
            <a:off x="1097600" y="5766703"/>
            <a:ext cx="1221954" cy="6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229F39-E4FD-610B-F0C2-92999FE1529B}"/>
              </a:ext>
            </a:extLst>
          </p:cNvPr>
          <p:cNvSpPr txBox="1"/>
          <p:nvPr/>
        </p:nvSpPr>
        <p:spPr>
          <a:xfrm>
            <a:off x="2466437" y="3474786"/>
            <a:ext cx="78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mm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2095A8-FC27-D055-99EC-A90EA931C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21440" r="21428" b="21035"/>
          <a:stretch/>
        </p:blipFill>
        <p:spPr bwMode="auto">
          <a:xfrm>
            <a:off x="4701545" y="3400134"/>
            <a:ext cx="2570609" cy="243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1FD757-6D53-2F36-EF27-12FB0E54D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r="32029" b="50000"/>
          <a:stretch/>
        </p:blipFill>
        <p:spPr bwMode="auto">
          <a:xfrm>
            <a:off x="7363683" y="3396830"/>
            <a:ext cx="2361880" cy="240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EB5A1838-8B36-6485-ACEA-474AF1AF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FF6C07-7DC5-09D9-47FA-437CD65673DB}"/>
              </a:ext>
            </a:extLst>
          </p:cNvPr>
          <p:cNvSpPr txBox="1"/>
          <p:nvPr/>
        </p:nvSpPr>
        <p:spPr>
          <a:xfrm>
            <a:off x="0" y="6225698"/>
            <a:ext cx="6947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Ethan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Balkin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Feng, et al.,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Radiation and Isotopes,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143, 113–122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7CC44-05ED-8A9C-A0B9-4E82492A31DE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4916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313" y="556928"/>
            <a:ext cx="10928280" cy="4015497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sz="2400" i="1" dirty="0">
                <a:latin typeface="Book Antiqua" panose="02040602050305030304" pitchFamily="18" charset="0"/>
              </a:rPr>
              <a:t>47.3 MeV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latin typeface="Book Antiqua" panose="02040602050305030304" pitchFamily="18" charset="0"/>
              </a:rPr>
              <a:t>-beam at 22 µAh</a:t>
            </a:r>
          </a:p>
          <a:p>
            <a:pPr marL="0" indent="0">
              <a:buNone/>
            </a:pPr>
            <a:endParaRPr lang="en-US" b="0" dirty="0">
              <a:latin typeface="Book Antiqua" panose="02040602050305030304" pitchFamily="18" charset="0"/>
            </a:endParaRPr>
          </a:p>
          <a:p>
            <a:r>
              <a:rPr lang="en-US" sz="2400" b="0" dirty="0">
                <a:latin typeface="Book Antiqua" panose="02040602050305030304" pitchFamily="18" charset="0"/>
              </a:rPr>
              <a:t>Max beam current: 20 µA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Aluminum attenuation: 47.3 to 44 MeV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Hole burned through Al layer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Na-24 and Na-22 produced in Al cover making it difficult to work with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Aluminum-Covered Germanium Target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4C4B1-ED1D-9CF7-5CDA-1C2D4377FAC5}"/>
              </a:ext>
            </a:extLst>
          </p:cNvPr>
          <p:cNvSpPr/>
          <p:nvPr/>
        </p:nvSpPr>
        <p:spPr>
          <a:xfrm>
            <a:off x="1817552" y="4079447"/>
            <a:ext cx="3349952" cy="16493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A612ED-DFB5-14A6-B660-22246212ED62}"/>
              </a:ext>
            </a:extLst>
          </p:cNvPr>
          <p:cNvCxnSpPr>
            <a:cxnSpLocks/>
          </p:cNvCxnSpPr>
          <p:nvPr/>
        </p:nvCxnSpPr>
        <p:spPr>
          <a:xfrm>
            <a:off x="1628949" y="5148765"/>
            <a:ext cx="0" cy="5800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93190A-A320-A625-0B88-3AC5EE441085}"/>
              </a:ext>
            </a:extLst>
          </p:cNvPr>
          <p:cNvCxnSpPr>
            <a:cxnSpLocks/>
          </p:cNvCxnSpPr>
          <p:nvPr/>
        </p:nvCxnSpPr>
        <p:spPr>
          <a:xfrm flipV="1">
            <a:off x="1628949" y="4102204"/>
            <a:ext cx="0" cy="6531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AA7E8F-A089-2ECA-638E-9EA5236B6553}"/>
              </a:ext>
            </a:extLst>
          </p:cNvPr>
          <p:cNvSpPr txBox="1"/>
          <p:nvPr/>
        </p:nvSpPr>
        <p:spPr>
          <a:xfrm>
            <a:off x="1281759" y="4776626"/>
            <a:ext cx="69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A6183E-0938-1A07-0AB3-902F8B67F9CD}"/>
              </a:ext>
            </a:extLst>
          </p:cNvPr>
          <p:cNvSpPr txBox="1"/>
          <p:nvPr/>
        </p:nvSpPr>
        <p:spPr>
          <a:xfrm>
            <a:off x="3145338" y="5843524"/>
            <a:ext cx="92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25.4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DAF84-2966-07AC-D241-1B766A368473}"/>
              </a:ext>
            </a:extLst>
          </p:cNvPr>
          <p:cNvSpPr txBox="1"/>
          <p:nvPr/>
        </p:nvSpPr>
        <p:spPr>
          <a:xfrm>
            <a:off x="1998583" y="4363599"/>
            <a:ext cx="69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 mm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C1F7C9-C3F6-07DF-D21A-59A67033E0C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345773" y="4080575"/>
            <a:ext cx="0" cy="2830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1A482F-67FB-8E2E-8E19-1BB0865212EE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345773" y="4640598"/>
            <a:ext cx="0" cy="3486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B1E5B-FCD8-9B6A-B374-3862675DD82F}"/>
              </a:ext>
            </a:extLst>
          </p:cNvPr>
          <p:cNvSpPr/>
          <p:nvPr/>
        </p:nvSpPr>
        <p:spPr>
          <a:xfrm>
            <a:off x="2599768" y="4744703"/>
            <a:ext cx="1785508" cy="233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FD90E0-FAB3-AEB9-8B83-F7E7F482F811}"/>
              </a:ext>
            </a:extLst>
          </p:cNvPr>
          <p:cNvSpPr/>
          <p:nvPr/>
        </p:nvSpPr>
        <p:spPr>
          <a:xfrm>
            <a:off x="2599768" y="3977314"/>
            <a:ext cx="1785508" cy="233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27D031-CF49-F63F-929D-D8FA8231FF81}"/>
              </a:ext>
            </a:extLst>
          </p:cNvPr>
          <p:cNvSpPr/>
          <p:nvPr/>
        </p:nvSpPr>
        <p:spPr>
          <a:xfrm>
            <a:off x="2599774" y="4068814"/>
            <a:ext cx="1785508" cy="93109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6C361E-D32F-534E-D46F-AC4278318C8E}"/>
              </a:ext>
            </a:extLst>
          </p:cNvPr>
          <p:cNvSpPr/>
          <p:nvPr/>
        </p:nvSpPr>
        <p:spPr>
          <a:xfrm>
            <a:off x="2599768" y="4387360"/>
            <a:ext cx="1785508" cy="3486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E41C9F-F05D-E27E-B926-5A8168F7A3E0}"/>
              </a:ext>
            </a:extLst>
          </p:cNvPr>
          <p:cNvSpPr/>
          <p:nvPr/>
        </p:nvSpPr>
        <p:spPr>
          <a:xfrm>
            <a:off x="2599768" y="4141540"/>
            <a:ext cx="1785508" cy="2339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4ED7F-A71A-C8A1-12BE-DCB936CC1389}"/>
              </a:ext>
            </a:extLst>
          </p:cNvPr>
          <p:cNvSpPr txBox="1"/>
          <p:nvPr/>
        </p:nvSpPr>
        <p:spPr>
          <a:xfrm>
            <a:off x="2616556" y="4148451"/>
            <a:ext cx="1497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92E4A9-D543-D7B0-1281-C2BB06F3654D}"/>
              </a:ext>
            </a:extLst>
          </p:cNvPr>
          <p:cNvSpPr txBox="1"/>
          <p:nvPr/>
        </p:nvSpPr>
        <p:spPr>
          <a:xfrm>
            <a:off x="2616556" y="4425724"/>
            <a:ext cx="1677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metal powder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DE1347-2D46-CCA3-838D-B31308815023}"/>
              </a:ext>
            </a:extLst>
          </p:cNvPr>
          <p:cNvSpPr txBox="1"/>
          <p:nvPr/>
        </p:nvSpPr>
        <p:spPr>
          <a:xfrm>
            <a:off x="2616557" y="4723437"/>
            <a:ext cx="135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powder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E9EBDF-F9F1-2284-1064-6B45AEAB8D6A}"/>
              </a:ext>
            </a:extLst>
          </p:cNvPr>
          <p:cNvCxnSpPr>
            <a:cxnSpLocks/>
          </p:cNvCxnSpPr>
          <p:nvPr/>
        </p:nvCxnSpPr>
        <p:spPr>
          <a:xfrm>
            <a:off x="3859998" y="3862576"/>
            <a:ext cx="525278" cy="2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5B71F8-D125-E89A-77DB-36477C6CA246}"/>
              </a:ext>
            </a:extLst>
          </p:cNvPr>
          <p:cNvCxnSpPr>
            <a:cxnSpLocks/>
          </p:cNvCxnSpPr>
          <p:nvPr/>
        </p:nvCxnSpPr>
        <p:spPr>
          <a:xfrm flipV="1">
            <a:off x="3968605" y="5987295"/>
            <a:ext cx="1198899" cy="34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E9C260-C9F4-8022-5AEE-2D512A3914E4}"/>
              </a:ext>
            </a:extLst>
          </p:cNvPr>
          <p:cNvCxnSpPr>
            <a:cxnSpLocks/>
          </p:cNvCxnSpPr>
          <p:nvPr/>
        </p:nvCxnSpPr>
        <p:spPr>
          <a:xfrm flipH="1" flipV="1">
            <a:off x="2616558" y="3856824"/>
            <a:ext cx="554722" cy="57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D9FC47-006B-36C7-A4C5-CD88EA7DE933}"/>
              </a:ext>
            </a:extLst>
          </p:cNvPr>
          <p:cNvCxnSpPr>
            <a:cxnSpLocks/>
          </p:cNvCxnSpPr>
          <p:nvPr/>
        </p:nvCxnSpPr>
        <p:spPr>
          <a:xfrm flipH="1">
            <a:off x="1817552" y="5987295"/>
            <a:ext cx="1221954" cy="6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D08E9CC-1968-B4AA-98E6-5D1103F187C3}"/>
              </a:ext>
            </a:extLst>
          </p:cNvPr>
          <p:cNvSpPr txBox="1"/>
          <p:nvPr/>
        </p:nvSpPr>
        <p:spPr>
          <a:xfrm>
            <a:off x="3186389" y="3695378"/>
            <a:ext cx="78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mm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97E37-399C-C73B-D7A3-9A912902B649}"/>
              </a:ext>
            </a:extLst>
          </p:cNvPr>
          <p:cNvSpPr txBox="1"/>
          <p:nvPr/>
        </p:nvSpPr>
        <p:spPr>
          <a:xfrm>
            <a:off x="5805699" y="4088225"/>
            <a:ext cx="5104542" cy="137680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Book Antiqua" panose="02040602050305030304" pitchFamily="18" charset="0"/>
              </a:rPr>
              <a:t>Al</a:t>
            </a:r>
          </a:p>
          <a:p>
            <a:r>
              <a:rPr lang="en-US" sz="2000" dirty="0" err="1">
                <a:latin typeface="Book Antiqua" panose="02040602050305030304" pitchFamily="18" charset="0"/>
              </a:rPr>
              <a:t>mp</a:t>
            </a:r>
            <a:r>
              <a:rPr lang="en-US" sz="2000" dirty="0">
                <a:latin typeface="Book Antiqua" panose="02040602050305030304" pitchFamily="18" charset="0"/>
              </a:rPr>
              <a:t> = 660 °C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ρ = 2.7 g*cm</a:t>
            </a:r>
            <a:r>
              <a:rPr lang="en-US" sz="2000" baseline="30000" dirty="0">
                <a:latin typeface="Book Antiqua" panose="02040602050305030304" pitchFamily="18" charset="0"/>
              </a:rPr>
              <a:t>-3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Thermal Conductivity = 239 W*m</a:t>
            </a:r>
            <a:r>
              <a:rPr lang="en-US" sz="2000" baseline="30000" dirty="0">
                <a:latin typeface="Book Antiqua" panose="02040602050305030304" pitchFamily="18" charset="0"/>
              </a:rPr>
              <a:t>-1 </a:t>
            </a:r>
            <a:r>
              <a:rPr lang="en-US" sz="2000" dirty="0">
                <a:latin typeface="Book Antiqua" panose="02040602050305030304" pitchFamily="18" charset="0"/>
              </a:rPr>
              <a:t>* K </a:t>
            </a:r>
            <a:r>
              <a:rPr lang="en-US" sz="2000" baseline="30000" dirty="0">
                <a:latin typeface="Book Antiqua" panose="02040602050305030304" pitchFamily="18" charset="0"/>
              </a:rPr>
              <a:t>-1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FEEF733-8288-D35C-542C-36159C02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B7D0B-9055-A240-9544-ECA91CBE5C42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7671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931A-1107-04FB-F9A4-34084E29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80098-2F3D-4B08-67C4-90BBB1F06D75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030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1BBEC-C160-3210-ADFC-851512A00C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14" y="1979272"/>
            <a:ext cx="10928280" cy="3915562"/>
          </a:xfrm>
          <a:solidFill>
            <a:schemeClr val="bg2"/>
          </a:solidFill>
        </p:spPr>
        <p:txBody>
          <a:bodyPr/>
          <a:lstStyle/>
          <a:p>
            <a:r>
              <a:rPr lang="en-US" b="0" dirty="0">
                <a:latin typeface="Book Antiqua" panose="02040602050305030304" pitchFamily="18" charset="0"/>
              </a:rPr>
              <a:t>47.3 MeV α-beam at 5 µA for 15 minutes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47.3 MeV α-beam at 10 µA for 15 minutes</a:t>
            </a:r>
          </a:p>
          <a:p>
            <a:r>
              <a:rPr lang="en-US" b="0" dirty="0">
                <a:latin typeface="Book Antiqua" panose="02040602050305030304" pitchFamily="18" charset="0"/>
              </a:rPr>
              <a:t>Na-22 found in all Si discs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Majority in 1</a:t>
            </a:r>
            <a:r>
              <a:rPr lang="en-US" b="0" baseline="30000" dirty="0">
                <a:latin typeface="Book Antiqua" panose="02040602050305030304" pitchFamily="18" charset="0"/>
              </a:rPr>
              <a:t>st</a:t>
            </a:r>
            <a:r>
              <a:rPr lang="en-US" b="0" dirty="0">
                <a:latin typeface="Book Antiqua" panose="02040602050305030304" pitchFamily="18" charset="0"/>
              </a:rPr>
              <a:t> disc and the least amount in 5</a:t>
            </a:r>
            <a:r>
              <a:rPr lang="en-US" b="0" baseline="30000" dirty="0">
                <a:latin typeface="Book Antiqua" panose="02040602050305030304" pitchFamily="18" charset="0"/>
              </a:rPr>
              <a:t>th</a:t>
            </a:r>
            <a:r>
              <a:rPr lang="en-US" b="0" dirty="0">
                <a:latin typeface="Book Antiqua" panose="02040602050305030304" pitchFamily="18" charset="0"/>
              </a:rPr>
              <a:t> (last) disc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wafer irradiation test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D2C58F-60D2-7005-87C8-D7D8C35225CD}"/>
              </a:ext>
            </a:extLst>
          </p:cNvPr>
          <p:cNvSpPr/>
          <p:nvPr/>
        </p:nvSpPr>
        <p:spPr>
          <a:xfrm>
            <a:off x="8457401" y="1251371"/>
            <a:ext cx="3349952" cy="16699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205">
            <a:extLst>
              <a:ext uri="{FF2B5EF4-FFF2-40B4-BE49-F238E27FC236}">
                <a16:creationId xmlns:a16="http://schemas.microsoft.com/office/drawing/2014/main" id="{6265C97A-7769-6839-4A37-ECF956FC6EA1}"/>
              </a:ext>
            </a:extLst>
          </p:cNvPr>
          <p:cNvSpPr/>
          <p:nvPr/>
        </p:nvSpPr>
        <p:spPr>
          <a:xfrm flipH="1">
            <a:off x="8455593" y="1099046"/>
            <a:ext cx="829714" cy="484007"/>
          </a:xfrm>
          <a:custGeom>
            <a:avLst/>
            <a:gdLst>
              <a:gd name="connsiteX0" fmla="*/ 0 w 849256"/>
              <a:gd name="connsiteY0" fmla="*/ 0 h 484007"/>
              <a:gd name="connsiteX1" fmla="*/ 849256 w 849256"/>
              <a:gd name="connsiteY1" fmla="*/ 0 h 484007"/>
              <a:gd name="connsiteX2" fmla="*/ 849256 w 849256"/>
              <a:gd name="connsiteY2" fmla="*/ 159765 h 484007"/>
              <a:gd name="connsiteX3" fmla="*/ 45719 w 849256"/>
              <a:gd name="connsiteY3" fmla="*/ 159765 h 484007"/>
              <a:gd name="connsiteX4" fmla="*/ 45719 w 849256"/>
              <a:gd name="connsiteY4" fmla="*/ 484007 h 484007"/>
              <a:gd name="connsiteX5" fmla="*/ 0 w 849256"/>
              <a:gd name="connsiteY5" fmla="*/ 484007 h 484007"/>
              <a:gd name="connsiteX6" fmla="*/ 0 w 849256"/>
              <a:gd name="connsiteY6" fmla="*/ 159765 h 484007"/>
              <a:gd name="connsiteX7" fmla="*/ 0 w 849256"/>
              <a:gd name="connsiteY7" fmla="*/ 106382 h 48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256" h="484007">
                <a:moveTo>
                  <a:pt x="0" y="0"/>
                </a:moveTo>
                <a:lnTo>
                  <a:pt x="849256" y="0"/>
                </a:lnTo>
                <a:lnTo>
                  <a:pt x="849256" y="159765"/>
                </a:lnTo>
                <a:lnTo>
                  <a:pt x="45719" y="159765"/>
                </a:lnTo>
                <a:lnTo>
                  <a:pt x="45719" y="484007"/>
                </a:lnTo>
                <a:lnTo>
                  <a:pt x="0" y="484007"/>
                </a:lnTo>
                <a:lnTo>
                  <a:pt x="0" y="159765"/>
                </a:lnTo>
                <a:lnTo>
                  <a:pt x="0" y="106382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140">
            <a:extLst>
              <a:ext uri="{FF2B5EF4-FFF2-40B4-BE49-F238E27FC236}">
                <a16:creationId xmlns:a16="http://schemas.microsoft.com/office/drawing/2014/main" id="{E24ED6C9-A044-3D71-0AA5-9A8CA324CFDC}"/>
              </a:ext>
            </a:extLst>
          </p:cNvPr>
          <p:cNvSpPr/>
          <p:nvPr/>
        </p:nvSpPr>
        <p:spPr>
          <a:xfrm>
            <a:off x="10977627" y="1095348"/>
            <a:ext cx="829714" cy="484007"/>
          </a:xfrm>
          <a:custGeom>
            <a:avLst/>
            <a:gdLst>
              <a:gd name="connsiteX0" fmla="*/ 0 w 849256"/>
              <a:gd name="connsiteY0" fmla="*/ 0 h 484007"/>
              <a:gd name="connsiteX1" fmla="*/ 849256 w 849256"/>
              <a:gd name="connsiteY1" fmla="*/ 0 h 484007"/>
              <a:gd name="connsiteX2" fmla="*/ 849256 w 849256"/>
              <a:gd name="connsiteY2" fmla="*/ 159765 h 484007"/>
              <a:gd name="connsiteX3" fmla="*/ 45719 w 849256"/>
              <a:gd name="connsiteY3" fmla="*/ 159765 h 484007"/>
              <a:gd name="connsiteX4" fmla="*/ 45719 w 849256"/>
              <a:gd name="connsiteY4" fmla="*/ 484007 h 484007"/>
              <a:gd name="connsiteX5" fmla="*/ 0 w 849256"/>
              <a:gd name="connsiteY5" fmla="*/ 484007 h 484007"/>
              <a:gd name="connsiteX6" fmla="*/ 0 w 849256"/>
              <a:gd name="connsiteY6" fmla="*/ 159765 h 484007"/>
              <a:gd name="connsiteX7" fmla="*/ 0 w 849256"/>
              <a:gd name="connsiteY7" fmla="*/ 106382 h 48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9256" h="484007">
                <a:moveTo>
                  <a:pt x="0" y="0"/>
                </a:moveTo>
                <a:lnTo>
                  <a:pt x="849256" y="0"/>
                </a:lnTo>
                <a:lnTo>
                  <a:pt x="849256" y="159765"/>
                </a:lnTo>
                <a:lnTo>
                  <a:pt x="45719" y="159765"/>
                </a:lnTo>
                <a:lnTo>
                  <a:pt x="45719" y="484007"/>
                </a:lnTo>
                <a:lnTo>
                  <a:pt x="0" y="484007"/>
                </a:lnTo>
                <a:lnTo>
                  <a:pt x="0" y="159765"/>
                </a:lnTo>
                <a:lnTo>
                  <a:pt x="0" y="106382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77BC47B-B740-99A7-759C-0952673E2ED8}"/>
              </a:ext>
            </a:extLst>
          </p:cNvPr>
          <p:cNvCxnSpPr>
            <a:cxnSpLocks/>
          </p:cNvCxnSpPr>
          <p:nvPr/>
        </p:nvCxnSpPr>
        <p:spPr>
          <a:xfrm>
            <a:off x="8268798" y="2341293"/>
            <a:ext cx="0" cy="5800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597487E-674D-BFB8-C938-383D4D5EBE5B}"/>
              </a:ext>
            </a:extLst>
          </p:cNvPr>
          <p:cNvCxnSpPr>
            <a:cxnSpLocks/>
          </p:cNvCxnSpPr>
          <p:nvPr/>
        </p:nvCxnSpPr>
        <p:spPr>
          <a:xfrm flipH="1" flipV="1">
            <a:off x="8268797" y="1095348"/>
            <a:ext cx="1" cy="8525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A8B8D8E-AB5C-F48E-789F-CBC2949B50C1}"/>
              </a:ext>
            </a:extLst>
          </p:cNvPr>
          <p:cNvSpPr txBox="1"/>
          <p:nvPr/>
        </p:nvSpPr>
        <p:spPr>
          <a:xfrm>
            <a:off x="7921608" y="1969154"/>
            <a:ext cx="69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BF2DE6-F85F-B8BF-4A8A-2A4AAD83BA38}"/>
              </a:ext>
            </a:extLst>
          </p:cNvPr>
          <p:cNvSpPr txBox="1"/>
          <p:nvPr/>
        </p:nvSpPr>
        <p:spPr>
          <a:xfrm>
            <a:off x="9785187" y="3036052"/>
            <a:ext cx="929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25.4 mm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59F0FA-74D4-D63B-818B-C89E7156B071}"/>
              </a:ext>
            </a:extLst>
          </p:cNvPr>
          <p:cNvCxnSpPr>
            <a:cxnSpLocks/>
          </p:cNvCxnSpPr>
          <p:nvPr/>
        </p:nvCxnSpPr>
        <p:spPr>
          <a:xfrm flipV="1">
            <a:off x="10608454" y="3179823"/>
            <a:ext cx="1198899" cy="34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E55FD3-4B62-A025-E2E2-92FC4F936230}"/>
              </a:ext>
            </a:extLst>
          </p:cNvPr>
          <p:cNvCxnSpPr>
            <a:cxnSpLocks/>
          </p:cNvCxnSpPr>
          <p:nvPr/>
        </p:nvCxnSpPr>
        <p:spPr>
          <a:xfrm flipH="1">
            <a:off x="8457401" y="3179823"/>
            <a:ext cx="1221954" cy="69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027A572B-3D72-A6D6-1827-7A8839B96A26}"/>
              </a:ext>
            </a:extLst>
          </p:cNvPr>
          <p:cNvSpPr/>
          <p:nvPr/>
        </p:nvSpPr>
        <p:spPr>
          <a:xfrm>
            <a:off x="9239617" y="2309829"/>
            <a:ext cx="1785508" cy="178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1F7811-D27D-1A18-7F0C-C662253C5C8E}"/>
              </a:ext>
            </a:extLst>
          </p:cNvPr>
          <p:cNvSpPr txBox="1"/>
          <p:nvPr/>
        </p:nvSpPr>
        <p:spPr>
          <a:xfrm>
            <a:off x="9886375" y="2261740"/>
            <a:ext cx="1076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disc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49C661-85EB-C4DB-499E-44C7088F9AC3}"/>
              </a:ext>
            </a:extLst>
          </p:cNvPr>
          <p:cNvSpPr/>
          <p:nvPr/>
        </p:nvSpPr>
        <p:spPr>
          <a:xfrm>
            <a:off x="9239617" y="2136755"/>
            <a:ext cx="1785508" cy="178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30CF80-BDCA-306A-1961-69BB84B3730E}"/>
              </a:ext>
            </a:extLst>
          </p:cNvPr>
          <p:cNvSpPr txBox="1"/>
          <p:nvPr/>
        </p:nvSpPr>
        <p:spPr>
          <a:xfrm>
            <a:off x="9886375" y="2088666"/>
            <a:ext cx="1076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disc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4E830D8-EFB6-067F-BD49-3A250237DBB4}"/>
              </a:ext>
            </a:extLst>
          </p:cNvPr>
          <p:cNvSpPr/>
          <p:nvPr/>
        </p:nvSpPr>
        <p:spPr>
          <a:xfrm>
            <a:off x="9239617" y="1760407"/>
            <a:ext cx="1785508" cy="178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1FE700-C0E7-35A9-5BB0-52F3FBC1514C}"/>
              </a:ext>
            </a:extLst>
          </p:cNvPr>
          <p:cNvSpPr txBox="1"/>
          <p:nvPr/>
        </p:nvSpPr>
        <p:spPr>
          <a:xfrm>
            <a:off x="9886375" y="1712318"/>
            <a:ext cx="1076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disc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EE4C132-CE9A-7F47-67CE-40A9FB222532}"/>
              </a:ext>
            </a:extLst>
          </p:cNvPr>
          <p:cNvGrpSpPr/>
          <p:nvPr/>
        </p:nvGrpSpPr>
        <p:grpSpPr>
          <a:xfrm>
            <a:off x="9239617" y="1581619"/>
            <a:ext cx="1785508" cy="580483"/>
            <a:chOff x="6765210" y="2206810"/>
            <a:chExt cx="1785508" cy="58048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7B0246-B1CA-C64E-91F2-903F85E4EF95}"/>
                </a:ext>
              </a:extLst>
            </p:cNvPr>
            <p:cNvSpPr/>
            <p:nvPr/>
          </p:nvSpPr>
          <p:spPr>
            <a:xfrm>
              <a:off x="6765210" y="2573772"/>
              <a:ext cx="1785508" cy="1789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B06FBE-E390-952A-DFBE-5DCA37E9CC86}"/>
                </a:ext>
              </a:extLst>
            </p:cNvPr>
            <p:cNvSpPr txBox="1"/>
            <p:nvPr/>
          </p:nvSpPr>
          <p:spPr>
            <a:xfrm>
              <a:off x="7411968" y="2525683"/>
              <a:ext cx="10760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 disc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70B5285-C639-9648-64AF-B555EFA3FBD1}"/>
                </a:ext>
              </a:extLst>
            </p:cNvPr>
            <p:cNvSpPr/>
            <p:nvPr/>
          </p:nvSpPr>
          <p:spPr>
            <a:xfrm>
              <a:off x="6765210" y="2206810"/>
              <a:ext cx="1785508" cy="1789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07147F2-1D63-55FF-DF17-1ABBC2050B68}"/>
              </a:ext>
            </a:extLst>
          </p:cNvPr>
          <p:cNvSpPr txBox="1"/>
          <p:nvPr/>
        </p:nvSpPr>
        <p:spPr>
          <a:xfrm>
            <a:off x="9886375" y="1533530"/>
            <a:ext cx="1076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disc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98F0CD-7EBD-CA30-969C-554A96AF9B9A}"/>
              </a:ext>
            </a:extLst>
          </p:cNvPr>
          <p:cNvGrpSpPr/>
          <p:nvPr/>
        </p:nvGrpSpPr>
        <p:grpSpPr>
          <a:xfrm>
            <a:off x="9276830" y="821212"/>
            <a:ext cx="1768718" cy="276999"/>
            <a:chOff x="6802423" y="1446403"/>
            <a:chExt cx="1768718" cy="27699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53F1C9-CF99-01D2-9851-2BA60D20D292}"/>
                </a:ext>
              </a:extLst>
            </p:cNvPr>
            <p:cNvSpPr txBox="1"/>
            <p:nvPr/>
          </p:nvSpPr>
          <p:spPr>
            <a:xfrm>
              <a:off x="7357145" y="1446403"/>
              <a:ext cx="688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mm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4926EC7-A918-78BC-ADCA-47F010035D19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8045863" y="1584903"/>
              <a:ext cx="525278" cy="27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46446C1-0F17-A7F4-9453-FD890D041190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6802423" y="1579151"/>
              <a:ext cx="554722" cy="57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0AC334-3A13-27D7-9204-2B39C67AB1EC}"/>
              </a:ext>
            </a:extLst>
          </p:cNvPr>
          <p:cNvGrpSpPr/>
          <p:nvPr/>
        </p:nvGrpSpPr>
        <p:grpSpPr>
          <a:xfrm>
            <a:off x="11184106" y="1103461"/>
            <a:ext cx="420578" cy="1555996"/>
            <a:chOff x="8759759" y="1718276"/>
            <a:chExt cx="420578" cy="155599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C1861EA-3A13-385B-32D8-D0EADF93E817}"/>
                </a:ext>
              </a:extLst>
            </p:cNvPr>
            <p:cNvSpPr/>
            <p:nvPr/>
          </p:nvSpPr>
          <p:spPr>
            <a:xfrm>
              <a:off x="8772677" y="1718276"/>
              <a:ext cx="401236" cy="15559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25E3461-0633-AD76-71FA-6F1DB90B9E87}"/>
                </a:ext>
              </a:extLst>
            </p:cNvPr>
            <p:cNvCxnSpPr>
              <a:cxnSpLocks/>
            </p:cNvCxnSpPr>
            <p:nvPr/>
          </p:nvCxnSpPr>
          <p:spPr>
            <a:xfrm>
              <a:off x="8772665" y="179014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C2CF98D-D26A-EFC3-DF80-08D77C709891}"/>
                </a:ext>
              </a:extLst>
            </p:cNvPr>
            <p:cNvCxnSpPr>
              <a:cxnSpLocks/>
            </p:cNvCxnSpPr>
            <p:nvPr/>
          </p:nvCxnSpPr>
          <p:spPr>
            <a:xfrm>
              <a:off x="8770557" y="189721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41EADE-BF2A-92F5-0DAF-1DB83BA6FD1A}"/>
                </a:ext>
              </a:extLst>
            </p:cNvPr>
            <p:cNvCxnSpPr>
              <a:cxnSpLocks/>
            </p:cNvCxnSpPr>
            <p:nvPr/>
          </p:nvCxnSpPr>
          <p:spPr>
            <a:xfrm>
              <a:off x="8775883" y="200679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C391E9-5EF6-F377-12E7-E1C46426BD1A}"/>
                </a:ext>
              </a:extLst>
            </p:cNvPr>
            <p:cNvCxnSpPr>
              <a:cxnSpLocks/>
            </p:cNvCxnSpPr>
            <p:nvPr/>
          </p:nvCxnSpPr>
          <p:spPr>
            <a:xfrm>
              <a:off x="8775883" y="2135136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841BF85-960F-B58E-1CB4-5CE0F9793DAB}"/>
                </a:ext>
              </a:extLst>
            </p:cNvPr>
            <p:cNvCxnSpPr>
              <a:cxnSpLocks/>
            </p:cNvCxnSpPr>
            <p:nvPr/>
          </p:nvCxnSpPr>
          <p:spPr>
            <a:xfrm>
              <a:off x="8773775" y="2242200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12D7C56-9EA4-CEA1-FA94-4E15309566D5}"/>
                </a:ext>
              </a:extLst>
            </p:cNvPr>
            <p:cNvCxnSpPr>
              <a:cxnSpLocks/>
            </p:cNvCxnSpPr>
            <p:nvPr/>
          </p:nvCxnSpPr>
          <p:spPr>
            <a:xfrm>
              <a:off x="8779101" y="2351786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D4CC88-1830-1EC5-5D4C-7C2C4176B42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929" y="245125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EE46641-598B-47F0-B0BE-B054888EF46F}"/>
                </a:ext>
              </a:extLst>
            </p:cNvPr>
            <p:cNvCxnSpPr>
              <a:cxnSpLocks/>
            </p:cNvCxnSpPr>
            <p:nvPr/>
          </p:nvCxnSpPr>
          <p:spPr>
            <a:xfrm>
              <a:off x="8762821" y="2558317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89802E5-38AB-022A-46E0-E8B37254650B}"/>
                </a:ext>
              </a:extLst>
            </p:cNvPr>
            <p:cNvCxnSpPr>
              <a:cxnSpLocks/>
            </p:cNvCxnSpPr>
            <p:nvPr/>
          </p:nvCxnSpPr>
          <p:spPr>
            <a:xfrm>
              <a:off x="8768147" y="266790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5D8086-3507-61E4-82FE-6FC1BA6F7033}"/>
                </a:ext>
              </a:extLst>
            </p:cNvPr>
            <p:cNvCxnSpPr>
              <a:cxnSpLocks/>
            </p:cNvCxnSpPr>
            <p:nvPr/>
          </p:nvCxnSpPr>
          <p:spPr>
            <a:xfrm>
              <a:off x="8764929" y="277533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3C6D6D3-8274-B02A-CFA7-39FC6D20ECDB}"/>
                </a:ext>
              </a:extLst>
            </p:cNvPr>
            <p:cNvCxnSpPr>
              <a:cxnSpLocks/>
            </p:cNvCxnSpPr>
            <p:nvPr/>
          </p:nvCxnSpPr>
          <p:spPr>
            <a:xfrm>
              <a:off x="8762821" y="2882397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DA569C8-64C2-2AF1-3AE8-8CB0D723A5D3}"/>
                </a:ext>
              </a:extLst>
            </p:cNvPr>
            <p:cNvCxnSpPr>
              <a:cxnSpLocks/>
            </p:cNvCxnSpPr>
            <p:nvPr/>
          </p:nvCxnSpPr>
          <p:spPr>
            <a:xfrm>
              <a:off x="8768147" y="299198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7829C3-45CE-BB2F-DE18-BFB086635BF4}"/>
                </a:ext>
              </a:extLst>
            </p:cNvPr>
            <p:cNvCxnSpPr>
              <a:cxnSpLocks/>
            </p:cNvCxnSpPr>
            <p:nvPr/>
          </p:nvCxnSpPr>
          <p:spPr>
            <a:xfrm>
              <a:off x="8761867" y="3095255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2DBD796-89A9-C557-3B4B-98661D2E58B7}"/>
                </a:ext>
              </a:extLst>
            </p:cNvPr>
            <p:cNvCxnSpPr>
              <a:cxnSpLocks/>
            </p:cNvCxnSpPr>
            <p:nvPr/>
          </p:nvCxnSpPr>
          <p:spPr>
            <a:xfrm>
              <a:off x="8759759" y="320231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25316B-305D-A9EE-74E7-BF83A7FEC508}"/>
              </a:ext>
            </a:extLst>
          </p:cNvPr>
          <p:cNvGrpSpPr/>
          <p:nvPr/>
        </p:nvGrpSpPr>
        <p:grpSpPr>
          <a:xfrm>
            <a:off x="8667592" y="1116592"/>
            <a:ext cx="420578" cy="1555996"/>
            <a:chOff x="8759759" y="1718276"/>
            <a:chExt cx="420578" cy="15559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13DAD68-4B61-8C29-C346-F26890F3D67A}"/>
                </a:ext>
              </a:extLst>
            </p:cNvPr>
            <p:cNvSpPr/>
            <p:nvPr/>
          </p:nvSpPr>
          <p:spPr>
            <a:xfrm>
              <a:off x="8772677" y="1718276"/>
              <a:ext cx="401236" cy="15559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4391893-179F-7968-546A-B66E28146F08}"/>
                </a:ext>
              </a:extLst>
            </p:cNvPr>
            <p:cNvCxnSpPr>
              <a:cxnSpLocks/>
            </p:cNvCxnSpPr>
            <p:nvPr/>
          </p:nvCxnSpPr>
          <p:spPr>
            <a:xfrm>
              <a:off x="8772665" y="179014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4281140-35C4-7CB6-C54A-5CC7123E7811}"/>
                </a:ext>
              </a:extLst>
            </p:cNvPr>
            <p:cNvCxnSpPr>
              <a:cxnSpLocks/>
            </p:cNvCxnSpPr>
            <p:nvPr/>
          </p:nvCxnSpPr>
          <p:spPr>
            <a:xfrm>
              <a:off x="8770557" y="189721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5BC98C5-4CE6-E0EA-83D7-1346575716CC}"/>
                </a:ext>
              </a:extLst>
            </p:cNvPr>
            <p:cNvCxnSpPr>
              <a:cxnSpLocks/>
            </p:cNvCxnSpPr>
            <p:nvPr/>
          </p:nvCxnSpPr>
          <p:spPr>
            <a:xfrm>
              <a:off x="8775883" y="200679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0D3184B-349E-ECC6-EFBF-C9D25144A56F}"/>
                </a:ext>
              </a:extLst>
            </p:cNvPr>
            <p:cNvCxnSpPr>
              <a:cxnSpLocks/>
            </p:cNvCxnSpPr>
            <p:nvPr/>
          </p:nvCxnSpPr>
          <p:spPr>
            <a:xfrm>
              <a:off x="8775883" y="2135136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C78800A-8D96-003B-5FB0-6F5752B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8773775" y="2242200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4B483A7-EF4A-C840-F122-6C9DE1AFBCFB}"/>
                </a:ext>
              </a:extLst>
            </p:cNvPr>
            <p:cNvCxnSpPr>
              <a:cxnSpLocks/>
            </p:cNvCxnSpPr>
            <p:nvPr/>
          </p:nvCxnSpPr>
          <p:spPr>
            <a:xfrm>
              <a:off x="8779101" y="2351786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B5949AA-6A63-20F3-69C9-639BAF38ECB9}"/>
                </a:ext>
              </a:extLst>
            </p:cNvPr>
            <p:cNvCxnSpPr>
              <a:cxnSpLocks/>
            </p:cNvCxnSpPr>
            <p:nvPr/>
          </p:nvCxnSpPr>
          <p:spPr>
            <a:xfrm>
              <a:off x="8764929" y="245125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5698B07-E227-EF80-73F2-0891EEA743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2821" y="2558317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1B34E3D-0835-66A7-DF30-E23FBCE8F83F}"/>
                </a:ext>
              </a:extLst>
            </p:cNvPr>
            <p:cNvCxnSpPr>
              <a:cxnSpLocks/>
            </p:cNvCxnSpPr>
            <p:nvPr/>
          </p:nvCxnSpPr>
          <p:spPr>
            <a:xfrm>
              <a:off x="8768147" y="266790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61A0274-A85E-1AF3-3BC1-48FA4BCD9B85}"/>
                </a:ext>
              </a:extLst>
            </p:cNvPr>
            <p:cNvCxnSpPr>
              <a:cxnSpLocks/>
            </p:cNvCxnSpPr>
            <p:nvPr/>
          </p:nvCxnSpPr>
          <p:spPr>
            <a:xfrm>
              <a:off x="8764929" y="277533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2C1B10-15D8-0622-C5CA-6101303A6A8C}"/>
                </a:ext>
              </a:extLst>
            </p:cNvPr>
            <p:cNvCxnSpPr>
              <a:cxnSpLocks/>
            </p:cNvCxnSpPr>
            <p:nvPr/>
          </p:nvCxnSpPr>
          <p:spPr>
            <a:xfrm>
              <a:off x="8762821" y="2882397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1657454-2027-9059-BCAC-546C3BCAB27A}"/>
                </a:ext>
              </a:extLst>
            </p:cNvPr>
            <p:cNvCxnSpPr>
              <a:cxnSpLocks/>
            </p:cNvCxnSpPr>
            <p:nvPr/>
          </p:nvCxnSpPr>
          <p:spPr>
            <a:xfrm>
              <a:off x="8768147" y="2991983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1015A9-9DAB-78E6-7E42-475B1A365DBC}"/>
                </a:ext>
              </a:extLst>
            </p:cNvPr>
            <p:cNvCxnSpPr>
              <a:cxnSpLocks/>
            </p:cNvCxnSpPr>
            <p:nvPr/>
          </p:nvCxnSpPr>
          <p:spPr>
            <a:xfrm>
              <a:off x="8761867" y="3095255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4C3BE7B-520B-3FAF-63C0-983F8E3B44EF}"/>
                </a:ext>
              </a:extLst>
            </p:cNvPr>
            <p:cNvCxnSpPr>
              <a:cxnSpLocks/>
            </p:cNvCxnSpPr>
            <p:nvPr/>
          </p:nvCxnSpPr>
          <p:spPr>
            <a:xfrm>
              <a:off x="8759759" y="3202319"/>
              <a:ext cx="401236" cy="374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E9E76A-D0CA-DB6E-212A-7B537A409637}"/>
              </a:ext>
            </a:extLst>
          </p:cNvPr>
          <p:cNvGrpSpPr/>
          <p:nvPr/>
        </p:nvGrpSpPr>
        <p:grpSpPr>
          <a:xfrm>
            <a:off x="9213788" y="1583794"/>
            <a:ext cx="694379" cy="908701"/>
            <a:chOff x="9307059" y="2434615"/>
            <a:chExt cx="694379" cy="908701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5DE2D40-7084-7F84-8798-DB1E7C400119}"/>
                </a:ext>
              </a:extLst>
            </p:cNvPr>
            <p:cNvCxnSpPr>
              <a:cxnSpLocks/>
              <a:stCxn id="91" idx="0"/>
            </p:cNvCxnSpPr>
            <p:nvPr/>
          </p:nvCxnSpPr>
          <p:spPr>
            <a:xfrm flipV="1">
              <a:off x="9654249" y="2434615"/>
              <a:ext cx="0" cy="28302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125037B-FDAB-5333-A84F-A3FF181CBC4E}"/>
                </a:ext>
              </a:extLst>
            </p:cNvPr>
            <p:cNvCxnSpPr>
              <a:cxnSpLocks/>
              <a:stCxn id="91" idx="2"/>
            </p:cNvCxnSpPr>
            <p:nvPr/>
          </p:nvCxnSpPr>
          <p:spPr>
            <a:xfrm>
              <a:off x="9654249" y="2994638"/>
              <a:ext cx="0" cy="3486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995BF25-1E2F-EC70-CF35-1901A8445DC3}"/>
                </a:ext>
              </a:extLst>
            </p:cNvPr>
            <p:cNvSpPr txBox="1"/>
            <p:nvPr/>
          </p:nvSpPr>
          <p:spPr>
            <a:xfrm>
              <a:off x="9307059" y="2717639"/>
              <a:ext cx="694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mm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F8BACB32-B157-43C3-A802-94CB98B11CF7}"/>
              </a:ext>
            </a:extLst>
          </p:cNvPr>
          <p:cNvSpPr/>
          <p:nvPr/>
        </p:nvSpPr>
        <p:spPr>
          <a:xfrm>
            <a:off x="9300547" y="1200302"/>
            <a:ext cx="1661840" cy="88377"/>
          </a:xfrm>
          <a:prstGeom prst="rect">
            <a:avLst/>
          </a:prstGeom>
          <a:solidFill>
            <a:schemeClr val="bg2"/>
          </a:solidFill>
          <a:ln w="50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584366B-7792-BF7B-BFBF-ADAB19BC430C}"/>
              </a:ext>
            </a:extLst>
          </p:cNvPr>
          <p:cNvSpPr txBox="1"/>
          <p:nvPr/>
        </p:nvSpPr>
        <p:spPr>
          <a:xfrm>
            <a:off x="89140" y="498938"/>
            <a:ext cx="5316691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Book Antiqua" panose="02040602050305030304" pitchFamily="18" charset="0"/>
              </a:rPr>
              <a:t>Si</a:t>
            </a:r>
          </a:p>
          <a:p>
            <a:r>
              <a:rPr lang="en-US" sz="2000" dirty="0" err="1">
                <a:latin typeface="Book Antiqua" panose="02040602050305030304" pitchFamily="18" charset="0"/>
              </a:rPr>
              <a:t>mp</a:t>
            </a:r>
            <a:r>
              <a:rPr lang="en-US" sz="2000" dirty="0">
                <a:latin typeface="Book Antiqua" panose="02040602050305030304" pitchFamily="18" charset="0"/>
              </a:rPr>
              <a:t> = 1,410 °C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ρ = 2.3 g*cm</a:t>
            </a:r>
            <a:r>
              <a:rPr lang="en-US" sz="2000" baseline="30000" dirty="0">
                <a:latin typeface="Book Antiqua" panose="02040602050305030304" pitchFamily="18" charset="0"/>
              </a:rPr>
              <a:t>-3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Thermal Conductivity = 130 W*m</a:t>
            </a:r>
            <a:r>
              <a:rPr lang="en-US" sz="2000" baseline="30000" dirty="0">
                <a:latin typeface="Book Antiqua" panose="02040602050305030304" pitchFamily="18" charset="0"/>
              </a:rPr>
              <a:t>-1 </a:t>
            </a:r>
            <a:r>
              <a:rPr lang="en-US" sz="2000" dirty="0">
                <a:latin typeface="Book Antiqua" panose="02040602050305030304" pitchFamily="18" charset="0"/>
              </a:rPr>
              <a:t>* K </a:t>
            </a:r>
            <a:r>
              <a:rPr lang="en-US" sz="2000" baseline="30000" dirty="0">
                <a:latin typeface="Book Antiqua" panose="02040602050305030304" pitchFamily="18" charset="0"/>
              </a:rPr>
              <a:t>-1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E82BDE-5A52-1E4F-F6B3-285731751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23047"/>
              </p:ext>
            </p:extLst>
          </p:nvPr>
        </p:nvGraphicFramePr>
        <p:xfrm>
          <a:off x="93761" y="4358507"/>
          <a:ext cx="9771772" cy="2357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1725">
                  <a:extLst>
                    <a:ext uri="{9D8B030D-6E8A-4147-A177-3AD203B41FA5}">
                      <a16:colId xmlns:a16="http://schemas.microsoft.com/office/drawing/2014/main" val="29411736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895127764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136016658"/>
                    </a:ext>
                  </a:extLst>
                </a:gridCol>
                <a:gridCol w="1668559">
                  <a:extLst>
                    <a:ext uri="{9D8B030D-6E8A-4147-A177-3AD203B41FA5}">
                      <a16:colId xmlns:a16="http://schemas.microsoft.com/office/drawing/2014/main" val="607665958"/>
                    </a:ext>
                  </a:extLst>
                </a:gridCol>
                <a:gridCol w="872975">
                  <a:extLst>
                    <a:ext uri="{9D8B030D-6E8A-4147-A177-3AD203B41FA5}">
                      <a16:colId xmlns:a16="http://schemas.microsoft.com/office/drawing/2014/main" val="1358074787"/>
                    </a:ext>
                  </a:extLst>
                </a:gridCol>
                <a:gridCol w="815706">
                  <a:extLst>
                    <a:ext uri="{9D8B030D-6E8A-4147-A177-3AD203B41FA5}">
                      <a16:colId xmlns:a16="http://schemas.microsoft.com/office/drawing/2014/main" val="2584848229"/>
                    </a:ext>
                  </a:extLst>
                </a:gridCol>
                <a:gridCol w="815706">
                  <a:extLst>
                    <a:ext uri="{9D8B030D-6E8A-4147-A177-3AD203B41FA5}">
                      <a16:colId xmlns:a16="http://schemas.microsoft.com/office/drawing/2014/main" val="286091292"/>
                    </a:ext>
                  </a:extLst>
                </a:gridCol>
                <a:gridCol w="815706">
                  <a:extLst>
                    <a:ext uri="{9D8B030D-6E8A-4147-A177-3AD203B41FA5}">
                      <a16:colId xmlns:a16="http://schemas.microsoft.com/office/drawing/2014/main" val="1584993142"/>
                    </a:ext>
                  </a:extLst>
                </a:gridCol>
                <a:gridCol w="876895">
                  <a:extLst>
                    <a:ext uri="{9D8B030D-6E8A-4147-A177-3AD203B41FA5}">
                      <a16:colId xmlns:a16="http://schemas.microsoft.com/office/drawing/2014/main" val="2758032856"/>
                    </a:ext>
                  </a:extLst>
                </a:gridCol>
              </a:tblGrid>
              <a:tr h="3022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Book Antiqua" panose="02040602050305030304" pitchFamily="18" charset="0"/>
                        </a:rPr>
                        <a:t>Isotopes Observed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t</a:t>
                      </a:r>
                      <a:r>
                        <a:rPr lang="en-US" sz="2000" b="1" i="0" u="none" strike="noStrike" baseline="-25000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1/2 </a:t>
                      </a:r>
                      <a:r>
                        <a:rPr lang="en-US" sz="2000" b="1" i="0" u="none" strike="noStrike" baseline="0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(h)</a:t>
                      </a:r>
                      <a:endParaRPr lang="en-US" sz="2000" b="1" i="0" u="none" strike="noStrike" dirty="0">
                        <a:solidFill>
                          <a:srgbClr val="4B2E83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effectLst/>
                          <a:latin typeface="Book Antiqua" panose="02040602050305030304" pitchFamily="18" charset="0"/>
                        </a:rPr>
                        <a:t>Target Holder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Disk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Disk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Disk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Disk 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Disk 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015786"/>
                  </a:ext>
                </a:extLst>
              </a:tr>
              <a:tr h="36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Book Antiqua" panose="02040602050305030304" pitchFamily="18" charset="0"/>
                        </a:rPr>
                        <a:t>Al-28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0.037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N.A.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149683"/>
                  </a:ext>
                </a:extLst>
              </a:tr>
              <a:tr h="4321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Book Antiqua" panose="02040602050305030304" pitchFamily="18" charset="0"/>
                        </a:rPr>
                        <a:t>Mg-28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20.9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39.6 </a:t>
                      </a:r>
                      <a:r>
                        <a:rPr lang="en-US" sz="1800" b="0" i="0" u="none" strike="noStrike" dirty="0" err="1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nCi</a:t>
                      </a:r>
                      <a:endParaRPr lang="en-US" sz="1800" b="0" i="0" u="none" strike="noStrike" dirty="0">
                        <a:solidFill>
                          <a:srgbClr val="4B2E83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880651"/>
                  </a:ext>
                </a:extLst>
              </a:tr>
              <a:tr h="4614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Book Antiqua" panose="02040602050305030304" pitchFamily="18" charset="0"/>
                        </a:rPr>
                        <a:t>Be-7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1274.9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37.1 </a:t>
                      </a:r>
                      <a:r>
                        <a:rPr lang="en-US" sz="1800" b="0" i="0" u="none" strike="noStrike" dirty="0" err="1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nCi</a:t>
                      </a:r>
                      <a:endParaRPr lang="en-US" sz="1800" b="0" i="0" u="none" strike="noStrike" dirty="0">
                        <a:solidFill>
                          <a:srgbClr val="4B2E83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96388"/>
                  </a:ext>
                </a:extLst>
              </a:tr>
              <a:tr h="357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Book Antiqua" panose="02040602050305030304" pitchFamily="18" charset="0"/>
                        </a:rPr>
                        <a:t>Na-24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4086 </a:t>
                      </a:r>
                      <a:r>
                        <a:rPr lang="en-US" sz="1800" b="0" i="0" u="none" strike="noStrike" dirty="0" err="1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nCi</a:t>
                      </a:r>
                      <a:endParaRPr lang="en-US" sz="1800" b="0" i="0" u="none" strike="noStrike" dirty="0">
                        <a:solidFill>
                          <a:srgbClr val="4B2E83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85976"/>
                  </a:ext>
                </a:extLst>
              </a:tr>
              <a:tr h="424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Book Antiqua" panose="02040602050305030304" pitchFamily="18" charset="0"/>
                        </a:rPr>
                        <a:t>Na-22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22791.8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2.6 </a:t>
                      </a:r>
                      <a:r>
                        <a:rPr lang="en-US" sz="1800" b="0" i="0" u="none" strike="noStrike" dirty="0" err="1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nCi</a:t>
                      </a:r>
                      <a:endParaRPr lang="en-US" sz="1800" b="0" i="0" u="none" strike="noStrike" dirty="0">
                        <a:solidFill>
                          <a:srgbClr val="4B2E83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B2E83"/>
                          </a:solidFill>
                          <a:effectLst/>
                          <a:latin typeface="Book Antiqua" panose="02040602050305030304" pitchFamily="18" charset="0"/>
                        </a:rPr>
                        <a:t>&lt; 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47861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1C4ABA-FEB2-93F4-46F2-5A340E8F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B8BD3-96BE-49E3-BDB2-C2932131A3F2}"/>
              </a:ext>
            </a:extLst>
          </p:cNvPr>
          <p:cNvSpPr txBox="1"/>
          <p:nvPr/>
        </p:nvSpPr>
        <p:spPr>
          <a:xfrm>
            <a:off x="2734783" y="3775388"/>
            <a:ext cx="844932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Book Antiqua" panose="02040602050305030304" pitchFamily="18" charset="0"/>
              </a:rPr>
              <a:t>HPGe</a:t>
            </a:r>
            <a:r>
              <a:rPr lang="en-US" sz="2400" b="1" u="sng" dirty="0">
                <a:latin typeface="Book Antiqua" panose="02040602050305030304" pitchFamily="18" charset="0"/>
              </a:rPr>
              <a:t> analysis 2 h after EOB</a:t>
            </a:r>
            <a:endParaRPr lang="en-US" sz="2000" baseline="300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2B15D-7995-6D2F-47B9-389B432C5977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1269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F04DA-6BDE-FF8E-7CA7-E3DBCC51D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650" y="694911"/>
            <a:ext cx="5464140" cy="4015497"/>
          </a:xfrm>
          <a:solidFill>
            <a:schemeClr val="bg2"/>
          </a:solidFill>
        </p:spPr>
        <p:txBody>
          <a:bodyPr/>
          <a:lstStyle/>
          <a:p>
            <a:r>
              <a:rPr lang="en-US" b="0" dirty="0">
                <a:latin typeface="Book Antiqua" panose="02040602050305030304" pitchFamily="18" charset="0"/>
              </a:rPr>
              <a:t>3-piece target design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Aluminum 6061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Metal-metal contact interfaces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Warped at pressure needed to press Ge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Could not hold vacuum</a:t>
            </a:r>
          </a:p>
          <a:p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4F7B220-38AF-CF01-5ED4-EF413D798E8E}"/>
              </a:ext>
            </a:extLst>
          </p:cNvPr>
          <p:cNvSpPr txBox="1">
            <a:spLocks/>
          </p:cNvSpPr>
          <p:nvPr/>
        </p:nvSpPr>
        <p:spPr>
          <a:xfrm>
            <a:off x="0" y="6114"/>
            <a:ext cx="8184662" cy="502759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Design</a:t>
            </a: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44ABF22C-1092-C356-45FA-F382AA4741A3}"/>
              </a:ext>
            </a:extLst>
          </p:cNvPr>
          <p:cNvSpPr txBox="1">
            <a:spLocks/>
          </p:cNvSpPr>
          <p:nvPr/>
        </p:nvSpPr>
        <p:spPr>
          <a:xfrm>
            <a:off x="6096000" y="694911"/>
            <a:ext cx="5464140" cy="401549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Book Antiqua" panose="02040602050305030304" pitchFamily="18" charset="0"/>
              </a:rPr>
              <a:t>2-piece target design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Aluminum 6061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O-ring placed between two pieces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Withstands pressure needed to press Ge</a:t>
            </a:r>
          </a:p>
          <a:p>
            <a:pPr lvl="1"/>
            <a:r>
              <a:rPr lang="en-US" b="0" dirty="0">
                <a:latin typeface="Book Antiqua" panose="02040602050305030304" pitchFamily="18" charset="0"/>
              </a:rPr>
              <a:t>Holds vacuum</a:t>
            </a:r>
          </a:p>
          <a:p>
            <a:endParaRPr lang="en-US" dirty="0"/>
          </a:p>
        </p:txBody>
      </p:sp>
      <p:pic>
        <p:nvPicPr>
          <p:cNvPr id="100" name="a636dc93-9d5e-491f-978b-c8d0be5140c1" descr="Image">
            <a:extLst>
              <a:ext uri="{FF2B5EF4-FFF2-40B4-BE49-F238E27FC236}">
                <a16:creationId xmlns:a16="http://schemas.microsoft.com/office/drawing/2014/main" id="{C40F9A42-2579-426C-DDF7-FD2C7DD2E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6271" r="42057" b="24899"/>
          <a:stretch/>
        </p:blipFill>
        <p:spPr bwMode="auto">
          <a:xfrm>
            <a:off x="1320002" y="2888314"/>
            <a:ext cx="3104168" cy="29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1956545-ED12-7363-A285-95D1FA328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09" t="16112" r="28027" b="9271"/>
          <a:stretch/>
        </p:blipFill>
        <p:spPr>
          <a:xfrm>
            <a:off x="7145015" y="2911194"/>
            <a:ext cx="3426864" cy="2969952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1F709F7-5A3C-4078-4A26-DD79E36A7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0" y="-17947"/>
            <a:ext cx="2092194" cy="623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605A0-C586-EB93-E89D-1325F49528A1}"/>
              </a:ext>
            </a:extLst>
          </p:cNvPr>
          <p:cNvSpPr txBox="1"/>
          <p:nvPr/>
        </p:nvSpPr>
        <p:spPr>
          <a:xfrm>
            <a:off x="0" y="6510580"/>
            <a:ext cx="6947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Bob Smith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5A633-1A0D-9C90-769D-99ADB0AFEA3B}"/>
              </a:ext>
            </a:extLst>
          </p:cNvPr>
          <p:cNvSpPr txBox="1"/>
          <p:nvPr/>
        </p:nvSpPr>
        <p:spPr>
          <a:xfrm>
            <a:off x="11953828" y="6621206"/>
            <a:ext cx="238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649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 Palette 1">
      <a:dk1>
        <a:srgbClr val="4B2E83"/>
      </a:dk1>
      <a:lt1>
        <a:srgbClr val="E8E3D3"/>
      </a:lt1>
      <a:dk2>
        <a:srgbClr val="4B2E83"/>
      </a:dk2>
      <a:lt2>
        <a:srgbClr val="FFFFFF"/>
      </a:lt2>
      <a:accent1>
        <a:srgbClr val="4B2E83"/>
      </a:accent1>
      <a:accent2>
        <a:srgbClr val="E8E3D3"/>
      </a:accent2>
      <a:accent3>
        <a:srgbClr val="FFFFFF"/>
      </a:accent3>
      <a:accent4>
        <a:srgbClr val="D9D9D9"/>
      </a:accent4>
      <a:accent5>
        <a:srgbClr val="444444"/>
      </a:accent5>
      <a:accent6>
        <a:srgbClr val="85754D"/>
      </a:accent6>
      <a:hlink>
        <a:srgbClr val="4B2E83"/>
      </a:hlink>
      <a:folHlink>
        <a:srgbClr val="4B2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16329</TotalTime>
  <Words>1641</Words>
  <Application>Microsoft Office PowerPoint</Application>
  <PresentationFormat>Widescreen</PresentationFormat>
  <Paragraphs>392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Book Antiqua</vt:lpstr>
      <vt:lpstr>Calibri</vt:lpstr>
      <vt:lpstr>Encode Sans Normal Black</vt:lpstr>
      <vt:lpstr>Lucida Grande</vt:lpstr>
      <vt:lpstr>Open Sans</vt:lpstr>
      <vt:lpstr>Open Sans Light</vt:lpstr>
      <vt:lpstr>Times New Roman</vt:lpstr>
      <vt:lpstr>Uni Sans Regular</vt:lpstr>
      <vt:lpstr>Office Theme</vt:lpstr>
      <vt:lpstr>Custom Design</vt:lpstr>
      <vt:lpstr>1_Custom Design</vt:lpstr>
      <vt:lpstr>Alpha Irradiation of Germanium Metal Targets for Production of High Specific Activity 72Se/72As: Challenges Associated with Thick Target Preparation </vt:lpstr>
      <vt:lpstr>PowerPoint Presentation</vt:lpstr>
      <vt:lpstr>PowerPoint Presentation</vt:lpstr>
      <vt:lpstr>Previous Work</vt:lpstr>
      <vt:lpstr>PowerPoint Presentation</vt:lpstr>
      <vt:lpstr>PowerPoint Presentation</vt:lpstr>
      <vt:lpstr>Current Work</vt:lpstr>
      <vt:lpstr>PowerPoint Presentation</vt:lpstr>
      <vt:lpstr>PowerPoint Presentation</vt:lpstr>
      <vt:lpstr>Target Preparation</vt:lpstr>
      <vt:lpstr>PowerPoint Presentation</vt:lpstr>
      <vt:lpstr>Releasing Agent</vt:lpstr>
      <vt:lpstr>Boron Nitride  (BN) Release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Thank you!</vt:lpstr>
      <vt:lpstr>Supplemental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tanzeys</cp:lastModifiedBy>
  <cp:revision>24</cp:revision>
  <cp:lastPrinted>2016-02-10T20:19:12Z</cp:lastPrinted>
  <dcterms:created xsi:type="dcterms:W3CDTF">2014-10-14T00:51:43Z</dcterms:created>
  <dcterms:modified xsi:type="dcterms:W3CDTF">2022-08-22T23:38:04Z</dcterms:modified>
</cp:coreProperties>
</file>