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72.xml" ContentType="application/inkml+xml"/>
  <Override PartName="/ppt/ink/ink73.xml" ContentType="application/inkml+xml"/>
  <Override PartName="/ppt/ink/ink74.xml" ContentType="application/inkml+xml"/>
  <Override PartName="/ppt/notesSlides/notesSlide11.xml" ContentType="application/vnd.openxmlformats-officedocument.presentationml.notesSlide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notesSlides/notesSlide12.xml" ContentType="application/vnd.openxmlformats-officedocument.presentationml.notesSlide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notesSlides/notesSlide13.xml" ContentType="application/vnd.openxmlformats-officedocument.presentationml.notesSlide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30"/>
  </p:notesMasterIdLst>
  <p:sldIdLst>
    <p:sldId id="281" r:id="rId2"/>
    <p:sldId id="432" r:id="rId3"/>
    <p:sldId id="442" r:id="rId4"/>
    <p:sldId id="403" r:id="rId5"/>
    <p:sldId id="406" r:id="rId6"/>
    <p:sldId id="407" r:id="rId7"/>
    <p:sldId id="422" r:id="rId8"/>
    <p:sldId id="282" r:id="rId9"/>
    <p:sldId id="421" r:id="rId10"/>
    <p:sldId id="348" r:id="rId11"/>
    <p:sldId id="431" r:id="rId12"/>
    <p:sldId id="416" r:id="rId13"/>
    <p:sldId id="413" r:id="rId14"/>
    <p:sldId id="409" r:id="rId15"/>
    <p:sldId id="424" r:id="rId16"/>
    <p:sldId id="435" r:id="rId17"/>
    <p:sldId id="434" r:id="rId18"/>
    <p:sldId id="420" r:id="rId19"/>
    <p:sldId id="437" r:id="rId20"/>
    <p:sldId id="438" r:id="rId21"/>
    <p:sldId id="393" r:id="rId22"/>
    <p:sldId id="426" r:id="rId23"/>
    <p:sldId id="423" r:id="rId24"/>
    <p:sldId id="280" r:id="rId25"/>
    <p:sldId id="429" r:id="rId26"/>
    <p:sldId id="439" r:id="rId27"/>
    <p:sldId id="441" r:id="rId28"/>
    <p:sldId id="427" r:id="rId29"/>
  </p:sldIdLst>
  <p:sldSz cx="10801350" cy="6858000"/>
  <p:notesSz cx="7104063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8CC6"/>
    <a:srgbClr val="D2D0CE"/>
    <a:srgbClr val="63C6DE"/>
    <a:srgbClr val="F75785"/>
    <a:srgbClr val="DDD9C3"/>
    <a:srgbClr val="F2DCDB"/>
    <a:srgbClr val="DCE6F2"/>
    <a:srgbClr val="B7DEE8"/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01" autoAdjust="0"/>
    <p:restoredTop sz="84189" autoAdjust="0"/>
  </p:normalViewPr>
  <p:slideViewPr>
    <p:cSldViewPr>
      <p:cViewPr varScale="1">
        <p:scale>
          <a:sx n="56" d="100"/>
          <a:sy n="56" d="100"/>
        </p:scale>
        <p:origin x="1128" y="28"/>
      </p:cViewPr>
      <p:guideLst>
        <p:guide orient="horz" pos="2160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16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0 24575,'1033'0'-1365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25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156 1 24575,'-7'63'0,"2"-26"0,-3 33 0,-22 86 0,2-77 0,9-31 0,14-37 33,0 1-1,-1-3 0,0 1 0,-11 14 1,-2 5-1560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20:18:58.621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130 1 24575,'-6'55'0,"1"-22"0,-1 29 0,-19 75 0,2-68 0,7-27 0,12-32 33,0 0-1,-1-1 0,0 0 0,-9 12 1,-2 4-1560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20:18:58.622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40 1 24575,'1'0'0,"0"0"0,-1 1 0,1-1 0,0 1 0,-1-1 0,1 1 0,0-1 0,0 1 0,0-1 0,0 1 0,-1-1 0,1 1 0,0 0 0,0 0 0,-1-1 0,1 1 0,-1 0 0,1 0 0,-1 0 0,0 0 0,0 0 0,1 0 0,-1 0 0,0 0 0,1 0 0,-1 0 0,0 1 0,5 31 0,-5-32 0,1 13 0,-1 1 0,-1 26 0,0-35 0,-1 0 0,1 0 0,-1 0 0,1 0 0,-1 0 0,-1 0 0,0 0 0,0-1 0,-3 6 0,-30 45-1365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20:18:58.623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20:18:58.624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24575,'0'0'-8191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20:18:58.625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121 0 24575,'0'513'0,"0"-507"0,0 0 0,-1 0 0,0 0 0,0 0 0,0-1 0,-1 1 0,0 0 0,1-1 0,-1 1 0,-1-1 0,-4 9 0,-2-1 0,0-1 0,-21 23 0,24-29 44,2 0 0,0 0-1,0 0 1,0 1 0,1 1-1,-4 8 1,-13 24-1715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20:18:58.626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208 1 24575,'0'1'0,"0"1"0,0-1 0,0 1 0,0-1 0,0 1 0,-1-1 0,1 1 0,0-1 0,0 1 0,0-1 0,-1 0 0,0 1 0,1-1 0,-1 0 0,0 1 0,0-1 0,0 0 0,0 0 0,0 0 0,0 0 0,0 0 0,0 0 0,0 0 0,-2 1 0,-1 0 0,0 0 0,-1-1 0,0 1 0,1-1 0,-10 1 0,9-1 0,1-1 0,-1 1 0,0 0 0,0 1 0,-4 2 0,1 0 0,0 1 0,1 0 0,-1 1 0,1 0 0,-1 0 0,2 1 0,0 0 0,0 0 0,0 1 0,0 0 0,1 0 0,1 0 0,-1 1 0,1-1 0,-5 15 0,7-17-195,1-1 0,-1 0 0,-1 0 0,1-1 0,-1 1 0,-4 7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20:18:58.627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262 0 24575,'0'2'0,"-1"0"0,1 0 0,-1-1 0,1 1 0,-1 0 0,0 0 0,1-1 0,-1 1 0,0 0 0,1-1 0,-1 1 0,0-1 0,-1 1 0,1-1 0,-2 2 0,-25 22 0,12-11 0,5-2 0,3-4 0,0-1 0,0 1 0,-13 8 0,14-11 0,0 1 0,0 0 0,2 0 0,-12 13 0,12-12 0,-1-1 0,1 0 0,-1 0 0,1-1 0,-13 9 0,12-9-92,-1 0 0,1 0 0,-1 1-1,2 0 1,-1 0 0,1 0 0,-7 11 0,7-10-536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4T08:53:36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24575,'4'-3'0,"0"0"0,-1 1 0,1-1 0,1 1 0,-1 0 0,0 0 0,0 0 0,5 0 0,18-9 0,-15 3 0,1 2 0,27-10 0,-32 14 0,-1 0 0,1 0 0,0 2 0,0-1 0,0 0 0,0 1 0,9 1 0,-4 0 0,1 2 0,0 0 0,-1 0 0,24 10 0,46 28 0,-31-15 0,-36-20 0,1 0 0,0-2 0,-1 1 0,22 1 0,-20-3 0,8 0 0,0-1 0,40-2 0,-28-1 0,-34 1 0,-1 0 0,1-1 0,0 0 0,1 0 0,-2 0 0,1-1 0,-1 1 0,6-4 0,29-18 0,-29 17 0,2-2-1365,-3 1-5461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12T17:29:14.365"/>
    </inkml:context>
    <inkml:brush xml:id="br0">
      <inkml:brushProperty name="width" value="0.05292" units="cm"/>
      <inkml:brushProperty name="height" value="0.10583" units="cm"/>
      <inkml:brushProperty name="color" value="#7F7F7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0,'6951'0,"-7146"0,174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4:58:11.293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0 24575,'931'0'-1365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26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48 1 24575,'1'0'0,"0"0"0,0 1 0,0-1 0,0 1 0,-1-1 0,1 1 0,1-1 0,-1 2 0,0-2 0,0 1 0,-1-1 0,1 1 0,0 0 0,0 0 0,-1-1 0,1 1 0,-1 0 0,1 1 0,-1-1 0,2 0 0,-2 0 0,1 0 0,-1 0 0,0 0 0,1 1 0,-1-1 0,0 1 0,5 36 0,-5-37 0,2 15 0,-2 1 0,-2 29 0,1-39 0,-1 0 0,1-1 0,-1 1 0,-1 0 0,1 0 0,-1 0 0,0 0 0,-1-2 0,-4 8 0,-35 51-1365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4:58:11.293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210 90 24575,'-1'9'0,"-1"-1"0,0 0 0,-1 0 0,0 0 0,0-1 0,0 1 0,-1-1 0,0 0 0,-8 10 0,1 1 0,-25 45 0,-54 88 0,89-150 0,0 1 0,0-1 0,0 1 0,1-1 0,-1 1 0,0-1 0,0 1 0,1-1 0,-1 1 0,1 0 0,-1 1 0,1-2 0,1-1 0,-1 0 0,0 0 0,1 0 0,-1 0 0,0 0 0,1 0 0,-1 0 0,0 0 0,1 1 0,-1-1 0,0 0 0,1 0 0,-1 0 0,0-1 0,1 1 0,-1 0 0,0 0 0,1 0 0,-1 0 0,0 0 0,0 0 0,1 0 0,-1 0 0,0-1 0,1 1 0,-1 0 0,0 0 0,0 0 0,1-1 0,-1 1 0,0-1 0,37-28 0,79-100 0,-86 91 0,2 2 0,63-56 0,-94 91 0,0 0 0,0 0 0,0 0 0,1 0 0,-1 1 0,0-1 0,0 0 0,1 1 0,-1-1 0,0 0 0,1 1 0,-1 0 0,1-1 0,2 1 0,-4 0 0,0 0 0,1 0 0,-1 0 0,0 1 0,1-1 0,-1 0 0,1 0 0,-1 1 0,0-1 0,0 0 0,1 1 0,-1-1 0,0 0 0,0 1 0,1-1 0,-1 0 0,0 1 0,0-1 0,0 0 0,1 1 0,-1-1 0,0 1 0,0-1 0,0 0 0,0 1 0,0-1 0,0 1 0,0-1 0,0 0 0,0 1 0,0 0 0,-1 4 0,1-1 0,-1 1 0,0 0 0,0-1 0,-1 1 0,0 0 0,-3 5 0,-87 151 0,0 1 0,73-123 0,13-25 0,9-22 0,26-59 0,-16 34 0,29-50 0,2 15 0,77-89 0,-118 155 0,31-35 0,-32 36 0,-1-1 0,1 1 0,0-1 0,0 1 0,0 0 0,0-1 0,0 1 0,0 0 0,0 0 0,0 1 0,0-1 0,0 0 0,1 1 0,-1-1 0,0 1 0,1 0 0,3 0 0,-5 0 0,0 1 0,0-1 0,0 1 0,0-1 0,0 1 0,0-1 0,0 1 0,0 0 0,-1-1 0,1 1 0,0 0 0,0 0 0,-1 0 0,1 0 0,0 0 0,-1 0 0,1 0 0,-1 0 0,1 0 0,-1 0 0,0 0 0,1 0 0,-1 0 0,0 2 0,3 28 0,-5-11 0,0 0 0,-1 0 0,-1 0 0,-1-1 0,-15 37 0,6-22 0,-2-1 0,-27 43 0,17-37 0,-1-1 0,-2-2 0,-34 35 0,63-71 0,0 0 0,-1 1 0,1-1 0,0 1 0,0-1 0,-1 0 0,1 1 0,-1-1 0,1 0 0,0 0 0,-1 1 0,1-1 0,-1 0 0,1 0 0,-1 0 0,1 1 0,0-1 0,-1 0 0,1 0 0,-1 0 0,1 0 0,-1 0 0,1 0 0,-1 0 0,0 0 0,-1-10 0,9-19 0,4 9 0,2 1 0,0 0 0,0 1 0,2 0 0,1 1 0,17-16 0,6-6 0,27-37 0,41-41 0,-94 109 0,-13 8 0,1 0 0,-1 0 0,0 0 0,0 0 0,0 0 0,1 0 0,-1 0 0,0 1 0,0-1 0,0 0 0,1 0 0,-1 0 0,0 0 0,0 0 0,0 0 0,0 0 0,1 0 0,-1 0 0,0 1 0,0-1 0,0 0 0,0 0 0,1 0 0,-1 0 0,0 1 0,0-1 0,0 0 0,0 0 0,0 0 0,0 1 0,0-1 0,0 0 0,0 0 0,0 1 0,1 1 0,-1 1 0,0-1 0,0 1 0,-1-1 0,1 1 0,0-1 0,-1 0 0,-1 4 0,-14 38 0,-2-1 0,-34 56 0,27-53 0,8-12 0,-30 54 0,40-77 0,-1 0 0,1 0 0,-2-1 0,0 0 0,-10 9 0,19-18 0,-1-1 0,1 1 0,-1-1 0,0 1 0,1 0 0,-1-1 0,1 1 0,-1-1 0,0 0 0,0 1 0,1-1 0,-1 1 0,0-1 0,0 0 0,1 0 0,-1 0 0,0 1 0,0-1 0,0 0 0,0 0 0,1 0 0,-1 0 0,0 0 0,0 0 0,0 0 0,1-1 0,-1 1 0,0 0 0,-1-1 0,1 0 0,0 0 0,0 0 0,0-1 0,0 1 0,0 0 0,0-1 0,0 1 0,1-1 0,-1 1 0,1-1 0,-1 1 0,1-1 0,-1 1 0,1-3 0,-1-6 0,0 0 0,0 0 0,1 0 0,2-11 0,2-1 0,0-1 0,2 1 0,1 0 0,0 1 0,12-21 0,58-102 0,-42 82 0,-32 57 0,6-12 0,0 1 0,23-29 0,-29 42 0,0-1 0,0 1 0,0 0 0,1 0 0,-1 0 0,1 0 0,0 0 0,-1 1 0,1 0 0,0 0 0,1 0 0,-1 0 0,0 1 0,0-1 0,1 1 0,-1 0 0,9 0 0,-11 1 0,-1 0 0,1 1 0,0-1 0,-1 1 0,1 0 0,-1-1 0,1 1 0,-1 0 0,1 0 0,-1 0 0,1 0 0,-1 0 0,0 0 0,0 0 0,1 0 0,-1 1 0,0-1 0,0 0 0,0 1 0,0-1 0,-1 1 0,1-1 0,0 1 0,-1 0 0,2 2 0,2 7 0,-1 1 0,3 18 0,-4-20 0,2 9 0,0-1 0,-2 1 0,0-1 0,-1 1 0,-1 0 0,-1 0 0,0 0 0,-1-1 0,-2 1 0,1-1 0,-11 28 0,9-36 0,-1 0 0,0 0 0,-1-1 0,0 1 0,-10 9 0,-2 3 0,-2 5 0,-30 28 0,51-54 0,-1-1 0,1 1 0,-1 0 0,0-1 0,1 1 0,-1-1 0,1 1 0,-1-1 0,0 1 0,0-1 0,1 1 0,-1-1 0,0 1 0,0-1 0,1 0 0,-1 0 0,0 1 0,0-1 0,0 0 0,0 0 0,0 0 0,1 0 0,-1 0 0,0 0 0,0 0 0,-1 0 0,1-1 0,0 0 0,0 0 0,1 0 0,-1 1 0,1-1 0,-1 0 0,1 0 0,-1 0 0,1 0 0,-1 0 0,1 0 0,0 0 0,-1 0 0,1 0 0,0-1 0,0 1 0,0-2 0,0-6 0,0 0 0,0-1 0,4-16 0,4-6 0,2 1 0,0 0 0,3 0 0,23-43 0,-6 22 0,58-75 0,-83 120 0,0 1 0,1 1 0,-1-1 0,1 1 0,0 0 0,13-8 0,-18 12 0,1 0 0,0 0 0,-1 0 0,1 0 0,0 0 0,0 1 0,-1-1 0,1 1 0,0-1 0,0 1 0,0 0 0,0-1 0,0 1 0,0 0 0,0 0 0,0 1 0,0-1 0,-1 0 0,1 1 0,0-1 0,0 1 0,0-1 0,0 1 0,-1 0 0,1 0 0,0 0 0,-1 0 0,1 0 0,-1 0 0,1 0 0,-1 1 0,1-1 0,1 3 0,1 2 0,0 0 0,-1 1 0,0-1 0,0 1 0,0 0 0,-1 0 0,0 0 0,0 0 0,-1 0 0,0 0 0,1 15 0,-2 4 0,-6 50 0,1-42 0,-2-1 0,-1 0 0,-2 0 0,-17 40 0,-2-10 0,-39 65 0,48-94 0,-1 0 0,-1-2 0,-2 0 0,-52 53 0,75-84 0,0 0 0,0 0 0,0 0 0,-1 0 0,1-1 0,0 1 0,0 0 0,-1 0 0,1-1 0,0 1 0,-1-1 0,1 1 0,-1-1 0,1 0 0,-3 1 0,3-1 0,0 0 0,0-1 0,0 1 0,1 0 0,-1 0 0,0-1 0,0 1 0,1 0 0,-1-1 0,0 1 0,1-1 0,-1 1 0,0-1 0,1 1 0,-1-1 0,1 1 0,-1-1 0,1 0 0,-1 1 0,0-3 0,-1-1 0,0-1 0,1 0 0,-1 0 0,1-1 0,0 1 0,0 0 0,0-6 0,1 10 0,-2-25 0,2-51 0,0 70 0,1 1 0,-1 0 0,1 0 0,1-1 0,-1 1 0,1 0 0,1 0 0,-1 1 0,1-1 0,-1 0 0,2 1 0,-1-1 0,1 1 0,4-6 0,-5 9 0,0 0 0,0 0 0,0 0 0,1 0 0,-1 0 0,0 1 0,0 0 0,1-1 0,-1 1 0,1 0 0,0 1 0,4-2 0,-32 27 0,12-15 0,8-6 0,0 0 0,0-1 0,0 1 0,-1-1 0,1 0 0,-1 0 0,0-1 0,-6 3 0,11-5 0,-1 0 0,1 0 0,0 0 0,0 1 0,0-1 0,-1 0 0,1 0 0,0 0 0,0 0 0,-1 0 0,1 0 0,0 0 0,0 0 0,-1-1 0,1 1 0,0 0 0,0 0 0,0 0 0,-1 0 0,1 0 0,0 0 0,0 0 0,0 0 0,-1-1 0,1 1 0,0 0 0,0 0 0,0 0 0,0 0 0,-1-1 0,1 1 0,0 0 0,0 0 0,0 0 0,0-1 0,0 1 0,0 0 0,0 0 0,0-1 0,0 1 0,0 0 0,1-15 0,10-15 0,-11 29 0,86-189 0,-129 296 0,18-52 0,10-20 0,-2-1 0,-26 42 0,43-75 0,-1 1 0,1-1 0,0 1 0,-1-1 0,1 1 0,0-1 0,-1 1 0,1-1 0,-1 1 0,1-1 0,-1 1 0,1-1 0,-1 0 0,1 1 0,-1-1 0,1 0 0,-1 0 0,1 1 0,-1-1 0,0 0 0,0 0 0,0 0 0,1 0 0,0 0 0,-1-1 0,1 1 0,-1 0 0,1 0 0,0-1 0,-1 1 0,1 0 0,0-1 0,0 1 0,-1-1 0,1 1 0,0 0 0,0-1 0,0 1 0,-1-1 0,1 1 0,0 0 0,0-1 0,0 1 0,0-1 0,-2-29 0,5 3 0,1 1 0,1 0 0,1 1 0,15-41 0,-20 65 0,-1 0 0,1 1 0,-1-1 0,0 0 0,1 0 0,-1 0 0,0 0 0,0 0 0,1 0 0,-1 1 0,0-1 0,0 0 0,0 0 0,0 0 0,0 0 0,-1 0 0,1 0 0,0 0 0,0 0 0,-1 1 0,1-1 0,0 0 0,-1 0 0,1 0 0,-1 0 0,1 1 0,-1-2 0,-1 1 0,1 1 0,0-1 0,0 1 0,-1-1 0,1 1 0,-1 0 0,1-1 0,0 1 0,-1 0 0,1 0 0,-1 0 0,1 0 0,0 0 0,-1 0 0,-1 1 0,-10 2 0,1 0 0,1 1 0,-13 6 0,20-9 0,-20 11 0,16-8 0,-1 0 0,1-1 0,-1 0 0,1 0 0,-11 2 0,16-5 0,1 1 0,0-1 0,0 0 0,-1 0 0,1 0 0,0-1 0,0 1 0,-1-1 0,1 1 0,0-1 0,0 1 0,0-1 0,0 0 0,0 0 0,0 0 0,0-1 0,0 1 0,0 0 0,0-1 0,1 1 0,-1-1 0,0 1 0,1-1 0,0 0 0,-3-3 0,-5-9 0,0 0 0,1-1 0,0 0 0,1 0 0,-9-32 0,14 40 0,0 0 0,1-1 0,0 1 0,1 0 0,-1 0 0,1-1 0,1 1 0,-1-1 0,1 1 0,0 0 0,1 0 0,0 0 0,0 0 0,1 0 0,-1 0 0,5-6 0,29-36 0,-29 41 0,-1 0 0,1 0 0,-2 0 0,1-1 0,-1 0 0,-1 0 0,5-12 0,-8 21 0,-1 0 0,0 0 0,0 0 0,0 0 0,0 0 0,0 0 0,0-1 0,0 1 0,0 0 0,0 0 0,0 0 0,0 0 0,0 0 0,0 0 0,0-1 0,0 1 0,0 0 0,0 0 0,0 0 0,0 0 0,0 0 0,0 0 0,0 0 0,0-1 0,0 1 0,0 0 0,0 0 0,0 0 0,0 0 0,0 0 0,0 0 0,-1 0 0,1-1 0,0 1 0,0 0 0,0 0 0,0 0 0,0 0 0,0 0 0,0 0 0,0 0 0,-1 0 0,1 0 0,0 0 0,0 0 0,0 0 0,0 0 0,0 0 0,0 0 0,-1 0 0,1 0 0,0 0 0,0 0 0,0 0 0,-10 4 0,-9 9 0,5-4 0,0 0 0,-1-2 0,0 0 0,0 0 0,-16 4 0,-23 10 0,54-21 0,-23 9 0,23-9 0,-1 0 0,1 1 0,0-1 0,0 0 0,-1 0 0,1 0 0,0 0 0,0 0 0,-1 0 0,1 0 0,0 1 0,-1-1 0,1 0 0,0 0 0,0 0 0,-1 0 0,1 0 0,0 0 0,-1 0 0,1 0 0,0 0 0,-1-1 0,1 1 0,0 0 0,0 0 0,-1 0 0,1 0 0,0 0 0,0 0 0,-1-1 0,1 1 0,0 0 0,0 0 0,-1 0 0,1-1 0,0 1 0,0 0 0,0 0 0,0 0 0,-1-1 0,1 1 0,0 0 0,0-1 0,0 1 0,0 0 0,0 0 0,0-1 0,0 1 0,0 0 0,0-1 0,0 1 0,0 0 0,0 0 0,0-1 0,0 1 0,0 0 0,0-1 0,0 1 0,0 0 0,0 0 0,0-1 0,0 1 0,0 0 0,0 0 0,1-1 0,-1 1 0,0 0 0,0 0 0,1-1 0,3-7 0,0 1 0,1-1 0,1 1 0,-1 0 0,1 1 0,0-1 0,11-8 0,57-38 0,-6 5 0,34-48 0,-102 96 0,1 0 0,0 0 0,-1-1 0,1 1 0,-1 0 0,1 0 0,-1-1 0,1 1 0,-1-1 0,0 1 0,1 0 0,-1-1 0,1 1 0,-1-1 0,0 1 0,1-1 0,-1 1 0,0-1 0,1 1 0,-1-1 0,0 0 0,0 1 0,0-1 0,0 1 0,0-1 0,1 0 0,-1 1 0,0-1 0,0 1 0,0-1 0,-1 0 0,1 0 0,-1 0 0,0 0 0,0 1 0,0-1 0,0 1 0,-1-1 0,1 1 0,0-1 0,0 1 0,-1 0 0,1 0 0,0-1 0,0 1 0,-1 0 0,0 0 0,-51 4 0,20 1 0,-34 10 0,59-13 0,-1 0 0,1 1 0,0 1 0,0-1 0,0 1 0,1 0 0,-1 1 0,1 0 0,-11 10 0,15-11 0,-1 0 0,2 0 0,-1 0 0,1 0 0,-1 1 0,1-1 0,0 1 0,1-1 0,-1 1 0,1 0 0,0 0 0,0 0 0,0 5 0,0 10 0,1 1 0,2 19 0,0-1 0,-4 100 0,4 90 0,-1-224 0,0 0 0,0 0 0,0-1 0,0 1 0,1-1 0,0 1 0,0-1 0,0 1 0,0-1 0,1 0 0,-1 0 0,1 0 0,0-1 0,1 1 0,-1-1 0,1 1 0,4 2 0,0 1 0,2-1 0,-1 0 0,0-1 0,1 0 0,0-1 0,16 5 0,-24-8 0,-1-1 0,1 1 0,-1-1 0,1 1 0,-1-1 0,1 0 0,-1 0 0,1 0 0,-1 0 0,1 0 0,0 0 0,-1 0 0,1 0 0,-1-1 0,1 1 0,-1-1 0,1 1 0,-1-1 0,1 1 0,-1-1 0,0 0 0,1 0 0,-1 0 0,0 0 0,0 0 0,0 0 0,1 0 0,-1 0 0,0 0 0,0 0 0,0-1 0,-1 1 0,1 0 0,0-1 0,0 1 0,-1-1 0,1 1 0,0-2 0,1-8 0,1 1 0,-1 0 0,-1-1 0,1-18 0,-1 17 0,0-228 0,-7 374 0,1-36 0,3-54 0,1 93 0,6-120 0,-5-16 0,0-1 0,1 0 0,-1 0 0,0 1 0,0-1 0,1 0 0,-1 0 0,0 0 0,1 1 0,-1-1 0,0 0 0,1 0 0,-1 0 0,0 0 0,1 0 0,-1 0 0,0 0 0,1 1 0,-1-1 0,1 0 0,-1 0 0,0 0 0,1 0 0,-1-1 0,0 1 0,1 0 0,0 0 0,0-1 0,1 0 0,0 0 0,-1 0 0,1 0 0,-1-1 0,1 1 0,-1 0 0,1-1 0,-1 1 0,0-1 0,0 0 0,0 1 0,0-1 0,1-2 0,4-10 0,0 0 0,-1 0 0,-1-1 0,-1 0 0,0 0 0,2-19 0,-1-92 0,-4 102 0,-2 0 0,-5-34 0,6 51 0,-1 1 0,1 0 0,-1-1 0,0 1 0,-1 0 0,0 0 0,0 0 0,0 0 0,0 1 0,-1-1 0,0 1 0,0 0 0,-10-9 0,13 13 0,-1 0 0,1-1 0,-1 1 0,1 0 0,-1 0 0,0 0 0,0 0 0,0 1 0,1-1 0,-1 0 0,0 1 0,0-1 0,0 1 0,0 0 0,0 0 0,0 0 0,0 0 0,0 0 0,0 0 0,-2 1 0,2-1 0,1 1 0,-1 0 0,1 0 0,0 0 0,-1 0 0,1 0 0,0 0 0,0 0 0,0 0 0,0 1 0,0-1 0,0 0 0,0 1 0,0-1 0,0 0 0,1 1 0,-1-1 0,1 1 0,-1-1 0,1 1 0,-1 0 0,1-1 0,0 1 0,0 2 0,-2 26 0,1 0 0,5 52 0,2-64 0,-6-17 0,0-1 0,0 0 0,1 1 0,-1-1 0,0 0 0,0 0 0,1 1 0,-1-1 0,0 0 0,1 0 0,-1 1 0,0-1 0,1 0 0,-1 0 0,0 0 0,1 0 0,-1 1 0,1-1 0,-1 0 0,0 0 0,1 0 0,-1 0 0,1 0 0,-1 0 0,1 0 0,0-1 0,1 0 0,-1 1 0,0-1 0,1 0 0,-1 0 0,0 0 0,0 0 0,0 0 0,0 0 0,0 0 0,0-1 0,0 1 0,0 0 0,0 0 0,-1-1 0,1 1 0,0-1 0,0-1 0,4-11 0,-1 1 0,0 0 0,-1-1 0,0 0 0,-1 0 0,0 0 0,-1 0 0,-1 0 0,-1 0 0,0 0 0,-2-14 0,2 26 0,1 1 0,0 0 0,-1-1 0,1 1 0,-1 0 0,1-1 0,-1 1 0,1 0 0,-1 0 0,0 0 0,0 0 0,1 0 0,-1 0 0,0 0 0,0 0 0,0 0 0,0 0 0,0 0 0,-1 0 0,1 1 0,0-1 0,0 0 0,-2 0 0,1 1 0,0 0 0,0 0 0,0 0 0,0 0 0,0 0 0,0 0 0,1 1 0,-1-1 0,0 0 0,0 1 0,0 0 0,1-1 0,-1 1 0,-3 2 0,-1 1 0,1 0 0,-1 0 0,1 1 0,0-1 0,0 1 0,0 0 0,1 1 0,-5 6 0,4-1 0,-1 0 0,2 1 0,-1 0 0,2-1 0,0 2 0,-3 20 0,3-6 0,1 0 0,3 29 0,-1-50 0,1 0 0,-1 0 0,2-1 0,-1 1 0,1 0 0,-1-1 0,2 1 0,-1-1 0,0 1 0,1-1 0,0 0 0,0 0 0,1-1 0,0 1 0,-1-1 0,1 1 0,1-1 0,-1 0 0,1-1 0,-1 1 0,1-1 0,0 0 0,0 0 0,1 0 0,-1-1 0,0 0 0,1 0 0,-1 0 0,1-1 0,0 0 0,0 0 0,0 0 0,-1-1 0,12 0 0,-13 0 0,0-1 0,-1 0 0,1 0 0,0-1 0,-1 1 0,1-1 0,-1 1 0,1-1 0,-1 0 0,0-1 0,1 1 0,-1 0 0,-1-1 0,1 0 0,4-5 0,-3 3 0,0 0 0,-1 0 0,0 0 0,0 0 0,0-1 0,0 1 0,-1-1 0,0 0 0,1-8 0,1-13 0,-1 0 0,-2 1 0,-3-49 0,2 74 0,0 0 0,1 0 0,-1-1 0,-1 1 0,1 0 0,0 0 0,0 0 0,0-1 0,-1 1 0,1 0 0,0 0 0,-1 0 0,1-1 0,-1 1 0,0 0 0,1 0 0,-1 0 0,0 0 0,0 0 0,1 0 0,-1 0 0,-1 0 0,1 1 0,0 0 0,0 0 0,0 0 0,0 0 0,0 0 0,0 0 0,1 1 0,-1-1 0,0 0 0,0 1 0,0-1 0,0 1 0,1-1 0,-1 1 0,0-1 0,1 1 0,-1 0 0,0-1 0,1 1 0,-1 0 0,0-1 0,0 2 0,-5 6 0,1 0 0,-1 0 0,1 1 0,-4 9 0,0 4 0,2 0 0,-7 29 0,11-39 0,1-1 0,1 0 0,0 1 0,0-1 0,1 0 0,3 21 0,-2-28 0,0-1 0,0 1 0,0-1 0,0 0 0,1 0 0,-1 0 0,1 0 0,0 0 0,0 0 0,0 0 0,0 0 0,0-1 0,1 1 0,-1-1 0,1 1 0,0-1 0,0 0 0,0 0 0,0-1 0,0 1 0,0 0 0,0-1 0,0 0 0,1 0 0,-1 0 0,1 0 0,-1 0 0,0-1 0,1 0 0,3 1 0,0-1 0,0 0 0,-1 0 0,1-1 0,0 0 0,0 0 0,-1 0 0,1-1 0,-1 0 0,1 0 0,-1-1 0,0 1 0,0-2 0,0 1 0,10-8 0,2-7 0,-1 0 0,-1-1 0,0-1 0,-2-1 0,0 0 0,-2 0 0,0-2 0,-1 1 0,-1-2 0,-2 1 0,10-37 0,-14 37 0,-1 0 0,0 0 0,-2 0 0,-2-33 0,-17 117 0,-4 26 0,5-23 0,-11 89 0,28-152 0,-1 2 0,1 0 0,-1 0 0,1 0 0,0 0 0,0 0 0,0 0 0,1 0 0,-1 0 0,1 0 0,-1 0 0,3 5 0,-3-8 0,0 0 0,0 0 0,0 0 0,0 0 0,0 1 0,1-1 0,-1 0 0,0 0 0,0 0 0,0 0 0,0 0 0,1 0 0,-1 0 0,0 1 0,0-1 0,0 0 0,0 0 0,1 0 0,-1 0 0,0 0 0,0 0 0,0 0 0,1 0 0,-1 0 0,0 0 0,0 0 0,0 0 0,1 0 0,-1 0 0,0 0 0,0 0 0,0 0 0,1 0 0,-1-1 0,0 1 0,0 0 0,0 0 0,1 0 0,-1 0 0,0 0 0,0 0 0,0-1 0,0 1 0,0 0 0,1 0 0,-1 0 0,0 0 0,0-1 0,0 1 0,0 0 0,7-12 0,2-10 0,-1-1 0,0 0 0,5-32 0,5-75 0,-1 13 0,5 28 0,-15 65 0,-4 15 0,1 0 0,0 1 0,0-1 0,1 1 0,0 0 0,0 0 0,1 0 0,0 1 0,0 0 0,15-12 0,-21 19 0,0-1 0,1 1 0,-1 0 0,0-1 0,1 1 0,-1 0 0,0-1 0,1 1 0,-1 0 0,0 0 0,1 0 0,-1-1 0,1 1 0,-1 0 0,0 0 0,1 0 0,-1 0 0,1 0 0,-1 0 0,1 0 0,-1 0 0,0 0 0,1 0 0,-1 0 0,1 0 0,-1 0 0,1 0 0,-1 0 0,0 0 0,1 0 0,-1 1 0,1-1 0,-1 0 0,0 0 0,1 1 0,0 0 0,0 0 0,0 1 0,0-1 0,-1 0 0,1 1 0,-1-1 0,1 1 0,-1-1 0,1 1 0,-1 2 0,3 48 0,-3-45 0,1 47 0,1-13 0,-2 0 0,-9 68 0,6-96 0,0-1 0,-1 0 0,-1-1 0,1 1 0,-12 18 0,-38 52 0,38-60 0,15-20 0,0-1 0,1 0 0,-1 0 0,0 0 0,1 0 0,-1 0 0,0 0 0,0 0 0,0-1 0,0 1 0,0 0 0,0 0 0,0-1 0,0 1 0,0 0 0,-1-1 0,1 1 0,-2 0 0,2-2 0,0 1 0,-1 0 0,1-1 0,0 1 0,0-1 0,0 0 0,0 1 0,0-1 0,0 0 0,0 1 0,0-1 0,1 0 0,-1 0 0,0 0 0,0 0 0,1 0 0,-1 0 0,0 0 0,0-1 0,0 0 0,1 1 0,-1 0 0,0 0 0,1 0 0,-1 0 0,0 0 0,0 0 0,0 0 0,0 0 0,0 1 0,0-1 0,0 0 0,0 1 0,0-1 0,-1 0 0,1 1 0,0-1 0,0 1 0,0 0 0,-1-1 0,1 1 0,0 0 0,-1 0 0,1 0 0,-2 0 0,1 1 0,-1-1 0,1 1 0,0 0 0,-1 0 0,1 0 0,0 0 0,0 1 0,0-1 0,0 0 0,0 1 0,0 0 0,-2 2 0,-4 4 0,1 1 0,0 0 0,1 0 0,0 1 0,-4 9 0,-40 70 0,25-45 0,-3 30 0,26-72 0,0 1 0,0-1 0,0 0 0,0 0 0,-1-1 0,1 1 0,0 0 0,-1-1 0,1 1 0,-1-1 0,0 0 0,1 0 0,-1 0 0,0 0 0,0 0 0,0-1 0,0 1 0,0-1 0,0 0 0,-3 0 0,-1 1 0,1-1 0,0 0 0,-1-1 0,1 0 0,0 0 0,-1 0 0,1-1 0,-9-3 0,9 2 0,1 0 0,-1-1 0,1 0 0,0 0 0,0 0 0,0 0 0,1-1 0,0 0 0,-6-8 0,8 10 0,-1 0 0,1-1 0,1 1 0,-1-1 0,0 1 0,1-1 0,0 1 0,0-1 0,0 0 0,0 0 0,0 0 0,1 1 0,0-1 0,0 0 0,0 0 0,1-6 0,-1 9 0,0 1 0,0 0 0,0 0 0,0-1 0,0 1 0,0 0 0,0 0 0,0 0 0,0-1 0,1 1 0,-1 0 0,0 0 0,0-1 0,0 1 0,0 0 0,0 0 0,1 0 0,-1 0 0,0-1 0,0 1 0,0 0 0,1 0 0,-1 0 0,0 0 0,0 0 0,1 0 0,-1 0 0,0 0 0,0-1 0,0 1 0,1 0 0,-1 0 0,0 0 0,0 0 0,1 0 0,-1 0 0,0 0 0,1 1 0,10 5 0,8 12 0,-5 2 134,21 39-1,-7-11-1765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4:58:11.294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0 421 24575,'3'7'0,"1"-1"0,0 0 0,0 0 0,0 0 0,1 0 0,0-1 0,0 0 0,0 0 0,8 6 0,-8-8 0,-1 0 0,1-1 0,0 0 0,0 1 0,0-2 0,0 1 0,0-1 0,0 1 0,1-1 0,-1-1 0,0 1 0,0-1 0,7 0 0,-6 0 0,0-1 0,0 1 0,0-1 0,0 0 0,-1 0 0,1-1 0,0 0 0,7-3 0,-9 2 0,-1 1 0,1-1 0,-1 0 0,1 0 0,-1 0 0,0 0 0,0-1 0,0 1 0,-1-1 0,1 0 0,3-6 0,-3 3 0,1 0 0,0 0 0,1 1 0,-1-1 0,1 1 0,0 1 0,1-1 0,6-5 0,-12 11 0,1 0 0,-1-1 0,0 1 0,1 0 0,-1 0 0,1-1 0,-1 1 0,1 0 0,-1 0 0,1 0 0,-1 0 0,0 0 0,1 0 0,-1-1 0,1 1 0,-1 0 0,1 0 0,-1 1 0,1-1 0,-1 0 0,1 0 0,-1 0 0,1 0 0,-1 0 0,1 0 0,-1 1 0,1-1 0,-1 0 0,0 0 0,1 1 0,-1-1 0,1 0 0,-1 0 0,0 1 0,1-1 0,-1 1 0,0-1 0,0 0 0,1 1 0,-1-1 0,0 1 0,0-1 0,1 0 0,-1 1 0,0-1 0,0 1 0,0-1 0,0 1 0,0-1 0,0 1 0,0-1 0,0 1 0,0-1 0,0 1 0,0-1 0,0 1 0,0 0 0,-1 29 0,-2-18 0,-1-1 0,1 1 0,-2-1 0,1 0 0,-2-1 0,1 1 0,-1-1 0,-1 0 0,0 0 0,-11 11 0,14-17 0,1-1 0,0 1 0,-1-1 0,0 0 0,1 0 0,-1 0 0,-1 0 0,1-1 0,0 0 0,-1 0 0,1 0 0,-1 0 0,1-1 0,-1 0 0,0 0 0,0 0 0,1 0 0,-1-1 0,0 0 0,0 0 0,0 0 0,0 0 0,1-1 0,-1 0 0,0 0 0,0 0 0,-7-4 0,9 3 0,-1 1 0,1-1 0,0-1 0,0 1 0,0 0 0,0-1 0,0 1 0,-4-7 0,7 8 0,-1 1 0,1-1 0,-1 1 0,1-1 0,0 0 0,-1 1 0,1-1 0,0 0 0,0 1 0,0-1 0,-1 0 0,1 1 0,0-1 0,0 0 0,0 1 0,0-1 0,0 0 0,0 0 0,0 1 0,1-2 0,-1 1 0,1 1 0,-1-1 0,1 0 0,0 1 0,-1-1 0,1 0 0,0 1 0,-1-1 0,1 1 0,0-1 0,0 1 0,0 0 0,-1-1 0,1 1 0,0 0 0,0-1 0,0 1 0,0 0 0,0 0 0,1 0 0,10-2 0,1 0 0,22-9 0,-30 10 0,-1-1 0,0 0 0,0-1 0,0 1 0,0-1 0,0 0 0,-1 0 0,1 0 0,-1 0 0,0-1 0,5-5 0,4-10 0,14-30 0,-18 33 0,0 0 0,1 1 0,17-22 0,-3 11 0,-12 14 0,0 0 0,-1-1 0,11-18 0,38-66 0,-39 61 186,-15 28-327,-1 1 0,1-1 0,-1 0 0,-1 0 0,0 0 0,0 0 0,0-1 0,-1 1 0,-1-1 0,2-15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4:58:11.295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688 1 24575,'0'316'0,"0"-301"0,-1 0 0,-1-1 0,0 1 0,-7 26 0,2-23 0,-17 29 0,-4 10 0,19-32 0,-2-1 0,-1-1 0,-1 0 0,-1-1 0,-18 24 0,26-39 0,1-1 0,-1 1 0,0-1 0,0 0 0,-1-1 0,0 0 0,0 0 0,-10 6 0,9-11 0,10-5 0,14-11 0,-10 11 0,22-37 0,-23 34 0,0-1 0,1 1 0,-1 1 0,2-1 0,-1 1 0,9-7 0,-9 9 0,1 0 0,-1-1 0,0 1 0,0-1 0,0 0 0,-1-1 0,0 0 0,0 0 0,-1 0 0,0 0 0,0 0 0,-1-1 0,0 0 0,0 0 0,0 0 0,-1 0 0,2-16 0,-3 10 0,1-1 0,8-23 0,-9 32 0,1 0 0,0 1 0,1-1 0,0 0 0,-1 1 0,2 0 0,-1 0 0,8-9 0,-11 14 0,0-1 0,0 1 0,1 0 0,-1-1 0,0 1 0,1 0 0,-1 0 0,0-1 0,1 1 0,-1 0 0,0 0 0,1 0 0,-1-1 0,1 1 0,-1 0 0,0 0 0,1 0 0,-1 0 0,1 0 0,-1 0 0,0 0 0,1 0 0,-1 0 0,1 0 0,-1 0 0,1 0 0,-1 0 0,0 0 0,1 0 0,-1 1 0,1-1 0,8 13 0,-1 23 0,-7-33 0,1 14 0,0 0 0,-1 0 0,-1 30 0,-1-37 0,-1-1 0,1 1 0,-2-1 0,1 0 0,-1 0 0,-1 0 0,1 0 0,-8 11 0,-14 29 0,17-31 0,-1-1 0,-16 24 0,22-37 0,-1 1 0,1-1 0,-1 0 0,0 0 0,0 0 0,-1-1 0,1 0 0,-1 1 0,0-1 0,0-1 0,0 1 0,-10 3 0,-4 0 0,1 2 0,-1 0 0,2 1 0,-1 0 0,1 2 0,-16 12 0,25-18 0,1-1 0,-1 1 0,0-1 0,-1-1 0,1 0 0,0 0 0,-1-1 0,0 0 0,-13 2 0,8-3 0,0 0 0,0-1 0,0 0 0,0-1 0,-20-4 0,7-1 0,-1-2 0,1-1 0,-37-17 0,60 24-42,-1-1-1,1 0 0,0 0 1,0-1-1,1 1 0,-1-1 1,0 0-1,1 0 0,0 0 1,0 0-1,0 0 0,1-1 1,-1 0-1,1 1 0,0-1 1,1 0-1,-1 0 0,1 0 1,0 0-1,0 0 0,0 0 1,1 0-1,0 0 0,0-1 1,0 1-1,1 0 0,-1 0 1,1 0-1,0 0 0,1 0 1,2-7-1,6-6-6783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4:58:11.296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203 818 24575,'-3'0'0,"-1"-1"0,0 0 0,1 0 0,-1 0 0,1 0 0,-1 0 0,1-1 0,0 0 0,0 0 0,-1 0 0,1 0 0,0 0 0,-3-3 0,-35-37 0,38 38 0,-12-13 0,1-1 0,1-1 0,1 0 0,0-1 0,2-1 0,-12-28 0,19 35 0,0 1 0,1-1 0,0 0 0,1 0 0,1 0 0,0 0 0,3-16 0,-1-19 0,-2-361-1365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4:58:11.297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 0 24575,'-2'120'0,"4"126"0,11-147 0,-2-27 0,-9-61-1365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4:58:11.298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37 1 24575,'-2'0'0,"1"0"0,0 1 0,-1-1 0,1 1 0,-1-1 0,1 1 0,0-1 0,0 1 0,-1 0 0,1 0 0,0 0 0,0 0 0,0 0 0,0 0 0,0 0 0,0 0 0,0 0 0,0 0 0,0 0 0,0 1 0,1-1 0,-1 0 0,1 1 0,-1-1 0,1 0 0,-1 1 0,0 2 0,-6 40 0,7-31 0,0 0 0,0 0 0,1 0 0,1 0 0,0 0 0,0-1 0,2 1 0,-1 0 0,2-1 0,0 0 0,11 21 0,-5-14-227,0-1-1,1 0 1,1-1-1,0 0 1,27 25-1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4:58:11.299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24575,'0'9'0,"0"-1"0,1 1 0,0 0 0,1-1 0,0 1 0,0-1 0,1 1 0,0-1 0,0 0 0,1 0 0,0 0 0,0-1 0,1 1 0,0-1 0,0 0 0,8 8 0,8 8 0,2-1 0,0 0 0,34 23 0,-35-32 0,0-2 0,1 0 0,25 7 0,-40-15 0,30 10-682,60 13-1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4:58:11.300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43 108 24575,'1'2'0,"1"-1"0,0 0 0,0 0 0,0 0 0,0 0 0,0 0 0,0 0 0,0 0 0,0-1 0,0 1 0,0-1 0,4 1 0,30 0 0,-23-1 0,-10 0 0,0 0 0,0 0 0,0 0 0,1-1 0,-1 1 0,0-1 0,0 0 0,0 1 0,0-1 0,0-1 0,0 1 0,0 0 0,0-1 0,3-2 0,-2 1 0,-1-1 0,0 1 0,0-1 0,0 0 0,0 0 0,-1 0 0,0 0 0,0 0 0,2-6 0,2-7 0,-5 14 0,0-1 0,0 1 0,0 0 0,0-1 0,1 1 0,-1 0 0,1 0 0,0 0 0,0 0 0,0 0 0,0 0 0,5-4 0,-7 7 0,1 0 0,-1 0 0,0-1 0,1 1 0,-1 0 0,0 0 0,1 0 0,-1 0 0,0 1 0,1-1 0,-1 0 0,0 0 0,1 0 0,-1 0 0,0 0 0,0 0 0,1 0 0,-1 1 0,0-1 0,1 0 0,-1 0 0,0 0 0,0 1 0,1-1 0,-1 0 0,0 0 0,0 0 0,0 1 0,1-1 0,-1 0 0,0 1 0,0-1 0,0 0 0,0 1 0,0-1 0,0 0 0,0 0 0,1 1 0,-1-1 0,0 0 0,0 1 0,0-1 0,0 0 0,0 1 0,0-1 0,-1 0 0,1 1 0,0 17 0,-2-13 0,1 1 0,-1-1 0,-1 0 0,1 0 0,-1 0 0,0 0 0,0-1 0,-6 8 0,-32 32 0,32-38 0,1-1 0,-1 1 0,0-2 0,-1 1 0,1-1 0,-1 0 0,0-1 0,1 0 0,-1-1 0,-16 2 0,-1 2 0,4 3-1365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4:58:11.301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141 1 24575,'-7'55'0,"2"-22"0,-2 29 0,-20 75 0,2-68 0,8-27 0,13-32 33,-1 0-1,0-1 0,-1 0 0,-9 12 1,-2 4-1560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4:58:11.302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43 1 24575,'1'0'0,"0"0"0,0 1 0,0-1 0,0 1 0,-1-1 0,1 1 0,0-1 0,0 1 0,0-1 0,0 1 0,-1-1 0,1 1 0,0 0 0,0 0 0,-1-1 0,1 1 0,-1 0 0,1 0 0,-1 0 0,1 0 0,-1 0 0,1 0 0,-1 0 0,0 0 0,1 0 0,-1 0 0,0 1 0,5 31 0,-5-32 0,1 13 0,-1 1 0,-1 26 0,0-35 0,-1 0 0,1 0 0,-1 0 0,0 0 0,0 0 0,-1 0 0,0 0 0,0-1 0,-4 6 0,-32 45-1365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27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4:58:11.303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4:58:11.304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24575,'0'0'-8191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4:58:11.305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131 0 24575,'0'513'0,"0"-507"0,0 0 0,-1 0 0,0 0 0,0 0 0,0-1 0,-1 1 0,0 0 0,0-1 0,0 1 0,-1-1 0,-5 9 0,-1-1 0,-1-1 0,-23 23 0,27-29 44,2 0 0,-1 0-1,1 0 1,0 1 0,0 0-1,-3 9 1,-15 24-1715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4:58:11.306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226 1 24575,'0'1'0,"0"1"0,0-1 0,0 1 0,0-1 0,0 1 0,-1-1 0,1 1 0,0-1 0,-1 1 0,1-1 0,-1 0 0,0 1 0,1-1 0,-1 0 0,0 1 0,0-1 0,0 0 0,0 0 0,0 0 0,0 0 0,0 0 0,0 0 0,0 0 0,-3 1 0,0 0 0,-1 0 0,0-1 0,0 1 0,0-1 0,-10 1 0,10-1 0,0-1 0,0 1 0,0 0 0,-1 1 0,-4 2 0,2 0 0,-1 1 0,1 0 0,0 1 0,0 0 0,0 0 0,1 1 0,0 0 0,1 0 0,-1 1 0,1 0 0,1 0 0,0 0 0,0 1 0,0-1 0,-4 15 0,7-17-195,0-1 0,0 0 0,-1 0 0,1-1 0,-1 1 0,-5 7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4:58:11.307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284 0 24575,'0'2'0,"-1"0"0,1 0 0,-1-1 0,1 1 0,-1 0 0,0 0 0,1-1 0,-1 1 0,0 0 0,0-1 0,0 1 0,0-1 0,-1 1 0,1-1 0,-2 2 0,-27 22 0,12-11 0,6-2 0,3-4 0,1-1 0,-1 1 0,-14 8 0,16-11 0,-1 1 0,1 0 0,1 0 0,-12 13 0,12-12 0,0-1 0,0 0 0,0 0 0,0-1 0,-13 9 0,12-9-92,0 0 0,0 0 0,0 1-1,1 0 1,0 0 0,0 0 0,-7 11 0,8-10-536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4:58:11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 24575,'5'-4'0,"0"0"0,0 1 0,0 0 0,1 0 0,-1 0 0,1 1 0,-1-1 0,7 0 0,23-11 0,-19 4 0,1 2 0,36-14 0,-43 20 0,0-1 0,0 1 0,1 1 0,-1 0 0,1 0 0,-1 1 0,12 1 0,-4 1 0,0 1 0,0 1 0,-1 1 0,32 12 0,61 36 0,-42-18 0,-47-27 0,1-1 0,0-1 0,0 0 0,27 2 0,-25-4 0,10 0 0,0-1 0,53-3 0,-37-1 0,-45 1 0,0-1 0,0 0 0,0 0 0,1 0 0,-1-1 0,0 0 0,-1 0 0,8-4 0,38-24 0,-38 22 0,2-3-1365,-3 2-5461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17T04:58:47.510"/>
    </inkml:context>
    <inkml:brush xml:id="br0">
      <inkml:brushProperty name="width" value="0.05292" units="cm"/>
      <inkml:brushProperty name="height" value="0.10583" units="cm"/>
      <inkml:brushProperty name="color" value="#7F7F7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0,'9951'0,"-10231"0,251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5:00:54.129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0 24575,'931'0'-1365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5:00:54.130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210 90 24575,'-1'9'0,"-1"-1"0,0 0 0,-1 0 0,0 0 0,0-1 0,0 1 0,-1-1 0,0 0 0,-8 10 0,1 1 0,-25 45 0,-54 88 0,89-150 0,0 1 0,0-1 0,0 1 0,1-1 0,-1 1 0,0-1 0,0 1 0,1-1 0,-1 1 0,1 0 0,-1 1 0,1-2 0,1-1 0,-1 0 0,0 0 0,1 0 0,-1 0 0,0 0 0,1 0 0,-1 0 0,0 0 0,1 1 0,-1-1 0,0 0 0,1 0 0,-1 0 0,0-1 0,1 1 0,-1 0 0,0 0 0,1 0 0,-1 0 0,0 0 0,0 0 0,1 0 0,-1 0 0,0-1 0,1 1 0,-1 0 0,0 0 0,0 0 0,1-1 0,-1 1 0,0-1 0,37-28 0,79-100 0,-86 91 0,2 2 0,63-56 0,-94 91 0,0 0 0,0 0 0,0 0 0,1 0 0,-1 1 0,0-1 0,0 0 0,1 1 0,-1-1 0,0 0 0,1 1 0,-1 0 0,1-1 0,2 1 0,-4 0 0,0 0 0,1 0 0,-1 0 0,0 1 0,1-1 0,-1 0 0,1 0 0,-1 1 0,0-1 0,0 0 0,1 1 0,-1-1 0,0 0 0,0 1 0,1-1 0,-1 0 0,0 1 0,0-1 0,0 0 0,1 1 0,-1-1 0,0 1 0,0-1 0,0 0 0,0 1 0,0-1 0,0 1 0,0-1 0,0 0 0,0 1 0,0 0 0,-1 4 0,1-1 0,-1 1 0,0 0 0,0-1 0,-1 1 0,0 0 0,-3 5 0,-87 151 0,0 1 0,73-123 0,13-25 0,9-22 0,26-59 0,-16 34 0,29-50 0,2 15 0,77-89 0,-118 155 0,31-35 0,-32 36 0,-1-1 0,1 1 0,0-1 0,0 1 0,0 0 0,0-1 0,0 1 0,0 0 0,0 0 0,0 1 0,0-1 0,0 0 0,1 1 0,-1-1 0,0 1 0,1 0 0,3 0 0,-5 0 0,0 1 0,0-1 0,0 1 0,0-1 0,0 1 0,0-1 0,0 1 0,0 0 0,-1-1 0,1 1 0,0 0 0,0 0 0,-1 0 0,1 0 0,0 0 0,-1 0 0,1 0 0,-1 0 0,1 0 0,-1 0 0,0 0 0,1 0 0,-1 0 0,0 2 0,3 28 0,-5-11 0,0 0 0,-1 0 0,-1 0 0,-1-1 0,-15 37 0,6-22 0,-2-1 0,-27 43 0,17-37 0,-1-1 0,-2-2 0,-34 35 0,63-71 0,0 0 0,-1 1 0,1-1 0,0 1 0,0-1 0,-1 0 0,1 1 0,-1-1 0,1 0 0,0 0 0,-1 1 0,1-1 0,-1 0 0,1 0 0,-1 0 0,1 1 0,0-1 0,-1 0 0,1 0 0,-1 0 0,1 0 0,-1 0 0,1 0 0,-1 0 0,0 0 0,-1-10 0,9-19 0,4 9 0,2 1 0,0 0 0,0 1 0,2 0 0,1 1 0,17-16 0,6-6 0,27-37 0,41-41 0,-94 109 0,-13 8 0,1 0 0,-1 0 0,0 0 0,0 0 0,0 0 0,1 0 0,-1 0 0,0 1 0,0-1 0,0 0 0,1 0 0,-1 0 0,0 0 0,0 0 0,0 0 0,0 0 0,1 0 0,-1 0 0,0 1 0,0-1 0,0 0 0,0 0 0,1 0 0,-1 0 0,0 1 0,0-1 0,0 0 0,0 0 0,0 0 0,0 1 0,0-1 0,0 0 0,0 0 0,0 1 0,1 1 0,-1 1 0,0-1 0,0 1 0,-1-1 0,1 1 0,0-1 0,-1 0 0,-1 4 0,-14 38 0,-2-1 0,-34 56 0,27-53 0,8-12 0,-30 54 0,40-77 0,-1 0 0,1 0 0,-2-1 0,0 0 0,-10 9 0,19-18 0,-1-1 0,1 1 0,-1-1 0,0 1 0,1 0 0,-1-1 0,1 1 0,-1-1 0,0 0 0,0 1 0,1-1 0,-1 1 0,0-1 0,0 0 0,1 0 0,-1 0 0,0 1 0,0-1 0,0 0 0,0 0 0,1 0 0,-1 0 0,0 0 0,0 0 0,0 0 0,1-1 0,-1 1 0,0 0 0,-1-1 0,1 0 0,0 0 0,0 0 0,0-1 0,0 1 0,0 0 0,0-1 0,0 1 0,1-1 0,-1 1 0,1-1 0,-1 1 0,1-1 0,-1 1 0,1-3 0,-1-6 0,0 0 0,0 0 0,1 0 0,2-11 0,2-1 0,0-1 0,2 1 0,1 0 0,0 1 0,12-21 0,58-102 0,-42 82 0,-32 57 0,6-12 0,0 1 0,23-29 0,-29 42 0,0-1 0,0 1 0,0 0 0,1 0 0,-1 0 0,1 0 0,0 0 0,-1 1 0,1 0 0,0 0 0,1 0 0,-1 0 0,0 1 0,0-1 0,1 1 0,-1 0 0,9 0 0,-11 1 0,-1 0 0,1 1 0,0-1 0,-1 1 0,1 0 0,-1-1 0,1 1 0,-1 0 0,1 0 0,-1 0 0,1 0 0,-1 0 0,0 0 0,0 0 0,1 0 0,-1 1 0,0-1 0,0 0 0,0 1 0,0-1 0,-1 1 0,1-1 0,0 1 0,-1 0 0,2 2 0,2 7 0,-1 1 0,3 18 0,-4-20 0,2 9 0,0-1 0,-2 1 0,0-1 0,-1 1 0,-1 0 0,-1 0 0,0 0 0,-1-1 0,-2 1 0,1-1 0,-11 28 0,9-36 0,-1 0 0,0 0 0,-1-1 0,0 1 0,-10 9 0,-2 3 0,-2 5 0,-30 28 0,51-54 0,-1-1 0,1 1 0,-1 0 0,0-1 0,1 1 0,-1-1 0,1 1 0,-1-1 0,0 1 0,0-1 0,1 1 0,-1-1 0,0 1 0,0-1 0,1 0 0,-1 0 0,0 1 0,0-1 0,0 0 0,0 0 0,0 0 0,1 0 0,-1 0 0,0 0 0,0 0 0,-1 0 0,1-1 0,0 0 0,0 0 0,1 0 0,-1 1 0,1-1 0,-1 0 0,1 0 0,-1 0 0,1 0 0,-1 0 0,1 0 0,0 0 0,-1 0 0,1 0 0,0-1 0,0 1 0,0-2 0,0-6 0,0 0 0,0-1 0,4-16 0,4-6 0,2 1 0,0 0 0,3 0 0,23-43 0,-6 22 0,58-75 0,-83 120 0,0 1 0,1 1 0,-1-1 0,1 1 0,0 0 0,13-8 0,-18 12 0,1 0 0,0 0 0,-1 0 0,1 0 0,0 0 0,0 1 0,-1-1 0,1 1 0,0-1 0,0 1 0,0 0 0,0-1 0,0 1 0,0 0 0,0 0 0,0 1 0,0-1 0,-1 0 0,1 1 0,0-1 0,0 1 0,0-1 0,0 1 0,-1 0 0,1 0 0,0 0 0,-1 0 0,1 0 0,-1 0 0,1 0 0,-1 1 0,1-1 0,1 3 0,1 2 0,0 0 0,-1 1 0,0-1 0,0 1 0,0 0 0,-1 0 0,0 0 0,0 0 0,-1 0 0,0 0 0,1 15 0,-2 4 0,-6 50 0,1-42 0,-2-1 0,-1 0 0,-2 0 0,-17 40 0,-2-10 0,-39 65 0,48-94 0,-1 0 0,-1-2 0,-2 0 0,-52 53 0,75-84 0,0 0 0,0 0 0,0 0 0,-1 0 0,1-1 0,0 1 0,0 0 0,-1 0 0,1-1 0,0 1 0,-1-1 0,1 1 0,-1-1 0,1 0 0,-3 1 0,3-1 0,0 0 0,0-1 0,0 1 0,1 0 0,-1 0 0,0-1 0,0 1 0,1 0 0,-1-1 0,0 1 0,1-1 0,-1 1 0,0-1 0,1 1 0,-1-1 0,1 1 0,-1-1 0,1 0 0,-1 1 0,0-3 0,-1-1 0,0-1 0,1 0 0,-1 0 0,1-1 0,0 1 0,0 0 0,0-6 0,1 10 0,-2-25 0,2-51 0,0 70 0,1 1 0,-1 0 0,1 0 0,1-1 0,-1 1 0,1 0 0,1 0 0,-1 1 0,1-1 0,-1 0 0,2 1 0,-1-1 0,1 1 0,4-6 0,-5 9 0,0 0 0,0 0 0,0 0 0,1 0 0,-1 0 0,0 1 0,0 0 0,1-1 0,-1 1 0,1 0 0,0 1 0,4-2 0,-32 27 0,12-15 0,8-6 0,0 0 0,0-1 0,0 1 0,-1-1 0,1 0 0,-1 0 0,0-1 0,-6 3 0,11-5 0,-1 0 0,1 0 0,0 0 0,0 1 0,0-1 0,-1 0 0,1 0 0,0 0 0,0 0 0,-1 0 0,1 0 0,0 0 0,0 0 0,-1-1 0,1 1 0,0 0 0,0 0 0,0 0 0,-1 0 0,1 0 0,0 0 0,0 0 0,0 0 0,-1-1 0,1 1 0,0 0 0,0 0 0,0 0 0,0 0 0,-1-1 0,1 1 0,0 0 0,0 0 0,0 0 0,0-1 0,0 1 0,0 0 0,0 0 0,0-1 0,0 1 0,0 0 0,1-15 0,10-15 0,-11 29 0,86-189 0,-129 296 0,18-52 0,10-20 0,-2-1 0,-26 42 0,43-75 0,-1 1 0,1-1 0,0 1 0,-1-1 0,1 1 0,0-1 0,-1 1 0,1-1 0,-1 1 0,1-1 0,-1 1 0,1-1 0,-1 0 0,1 1 0,-1-1 0,1 0 0,-1 0 0,1 1 0,-1-1 0,0 0 0,0 0 0,0 0 0,1 0 0,0 0 0,-1-1 0,1 1 0,-1 0 0,1 0 0,0-1 0,-1 1 0,1 0 0,0-1 0,0 1 0,-1-1 0,1 1 0,0 0 0,0-1 0,0 1 0,-1-1 0,1 1 0,0 0 0,0-1 0,0 1 0,0-1 0,-2-29 0,5 3 0,1 1 0,1 0 0,1 1 0,15-41 0,-20 65 0,-1 0 0,1 1 0,-1-1 0,0 0 0,1 0 0,-1 0 0,0 0 0,0 0 0,1 0 0,-1 1 0,0-1 0,0 0 0,0 0 0,0 0 0,0 0 0,-1 0 0,1 0 0,0 0 0,0 0 0,-1 1 0,1-1 0,0 0 0,-1 0 0,1 0 0,-1 0 0,1 1 0,-1-2 0,-1 1 0,1 1 0,0-1 0,0 1 0,-1-1 0,1 1 0,-1 0 0,1-1 0,0 1 0,-1 0 0,1 0 0,-1 0 0,1 0 0,0 0 0,-1 0 0,-1 1 0,-10 2 0,1 0 0,1 1 0,-13 6 0,20-9 0,-20 11 0,16-8 0,-1 0 0,1-1 0,-1 0 0,1 0 0,-11 2 0,16-5 0,1 1 0,0-1 0,0 0 0,-1 0 0,1 0 0,0-1 0,0 1 0,-1-1 0,1 1 0,0-1 0,0 1 0,0-1 0,0 0 0,0 0 0,0 0 0,0-1 0,0 1 0,0 0 0,0-1 0,1 1 0,-1-1 0,0 1 0,1-1 0,0 0 0,-3-3 0,-5-9 0,0 0 0,1-1 0,0 0 0,1 0 0,-9-32 0,14 40 0,0 0 0,1-1 0,0 1 0,1 0 0,-1 0 0,1-1 0,1 1 0,-1-1 0,1 1 0,0 0 0,1 0 0,0 0 0,0 0 0,1 0 0,-1 0 0,5-6 0,29-36 0,-29 41 0,-1 0 0,1 0 0,-2 0 0,1-1 0,-1 0 0,-1 0 0,5-12 0,-8 21 0,-1 0 0,0 0 0,0 0 0,0 0 0,0 0 0,0 0 0,0-1 0,0 1 0,0 0 0,0 0 0,0 0 0,0 0 0,0 0 0,0 0 0,0-1 0,0 1 0,0 0 0,0 0 0,0 0 0,0 0 0,0 0 0,0 0 0,0 0 0,0-1 0,0 1 0,0 0 0,0 0 0,0 0 0,0 0 0,0 0 0,0 0 0,-1 0 0,1-1 0,0 1 0,0 0 0,0 0 0,0 0 0,0 0 0,0 0 0,0 0 0,0 0 0,-1 0 0,1 0 0,0 0 0,0 0 0,0 0 0,0 0 0,0 0 0,0 0 0,-1 0 0,1 0 0,0 0 0,0 0 0,0 0 0,-10 4 0,-9 9 0,5-4 0,0 0 0,-1-2 0,0 0 0,0 0 0,-16 4 0,-23 10 0,54-21 0,-23 9 0,23-9 0,-1 0 0,1 1 0,0-1 0,0 0 0,-1 0 0,1 0 0,0 0 0,0 0 0,-1 0 0,1 0 0,0 1 0,-1-1 0,1 0 0,0 0 0,0 0 0,-1 0 0,1 0 0,0 0 0,-1 0 0,1 0 0,0 0 0,-1-1 0,1 1 0,0 0 0,0 0 0,-1 0 0,1 0 0,0 0 0,0 0 0,-1-1 0,1 1 0,0 0 0,0 0 0,-1 0 0,1-1 0,0 1 0,0 0 0,0 0 0,0 0 0,-1-1 0,1 1 0,0 0 0,0-1 0,0 1 0,0 0 0,0 0 0,0-1 0,0 1 0,0 0 0,0-1 0,0 1 0,0 0 0,0 0 0,0-1 0,0 1 0,0 0 0,0-1 0,0 1 0,0 0 0,0 0 0,0-1 0,0 1 0,0 0 0,0 0 0,1-1 0,-1 1 0,0 0 0,0 0 0,1-1 0,3-7 0,0 1 0,1-1 0,1 1 0,-1 0 0,1 1 0,0-1 0,11-8 0,57-38 0,-6 5 0,34-48 0,-102 96 0,1 0 0,0 0 0,-1-1 0,1 1 0,-1 0 0,1 0 0,-1-1 0,1 1 0,-1-1 0,0 1 0,1 0 0,-1-1 0,1 1 0,-1-1 0,0 1 0,1-1 0,-1 1 0,0-1 0,1 1 0,-1-1 0,0 0 0,0 1 0,0-1 0,0 1 0,0-1 0,1 0 0,-1 1 0,0-1 0,0 1 0,0-1 0,-1 0 0,1 0 0,-1 0 0,0 0 0,0 1 0,0-1 0,0 1 0,-1-1 0,1 1 0,0-1 0,0 1 0,-1 0 0,1 0 0,0-1 0,0 1 0,-1 0 0,0 0 0,-51 4 0,20 1 0,-34 10 0,59-13 0,-1 0 0,1 1 0,0 1 0,0-1 0,0 1 0,1 0 0,-1 1 0,1 0 0,-11 10 0,15-11 0,-1 0 0,2 0 0,-1 0 0,1 0 0,-1 1 0,1-1 0,0 1 0,1-1 0,-1 1 0,1 0 0,0 0 0,0 0 0,0 5 0,0 10 0,1 1 0,2 19 0,0-1 0,-4 100 0,4 90 0,-1-224 0,0 0 0,0 0 0,0-1 0,0 1 0,1-1 0,0 1 0,0-1 0,0 1 0,0-1 0,1 0 0,-1 0 0,1 0 0,0-1 0,1 1 0,-1-1 0,1 1 0,4 2 0,0 1 0,2-1 0,-1 0 0,0-1 0,1 0 0,0-1 0,16 5 0,-24-8 0,-1-1 0,1 1 0,-1-1 0,1 1 0,-1-1 0,1 0 0,-1 0 0,1 0 0,-1 0 0,1 0 0,0 0 0,-1 0 0,1 0 0,-1-1 0,1 1 0,-1-1 0,1 1 0,-1-1 0,1 1 0,-1-1 0,0 0 0,1 0 0,-1 0 0,0 0 0,0 0 0,0 0 0,1 0 0,-1 0 0,0 0 0,0 0 0,0-1 0,-1 1 0,1 0 0,0-1 0,0 1 0,-1-1 0,1 1 0,0-2 0,1-8 0,1 1 0,-1 0 0,-1-1 0,1-18 0,-1 17 0,0-228 0,-7 374 0,1-36 0,3-54 0,1 93 0,6-120 0,-5-16 0,0-1 0,1 0 0,-1 0 0,0 1 0,0-1 0,1 0 0,-1 0 0,0 0 0,1 1 0,-1-1 0,0 0 0,1 0 0,-1 0 0,0 0 0,1 0 0,-1 0 0,0 0 0,1 1 0,-1-1 0,1 0 0,-1 0 0,0 0 0,1 0 0,-1-1 0,0 1 0,1 0 0,0 0 0,0-1 0,1 0 0,0 0 0,-1 0 0,1 0 0,-1-1 0,1 1 0,-1 0 0,1-1 0,-1 1 0,0-1 0,0 0 0,0 1 0,0-1 0,1-2 0,4-10 0,0 0 0,-1 0 0,-1-1 0,-1 0 0,0 0 0,2-19 0,-1-92 0,-4 102 0,-2 0 0,-5-34 0,6 51 0,-1 1 0,1 0 0,-1-1 0,0 1 0,-1 0 0,0 0 0,0 0 0,0 0 0,0 1 0,-1-1 0,0 1 0,0 0 0,-10-9 0,13 13 0,-1 0 0,1-1 0,-1 1 0,1 0 0,-1 0 0,0 0 0,0 0 0,0 1 0,1-1 0,-1 0 0,0 1 0,0-1 0,0 1 0,0 0 0,0 0 0,0 0 0,0 0 0,0 0 0,0 0 0,-2 1 0,2-1 0,1 1 0,-1 0 0,1 0 0,0 0 0,-1 0 0,1 0 0,0 0 0,0 0 0,0 0 0,0 1 0,0-1 0,0 0 0,0 1 0,0-1 0,0 0 0,1 1 0,-1-1 0,1 1 0,-1-1 0,1 1 0,-1 0 0,1-1 0,0 1 0,0 2 0,-2 26 0,1 0 0,5 52 0,2-64 0,-6-17 0,0-1 0,0 0 0,1 1 0,-1-1 0,0 0 0,0 0 0,1 1 0,-1-1 0,0 0 0,1 0 0,-1 1 0,0-1 0,1 0 0,-1 0 0,0 0 0,1 0 0,-1 1 0,1-1 0,-1 0 0,0 0 0,1 0 0,-1 0 0,1 0 0,-1 0 0,1 0 0,0-1 0,1 0 0,-1 1 0,0-1 0,1 0 0,-1 0 0,0 0 0,0 0 0,0 0 0,0 0 0,0 0 0,0-1 0,0 1 0,0 0 0,0 0 0,-1-1 0,1 1 0,0-1 0,0-1 0,4-11 0,-1 1 0,0 0 0,-1-1 0,0 0 0,-1 0 0,0 0 0,-1 0 0,-1 0 0,-1 0 0,0 0 0,-2-14 0,2 26 0,1 1 0,0 0 0,-1-1 0,1 1 0,-1 0 0,1-1 0,-1 1 0,1 0 0,-1 0 0,0 0 0,0 0 0,1 0 0,-1 0 0,0 0 0,0 0 0,0 0 0,0 0 0,0 0 0,-1 0 0,1 1 0,0-1 0,0 0 0,-2 0 0,1 1 0,0 0 0,0 0 0,0 0 0,0 0 0,0 0 0,0 0 0,1 1 0,-1-1 0,0 0 0,0 1 0,0 0 0,1-1 0,-1 1 0,-3 2 0,-1 1 0,1 0 0,-1 0 0,1 1 0,0-1 0,0 1 0,0 0 0,1 1 0,-5 6 0,4-1 0,-1 0 0,2 1 0,-1 0 0,2-1 0,0 2 0,-3 20 0,3-6 0,1 0 0,3 29 0,-1-50 0,1 0 0,-1 0 0,2-1 0,-1 1 0,1 0 0,-1-1 0,2 1 0,-1-1 0,0 1 0,1-1 0,0 0 0,0 0 0,1-1 0,0 1 0,-1-1 0,1 1 0,1-1 0,-1 0 0,1-1 0,-1 1 0,1-1 0,0 0 0,0 0 0,1 0 0,-1-1 0,0 0 0,1 0 0,-1 0 0,1-1 0,0 0 0,0 0 0,0 0 0,-1-1 0,12 0 0,-13 0 0,0-1 0,-1 0 0,1 0 0,0-1 0,-1 1 0,1-1 0,-1 1 0,1-1 0,-1 0 0,0-1 0,1 1 0,-1 0 0,-1-1 0,1 0 0,4-5 0,-3 3 0,0 0 0,-1 0 0,0 0 0,0 0 0,0-1 0,0 1 0,-1-1 0,0 0 0,1-8 0,1-13 0,-1 0 0,-2 1 0,-3-49 0,2 74 0,0 0 0,1 0 0,-1-1 0,-1 1 0,1 0 0,0 0 0,0 0 0,0-1 0,-1 1 0,1 0 0,0 0 0,-1 0 0,1-1 0,-1 1 0,0 0 0,1 0 0,-1 0 0,0 0 0,0 0 0,1 0 0,-1 0 0,-1 0 0,1 1 0,0 0 0,0 0 0,0 0 0,0 0 0,0 0 0,0 0 0,1 1 0,-1-1 0,0 0 0,0 1 0,0-1 0,0 1 0,1-1 0,-1 1 0,0-1 0,1 1 0,-1 0 0,0-1 0,1 1 0,-1 0 0,0-1 0,0 2 0,-5 6 0,1 0 0,-1 0 0,1 1 0,-4 9 0,0 4 0,2 0 0,-7 29 0,11-39 0,1-1 0,1 0 0,0 1 0,0-1 0,1 0 0,3 21 0,-2-28 0,0-1 0,0 1 0,0-1 0,0 0 0,1 0 0,-1 0 0,1 0 0,0 0 0,0 0 0,0 0 0,0 0 0,0-1 0,1 1 0,-1-1 0,1 1 0,0-1 0,0 0 0,0 0 0,0-1 0,0 1 0,0 0 0,0-1 0,0 0 0,1 0 0,-1 0 0,1 0 0,-1 0 0,0-1 0,1 0 0,3 1 0,0-1 0,0 0 0,-1 0 0,1-1 0,0 0 0,0 0 0,-1 0 0,1-1 0,-1 0 0,1 0 0,-1-1 0,0 1 0,0-2 0,0 1 0,10-8 0,2-7 0,-1 0 0,-1-1 0,0-1 0,-2-1 0,0 0 0,-2 0 0,0-2 0,-1 1 0,-1-2 0,-2 1 0,10-37 0,-14 37 0,-1 0 0,0 0 0,-2 0 0,-2-33 0,-17 117 0,-4 26 0,5-23 0,-11 89 0,28-152 0,-1 2 0,1 0 0,-1 0 0,1 0 0,0 0 0,0 0 0,0 0 0,1 0 0,-1 0 0,1 0 0,-1 0 0,3 5 0,-3-8 0,0 0 0,0 0 0,0 0 0,0 0 0,0 1 0,1-1 0,-1 0 0,0 0 0,0 0 0,0 0 0,0 0 0,1 0 0,-1 0 0,0 1 0,0-1 0,0 0 0,0 0 0,1 0 0,-1 0 0,0 0 0,0 0 0,0 0 0,1 0 0,-1 0 0,0 0 0,0 0 0,0 0 0,1 0 0,-1 0 0,0 0 0,0 0 0,0 0 0,1 0 0,-1-1 0,0 1 0,0 0 0,0 0 0,1 0 0,-1 0 0,0 0 0,0 0 0,0-1 0,0 1 0,0 0 0,1 0 0,-1 0 0,0 0 0,0-1 0,0 1 0,0 0 0,7-12 0,2-10 0,-1-1 0,0 0 0,5-32 0,5-75 0,-1 13 0,5 28 0,-15 65 0,-4 15 0,1 0 0,0 1 0,0-1 0,1 1 0,0 0 0,0 0 0,1 0 0,0 1 0,0 0 0,15-12 0,-21 19 0,0-1 0,1 1 0,-1 0 0,0-1 0,1 1 0,-1 0 0,0-1 0,1 1 0,-1 0 0,0 0 0,1 0 0,-1-1 0,1 1 0,-1 0 0,0 0 0,1 0 0,-1 0 0,1 0 0,-1 0 0,1 0 0,-1 0 0,0 0 0,1 0 0,-1 0 0,1 0 0,-1 0 0,1 0 0,-1 0 0,0 0 0,1 0 0,-1 1 0,1-1 0,-1 0 0,0 0 0,1 1 0,0 0 0,0 0 0,0 1 0,0-1 0,-1 0 0,1 1 0,-1-1 0,1 1 0,-1-1 0,1 1 0,-1 2 0,3 48 0,-3-45 0,1 47 0,1-13 0,-2 0 0,-9 68 0,6-96 0,0-1 0,-1 0 0,-1-1 0,1 1 0,-12 18 0,-38 52 0,38-60 0,15-20 0,0-1 0,1 0 0,-1 0 0,0 0 0,1 0 0,-1 0 0,0 0 0,0 0 0,0-1 0,0 1 0,0 0 0,0 0 0,0-1 0,0 1 0,0 0 0,-1-1 0,1 1 0,-2 0 0,2-2 0,0 1 0,-1 0 0,1-1 0,0 1 0,0-1 0,0 0 0,0 1 0,0-1 0,0 0 0,0 1 0,0-1 0,1 0 0,-1 0 0,0 0 0,0 0 0,1 0 0,-1 0 0,0 0 0,0-1 0,0 0 0,1 1 0,-1 0 0,0 0 0,1 0 0,-1 0 0,0 0 0,0 0 0,0 0 0,0 0 0,0 1 0,0-1 0,0 0 0,0 1 0,0-1 0,-1 0 0,1 1 0,0-1 0,0 1 0,0 0 0,-1-1 0,1 1 0,0 0 0,-1 0 0,1 0 0,-2 0 0,1 1 0,-1-1 0,1 1 0,0 0 0,-1 0 0,1 0 0,0 0 0,0 1 0,0-1 0,0 0 0,0 1 0,0 0 0,-2 2 0,-4 4 0,1 1 0,0 0 0,1 0 0,0 1 0,-4 9 0,-40 70 0,25-45 0,-3 30 0,26-72 0,0 1 0,0-1 0,0 0 0,0 0 0,-1-1 0,1 1 0,0 0 0,-1-1 0,1 1 0,-1-1 0,0 0 0,1 0 0,-1 0 0,0 0 0,0 0 0,0-1 0,0 1 0,0-1 0,0 0 0,-3 0 0,-1 1 0,1-1 0,0 0 0,-1-1 0,1 0 0,0 0 0,-1 0 0,1-1 0,-9-3 0,9 2 0,1 0 0,-1-1 0,1 0 0,0 0 0,0 0 0,0 0 0,1-1 0,0 0 0,-6-8 0,8 10 0,-1 0 0,1-1 0,1 1 0,-1-1 0,0 1 0,1-1 0,0 1 0,0-1 0,0 0 0,0 0 0,0 0 0,1 1 0,0-1 0,0 0 0,0 0 0,1-6 0,-1 9 0,0 1 0,0 0 0,0 0 0,0-1 0,0 1 0,0 0 0,0 0 0,0 0 0,0-1 0,1 1 0,-1 0 0,0 0 0,0-1 0,0 1 0,0 0 0,0 0 0,1 0 0,-1 0 0,0-1 0,0 1 0,0 0 0,1 0 0,-1 0 0,0 0 0,0 0 0,1 0 0,-1 0 0,0 0 0,0-1 0,0 1 0,1 0 0,-1 0 0,0 0 0,0 0 0,1 0 0,-1 0 0,0 0 0,1 1 0,10 5 0,8 12 0,-5 2 134,21 39-1,-7-11-1765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5:00:54.131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0 421 24575,'3'7'0,"1"-1"0,0 0 0,0 0 0,0 0 0,1 0 0,0-1 0,0 0 0,0 0 0,8 6 0,-8-8 0,-1 0 0,1-1 0,0 0 0,0 1 0,0-2 0,0 1 0,0-1 0,0 1 0,1-1 0,-1-1 0,0 1 0,0-1 0,7 0 0,-6 0 0,0-1 0,0 1 0,0-1 0,0 0 0,-1 0 0,1-1 0,0 0 0,7-3 0,-9 2 0,-1 1 0,1-1 0,-1 0 0,1 0 0,-1 0 0,0 0 0,0-1 0,0 1 0,-1-1 0,1 0 0,3-6 0,-3 3 0,1 0 0,0 0 0,1 1 0,-1-1 0,1 1 0,0 1 0,1-1 0,6-5 0,-12 11 0,1 0 0,-1-1 0,0 1 0,1 0 0,-1 0 0,1-1 0,-1 1 0,1 0 0,-1 0 0,1 0 0,-1 0 0,0 0 0,1 0 0,-1-1 0,1 1 0,-1 0 0,1 0 0,-1 1 0,1-1 0,-1 0 0,1 0 0,-1 0 0,1 0 0,-1 0 0,1 0 0,-1 1 0,1-1 0,-1 0 0,0 0 0,1 1 0,-1-1 0,1 0 0,-1 0 0,0 1 0,1-1 0,-1 1 0,0-1 0,0 0 0,1 1 0,-1-1 0,0 1 0,0-1 0,1 0 0,-1 1 0,0-1 0,0 1 0,0-1 0,0 1 0,0-1 0,0 1 0,0-1 0,0 1 0,0-1 0,0 1 0,0-1 0,0 1 0,0 0 0,-1 29 0,-2-18 0,-1-1 0,1 1 0,-2-1 0,1 0 0,-2-1 0,1 1 0,-1-1 0,-1 0 0,0 0 0,-11 11 0,14-17 0,1-1 0,0 1 0,-1-1 0,0 0 0,1 0 0,-1 0 0,-1 0 0,1-1 0,0 0 0,-1 0 0,1 0 0,-1 0 0,1-1 0,-1 0 0,0 0 0,0 0 0,1 0 0,-1-1 0,0 0 0,0 0 0,0 0 0,0 0 0,1-1 0,-1 0 0,0 0 0,0 0 0,-7-4 0,9 3 0,-1 1 0,1-1 0,0-1 0,0 1 0,0 0 0,0-1 0,0 1 0,-4-7 0,7 8 0,-1 1 0,1-1 0,-1 1 0,1-1 0,0 0 0,-1 1 0,1-1 0,0 0 0,0 1 0,0-1 0,-1 0 0,1 1 0,0-1 0,0 0 0,0 1 0,0-1 0,0 0 0,0 0 0,0 1 0,1-2 0,-1 1 0,1 1 0,-1-1 0,1 0 0,0 1 0,-1-1 0,1 0 0,0 1 0,-1-1 0,1 1 0,0-1 0,0 1 0,0 0 0,-1-1 0,1 1 0,0 0 0,0-1 0,0 1 0,0 0 0,0 0 0,1 0 0,10-2 0,1 0 0,22-9 0,-30 10 0,-1-1 0,0 0 0,0-1 0,0 1 0,0-1 0,0 0 0,-1 0 0,1 0 0,-1 0 0,0-1 0,5-5 0,4-10 0,14-30 0,-18 33 0,0 0 0,1 1 0,17-22 0,-3 11 0,-12 14 0,0 0 0,-1-1 0,11-18 0,38-66 0,-39 61 186,-15 28-327,-1 1 0,1-1 0,-1 0 0,-1 0 0,0 0 0,0 0 0,0-1 0,-1 1 0,-1-1 0,2-15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28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24575,'0'0'-8191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5:00:54.132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688 1 24575,'0'316'0,"0"-301"0,-1 0 0,-1-1 0,0 1 0,-7 26 0,2-23 0,-17 29 0,-4 10 0,19-32 0,-2-1 0,-1-1 0,-1 0 0,-1-1 0,-18 24 0,26-39 0,1-1 0,-1 1 0,0-1 0,0 0 0,-1-1 0,0 0 0,0 0 0,-10 6 0,9-11 0,10-5 0,14-11 0,-10 11 0,22-37 0,-23 34 0,0-1 0,1 1 0,-1 1 0,2-1 0,-1 1 0,9-7 0,-9 9 0,1 0 0,-1-1 0,0 1 0,0-1 0,0 0 0,-1-1 0,0 0 0,0 0 0,-1 0 0,0 0 0,0 0 0,-1-1 0,0 0 0,0 0 0,0 0 0,-1 0 0,2-16 0,-3 10 0,1-1 0,8-23 0,-9 32 0,1 0 0,0 1 0,1-1 0,0 0 0,-1 1 0,2 0 0,-1 0 0,8-9 0,-11 14 0,0-1 0,0 1 0,1 0 0,-1-1 0,0 1 0,1 0 0,-1 0 0,0-1 0,1 1 0,-1 0 0,0 0 0,1 0 0,-1-1 0,1 1 0,-1 0 0,0 0 0,1 0 0,-1 0 0,1 0 0,-1 0 0,0 0 0,1 0 0,-1 0 0,1 0 0,-1 0 0,1 0 0,-1 0 0,0 0 0,1 0 0,-1 1 0,1-1 0,8 13 0,-1 23 0,-7-33 0,1 14 0,0 0 0,-1 0 0,-1 30 0,-1-37 0,-1-1 0,1 1 0,-2-1 0,1 0 0,-1 0 0,-1 0 0,1 0 0,-8 11 0,-14 29 0,17-31 0,-1-1 0,-16 24 0,22-37 0,-1 1 0,1-1 0,-1 0 0,0 0 0,0 0 0,-1-1 0,1 0 0,-1 1 0,0-1 0,0-1 0,0 1 0,-10 3 0,-4 0 0,1 2 0,-1 0 0,2 1 0,-1 0 0,1 2 0,-16 12 0,25-18 0,1-1 0,-1 1 0,0-1 0,-1-1 0,1 0 0,0 0 0,-1-1 0,0 0 0,-13 2 0,8-3 0,0 0 0,0-1 0,0 0 0,0-1 0,-20-4 0,7-1 0,-1-2 0,1-1 0,-37-17 0,60 24-42,-1-1-1,1 0 0,0 0 1,0-1-1,1 1 0,-1-1 1,0 0-1,1 0 0,0 0 1,0 0-1,0 0 0,1-1 1,-1 0-1,1 1 0,0-1 1,1 0-1,-1 0 0,1 0 1,0 0-1,0 0 0,0 0 1,1 0-1,0 0 0,0-1 1,0 1-1,1 0 0,-1 0 1,1 0-1,0 0 0,1 0 1,2-7-1,6-6-6783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5:00:54.133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203 818 24575,'-3'0'0,"-1"-1"0,0 0 0,1 0 0,-1 0 0,1 0 0,-1 0 0,1-1 0,0 0 0,0 0 0,-1 0 0,1 0 0,0 0 0,-3-3 0,-35-37 0,38 38 0,-12-13 0,1-1 0,1-1 0,1 0 0,0-1 0,2-1 0,-12-28 0,19 35 0,0 1 0,1-1 0,0 0 0,1 0 0,1 0 0,0 0 0,3-16 0,-1-19 0,-2-361-1365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5:00:54.134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 0 24575,'-2'120'0,"4"126"0,11-147 0,-2-27 0,-9-61-1365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5:00:54.135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37 1 24575,'-2'0'0,"1"0"0,0 1 0,-1-1 0,1 1 0,-1-1 0,1 1 0,0-1 0,0 1 0,-1 0 0,1 0 0,0 0 0,0 0 0,0 0 0,0 0 0,0 0 0,0 0 0,0 0 0,0 0 0,0 0 0,0 1 0,1-1 0,-1 0 0,1 1 0,-1-1 0,1 0 0,-1 1 0,0 2 0,-6 40 0,7-31 0,0 0 0,0 0 0,1 0 0,1 0 0,0 0 0,0-1 0,2 1 0,-1 0 0,2-1 0,0 0 0,11 21 0,-5-14-227,0-1-1,1 0 1,1-1-1,0 0 1,27 25-1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5:00:54.136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24575,'0'9'0,"0"-1"0,1 1 0,0 0 0,1-1 0,0 1 0,0-1 0,1 1 0,0-1 0,0 0 0,1 0 0,0 0 0,0-1 0,1 1 0,0-1 0,0 0 0,8 8 0,8 8 0,2-1 0,0 0 0,34 23 0,-35-32 0,0-2 0,1 0 0,25 7 0,-40-15 0,30 10-682,60 13-1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5:00:54.137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43 108 24575,'1'2'0,"1"-1"0,0 0 0,0 0 0,0 0 0,0 0 0,0 0 0,0 0 0,0 0 0,0-1 0,0 1 0,0-1 0,4 1 0,30 0 0,-23-1 0,-10 0 0,0 0 0,0 0 0,0 0 0,1-1 0,-1 1 0,0-1 0,0 0 0,0 1 0,0-1 0,0-1 0,0 1 0,0 0 0,0-1 0,3-2 0,-2 1 0,-1-1 0,0 1 0,0-1 0,0 0 0,0 0 0,-1 0 0,0 0 0,0 0 0,2-6 0,2-7 0,-5 14 0,0-1 0,0 1 0,0 0 0,0-1 0,1 1 0,-1 0 0,1 0 0,0 0 0,0 0 0,0 0 0,0 0 0,5-4 0,-7 7 0,1 0 0,-1 0 0,0-1 0,1 1 0,-1 0 0,0 0 0,1 0 0,-1 0 0,0 1 0,1-1 0,-1 0 0,0 0 0,1 0 0,-1 0 0,0 0 0,0 0 0,1 0 0,-1 1 0,0-1 0,1 0 0,-1 0 0,0 0 0,0 1 0,1-1 0,-1 0 0,0 0 0,0 0 0,0 1 0,1-1 0,-1 0 0,0 1 0,0-1 0,0 0 0,0 1 0,0-1 0,0 0 0,0 0 0,1 1 0,-1-1 0,0 0 0,0 1 0,0-1 0,0 0 0,0 1 0,0-1 0,-1 0 0,1 1 0,0 17 0,-2-13 0,1 1 0,-1-1 0,-1 0 0,1 0 0,-1 0 0,0 0 0,0-1 0,-6 8 0,-32 32 0,32-38 0,1-1 0,-1 1 0,0-2 0,-1 1 0,1-1 0,-1 0 0,0-1 0,1 0 0,-1-1 0,-16 2 0,-1 2 0,4 3-1365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5:00:54.138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141 1 24575,'-7'55'0,"2"-22"0,-2 29 0,-20 75 0,2-68 0,8-27 0,13-32 33,-1 0-1,0-1 0,-1 0 0,-9 12 1,-2 4-1560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5:00:54.139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43 1 24575,'1'0'0,"0"0"0,0 1 0,0-1 0,0 1 0,-1-1 0,1 1 0,0-1 0,0 1 0,0-1 0,0 1 0,-1-1 0,1 1 0,0 0 0,0 0 0,-1-1 0,1 1 0,-1 0 0,1 0 0,-1 0 0,1 0 0,-1 0 0,1 0 0,-1 0 0,0 0 0,1 0 0,-1 0 0,0 1 0,5 31 0,-5-32 0,1 13 0,-1 1 0,-1 26 0,0-35 0,-1 0 0,1 0 0,-1 0 0,0 0 0,0 0 0,-1 0 0,0 0 0,0-1 0,-4 6 0,-32 45-1365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5:00:54.140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5:00:54.141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29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146 0 24575,'0'583'0,"0"-576"0,0 0 0,-1 0 0,0 0 0,0-1 0,-1 0 0,0 1 0,0 0 0,0-1 0,0 0 0,-2 0 0,-5 10 0,-1-2 0,-1 0 0,-26 26 0,31-33 44,1-1 0,0 1-1,0 0 1,1 1 0,-1 0-1,-2 10 1,-18 28-1715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5:00:54.142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131 0 24575,'0'513'0,"0"-507"0,0 0 0,-1 0 0,0 0 0,0 0 0,0-1 0,-1 1 0,0 0 0,0-1 0,0 1 0,-1-1 0,-5 9 0,-1-1 0,-1-1 0,-23 23 0,27-29 44,2 0 0,-1 0-1,1 0 1,0 1 0,0 0-1,-3 9 1,-15 24-1715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5:00:54.143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226 1 24575,'0'1'0,"0"1"0,0-1 0,0 1 0,0-1 0,0 1 0,-1-1 0,1 1 0,0-1 0,-1 1 0,1-1 0,-1 0 0,0 1 0,1-1 0,-1 0 0,0 1 0,0-1 0,0 0 0,0 0 0,0 0 0,0 0 0,0 0 0,0 0 0,0 0 0,-3 1 0,0 0 0,-1 0 0,0-1 0,0 1 0,0-1 0,-10 1 0,10-1 0,0-1 0,0 1 0,0 0 0,-1 1 0,-4 2 0,2 0 0,-1 1 0,1 0 0,0 1 0,0 0 0,0 0 0,1 1 0,0 0 0,1 0 0,-1 1 0,1 0 0,1 0 0,0 0 0,0 1 0,0-1 0,-4 15 0,7-17-195,0-1 0,0 0 0,-1 0 0,1-1 0,-1 1 0,-5 7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5:00:54.144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284 0 24575,'0'2'0,"-1"0"0,1 0 0,-1-1 0,1 1 0,-1 0 0,0 0 0,1-1 0,-1 1 0,0 0 0,0-1 0,0 1 0,0-1 0,-1 1 0,1-1 0,-2 2 0,-27 22 0,12-11 0,6-2 0,3-4 0,1-1 0,-1 1 0,-14 8 0,16-11 0,-1 1 0,1 0 0,1 0 0,-12 13 0,12-12 0,0-1 0,0 0 0,0 0 0,0-1 0,-13 9 0,12-9-92,0 0 0,0 0 0,0 1-1,1 0 1,0 0 0,0 0 0,-7 11 0,8-10-536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5:00:54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 24575,'5'-4'0,"0"0"0,0 1 0,0 0 0,1 0 0,-1 0 0,1 1 0,-1-1 0,7 0 0,23-11 0,-19 4 0,1 2 0,36-14 0,-43 20 0,0-1 0,0 1 0,1 1 0,-1 0 0,1 0 0,-1 1 0,12 1 0,-4 1 0,0 1 0,0 1 0,-1 1 0,32 12 0,61 36 0,-42-18 0,-47-27 0,1-1 0,0-1 0,0 0 0,27 2 0,-25-4 0,10 0 0,0-1 0,53-3 0,-37-1 0,-45 1 0,0-1 0,0 0 0,0 0 0,1 0 0,-1-1 0,0 0 0,-1 0 0,8-4 0,38-24 0,-38 22 0,2-3-1365,-3 2-5461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17T05:03:48.706"/>
    </inkml:context>
    <inkml:brush xml:id="br0">
      <inkml:brushProperty name="width" value="0.05292" units="cm"/>
      <inkml:brushProperty name="height" value="0.10583" units="cm"/>
      <inkml:brushProperty name="color" value="#7F7F7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0,'9951'0,"-10231"0,251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30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251 1 24575,'0'1'0,"0"1"0,0 0 0,0 0 0,0-1 0,0 1 0,-1-1 0,1 2 0,0-2 0,-2 1 0,2-1 0,-1 0 0,0 2 0,1-2 0,-1 0 0,0 1 0,0-1 0,0 1 0,0-1 0,0 0 0,-1 0 0,1 0 0,0 0 0,0 0 0,-3 2 0,-1-1 0,0 0 0,-1-1 0,0 2 0,1-2 0,-12 1 0,12-1 0,-1-1 0,1 1 0,-1 1 0,-1 0 0,-4 2 0,3 1 0,-2 1 0,1-1 0,0 2 0,0 0 0,1 0 0,0 0 0,0 1 0,1 0 0,-1 1 0,2 0 0,0 0 0,1 1 0,-1 0 0,1-1 0,-5 17 0,7-19-195,1-1 0,0 0 0,-2-1 0,2 0 0,-1 1 0,-6 7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31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315 0 24575,'0'2'0,"-1"1"0,1-1 0,-1-1 0,1 1 0,-1 1 0,0-1 0,1-1 0,-1 1 0,-1 1 0,1-2 0,0 1 0,0-1 0,-1 1 0,1 0 0,-3 1 0,-29 26 0,13-13 0,7-3 0,3-5 0,1 0 0,-1 2 0,-16 8 0,18-12 0,-1 0 0,2 1 0,1 0 0,-14 15 0,13-14 0,0-1 0,1 0 0,-1-1 0,0 0 0,-14 10 0,13-10-92,1 0 0,-1-1 0,0 2-1,1 0 1,1 0 0,-1 0 0,-7 11 0,8-10-536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32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0 24575,'732'0'-1365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33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166 65 24575,'-1'7'0,"-1"-1"0,1-1 0,-2 1 0,0 0 0,1-1 0,0 1 0,-1-2 0,0 2 0,-7 7 0,2-1 0,-20 34 0,-43 63 0,70-109 0,0 2 0,0-1 0,0 0 0,1 0 0,-1 1 0,1-2 0,-1 2 0,1-1 0,-1 0 0,1 1 0,-1 0 0,1-1 0,1-1 0,-1 0 0,0 0 0,1 0 0,-1 0 0,0 0 0,1 0 0,-1 0 0,0 0 0,0 0 0,0 0 0,0 0 0,1 0 0,-1 0 0,0 0 0,1 0 0,-1 0 0,0 0 0,1 0 0,-1 0 0,0 0 0,0 0 0,1 0 0,-1 0 0,0-1 0,1 1 0,-1 0 0,0 0 0,0 0 0,0-1 0,0 1 0,0-1 0,30-20 0,61-72 0,-68 65 0,2 2 0,51-40 0,-76 65 0,0 0 0,1 0 0,0 1 0,1-1 0,-1 1 0,-1-1 0,1 0 0,1 1 0,-1 0 0,0-1 0,0 1 0,0 0 0,0-1 0,2 1 0,-3 0 0,0 0 0,1 0 0,-1 0 0,0 1 0,1-1 0,-1 0 0,1 0 0,-1 1 0,0-1 0,0 0 0,1 0 0,-1 0 0,0 0 0,0 1 0,0-1 0,0 0 0,0 1 0,0-1 0,0 0 0,1 1 0,-1-1 0,0 0 0,0 0 0,0 0 0,0 1 0,0-1 0,0 1 0,0-1 0,0 0 0,0 1 0,0-1 0,-1 4 0,1-1 0,0 0 0,-1 1 0,0-1 0,-1 1 0,1-1 0,-3 4 0,-68 110 0,0 1 0,57-91 0,10-16 0,7-17 0,21-43 0,-13 25 0,23-35 0,1 9 0,62-63 0,-94 111 0,25-25 0,-25 27 0,-1-2 0,0 1 0,1 0 0,-1 0 0,0 0 0,1 0 0,0 0 0,-1 0 0,1 1 0,0 0 0,-1-1 0,0 0 0,2 1 0,-2-1 0,1 1 0,1 0 0,2 0 0,-5 0 0,0 1 0,1-1 0,0 1 0,0-1 0,0 1 0,0-1 0,-1 0 0,1 1 0,-1-1 0,1 1 0,0 0 0,0-1 0,-1 1 0,1 0 0,-1 0 0,0-1 0,1 1 0,-1 0 0,1 0 0,-1-1 0,0 1 0,1 0 0,-1 0 0,0 1 0,2 20 0,-4-8 0,1 1 0,-1 0 0,-2-1 0,0 0 0,-12 26 0,5-15 0,-1-1 0,-22 31 0,13-27 0,1-1 0,-3-1 0,-27 26 0,50-52 0,0 0 0,-1 1 0,1-1 0,0 1 0,0-1 0,-1 0 0,1 0 0,0 0 0,0 0 0,0 0 0,-1 1 0,1-1 0,0 0 0,0 0 0,-1 0 0,1 1 0,0-1 0,-1 0 0,1 0 0,-1 0 0,1 0 0,-1 0 0,1 0 0,-1 0 0,0 0 0,0-8 0,7-13 0,2 7 0,2 0 0,1 1 0,-1-1 0,2 1 0,0 1 0,14-12 0,5-4 0,21-27 0,31-29 0,-72 78 0,-11 6 0,1 0 0,-1 0 0,0 0 0,0 0 0,0 0 0,1 0 0,-1 0 0,0 0 0,0 0 0,0 0 0,0 0 0,0 0 0,0 0 0,0 0 0,0 0 0,0 0 0,1 0 0,-1 0 0,0 1 0,0-1 0,0 0 0,0 0 0,1 0 0,-1 0 0,0 1 0,0-1 0,0 0 0,0 0 0,0 0 0,0 1 0,0-1 0,0 0 0,0 0 0,0 0 0,0 2 0,0 0 0,0-1 0,0 1 0,0-1 0,0 2 0,0-2 0,-1 1 0,0 2 0,-12 28 0,-1-1 0,-27 41 0,21-39 0,7-8 0,-24 38 0,31-54 0,0-2 0,0 1 0,0 0 0,-2-2 0,-7 9 0,15-14 0,-1-1 0,1 0 0,0 0 0,0 1 0,0 0 0,-1-1 0,1 1 0,-1-1 0,0 0 0,0 0 0,1 0 0,-1 1 0,1-1 0,-1 0 0,1 0 0,-1 0 0,0 1 0,0-1 0,0 0 0,0 0 0,1 0 0,0 0 0,-1 0 0,0 0 0,1 0 0,0-1 0,-1 1 0,0 0 0,0-1 0,0 1 0,0-1 0,0 0 0,0 0 0,0 0 0,1 0 0,-1-1 0,0 2 0,1-2 0,-1 1 0,1 0 0,-1 0 0,1 0 0,-1 0 0,1-2 0,0-4 0,-1 0 0,1-1 0,0 2 0,1-10 0,2 0 0,0 0 0,2-1 0,0 2 0,1 0 0,9-16 0,45-74 0,-32 61 0,-25 40 0,3-8 0,2 0 0,17-20 0,-23 30 0,1-1 0,-2 0 0,2 1 0,0 0 0,0 0 0,0-1 0,0 2 0,-1 0 0,2-1 0,-1 1 0,0-1 0,1 1 0,-1 0 0,0-1 0,1 2 0,-1-1 0,7 0 0,-8 1 0,-1 0 0,0 1 0,1-1 0,-1 1 0,0-1 0,0 0 0,1 1 0,-1 0 0,0 0 0,-1-1 0,2 1 0,-1 0 0,0 0 0,0-1 0,0 1 0,0 1 0,0-2 0,0 1 0,0 0 0,0-1 0,-1 2 0,0-1 0,1 0 0,-1 1 0,1 1 0,2 5 0,0 0 0,2 14 0,-3-15 0,0 8 0,1-3 0,-1 2 0,0-1 0,-1 0 0,-1 2 0,-1-2 0,0 1 0,-1-1 0,-1 0 0,0 1 0,-8 19 0,8-26 0,-2 1 0,0-1 0,0-1 0,-1 2 0,-7 5 0,-2 4 0,-2 2 0,-23 21 0,40-40 0,0 0 0,0 1 0,-1 0 0,0-1 0,1 1 0,-1-1 0,1 0 0,0 0 0,-1 1 0,0-1 0,1 1 0,-1-1 0,0 1 0,0-1 0,1 0 0,0 0 0,-1 0 0,0 0 0,0 0 0,0 0 0,0 0 0,1 0 0,0 0 0,0 0 0,-1 0 0,-1 0 0,1 0 0,0-1 0,1 0 0,0 0 0,-1 1 0,1 0 0,-1-1 0,1 0 0,-1 0 0,1 1 0,-1-1 0,1 0 0,0 0 0,-1 1 0,1-1 0,0-1 0,0 2 0,0-3 0,0-3 0,0 0 0,0-2 0,4-11 0,2-4 0,2 1 0,-1 0 0,4-1 0,17-31 0,-4 17 0,45-55 0,-65 87 0,0 0 0,0 2 0,0-2 0,1 2 0,0-1 0,10-5 0,-15 8 0,2 0 0,0 0 0,-1 1 0,0-1 0,1 0 0,0 1 0,-1-1 0,-1 1 0,2 0 0,0 0 0,-1 0 0,1-1 0,0 1 0,-1 0 0,1 0 0,0 1 0,-1-1 0,-1 0 0,2 0 0,0 0 0,-1 1 0,1-1 0,0 1 0,-1 0 0,0-1 0,0 1 0,0 0 0,1 0 0,-2-1 0,2 1 0,-1 1 0,1-2 0,0 3 0,1 2 0,0 0 0,0-1 0,-1 0 0,1 2 0,-1-1 0,-1 0 0,1-1 0,-1 2 0,0-1 0,0 0 0,1 11 0,-2 3 0,-5 36 0,1-30 0,-2-1 0,0-1 0,-2 1 0,-13 29 0,-2-7 0,-31 47 0,39-69 0,-1 1 0,-2-2 0,0 0 0,-43 38 0,61-60 0,-1 0 0,0 0 0,0-1 0,-1 1 0,2-1 0,0 1 0,-1 0 0,-1-1 0,1 0 0,0 1 0,0-1 0,0 1 0,-1-1 0,1 0 0,-2 1 0,2-1 0,1 0 0,-1-1 0,1 1 0,0 0 0,-1 0 0,0-1 0,0 1 0,1 0 0,-1-1 0,0 1 0,1 0 0,0 0 0,-1-1 0,1 1 0,-1-1 0,1 1 0,-1-1 0,1 1 0,-1 0 0,0-3 0,0 0 0,0 0 0,0-1 0,-1 1 0,2-1 0,-1 0 0,0 0 0,0-4 0,1 7 0,-2-18 0,2-36 0,0 50 0,1 0 0,-1 1 0,1-1 0,1 1 0,-1-1 0,0 1 0,1-1 0,-1 2 0,2-2 0,-1 2 0,1-1 0,0-1 0,-1 2 0,5-6 0,-5 9 0,1-2 0,-2 1 0,2-1 0,0 1 0,0-1 0,-1 1 0,0 1 0,1-2 0,0 1 0,0 1 0,1 0 0,1-2 0,-23 20 0,8-10 0,7-5 0,0 0 0,0-1 0,-1 1 0,0-2 0,2 1 0,-2 1 0,-1-2 0,-3 3 0,8-4 0,-1 0 0,1 0 0,0 0 0,0 1 0,0-1 0,-1 0 0,1 0 0,0 0 0,0 0 0,-1 0 0,1 0 0,0 0 0,0 0 0,0-1 0,0 1 0,0 0 0,0 0 0,0 0 0,-1 0 0,1 0 0,0 0 0,0 0 0,0 0 0,-1-1 0,1 1 0,0 0 0,0 0 0,0 0 0,0 0 0,-1-1 0,1 1 0,0 0 0,0 0 0,0 0 0,0 0 0,0 0 0,0 0 0,0 0 0,0-1 0,0 1 0,0 0 0,1-10 0,8-12 0,-9 21 0,68-137 0,-102 215 0,14-38 0,8-15 0,-1 0 0,-21 31 0,34-55 0,-1 0 0,1 0 0,0 1 0,-1-1 0,1 1 0,0-1 0,-1 1 0,1-1 0,0 1 0,0-1 0,-1 0 0,1 0 0,-1 0 0,1 1 0,-1-1 0,1 0 0,0 0 0,0 1 0,-1-1 0,1 0 0,-1 0 0,0 0 0,1 0 0,0 0 0,-1-1 0,1 1 0,-1 0 0,1 0 0,0-1 0,-1 1 0,1 0 0,0 0 0,0 0 0,-1-1 0,1 1 0,0 0 0,0-1 0,0 1 0,0-1 0,0 1 0,0 0 0,0-1 0,0 1 0,0 0 0,-2-22 0,4 3 0,2 0 0,-1 0 0,2 1 0,12-30 0,-16 47 0,-1 0 0,1 1 0,-1 0 0,0-1 0,0 0 0,0 0 0,0 1 0,0 0 0,1-1 0,-1 1 0,0-1 0,0 0 0,0 1 0,0-1 0,0 0 0,-1 0 0,1 1 0,0-1 0,0 0 0,0 1 0,0-1 0,0 1 0,-1-1 0,1 0 0,-1 0 0,1 1 0,-1-1 0,-1 0 0,2 1 0,-1-1 0,0 1 0,-1 0 0,1 0 0,0 0 0,1-1 0,-1 1 0,-1 0 0,1 0 0,0 0 0,0 0 0,0 0 0,-1 0 0,0 1 0,-8 1 0,1 0 0,-1 1 0,-8 5 0,15-8 0,-16 9 0,13-6 0,-1 0 0,0-1 0,0 0 0,1 0 0,-9 1 0,12-3 0,2 1 0,0-1 0,-1 0 0,0 0 0,0 0 0,0-1 0,1 1 0,-2 0 0,1 0 0,2 0 0,-2 0 0,0-1 0,1 0 0,-1 0 0,0 1 0,0-2 0,1 1 0,0 1 0,-1-2 0,2 1 0,-2 0 0,0 0 0,1 0 0,0-1 0,-2-2 0,-4-5 0,0-2 0,1 1 0,-1-2 0,2 1 0,-7-22 0,10 27 0,0 1 0,2 0 0,-1 0 0,1 0 0,-1-1 0,1 0 0,1 2 0,-1-2 0,1 1 0,-1-1 0,2 2 0,0-1 0,0-1 0,-1 1 0,1 0 0,4-4 0,22-27 0,-23 31 0,0-1 0,1 0 0,-3 0 0,2 0 0,0-1 0,-3 1 0,6-9 0,-8 15 0,0 0 0,0 0 0,0 0 0,0 0 0,0 0 0,0 0 0,0-1 0,0 1 0,0 0 0,0 0 0,0 0 0,0 0 0,0 0 0,0 0 0,0-1 0,0 1 0,0 0 0,0 0 0,0 0 0,0 0 0,0 0 0,0 0 0,0 0 0,0-1 0,0 1 0,0 0 0,0 0 0,0 0 0,0 0 0,0 0 0,0 0 0,0 0 0,0 0 0,0 0 0,0 0 0,0 0 0,0 0 0,0 0 0,0 0 0,0 0 0,0 0 0,-1 0 0,1 0 0,0 0 0,0 0 0,0 0 0,0 0 0,0 0 0,0 0 0,-1 0 0,1 0 0,0 0 0,0 0 0,0 0 0,-8 3 0,-7 6 0,4-3 0,0 1 0,-1-2 0,0 0 0,1 0 0,-14 3 0,-17 7 0,42-15 0,-19 7 0,19-7 0,-1 0 0,1 1 0,0-1 0,0 0 0,0 0 0,0 0 0,0 0 0,0 0 0,0 0 0,0 0 0,0 0 0,-1 0 0,1 0 0,0 0 0,0 0 0,-1 0 0,1 0 0,0 0 0,-1 0 0,1 0 0,0 0 0,-1 0 0,1 0 0,0 0 0,0 0 0,0 0 0,0 0 0,0 0 0,0 0 0,-1-1 0,1 1 0,0 0 0,0 0 0,-1 0 0,1-1 0,0 1 0,0 0 0,0 0 0,0 0 0,-1-1 0,1 1 0,0 0 0,0 0 0,0 0 0,0 0 0,0 0 0,0-1 0,0 1 0,0 0 0,0-1 0,0 1 0,0 0 0,0 0 0,0-1 0,0 1 0,0 0 0,0 0 0,0 0 0,0 0 0,0 0 0,0-1 0,0 1 0,0 0 0,0 0 0,1-1 0,-1 1 0,0 0 0,0 0 0,1-1 0,2-4 0,-1 0 0,3-1 0,0 1 0,-2-1 0,2 3 0,0-2 0,9-7 0,43-26 0,-3 3 0,26-34 0,-80 69 0,1 0 0,0 0 0,-1-1 0,0 1 0,0 0 0,1 0 0,-1-1 0,1 1 0,-1-1 0,0 1 0,1 0 0,-1 0 0,1 0 0,-1-1 0,0 1 0,1 0 0,-1 0 0,0-1 0,0 1 0,0 0 0,0-1 0,0 1 0,0-1 0,0 1 0,0-1 0,1 1 0,-1 0 0,0-1 0,0 1 0,0-1 0,-1 0 0,1 1 0,0-1 0,-1 0 0,0 1 0,0-1 0,0 1 0,0 0 0,0 0 0,0-1 0,0 1 0,0 0 0,0 0 0,1-1 0,-1 1 0,-1 0 0,0 0 0,-39 3 0,15 1 0,-27 6 0,46-8 0,1-1 0,-1 1 0,1 1 0,-1 0 0,2 0 0,-1 0 0,0-1 0,0 2 0,-8 8 0,11-9 0,1 0 0,0-1 0,0 1 0,0 0 0,-1 0 0,2 0 0,-1 1 0,2-1 0,-2 0 0,2 1 0,-1 0 0,0-1 0,0 5 0,0 6 0,1 1 0,2 14 0,0-1 0,-4 73 0,4 65 0,-2-162 0,1-1 0,0 1 0,-1-1 0,1 0 0,1 0 0,-1 1 0,1-1 0,0 0 0,-1 0 0,2 0 0,-2 0 0,1 0 0,1-1 0,0 1 0,0 0 0,0-1 0,3 2 0,0 1 0,2 0 0,-1-1 0,0 0 0,1-1 0,0 0 0,12 4 0,-18-6 0,-1-1 0,0 0 0,0 0 0,1 1 0,-1-1 0,0 0 0,0 0 0,0 0 0,0 0 0,0 0 0,1 0 0,-1 0 0,1 0 0,-2-1 0,2 1 0,-1 0 0,1 0 0,-2-1 0,1 1 0,0-1 0,0 0 0,1 1 0,-2-1 0,1 0 0,0 0 0,0 1 0,1-1 0,-1 0 0,-1 0 0,1 1 0,0-2 0,-1 1 0,0 1 0,1-1 0,0 0 0,-1 0 0,0 0 0,1-1 0,1-7 0,1 2 0,-2 0 0,0-1 0,1-13 0,-1 12 0,-1-164 0,-5 270 0,1-26 0,2-40 0,2 69 0,4-88 0,-4-12 0,0 0 0,1 0 0,-1 0 0,0 1 0,0-1 0,1 0 0,-1 0 0,0 0 0,0 1 0,0-1 0,0 0 0,1 0 0,-1 0 0,0 0 0,1 0 0,-1 0 0,0 0 0,1 1 0,-1-1 0,1 0 0,-1 0 0,0 0 0,1 0 0,-1-1 0,0 1 0,0 0 0,0 0 0,1-1 0,1 0 0,0 1 0,-2 0 0,2-1 0,-1-1 0,1 2 0,-2-1 0,2-1 0,-1 2 0,0-2 0,-1 1 0,1 0 0,-1-1 0,2-1 0,3-6 0,0-2 0,-2 1 0,1-1 0,-2 0 0,1 1 0,0-15 0,1-66 0,-4 73 0,-2 1 0,-3-25 0,4 37 0,-1 0 0,2 2 0,-2-3 0,0 2 0,0-1 0,-1 1 0,2-1 0,-2 2 0,0-1 0,0-1 0,0 2 0,0-1 0,-8-6 0,11 10 0,-2-1 0,1-1 0,-1 1 0,2 1 0,-2-1 0,0 0 0,0 0 0,1 1 0,0 0 0,0-1 0,0 1 0,-1-1 0,0 1 0,0 0 0,1 0 0,-1 0 0,0 0 0,2 0 0,-2 0 0,-1 1 0,1-1 0,1 1 0,-1-1 0,2 1 0,-1 0 0,-1 0 0,2-1 0,-1 1 0,0 0 0,1 0 0,-1 0 0,0 0 0,0 0 0,0 0 0,0 0 0,1 0 0,0 0 0,-1-1 0,1 2 0,-1-2 0,1 2 0,-1-1 0,1 0 0,0 1 0,0 1 0,-2 18 0,1 1 0,5 38 0,1-48 0,-5-11 0,0-1 0,0 0 0,1 1 0,-1-1 0,0 0 0,0 0 0,1 1 0,-1-1 0,0 0 0,0 0 0,0 0 0,0 0 0,1 0 0,-1 0 0,0 0 0,1 0 0,-1 1 0,0-1 0,0 0 0,0 0 0,1 0 0,-1 0 0,1 0 0,-1 0 0,1 0 0,-1-1 0,2 1 0,-1 0 0,0-1 0,0 0 0,0 0 0,0 1 0,0-1 0,0 0 0,0 0 0,-1 1 0,0-2 0,1 1 0,0 1 0,0-1 0,-1 0 0,1 1 0,0-2 0,-1 0 0,5-9 0,-2 2 0,-1 0 0,1-2 0,0 1 0,-2 0 0,1 0 0,-1 0 0,-1-1 0,-1 2 0,0-2 0,-1-9 0,1 18 0,1 2 0,0-1 0,-1-1 0,1 2 0,-1-1 0,1 0 0,-1 1 0,1-1 0,-1 0 0,0 0 0,1 1 0,0-1 0,-1 0 0,0 0 0,1 1 0,-1-1 0,0 0 0,1 0 0,-2 1 0,1 0 0,0-1 0,0 0 0,-1 0 0,0 1 0,0 0 0,2 0 0,-2 0 0,0 0 0,1 0 0,-1 0 0,1 1 0,-1-1 0,1 0 0,-1 1 0,1 0 0,0-1 0,0 0 0,-3 3 0,-2 0 0,3 0 0,-2-1 0,1 1 0,1 0 0,-2 1 0,1 0 0,1 1 0,-4 3 0,3 0 0,0 0 0,1 0 0,-2 1 0,3 0 0,0-1 0,-3 16 0,3-4 0,0-1 0,3 22 0,-1-36 0,1-2 0,-1 2 0,1-1 0,0 0 0,1 1 0,-1-2 0,1 1 0,-1 0 0,1 0 0,0 0 0,1 0 0,-1 0 0,1-2 0,0 1 0,0 1 0,0-1 0,1 0 0,-1 0 0,1 0 0,-1-1 0,1 0 0,0 0 0,0 0 0,1 1 0,-2-2 0,1 1 0,1-1 0,-1 1 0,1-2 0,0 1 0,-1 0 0,1 0 0,-1-1 0,10 0 0,-12 0 0,1-1 0,0 0 0,0 0 0,0 0 0,-1 0 0,2 0 0,-2 0 0,2-1 0,-3 1 0,2-1 0,0 0 0,0 1 0,-2-2 0,2 2 0,2-5 0,-2 2 0,0 1 0,0-1 0,-1 0 0,0 1 0,1-1 0,-1 0 0,0-1 0,-1 1 0,1-6 0,1-9 0,0-1 0,-2 1 0,-3-35 0,2 54 0,0-1 0,1 0 0,-1-1 0,-1 2 0,1-1 0,0 0 0,0 0 0,0 0 0,-1 0 0,1 0 0,0 1 0,-1-1 0,1-1 0,0 2 0,-1-1 0,1 0 0,-1 0 0,0 1 0,0-1 0,1 0 0,0 0 0,-1 1 0,0 0 0,0 0 0,0 0 0,0 0 0,0 0 0,1 0 0,-1 0 0,1 0 0,-1 0 0,0 0 0,0 1 0,0-1 0,1 1 0,0-1 0,-1 1 0,0-1 0,1 0 0,0 1 0,-1-1 0,1 1 0,-1 0 0,0-1 0,1 1 0,-5 5 0,0 0 0,1-1 0,0 2 0,-3 6 0,0 3 0,2 0 0,-7 21 0,10-29 0,1 1 0,0-2 0,0 2 0,0-1 0,1 0 0,3 15 0,-2-20 0,-1-1 0,0 1 0,1-1 0,0 1 0,1-1 0,-1 0 0,0 0 0,1 1 0,0-2 0,-1 1 0,1 1 0,-1-2 0,1 1 0,0 0 0,0 0 0,1 0 0,0-1 0,-2 1 0,2-2 0,-1 2 0,1-1 0,-1 0 0,1 0 0,-1 0 0,1-1 0,0 0 0,0 1 0,-1-1 0,1 0 0,2 1 0,1-1 0,-1 0 0,0 0 0,0-1 0,1 0 0,0 1 0,-2 0 0,2-2 0,-2 1 0,2-1 0,-1 0 0,-1 0 0,1-1 0,0 1 0,8-6 0,1-5 0,0 0 0,-2-1 0,1 0 0,-3-2 0,1 1 0,-2 1 0,2-4 0,-3 3 0,-1-2 0,0-1 0,7-25 0,-10 27 0,-3-1 0,2 0 0,-2 0 0,-2-23 0,-13 84 0,-3 19 0,4-17 0,-10 66 0,23-112 0,-1 3 0,1-2 0,-1 1 0,1 0 0,0 1 0,0-1 0,0 0 0,1 1 0,-1-1 0,1 0 0,-1 0 0,2 3 0,-2-5 0,0 0 0,0 0 0,0 0 0,0 0 0,0 1 0,1-1 0,-1 0 0,0 0 0,0 0 0,0 0 0,0 0 0,1 0 0,-1 0 0,0 1 0,0-1 0,0 0 0,0 0 0,1 0 0,-1 0 0,0 0 0,0 0 0,0 0 0,1 0 0,-1 0 0,0 0 0,0 0 0,0 0 0,1 0 0,-1 0 0,0 0 0,0 0 0,0 0 0,0 0 0,0-1 0,0 1 0,0 0 0,0 0 0,1 0 0,-1 0 0,0 0 0,0 0 0,0-1 0,0 1 0,0 0 0,1 0 0,-1 0 0,0 0 0,0 0 0,0 0 0,0 0 0,5-8 0,3-9 0,-3 1 0,2-1 0,3-22 0,4-55 0,0 8 0,3 22 0,-12 47 0,-2 10 0,0 0 0,0 1 0,0 1 0,1-1 0,1 0 0,-2-1 0,2 2 0,0 0 0,-1 0 0,13-8 0,-17 13 0,0-1 0,1 1 0,-1 0 0,0-1 0,0 1 0,0 0 0,0-1 0,1 1 0,-1 0 0,0 0 0,1 0 0,-1-1 0,1 1 0,-1 0 0,0 0 0,1 0 0,-1 0 0,1 0 0,-1 0 0,0 0 0,0 0 0,0 0 0,1 0 0,-1 0 0,0 0 0,0 0 0,1 0 0,-1 0 0,0 0 0,1 0 0,-1 1 0,1-1 0,-1 0 0,0 0 0,1 1 0,-1 0 0,1 0 0,0 0 0,0 0 0,-1 0 0,1-1 0,-1 1 0,1 0 0,-1 0 0,0 1 0,0 1 0,3 35 0,-3-34 0,1 36 0,0-11 0,-1 1 0,-7 49 0,4-70 0,1 0 0,-1 0 0,-1-2 0,1 2 0,-10 13 0,-29 38 0,29-45 0,12-13 0,0-1 0,1 0 0,0-1 0,-1 1 0,1 0 0,-1 0 0,1-1 0,-1 1 0,0-1 0,1 1 0,-1-1 0,0 0 0,0 0 0,0 1 0,0 0 0,0-1 0,0 1 0,-2-1 0,2 0 0,1 0 0,-1 0 0,0-1 0,0 1 0,0-1 0,0 0 0,1 1 0,-1 0 0,0 0 0,0 0 0,0-1 0,1 0 0,-1 1 0,1-1 0,-1 0 0,1 0 0,-1 1 0,0-1 0,1-1 0,-1 1 0,1 0 0,-1 0 0,1 0 0,0 1 0,-1-1 0,0 0 0,0 0 0,0 1 0,0-1 0,1 1 0,-1-1 0,0 0 0,0 1 0,0 0 0,-1-1 0,2 1 0,-1-1 0,1 1 0,-1 0 0,-1-1 0,2 1 0,-1 0 0,-1 0 0,1 0 0,-1 0 0,0 1 0,0-1 0,1 1 0,-1 0 0,-1-1 0,2 1 0,-1 0 0,0 0 0,1 0 0,0 0 0,-1 0 0,1 1 0,-3 1 0,-2 3 0,1 0 0,-1 1 0,2-1 0,-1 1 0,-3 7 0,-31 50 0,19-31 0,-2 20 0,20-52 0,1 1 0,-1 0 0,0-1 0,0 1 0,0-1 0,1 0 0,0 1 0,-2-2 0,1 2 0,0-1 0,-1-1 0,2 1 0,-1 0 0,-1 0 0,1-1 0,-1 0 0,1 1 0,0-1 0,0 0 0,-3 0 0,-1 1 0,2-1 0,-1 0 0,0-1 0,0 0 0,0 1 0,0-1 0,0-1 0,-7-1 0,7 0 0,2 1 0,-2-1 0,0 0 0,2 1 0,-1-1 0,0 0 0,0-1 0,2 0 0,-7-5 0,8 7 0,-1 0 0,0-1 0,2 1 0,-2-1 0,0 1 0,1-1 0,1 0 0,-1 0 0,0 1 0,0-1 0,0 0 0,1 1 0,0-1 0,0 0 0,0 0 0,1-4 0,-1 7 0,0 0 0,0 0 0,0 0 0,0-1 0,0 1 0,0 0 0,0 0 0,0 0 0,0-1 0,1 1 0,-1 0 0,0 0 0,0-1 0,0 1 0,0 0 0,0 0 0,1 0 0,-1 0 0,0 0 0,0 0 0,0 0 0,1 0 0,-1 0 0,0 0 0,0 0 0,0 0 0,0 0 0,0 0 0,0-1 0,0 1 0,1 0 0,-1 0 0,0 0 0,0 0 0,1 0 0,-1 0 0,0 0 0,1 1 0,7 3 0,7 9 0,-4 1 134,17 29-1,-7-8-1765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34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0 305 24575,'3'5'0,"0"0"0,-1-1 0,2 0 0,-1 0 0,1 1 0,0-1 0,0-1 0,0 1 0,6 4 0,-6-6 0,-1 0 0,1 0 0,0-1 0,0 1 0,0-1 0,0 1 0,0-2 0,-1 2 0,2-1 0,-1-1 0,0 0 0,0 0 0,5 0 0,-4 0 0,0 0 0,-1 0 0,1-1 0,0 0 0,-1 0 0,1 0 0,0-1 0,5-1 0,-7 0 0,-1 2 0,1-1 0,0-1 0,0 1 0,0 0 0,-2 1 0,2-3 0,-1 2 0,0-1 0,0 0 0,3-4 0,-3 2 0,1 0 0,1 0 0,-1 0 0,0 0 0,2 1 0,-1 1 0,0-2 0,6-3 0,-10 8 0,1 0 0,-1-1 0,0 1 0,0 0 0,0 0 0,1-1 0,-1 1 0,1 0 0,-1 0 0,0 0 0,0 0 0,0 0 0,1 0 0,-1 0 0,1 0 0,-1 0 0,1 0 0,-1 0 0,1 0 0,-1 0 0,1 0 0,-1 0 0,0 0 0,0 0 0,1 0 0,-1 1 0,1-1 0,-1 0 0,0 0 0,1 1 0,-1-1 0,1 0 0,-1 0 0,0 1 0,1-1 0,-1 0 0,0 0 0,0 0 0,0 1 0,0-1 0,0 1 0,0-1 0,1 0 0,-1 1 0,0-1 0,0 0 0,0 0 0,0 1 0,0-1 0,0 1 0,0-1 0,0 1 0,0-1 0,0 0 0,0 0 0,0 1 0,0 0 0,-1 21 0,-1-13 0,-1-2 0,0 2 0,-1-1 0,1 0 0,-2-1 0,1 1 0,0-1 0,-2 1 0,1-1 0,-9 8 0,11-12 0,0-1 0,1 1 0,-2-1 0,2 0 0,-1 0 0,0 0 0,-1 1 0,1-2 0,0 1 0,-1-1 0,0 1 0,1-1 0,0 0 0,-2 0 0,2-1 0,-1 1 0,1 0 0,-2-1 0,2 0 0,-1 0 0,0 0 0,0 0 0,1-1 0,-1 0 0,0 1 0,0-1 0,-6-3 0,8 3 0,-1 0 0,1-1 0,-1 0 0,1 1 0,-1-1 0,2 0 0,-2 0 0,-3-4 0,6 6 0,-1 0 0,1-1 0,-1 1 0,1-1 0,0 0 0,0 1 0,0 0 0,0-1 0,0 1 0,0-1 0,-1 0 0,1 1 0,0 0 0,0-1 0,0 1 0,0-1 0,0 0 0,0 1 0,0 0 0,1-2 0,-1 1 0,0 1 0,0 0 0,1-1 0,0 1 0,-1-1 0,1 0 0,0 1 0,-1 0 0,1 0 0,0-1 0,-1 1 0,1 0 0,-1-1 0,1 1 0,0 0 0,0 0 0,0 0 0,-1 0 0,1 0 0,0 0 0,9-1 0,0-1 0,18-6 0,-24 7 0,-2 0 0,2-1 0,-1 0 0,0 0 0,0 0 0,0 0 0,0 1 0,0-2 0,0 1 0,-2-1 0,6-4 0,2-6 0,12-23 0,-15 25 0,1-1 0,-1 2 0,15-17 0,-3 8 0,-9 10 0,-1 0 0,0 0 0,9-13 0,29-49 0,-30 45 186,-12 20-327,-1 1 0,1-1 0,-1 1 0,-1-1 0,1 0 0,-1 0 0,1 0 0,-2 0 0,0-1 0,1-10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17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233 102 24575,'-1'10'0,"-2"-1"0,1 0 0,-1 1 0,0-1 0,-1-1 0,1 1 0,-2-1 0,1 0 0,-9 11 0,0 2 0,-26 50 0,-61 101 0,99-171 0,0 2 0,0-2 0,0 1 0,1-1 0,-2 2 0,1-2 0,0 1 0,1-1 0,-1 0 0,1 2 0,-1 0 0,1-2 0,1-1 0,-1 0 0,0 0 0,1 0 0,-1 0 0,0 0 0,1 0 0,-1 0 0,0 0 0,1 1 0,-1-1 0,0 0 0,2 0 0,-2 0 0,0-1 0,1 1 0,-1 0 0,0 0 0,1 0 0,-1 0 0,0 0 0,0 0 0,1 0 0,-1 0 0,0-1 0,1 1 0,-1 0 0,0 0 0,0 0 0,1-1 0,-1 1 0,0-1 0,41-31 0,87-116 0,-94 106 0,2 1 0,69-64 0,-104 104 0,1-1 0,-1 1 0,0 0 0,1 0 0,-1 1 0,0-1 0,0 0 0,2 1 0,-2-1 0,0-1 0,1 2 0,-1 0 0,1-1 0,3 1 0,-5 0 0,0 0 0,1 0 0,-1 0 0,0 1 0,1-1 0,-1 0 0,1 0 0,-1 2 0,0-2 0,0 0 0,1 1 0,-1-1 0,0 0 0,0 1 0,1-1 0,-1 0 0,0 1 0,0-1 0,0 0 0,2 1 0,-2-1 0,0 1 0,0-1 0,0 0 0,0 1 0,0-1 0,0 2 0,0-2 0,0 0 0,0 1 0,0 0 0,-2 5 0,2-2 0,-1 2 0,0 0 0,0-2 0,-1 2 0,0 0 0,-4 5 0,-96 172 0,-1 1 0,82-139 0,14-29 0,11-26 0,28-66 0,-18 39 0,33-58 0,2 18 0,85-102 0,-131 177 0,35-39 0,-36 40 0,-1-2 0,2 2 0,-1-1 0,0 1 0,0 0 0,1-2 0,-1 2 0,0 0 0,0 0 0,1 1 0,-1-1 0,0 0 0,1 1 0,0-2 0,-1 2 0,1 0 0,4 0 0,-6 0 0,0 2 0,0-2 0,0 1 0,0-1 0,0 1 0,1-1 0,-1 1 0,0 0 0,-1-1 0,1 1 0,0 0 0,0 1 0,-1-1 0,1 0 0,0 0 0,-1 0 0,2 0 0,-2 0 0,1 1 0,-1-1 0,0 0 0,1 0 0,-1 0 0,0 3 0,3 30 0,-5-11 0,0 0 0,-2 0 0,0-1 0,-2 0 0,-16 41 0,6-24 0,-1-1 0,-30 48 0,18-42 0,-1-1 0,-3-1 0,-37 39 0,70-81 0,0 0 0,-1 1 0,1-1 0,0 1 0,0-1 0,-1 0 0,1 1 0,-1-1 0,1 0 0,0 0 0,-1 1 0,1-1 0,-1 0 0,1 0 0,-1 0 0,1 1 0,0-1 0,-2 0 0,2 0 0,-1 0 0,1 0 0,-1 0 0,1 0 0,-1 0 0,0 0 0,-1-11 0,10-22 0,4 10 0,2 1 0,1 1 0,-1 0 0,3 0 0,1 2 0,18-18 0,8-7 0,28-43 0,48-46 0,-106 124 0,-14 9 0,1 0 0,-1 0 0,0 0 0,0 0 0,0 0 0,1 0 0,-1 0 0,0 1 0,0-1 0,0 0 0,1 0 0,-1 0 0,0 0 0,0 0 0,0 0 0,0 0 0,2 0 0,-2 0 0,0 1 0,0-1 0,0 0 0,0 0 0,1 0 0,-1 0 0,0 2 0,0-2 0,0 0 0,0 0 0,0 0 0,0 1 0,0-1 0,0 0 0,0 0 0,0 1 0,1 1 0,-1 2 0,0-2 0,0 1 0,-1 0 0,1 0 0,0-1 0,-1 1 0,-2 3 0,-15 45 0,-2-3 0,-37 65 0,29-62 0,9-12 0,-34 62 0,46-89 0,-1 1 0,0 0 0,-2-3 0,0 1 0,-11 11 0,21-21 0,-1-1 0,1 1 0,-2-1 0,1 2 0,1-1 0,-1-1 0,1 1 0,-1-1 0,0 0 0,0 1 0,1-1 0,-1 1 0,0-1 0,0 0 0,1 0 0,-2 0 0,1 1 0,0-1 0,0 0 0,0 0 0,1 0 0,-1 0 0,0 0 0,0 0 0,0 0 0,1-1 0,-2 1 0,1 0 0,-1-1 0,1 0 0,0 0 0,0 0 0,0-2 0,-1 2 0,1 0 0,0-1 0,0 1 0,1-2 0,-1 2 0,1-1 0,-1 1 0,1-2 0,-1 2 0,1-3 0,-1-8 0,0 2 0,-1-2 0,2 1 0,3-13 0,1-1 0,1-1 0,1 0 0,2 1 0,0 1 0,13-23 0,64-116 0,-46 92 0,-36 65 0,7-13 0,0 1 0,26-34 0,-33 49 0,0-2 0,1 2 0,-1-1 0,2 1 0,-2-1 0,1 2 0,1-1 0,-2 0 0,2 1 0,-1 0 0,2-1 0,-2 1 0,1 1 0,-1-1 0,2 1 0,-2-1 0,11 1 0,-13 1 0,-1 0 0,1 1 0,0-1 0,-1 2 0,2-1 0,-2-1 0,1 1 0,-1 0 0,1 0 0,-1 0 0,2 0 0,-2 1 0,0-1 0,0 0 0,1 0 0,-1 1 0,1-1 0,-1 1 0,0 0 0,0-1 0,-1 0 0,1 0 0,0 2 0,-1-1 0,2 3 0,3 7 0,-2 2 0,4 20 0,-5-22 0,2 9 0,1 0 0,-3 1 0,0-2 0,-1 2 0,-1-2 0,-1 2 0,0 0 0,-1-2 0,-2 2 0,0-1 0,-11 31 0,9-40 0,-1-2 0,1 2 0,-2-2 0,0 1 0,-11 11 0,-2 3 0,-2 6 0,-34 32 0,57-62 0,-1-1 0,1 1 0,-1 0 0,0-1 0,1 1 0,-2-1 0,2 2 0,-1-2 0,0 1 0,0-1 0,1 1 0,-1-1 0,0 1 0,0-1 0,1 0 0,-1 0 0,-1 1 0,1-1 0,0 0 0,0 0 0,0 0 0,1 0 0,-1 0 0,0 0 0,0 0 0,-2 0 0,2-1 0,0 0 0,0 0 0,1 0 0,-1 1 0,1-2 0,-1 1 0,1 0 0,-1 0 0,1 0 0,-1 0 0,1 0 0,0-1 0,-1 1 0,1 0 0,0-1 0,0 1 0,0-3 0,0-6 0,0 0 0,0-2 0,4-17 0,5-8 0,2 2 0,0 0 0,4 0 0,25-50 0,-7 26 0,64-85 0,-91 136 0,-1 1 0,2 1 0,-1-1 0,0 2 0,1-1 0,14-9 0,-20 14 0,1 0 0,1 0 0,-2-1 0,1 1 0,0 0 0,0 1 0,0 0 0,0 0 0,0-1 0,0 1 0,0 0 0,1-1 0,-1 1 0,0 0 0,0 0 0,1 1 0,-1-1 0,-1 0 0,1 1 0,0-1 0,1 0 0,-1 0 0,0 1 0,-1 0 0,1 1 0,1-1 0,-2 0 0,1 0 0,-1 0 0,1 0 0,-1 2 0,2-2 0,0 3 0,1 3 0,1 0 0,-2 1 0,1-1 0,-1 1 0,0 0 0,0 0 0,-1 0 0,0 0 0,-1 0 0,0 0 0,1 17 0,-2 5 0,-6 55 0,0-46 0,-2-1 0,-1 0 0,-2-2 0,-19 48 0,-2-12 0,-43 73 0,53-106 0,-1-1 0,-2-2 0,-2 1 0,-57 60 0,83-96 0,-1 0 0,1 0 0,0 1 0,-1-1 0,1-1 0,0 1 0,0 0 0,-2 0 0,2-1 0,0 1 0,-1-1 0,1 1 0,-1-1 0,1 0 0,-4 2 0,4-2 0,0 0 0,0-2 0,0 2 0,1 0 0,-1 0 0,-1-1 0,1 1 0,1 0 0,-1-1 0,0 1 0,1-1 0,-1 1 0,0-1 0,1 1 0,-1-1 0,1 1 0,-1-1 0,1-1 0,-1 2 0,-1-3 0,0-2 0,0 0 0,1-1 0,-1 0 0,0-1 0,1 2 0,0-1 0,0-7 0,1 12 0,-2-28 0,2-59 0,0 81 0,1 0 0,-1 0 0,1 0 0,1-1 0,-1 1 0,2 0 0,0 0 0,-1 2 0,2-2 0,-2 0 0,2 1 0,0 0 0,0 0 0,5-7 0,-6 11 0,1 0 0,-1-1 0,0 1 0,2 0 0,-2 0 0,1 0 0,-1 1 0,1-1 0,0 1 0,0 0 0,1 1 0,3-3 0,-34 32 0,12-18 0,10-6 0,-1-1 0,1 0 0,0 0 0,-2 0 0,2-1 0,-2 1 0,0-2 0,-6 4 0,12-6 0,-1 0 0,1 0 0,0 0 0,0 1 0,0-1 0,-1 0 0,1 0 0,0 0 0,0 0 0,-1 0 0,1 0 0,0 0 0,0 0 0,-1-1 0,1 1 0,0 0 0,0 0 0,0 0 0,-1 0 0,1 0 0,0 0 0,0 0 0,0 0 0,-2-1 0,2 1 0,0 0 0,0 0 0,0 0 0,0 0 0,-1-2 0,1 2 0,0 0 0,0 0 0,0 0 0,0-1 0,0 1 0,0 0 0,0 0 0,0-1 0,0 1 0,0 0 0,1-17 0,12-17 0,-13 33 0,95-215 0,-142 337 0,19-61 0,11-21 0,-2-1 0,-28 47 0,47-85 0,-1 1 0,1-1 0,0 1 0,-1-1 0,1 1 0,0-1 0,-1 1 0,1-1 0,-1 1 0,1-1 0,-1 1 0,1-1 0,-1 0 0,1 2 0,-2-2 0,2 0 0,-1 0 0,1 1 0,-1-1 0,0 0 0,0 0 0,0 0 0,1 0 0,0 0 0,-1-1 0,1 1 0,-1 0 0,1 0 0,0-2 0,-1 2 0,1 0 0,0-1 0,0 1 0,-2-1 0,2 1 0,0 0 0,0-1 0,0 1 0,-1-1 0,1 1 0,0 0 0,0-1 0,0 1 0,0-1 0,-2-33 0,5 3 0,2 2 0,0-1 0,2 2 0,16-47 0,-22 74 0,-1 0 0,1 1 0,-1-1 0,0 0 0,1-1 0,-1 1 0,0 0 0,0 0 0,1 0 0,-1 1 0,0-1 0,0 0 0,0-1 0,0 1 0,0 0 0,-1 0 0,1 0 0,0 0 0,0 0 0,-1 1 0,1-2 0,0 1 0,-1 0 0,1 0 0,-1 0 0,1 1 0,-2-2 0,0 0 0,1 2 0,0-1 0,0 1 0,-1-1 0,0 1 0,1 0 0,0-1 0,0 1 0,-1 0 0,1 0 0,-2 0 0,2 0 0,0 0 0,-1 0 0,-1 1 0,-12 3 0,2-1 0,1 2 0,-15 6 0,22-10 0,-21 13 0,17-10 0,-1 1 0,1-2 0,-1 0 0,1 0 0,-12 3 0,17-6 0,2 1 0,0-1 0,0 0 0,-2 0 0,2 0 0,0-1 0,0 1 0,-2-1 0,2 1 0,0-1 0,0 1 0,-1-1 0,1-1 0,0 1 0,0 0 0,0-1 0,-1 1 0,1 0 0,0-1 0,1 1 0,-2-1 0,1 1 0,1-2 0,0 1 0,-3-4 0,-6-10 0,0 0 0,1-1 0,0 0 0,1 0 0,-9-37 0,15 46 0,0 0 0,1-1 0,-1 1 0,2 1 0,-1-1 0,1-1 0,1 1 0,-1-1 0,2 1 0,-1 0 0,1 0 0,0 0 0,0 0 0,2 0 0,-2 0 0,5-7 0,33-41 0,-32 47 0,-2 0 0,2 0 0,-2 0 0,0-1 0,0 0 0,-2 0 0,6-14 0,-9 24 0,-1 0 0,0 0 0,0 0 0,0 0 0,0 0 0,0 0 0,0-1 0,0 1 0,0 0 0,0 0 0,0 0 0,0 0 0,0 0 0,0 0 0,0-2 0,0 2 0,0 0 0,0 0 0,0 0 0,0 0 0,0 0 0,0 0 0,0 0 0,0-1 0,0 1 0,0 0 0,0 0 0,0 0 0,0 0 0,0 0 0,0 0 0,-1 0 0,1-1 0,0 1 0,0 0 0,0 0 0,0 0 0,0 0 0,0 0 0,0 0 0,0 0 0,-1 0 0,1 0 0,0 0 0,0 0 0,0 0 0,0 0 0,0 0 0,0 0 0,-1 0 0,1 0 0,0 0 0,0 0 0,0 0 0,-11 5 0,-10 10 0,5-5 0,1 0 0,-2-2 0,0 0 0,2 0 0,-20 4 0,-25 12 0,60-24 0,-26 10 0,26-10 0,-1 0 0,1 1 0,0-1 0,0 0 0,-1 0 0,1 0 0,0 0 0,0 0 0,-1 0 0,1 0 0,0 1 0,-1-1 0,1 0 0,0 0 0,0 0 0,-1 0 0,1 0 0,0 0 0,-1 0 0,1 0 0,0 0 0,-2-1 0,2 1 0,0 0 0,0 0 0,-1 0 0,1 0 0,0 0 0,0 0 0,-1-1 0,1 1 0,0 0 0,0 0 0,-1 0 0,1-1 0,0 1 0,0 0 0,0 0 0,0 0 0,-1-1 0,1 1 0,0 0 0,0-2 0,0 2 0,0 0 0,0 0 0,0-1 0,0 1 0,0 0 0,0-1 0,0 1 0,0 0 0,0 0 0,0-1 0,0 1 0,0 0 0,0-1 0,0 1 0,0 0 0,0 0 0,0-1 0,0 1 0,0 0 0,0 0 0,1-1 0,-1 1 0,0 0 0,0 0 0,1-2 0,4-7 0,-1 1 0,2-1 0,0 2 0,0-1 0,1 1 0,-1-1 0,13-9 0,64-43 0,-9 5 0,40-54 0,-114 109 0,1 0 0,0 0 0,-1-1 0,1 1 0,-1 0 0,1 0 0,-1-1 0,2 1 0,-2-1 0,0 1 0,1 0 0,-1-1 0,1 1 0,-1-2 0,0 2 0,1-1 0,-1 1 0,0-1 0,1 1 0,-1-1 0,0 0 0,0 1 0,0-1 0,0 1 0,0-1 0,1-1 0,-1 2 0,0-1 0,0 1 0,0-1 0,-1 0 0,1 0 0,-1 0 0,0 0 0,0 1 0,0-2 0,-1 2 0,0-1 0,1 1 0,0-1 0,0 1 0,-1 0 0,1 0 0,-1-1 0,1 1 0,-1 0 0,0 0 0,-57 5 0,22 0 0,-38 12 0,68-14 0,-3-1 0,1 1 0,0 2 0,0-2 0,0 2 0,1 0 0,-1 0 0,1 1 0,-12 11 0,17-12 0,-1-1 0,1 1 0,0-2 0,1 2 0,-2 1 0,2-2 0,0 2 0,1-1 0,-1 0 0,1 1 0,-1 0 0,1-1 0,0 7 0,0 11 0,1 1 0,2 21 0,1-1 0,-6 115 0,6 100 0,-2-253 0,0 0 0,0 0 0,0-2 0,0 2 0,1-2 0,1 2 0,-1-1 0,0 0 0,0 0 0,2 0 0,-2-1 0,1 1 0,0-2 0,2 2 0,-2-2 0,2 2 0,4 1 0,0 2 0,2-1 0,-1 0 0,0-1 0,1 0 0,0-2 0,17 6 0,-26-8 0,-1-2 0,2 1 0,-2-1 0,1 1 0,-1-1 0,1 0 0,-1 0 0,2 0 0,-2 0 0,1 0 0,0 0 0,-1 0 0,1 0 0,0-1 0,0 1 0,-1-1 0,1 1 0,-1-2 0,1 2 0,0-1 0,-1 0 0,1 0 0,-1 0 0,0 0 0,0 0 0,0-1 0,2 1 0,-2 0 0,0 0 0,0 0 0,0-1 0,-1 0 0,1 1 0,0-1 0,0 1 0,-1-1 0,2 0 0,-1-1 0,1-10 0,1 2 0,-1 0 0,0-2 0,0-20 0,-1 19 0,0-258 0,-8 424 0,2-41 0,3-61 0,0 106 0,8-137 0,-6-18 0,0-1 0,1 0 0,-1 0 0,0 2 0,0-2 0,1 0 0,-1 0 0,0 0 0,1 1 0,-1-1 0,0 0 0,1 0 0,-1 0 0,0 0 0,2 0 0,-2 0 0,0 0 0,1 1 0,-1-1 0,1 0 0,-1 0 0,0 0 0,1 0 0,-1-1 0,0 1 0,1 0 0,0 0 0,0-1 0,1-1 0,1 1 0,-2 0 0,1 0 0,-1-1 0,1 1 0,-1-1 0,2 0 0,-2 1 0,0-1 0,0-1 0,0 2 0,0-1 0,1-3 0,5-11 0,0 0 0,-2 0 0,0 0 0,-2-1 0,1 0 0,1-22 0,0-104 0,-5 116 0,-3-1 0,-4-38 0,5 58 0,0 1 0,1 0 0,-1-1 0,0 2 0,-2 0 0,1-1 0,0 0 0,-1 0 0,1 1 0,-2 0 0,1 0 0,0 0 0,-12-10 0,15 15 0,-1 0 0,1-1 0,-2 0 0,2 1 0,-1 0 0,0 0 0,0 0 0,-1 1 0,2-1 0,-1 0 0,0 1 0,-1-2 0,1 2 0,0 0 0,0 0 0,0 0 0,-1 0 0,1 0 0,0 0 0,-3 2 0,3-2 0,1 1 0,-1 0 0,1 0 0,0 0 0,-2 0 0,2 0 0,0 1 0,0-1 0,0 0 0,0 1 0,0-1 0,0 0 0,0 2 0,-1-2 0,1 0 0,1 1 0,-1-1 0,1 2 0,-1-2 0,1 1 0,-1 0 0,1 0 0,0 0 0,0 2 0,-2 31 0,1-2 0,5 61 0,3-74 0,-7-19 0,0-1 0,0 0 0,1 2 0,-1-2 0,0 0 0,0 0 0,1 1 0,-1-1 0,0 0 0,1 0 0,-1 1 0,0-1 0,1 0 0,-1 0 0,0 0 0,1 0 0,-1 1 0,1-1 0,-1 0 0,0 0 0,2 0 0,-2 0 0,1 0 0,-1 0 0,1 0 0,0-1 0,1 0 0,-1 1 0,0-1 0,2-1 0,-2 1 0,0 0 0,0 0 0,0 0 0,0 0 0,0 0 0,0-2 0,0 2 0,1 0 0,-1 0 0,-1-1 0,1 0 0,0 0 0,0-1 0,5-13 0,-2 1 0,1 0 0,-2-1 0,0 0 0,-1 0 0,1 0 0,-2 1 0,-1-1 0,-1 0 0,0 0 0,-3-16 0,3 30 0,1 1 0,0-1 0,-1 0 0,1 1 0,-1 0 0,1-1 0,-1 0 0,1 1 0,-1 0 0,0 0 0,-1 0 0,2 0 0,-1 0 0,0-1 0,0 1 0,0 0 0,0 0 0,0 0 0,-2 0 0,2 1 0,0-1 0,0-1 0,-2 1 0,1 1 0,-1 0 0,1 0 0,0 0 0,0 0 0,-1 0 0,1 0 0,1 1 0,-1-1 0,0 0 0,-1 2 0,1-1 0,1-1 0,-1 1 0,-4 2 0,0 2 0,0-1 0,-1 1 0,3 1 0,-2-2 0,1 2 0,-1 0 0,2 1 0,-6 6 0,4 0 0,-1-1 0,3 2 0,-2-1 0,3-1 0,0 3 0,-4 23 0,4-7 0,0 0 0,5 32 0,-2-56 0,1-1 0,-1 1 0,2-1 0,-1 1 0,1 0 0,-1-2 0,3 2 0,-2-1 0,0 1 0,1-1 0,1-1 0,-1 1 0,2-1 0,-1 0 0,-1 0 0,2 1 0,0-2 0,0 1 0,0-2 0,0 2 0,0-2 0,1 0 0,-1 1 0,1-1 0,0 0 0,-1-1 0,2 0 0,-1 0 0,0 0 0,1-1 0,0 0 0,-1 0 0,0-1 0,13 0 0,-15 0 0,1-1 0,-2 0 0,2 0 0,-1-2 0,-1 2 0,2-1 0,-2 1 0,2-2 0,-2 1 0,0-1 0,2 0 0,-2 1 0,-1-1 0,2-1 0,3-5 0,-2 4 0,-1-1 0,0 0 0,-1 0 0,0 1 0,1-2 0,-1 1 0,-1-1 0,1 0 0,0-9 0,1-14 0,0 0 0,-3 0 0,-3-56 0,2 85 0,0 0 0,1 0 0,-1-1 0,-1 0 0,1 1 0,0 0 0,0 0 0,0-1 0,-2 1 0,2-1 0,0 1 0,-1 0 0,1-1 0,-1 1 0,0 0 0,1-1 0,-1 1 0,0 0 0,0 0 0,1 0 0,-1 0 0,-2 0 0,2 1 0,0 0 0,0 0 0,0 0 0,0 0 0,0 0 0,0 0 0,1 1 0,-1-1 0,-1 0 0,1 1 0,0-1 0,0 1 0,1-1 0,-1 1 0,0-1 0,1 1 0,-1 0 0,0-1 0,1 2 0,-2-1 0,1-1 0,0 2 0,-5 7 0,0 0 0,-1 0 0,2 2 0,-5 9 0,0 5 0,2 1 0,-8 31 0,13-43 0,1-2 0,1 1 0,0 0 0,-1 0 0,2 0 0,4 23 0,-3-31 0,0-2 0,0 2 0,0-2 0,0 0 0,2 1 0,-2-1 0,1 1 0,0-1 0,0 1 0,1-1 0,-1 0 0,0 0 0,1 0 0,0-1 0,0 2 0,0-2 0,1 0 0,-1 1 0,0-2 0,1 1 0,-1 0 0,0-1 0,1 0 0,0 0 0,-1 0 0,2 0 0,-2 0 0,1-1 0,0 0 0,4 1 0,0-1 0,-1 0 0,0 0 0,1-1 0,0 0 0,0 0 0,-2 0 0,2-1 0,-1 0 0,0 0 0,0-1 0,0 0 0,0-1 0,-1 0 0,12-8 0,1-9 0,0 1 0,-1-2 0,0-1 0,-3-1 0,1 0 0,-3 0 0,1-1 0,-2 0 0,-1-3 0,-2 2 0,11-43 0,-16 44 0,0-1 0,-1 0 0,-2-1 0,-2-37 0,-19 134 0,-5 28 0,7-24 0,-14 99 0,32-171 0,-1 1 0,1 0 0,-1 1 0,1-1 0,0 1 0,0-1 0,0 1 0,1-1 0,-1 0 0,1 1 0,-1-1 0,4 6 0,-4-9 0,0 0 0,0 0 0,0 0 0,0 0 0,0 1 0,1-1 0,-1 0 0,0 0 0,0 0 0,0 0 0,0 0 0,1 0 0,-1 0 0,0 2 0,0-2 0,0 0 0,0 0 0,1 0 0,-1 0 0,0 0 0,0 0 0,0 0 0,1 0 0,-1 0 0,0 0 0,0 0 0,0 0 0,1 0 0,-1 0 0,0 0 0,0 0 0,0 0 0,1 0 0,-1-2 0,0 2 0,0 0 0,0 0 0,2 0 0,-2 0 0,0 0 0,0 0 0,0-1 0,0 1 0,0 0 0,1 0 0,-1 0 0,0 0 0,0-1 0,0 1 0,0 0 0,7-14 0,3-11 0,-1-1 0,0 0 0,6-36 0,5-87 0,-1 17 0,5 31 0,-16 74 0,-5 16 0,2 1 0,-1 1 0,1-1 0,0 1 0,1-1 0,-1 1 0,2 0 0,0 1 0,-1 0 0,17-14 0,-23 22 0,0-1 0,1 1 0,-1 0 0,0-1 0,1 1 0,-1 0 0,0-1 0,1 1 0,-1 0 0,0 0 0,1 0 0,-1-1 0,1 1 0,-1 0 0,0 0 0,2 0 0,-2 0 0,1 0 0,-1 0 0,1 0 0,-1 0 0,0 0 0,1 0 0,-1 0 0,1 0 0,-1 0 0,1 0 0,-1 0 0,0 0 0,1 0 0,-1 1 0,1-1 0,-1 0 0,0 0 0,1 1 0,1 0 0,-1 0 0,0 2 0,0-2 0,-1 0 0,1 1 0,-1-1 0,1 2 0,-1-2 0,1 1 0,-1 3 0,4 54 0,-4-51 0,1 54 0,1-16 0,-2 0 0,-10 78 0,7-109 0,-1-1 0,0-1 0,-2 0 0,2 1 0,-13 20 0,-43 59 0,42-68 0,17-23 0,0-1 0,1 0 0,-1 0 0,0 1 0,1-1 0,-2 0 0,1 0 0,0 0 0,0-1 0,0 1 0,0 0 0,0 1 0,0-2 0,-1 1 0,1 0 0,-1-1 0,1 1 0,-2 0 0,2-2 0,-1 1 0,0 0 0,1-1 0,0 1 0,0-1 0,0 0 0,0 1 0,0-2 0,-1 1 0,1 1 0,0-1 0,1 0 0,-1 0 0,0 0 0,0 0 0,1-1 0,-1 1 0,0 0 0,0-1 0,-1 0 0,2 0 0,-1 1 0,0 0 0,1 0 0,-1 0 0,0 0 0,0 0 0,0-1 0,0 1 0,0 1 0,-1-1 0,1 0 0,0 1 0,0-1 0,-1 0 0,1 1 0,0-1 0,-1 1 0,1 0 0,-1-2 0,1 2 0,0 0 0,-1 0 0,1 0 0,-3 0 0,2 2 0,-1-2 0,0 1 0,1 0 0,-1 0 0,1 0 0,-1 0 0,1 2 0,0-2 0,0 0 0,0 1 0,-1 0 0,-1 3 0,-5 4 0,1 1 0,0 1 0,2-1 0,-1 1 0,-4 11 0,-44 79 0,27-51 0,-3 35 0,29-83 0,0 1 0,-1 0 0,1-1 0,0 0 0,-1-1 0,0 2 0,1-1 0,-1-1 0,1 1 0,-2-1 0,1 1 0,1-1 0,-2 0 0,1 0 0,0 0 0,-1-1 0,1 1 0,0-1 0,-1 0 0,-2 0 0,-2 1 0,1-1 0,0 0 0,0-1 0,0 0 0,0 0 0,0 0 0,0-1 0,-10-4 0,10 2 0,2 1 0,-2-2 0,2 1 0,-1-1 0,0 1 0,1-1 0,0-1 0,1 1 0,-7-10 0,9 11 0,-2 1 0,2-2 0,1 2 0,-1-2 0,0 2 0,0-2 0,1 2 0,0-2 0,0 1 0,0-1 0,0 1 0,1 0 0,0 0 0,0-1 0,0 1 0,1-8 0,-1 11 0,0 1 0,0 0 0,0 0 0,0-1 0,0 1 0,0 0 0,0 0 0,0 0 0,0-1 0,1 1 0,-1 0 0,0 0 0,0-1 0,0 1 0,0 0 0,0 0 0,1 0 0,-1 0 0,0-2 0,0 2 0,0 0 0,1 0 0,-1 0 0,0 0 0,0 0 0,1 0 0,-1 0 0,0 0 0,0-1 0,0 1 0,2 0 0,-2 0 0,0 0 0,0 0 0,1 0 0,-1 0 0,0 0 0,1 1 0,11 6 0,9 14 0,-5 2 134,23 44-1,-8-13-1765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35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541 1 24575,'0'229'0,"0"-218"0,-1-1 0,0 1 0,0-1 0,-7 20 0,3-16 0,-14 19 0,-3 8 0,15-22 0,-2-2 0,0-1 0,-2 2 0,0-3 0,-14 18 0,20-28 0,2 0 0,-2 0 0,0 0 0,1-2 0,-2 1 0,1 0 0,-1 0 0,-7 4 0,7-8 0,7-4 0,11-8 0,-7 8 0,17-25 0,-18 23 0,0-1 0,1 2 0,-1-1 0,2 0 0,-2 1 0,8-4 0,-8 5 0,2 0 0,-2-1 0,1 2 0,1-2 0,-2 2 0,0-3 0,0 1 0,0 0 0,-1 0 0,0 0 0,0 0 0,0-1 0,-1 0 0,0 1 0,1-1 0,-2 0 0,3-11 0,-3 6 0,0 1 0,7-18 0,-7 24 0,0-1 0,1 1 0,0 1 0,0-2 0,0 1 0,1 1 0,0-1 0,5-6 0,-8 10 0,0 0 0,0 0 0,1 0 0,-1-1 0,0 1 0,1 0 0,-1 0 0,0-1 0,0 1 0,0 0 0,0 0 0,1 0 0,-1-1 0,1 1 0,-1 0 0,0 0 0,1 0 0,-1 0 0,1 0 0,-1 0 0,0 0 0,1 0 0,-1 0 0,0 0 0,0 0 0,1 0 0,-1 0 0,0 0 0,0 0 0,0 1 0,1-1 0,7 9 0,-3 17 0,-4-24 0,1 11 0,0-1 0,-2 1 0,0 20 0,0-25 0,-2-1 0,1-1 0,-1 1 0,1 0 0,-2-1 0,0 0 0,0 1 0,-5 7 0,-12 22 0,14-23 0,-1 0 0,-13 16 0,18-26 0,-1 0 0,0 0 0,1 0 0,-2 0 0,1 0 0,-1 0 0,1-1 0,-1 0 0,0 0 0,0 0 0,0 0 0,-7 3 0,-4-1 0,0 2 0,0-1 0,2 2 0,-1 0 0,0 0 0,-12 10 0,20-13 0,1-2 0,-2 2 0,1-1 0,-1-1 0,1 0 0,-1 1 0,0-2 0,0 1 0,-10 1 0,6-2 0,0-1 0,0 0 0,0 0 0,0 0 0,-16-4 0,5-1 0,1-1 0,0-1 0,-30-11 0,48 16-42,-1 0-1,1 1 0,-1-2 1,2 0-1,-1 1 0,0-1 1,0 0-1,1 0 0,0 0 1,-1 0-1,1 1 0,0-2 1,-1 1-1,2 0 0,0-1 1,0 0-1,-1 0 0,2 1 1,-1 0-1,0-1 0,0 0 1,1 0-1,0 1 0,0-1 1,0 0-1,1 0 0,-1 1 1,1-1-1,0 0 0,0 0 1,2-4-1,5-5-6783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36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160 592 24575,'-3'0'0,"0"0"0,0-1 0,1 0 0,-2 0 0,2 1 0,-1-1 0,1-1 0,-1 1 0,1-1 0,-1 1 0,0-1 0,1 1 0,-3-2 0,-27-28 0,30 28 0,-10-9 0,1-1 0,1 0 0,1-2 0,-2 1 0,4-2 0,-11-19 0,17 25 0,-2 1 0,2-2 0,-1 2 0,1-2 0,1 2 0,0-2 0,3-11 0,-2-14 0,-1-260-1365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37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 0 24575,'-2'87'0,"4"91"0,8-106 0,-2-20 0,-6-44-1365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38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29 1 24575,'-1'0'0,"0"0"0,0 1 0,-1-1 0,2 1 0,-2-1 0,1 0 0,1 0 0,-1 1 0,0 0 0,0 0 0,0-1 0,0 1 0,0 0 0,0 0 0,1-1 0,-1 1 0,0 0 0,0 0 0,0-1 0,0 1 0,1 0 0,-1-1 0,1 2 0,0-1 0,0-1 0,0 2 0,-1 1 0,-5 29 0,6-23 0,0 1 0,0 0 0,1-2 0,1 2 0,-1-1 0,1 0 0,0 1 0,1-1 0,1 0 0,0-1 0,9 16 0,-5-10-227,0-1-1,3 0 1,-1-1-1,0 1 1,21 17-1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39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24575,'0'7'0,"0"-2"0,1 2 0,0-1 0,0 0 0,1 0 0,0 0 0,-1 1 0,2-1 0,-1-1 0,2 1 0,-1 0 0,0 0 0,1-1 0,0 0 0,-1 0 0,8 6 0,5 6 0,2-2 0,1 1 0,25 17 0,-26-23 0,-1-3 0,1 1 0,20 5 0,-32-11 0,24 8-682,47 9-1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40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34 79 24575,'0'1'0,"2"0"0,0 0 0,-1-1 0,1 0 0,0 1 0,0 0 0,-1-1 0,1 1 0,-1-1 0,0 1 0,1-1 0,3 1 0,23-1 0,-18 0 0,-7 0 0,0 0 0,-2 0 0,2 0 0,0 0 0,0 0 0,-1-1 0,0 0 0,0 1 0,1-1 0,-1 0 0,1 0 0,-1 1 0,0-1 0,3-2 0,-2 0 0,0 0 0,-2 1 0,2-1 0,-1 0 0,1 0 0,-1 1 0,-1-1 0,1 0 0,0-4 0,4-5 0,-6 9 0,1 0 0,0 1 0,0 0 0,0-1 0,0 1 0,-1-1 0,2 1 0,0 0 0,-1 1 0,1-2 0,0 1 0,3-3 0,-5 5 0,1 0 0,-1 0 0,0-1 0,0 1 0,0 0 0,0 0 0,1 0 0,-1 0 0,0 1 0,1-1 0,-1 0 0,0 0 0,1 0 0,-1 0 0,0 0 0,0 0 0,1 0 0,-1 1 0,0-1 0,1 0 0,-1 0 0,0 0 0,0 0 0,0 0 0,0 0 0,0 0 0,0 0 0,0 1 0,1-1 0,-1 0 0,0 1 0,0-1 0,0 0 0,0 1 0,0-1 0,0 0 0,0 0 0,1 0 0,-1 0 0,0 0 0,0 1 0,0-1 0,0 0 0,0 1 0,0-1 0,-1 0 0,1 1 0,0 11 0,-1-8 0,0 0 0,-1 0 0,0-1 0,1 1 0,-2 0 0,1-1 0,-1 0 0,-3 6 0,-27 23 0,26-28 0,1 0 0,-1 0 0,-1-1 0,1 0 0,-1 0 0,1 0 0,-2 0 0,3-1 0,-2-1 0,-13 2 0,0 2 0,3 1-1365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41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111 1 24575,'-6'40'0,"2"-17"0,-1 22 0,-16 55 0,1-50 0,7-20 0,10-23 33,-2 1-1,2-2 0,-2 1 0,-7 8 1,-1 3-1560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42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34 1 24575,'0'0'0,"1"0"0,0 1 0,0-1 0,0 1 0,-1-1 0,1 0 0,-1 0 0,1 1 0,0-1 0,0 1 0,-1-1 0,1 1 0,0-1 0,0 1 0,-1-1 0,0 1 0,0 0 0,1-1 0,-1 1 0,1 0 0,-1 0 0,1-1 0,-1 1 0,0-1 0,0 1 0,0-1 0,0 2 0,4 22 0,-4-23 0,1 9 0,-1 0 0,-1 20 0,0-25 0,-1-1 0,2 1 0,-1-2 0,-1 2 0,1 0 0,-2-1 0,0 1 0,1-2 0,-3 5 0,-26 32-1365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43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44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18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0 479 24575,'3'7'0,"2"0"0,-1 0 0,1-1 0,-1 1 0,2 0 0,-1-1 0,1 0 0,-1-1 0,10 8 0,-10-10 0,0 1 0,1-2 0,-1 0 0,1 2 0,-1-3 0,1 1 0,-1-1 0,1 2 0,1-2 0,-2-1 0,1 1 0,-1-1 0,9 0 0,-9 0 0,2-1 0,0 1 0,-1-1 0,1-1 0,-1 1 0,0-1 0,1 0 0,7-4 0,-9 3 0,-2 0 0,2 0 0,-2-1 0,2 1 0,-2 0 0,0-1 0,1 0 0,-1 0 0,-1 0 0,1-1 0,4-6 0,-4 3 0,2 0 0,-1 0 0,2 2 0,-2-2 0,2 1 0,0 1 0,0-1 0,8-5 0,-14 12 0,1 0 0,-1-1 0,0 1 0,1 0 0,-1 0 0,1-2 0,-1 2 0,1 0 0,-1 0 0,1 0 0,-1 0 0,0 0 0,1 0 0,-1-1 0,1 1 0,-1 0 0,2 0 0,-2 1 0,1-1 0,-1 0 0,1 0 0,-1 0 0,1 0 0,-1 0 0,1 0 0,-1 2 0,1-2 0,-1 0 0,0 0 0,1 1 0,-1-1 0,1 0 0,-1 0 0,0 1 0,1-1 0,-1 1 0,0-1 0,0 0 0,2 1 0,-2-1 0,0 1 0,0-1 0,1 0 0,-1 1 0,0-1 0,0 2 0,0-2 0,0 1 0,0-1 0,0 1 0,0-1 0,0 1 0,0-1 0,0 1 0,0-1 0,0 1 0,0 0 0,-1 33 0,-3-21 0,0 0 0,0 1 0,-1-2 0,0 1 0,-1-2 0,0 2 0,-1-2 0,0 1 0,-1-1 0,-12 13 0,15-19 0,2-2 0,0 2 0,-2-2 0,1 1 0,0-1 0,0 0 0,-2 1 0,2-2 0,-1 0 0,0 1 0,0-1 0,0 0 0,0-1 0,0 0 0,-1 0 0,1 0 0,0 0 0,0-1 0,-1 0 0,1 0 0,0 0 0,-1 0 0,2-1 0,-2 0 0,1 0 0,-1 0 0,-7-4 0,10 2 0,-2 2 0,2-1 0,-1-1 0,1 0 0,0 1 0,-1-1 0,1 0 0,-5-7 0,8 9 0,-1 1 0,1-1 0,-1 1 0,1-1 0,0-1 0,-1 2 0,1-1 0,0 0 0,0 1 0,0-1 0,-1 0 0,1 1 0,0-1 0,0 0 0,0 1 0,0-2 0,0 1 0,0 0 0,0 1 0,1-2 0,-1 1 0,1 1 0,-1-1 0,1-1 0,0 2 0,-1-1 0,1 0 0,1 1 0,-2-1 0,1 1 0,0-1 0,0 1 0,0 0 0,-1-1 0,1 1 0,0 0 0,0-1 0,0 1 0,1 0 0,-1 0 0,1 0 0,11-3 0,2 1 0,23-11 0,-33 12 0,0-1 0,-1 0 0,1-2 0,-1 2 0,1-1 0,-1-1 0,-1 1 0,2-1 0,-2 1 0,0-2 0,6-5 0,5-12 0,15-33 0,-20 37 0,0 0 0,1 1 0,18-26 0,-2 14 0,-14 15 0,1 0 0,-2-1 0,12-19 0,42-77 0,-43 70 186,-16 32-327,-2 1 0,2 0 0,-2-1 0,0-1 0,-1 1 0,0 0 0,1-1 0,-2 1 0,-1-2 0,2-16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45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103 0 24575,'0'371'0,"0"-366"0,0-1 0,-1 1 0,0-1 0,0 0 0,1 0 0,-1 0 0,-1 1 0,0-2 0,1 1 0,-2 0 0,-3 6 0,-1-1 0,-1 0 0,-18 17 0,21-22 44,2 1 0,0-2-1,-1 2 1,1 0 0,0 0-1,-2 6 1,-13 19-1715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46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178 1 24575,'0'1'0,"0"0"0,0 0 0,0 1 0,0-2 0,0 2 0,-1-1 0,1 0 0,0 0 0,-1 0 0,1 0 0,0-1 0,-1 1 0,1 0 0,-1 0 0,0 0 0,0 0 0,0 0 0,1 0 0,-1-1 0,0 1 0,0 0 0,0 0 0,0-1 0,-1 2 0,-1-1 0,-2 1 0,2-1 0,-1 0 0,0 0 0,-8 0 0,8 0 0,0-1 0,0 1 0,0 0 0,0 0 0,-5 1 0,4 1 0,-3 1 0,2 0 0,0 0 0,0 1 0,-1-2 0,1 3 0,1-1 0,0 0 0,0 1 0,0-1 0,1 1 0,1 0 0,-2 1 0,1-2 0,-2 13 0,4-15-195,0 1 0,1 0 0,-2-1 0,1 0 0,1 1 0,-6 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47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223 0 24575,'0'2'0,"0"-1"0,0 1 0,-1-2 0,1 2 0,-1-1 0,1 1 0,0-1 0,-1 0 0,0 0 0,0-1 0,1 2 0,-1-1 0,-1 0 0,1 0 0,-1 1 0,-22 16 0,10-7 0,5-2 0,1-4 0,3 0 0,-3 1 0,-10 5 0,13-7 0,-2 0 0,2 1 0,0-1 0,-9 10 0,9-9 0,0 0 0,0-1 0,1 0 0,-1-1 0,-10 8 0,10-7-92,-1-1 0,0 0 0,1 2-1,0-1 1,1 1 0,-1-1 0,-5 8 0,6-6-536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19:52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24575,'4'-3'0,"0"0"0,-1 1 0,1-1 0,1 1 0,-1 0 0,0 0 0,0 0 0,5 0 0,18-9 0,-15 3 0,1 2 0,27-10 0,-32 14 0,-1 0 0,1 0 0,0 2 0,0-1 0,0 0 0,0 1 0,9 1 0,-4 0 0,1 2 0,0 0 0,-1 0 0,24 10 0,46 28 0,-31-15 0,-36-20 0,1 0 0,0-2 0,-1 1 0,22 1 0,-20-3 0,8 0 0,0-1 0,40-2 0,-28-1 0,-34 1 0,-1 0 0,1-1 0,0 0 0,1 0 0,-2 0 0,1-1 0,-1 1 0,6-4 0,29-18 0,-29 17 0,2-2-1365,-3 1-5461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20:04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0 111 24575,'5'-4'0,"1"-1"0,-2 2 0,1-2 0,2 2 0,-2 0 0,1-1 0,-1 1 0,7 0 0,25-14 0,-21 4 0,1 4 0,37-16 0,-43 21 0,-1 1 0,0 0 0,1 3 0,0-1 0,0-1 0,0 2 0,12 2 0,-6-1 0,2 4 0,0 0 0,-2-1 0,33 17 0,62 43 0,-41-23 0,-50-31 0,2-1 0,0-2 0,-1 0 0,29 3 0,-27-5 0,11-1 0,0-1 0,54-3 0,-37-1 0,-47 1 0,-1 0 0,2-2 0,-1 1 0,2-1 0,-3 1 0,1-3 0,-1 3 0,8-7 0,40-28 0,-40 26 0,3-2-1365,-5 1-5461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24:47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24575,'4'-3'0,"0"0"0,-1 1 0,1-1 0,1 1 0,-1 0 0,0 0 0,0 0 0,5 0 0,18-9 0,-15 3 0,1 2 0,27-10 0,-32 14 0,-1 0 0,1 0 0,0 2 0,0-1 0,0 0 0,0 1 0,9 1 0,-4 0 0,1 2 0,0 0 0,-1 0 0,24 10 0,46 28 0,-31-15 0,-36-20 0,1 0 0,0-2 0,-1 1 0,22 1 0,-20-3 0,8 0 0,0-1 0,40-2 0,-28-1 0,-34 1 0,-1 0 0,1-1 0,0 0 0,1 0 0,-2 0 0,1-1 0,-1 1 0,6-4 0,29-18 0,-29 17 0,2-2-1365,-3 1-5461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15T00:32:13.937"/>
    </inkml:context>
    <inkml:brush xml:id="br0">
      <inkml:brushProperty name="width" value="0.05292" units="cm"/>
      <inkml:brushProperty name="height" value="0.10583" units="cm"/>
      <inkml:brushProperty name="color" value="#7F7F7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0,'5240'0,"-5387"0,131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15T00:32:57.108"/>
    </inkml:context>
    <inkml:brush xml:id="br0">
      <inkml:brushProperty name="width" value="0.05292" units="cm"/>
      <inkml:brushProperty name="height" value="0.10583" units="cm"/>
      <inkml:brushProperty name="color" value="#7F7F7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0,'3978'0,"-4089"0,99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15T00:33:21.408"/>
    </inkml:context>
    <inkml:brush xml:id="br0">
      <inkml:brushProperty name="width" value="0.05292" units="cm"/>
      <inkml:brushProperty name="height" value="0.10583" units="cm"/>
      <inkml:brushProperty name="color" value="#7F7F7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0,'6622'0,"-6808"0,166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49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0 24575,'944'0'-1365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19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763 1 24575,'0'359'0,"0"-342"0,-1 0 0,-1-1 0,0 1 0,-8 30 0,2-27 0,-18 34 0,-5 11 0,21-37 0,-2 0 0,-2-3 0,0 1 0,-2-1 0,-20 28 0,30-45 0,0-1 0,0 1 0,-1-1 0,0-1 0,-1 0 0,1 0 0,-1 0 0,-11 6 0,10-12 0,11-6 0,16-12 0,-11 12 0,24-42 0,-26 39 0,1-1 0,1 1 0,-2 1 0,3-1 0,-1 1 0,9-8 0,-9 10 0,1 0 0,-1 0 0,-1 0 0,1-1 0,0 0 0,-2 0 0,1-1 0,-1 0 0,0 0 0,-1 0 0,1 0 0,-2-1 0,0 0 0,1 0 0,-1 0 0,-1-1 0,3-17 0,-4 11 0,1-1 0,9-27 0,-10 39 0,2-2 0,-1 1 0,1-1 0,0 0 0,0 2 0,1-1 0,-1 0 0,9-10 0,-12 16 0,0-1 0,0 1 0,1 0 0,-1-1 0,0 1 0,1 0 0,-1 0 0,0-1 0,1 1 0,-1 0 0,0 0 0,1 0 0,-1-1 0,1 1 0,-1 0 0,0 0 0,1 0 0,-1 0 0,2 0 0,-2 0 0,0 0 0,1 0 0,-1 0 0,1 0 0,-1 0 0,1 0 0,-1 0 0,0 0 0,1 0 0,-1 1 0,1-1 0,9 15 0,-1 26 0,-8-38 0,1 16 0,1 0 0,-2 0 0,-1 35 0,-1-42 0,-2-2 0,2 1 0,-2 0 0,1-1 0,-2 0 0,0 0 0,1 1 0,-10 11 0,-14 34 0,19-36 0,-2-1 0,-18 28 0,24-42 0,0 1 0,1-2 0,-2 1 0,1-1 0,-1 1 0,0-2 0,0 0 0,0 1 0,-1 0 0,0-2 0,1 1 0,-12 4 0,-4 0 0,1 2 0,-1 0 0,2 2 0,-1-1 0,1 3 0,-18 13 0,29-20 0,0-2 0,0 2 0,-1-2 0,-1 0 0,1-1 0,0 1 0,-1-2 0,0 0 0,-15 3 0,10-4 0,-1 0 0,0-1 0,1 0 0,-1-1 0,-22-5 0,8-1 0,-1-2 0,2-1 0,-42-20 0,66 28-42,0-1-1,0-1 0,1 1 1,-1-2-1,2 2 0,-1-2 1,-1 1-1,2-1 0,0 0 1,-1 1-1,1-1 0,1 0 1,-2-1-1,2 1 0,0 0 1,1-1-1,-2 0 0,2 1 1,0 0-1,0-1 0,0 0 1,1 1-1,0-1 0,0-1 1,0 1-1,1 1 0,-1-1 1,1 0-1,0 0 0,2 1 1,1-9-1,7-6-6783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50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213 100 24575,'-1'10'0,"-1"-1"0,1 0 0,-3-1 0,0 1 0,2-1 0,-2 0 0,1 0 0,-1 1 0,-9 10 0,2 0 0,-25 51 0,-55 97 0,90-167 0,0 3 0,-1-1 0,1-1 0,1 1 0,-1 1 0,1-3 0,-1 3 0,1-2 0,-1 1 0,1 0 0,-2 1 0,2-1 0,2-2 0,-2 0 0,0 0 0,1 0 0,-1 0 0,0 0 0,1 0 0,-1 0 0,0 0 0,0 0 0,0 0 0,0 0 0,1 0 0,-1 0 0,0 0 0,1 0 0,-1 0 0,0 0 0,2 0 0,-2 0 0,0 0 0,0 0 0,1 0 0,-1 0 0,0-2 0,1 2 0,-1 0 0,0 0 0,0 0 0,0-1 0,0 1 0,0-2 0,38-30 0,80-110 0,-88 99 0,2 4 0,66-63 0,-98 101 0,1 0 0,0-1 0,0 2 0,2-1 0,-2 1 0,-1-2 0,1 1 0,1 1 0,0 0 0,-1-2 0,0 2 0,0 0 0,2-1 0,0 1 0,-3 0 0,0 0 0,1 0 0,-1 0 0,0 1 0,2-1 0,-2 0 0,1 0 0,-1 2 0,0-2 0,0 0 0,1 0 0,-1 0 0,0 0 0,0 1 0,0-1 0,0 0 0,0 2 0,0-2 0,0 0 0,1 1 0,-1-1 0,0 0 0,0 0 0,0 0 0,0 2 0,0-2 0,0 1 0,0-1 0,0 0 0,0 1 0,0-1 0,-1 6 0,1-1 0,0 1 0,-1-1 0,0 0 0,-2 1 0,2-2 0,-5 8 0,-86 165 0,-2 4 0,75-139 0,13-25 0,8-26 0,28-66 0,-17 38 0,29-54 0,3 15 0,78-97 0,-120 170 0,31-38 0,-31 41 0,-2-3 0,0 1 0,2 1 0,-1-1 0,-1 1 0,2 0 0,-1-1 0,-1 1 0,2 1 0,-1 0 0,-1-2 0,2 1 0,0 1 0,-2-2 0,2 2 0,0 0 0,3 0 0,-4 0 0,-2 2 0,1-2 0,0 1 0,0-1 0,0 2 0,1-2 0,-2 0 0,1 1 0,-1-1 0,1 2 0,0-1 0,0-1 0,-1 1 0,2 1 0,-2-1 0,0-1 0,1 2 0,-1-1 0,1 1 0,-1-2 0,0 1 0,1 1 0,-1-1 0,0 2 0,4 31 0,-7-12 0,1 0 0,0 1 0,-3-1 0,0-1 0,-15 41 0,5-24 0,0-2 0,-30 48 0,19-40 0,0-3 0,-4-1 0,-34 39 0,64-79 0,0 0 0,-1 1 0,1-1 0,0 2 0,0-2 0,-1 0 0,1 0 0,-2 0 0,2 0 0,0 0 0,-1 1 0,1-1 0,0 0 0,0 0 0,-1 0 0,1 2 0,0-2 0,-1 0 0,1 0 0,-1 0 0,1 0 0,-2 0 0,2 0 0,-1 0 0,0 0 0,0-12 0,8-20 0,4 10 0,2 1 0,0 1 0,0-1 0,3 1 0,0 2 0,17-19 0,7-7 0,27-39 0,41-46 0,-95 120 0,-13 9 0,1 0 0,-1 0 0,0 0 0,0 0 0,0 0 0,1 0 0,-1 0 0,0 0 0,0 0 0,0 0 0,2 0 0,-2 0 0,0 0 0,0 0 0,0 0 0,0 0 0,1 0 0,-1 0 0,0 1 0,0-1 0,0 0 0,0 0 0,1 0 0,-1 0 0,0 2 0,0-2 0,0 0 0,0 0 0,0 0 0,0 1 0,0-1 0,0 0 0,0 0 0,0 0 0,0 3 0,0 0 0,0 0 0,0 0 0,0-2 0,0 4 0,0-4 0,-1 2 0,-2 3 0,-12 43 0,-4-1 0,-34 62 0,28-60 0,8-12 0,-31 59 0,41-84 0,-2-1 0,2 0 0,-1-1 0,-2 0 0,-9 11 0,19-21 0,-1-1 0,1 0 0,-1 0 0,1 2 0,0-1 0,-2-1 0,2 1 0,-1-1 0,0 0 0,0 0 0,1 0 0,-1 2 0,1-2 0,-2 0 0,2 0 0,-1 0 0,0 1 0,0-1 0,0 0 0,-1 0 0,2 0 0,0 0 0,-1 0 0,0 0 0,0 0 0,1-1 0,-1 1 0,-1 0 0,1-2 0,0 2 0,0-1 0,0 0 0,-1-1 0,1 1 0,1-1 0,-1-1 0,0 3 0,1-3 0,-1 2 0,1-1 0,-2 1 0,2-1 0,-1 1 0,1-4 0,0-6 0,-1 0 0,0 0 0,1 0 0,2-12 0,2-2 0,-1 0 0,3 0 0,2 2 0,-1-1 0,12-23 0,59-113 0,-42 93 0,-33 61 0,6-13 0,0 1 0,24-32 0,-31 47 0,2-1 0,-2 0 0,2 1 0,-1 0 0,1 0 0,0-2 0,0 3 0,-1 0 0,2-1 0,-2 2 0,2-2 0,0 1 0,-2 1 0,1-2 0,2 3 0,-2-2 0,9 1 0,-11 1 0,-1 0 0,1 1 0,0-1 0,-1 2 0,0-2 0,1 0 0,0 1 0,-1 1 0,2-1 0,-3-1 0,2 2 0,-1-1 0,0 1 0,1-2 0,-1 1 0,0 2 0,0-3 0,0 2 0,1 0 0,-1-2 0,-1 3 0,0-1 0,1-1 0,-1 2 0,2 2 0,2 6 0,0 3 0,2 19 0,-4-22 0,2 11 0,-1-3 0,0 3 0,-1-3 0,-1 1 0,-1 2 0,-1-1 0,0-1 0,-2 1 0,0 0 0,-1-1 0,-10 31 0,9-40 0,-1 0 0,0 0 0,-1-1 0,0 2 0,-10 8 0,-2 5 0,-3 5 0,-30 31 0,52-61 0,-1 0 0,1 2 0,-1-1 0,0-1 0,1 2 0,-1-2 0,1 0 0,0 0 0,-2 1 0,1-1 0,1 1 0,-1-1 0,0 2 0,0-2 0,1 0 0,0 0 0,-2 0 0,1 0 0,0 0 0,0 0 0,0 0 0,1 0 0,0 0 0,-2 0 0,1 0 0,-1 0 0,1 0 0,-1-2 0,2 1 0,0 0 0,-1 1 0,1 0 0,-1-2 0,1 1 0,-1-1 0,1 2 0,-1-1 0,1-1 0,0 1 0,-2 1 0,2-2 0,0-1 0,0 3 0,0-4 0,0-6 0,0 1 0,0-3 0,5-17 0,4-6 0,0 1 0,1 0 0,3-1 0,24-47 0,-7 24 0,60-82 0,-85 132 0,0 1 0,1 3 0,-1-4 0,1 2 0,1 0 0,12-7 0,-19 12 0,2-1 0,1 1 0,-2 1 0,0-2 0,2 1 0,-1 1 0,-1-2 0,0 2 0,2 0 0,-1 0 0,-1 0 0,2-1 0,-1 1 0,-1 0 0,2 0 0,-1 1 0,1-1 0,-3 0 0,2 0 0,0 0 0,0 2 0,0-2 0,0 1 0,0 1 0,-1-2 0,1 1 0,-1 1 0,2-1 0,-3-1 0,2 2 0,-1 1 0,2-3 0,-1 4 0,3 3 0,-1 1 0,-1-1 0,0-1 0,0 3 0,0-2 0,-1 0 0,0 1 0,0 1 0,-1-2 0,0 0 0,1 18 0,-2 5 0,-6 53 0,0-45 0,-1-1 0,0-2 0,-4 2 0,-16 44 0,-2-11 0,-41 72 0,50-105 0,-1 1 0,-1-3 0,-2 1 0,-54 58 0,78-93 0,-2 0 0,1 1 0,0-2 0,-1 1 0,2-1 0,-2 2 0,1-1 0,-1-1 0,1 0 0,-1 2 0,1-2 0,0 1 0,-1-1 0,0 0 0,-1 2 0,2-2 0,-1 0 0,1-2 0,1 2 0,0 0 0,-1 0 0,0-1 0,0 1 0,1 0 0,-2-2 0,1 2 0,1 0 0,0 0 0,-1-1 0,1 1 0,-1-2 0,1 2 0,-1-1 0,1 1 0,-2 0 0,1-4 0,0-1 0,-1 1 0,0-2 0,0 0 0,2 0 0,-1 0 0,0 0 0,-1-5 0,2 9 0,-2-27 0,2-56 0,0 77 0,1 1 0,-1 1 0,1-1 0,2-1 0,-2 1 0,0 1 0,3-1 0,-3 3 0,3-4 0,-2 2 0,2 0 0,-1-1 0,1 3 0,4-9 0,-5 11 0,0-1 0,0 2 0,0-2 0,1 1 0,-1-1 0,0 2 0,0 1 0,1-3 0,0 1 0,-1 2 0,2 0 0,2-2 0,-31 29 0,12-15 0,9-7 0,-2-1 0,1-1 0,-1 1 0,1-1 0,0 0 0,-1 2 0,-1-4 0,-5 5 0,11-6 0,-1 0 0,1 0 0,0 0 0,0 1 0,0-1 0,-1 0 0,1 0 0,0 0 0,0 0 0,-1 0 0,1 0 0,0 0 0,0 0 0,0-1 0,0 1 0,0 0 0,0 0 0,0 0 0,-1 0 0,1 0 0,0 0 0,0 0 0,0 0 0,-2-2 0,2 2 0,0 0 0,0 0 0,0 0 0,0 0 0,-1-1 0,1 1 0,0 0 0,0 0 0,0 0 0,0 0 0,0 0 0,0 0 0,0 0 0,0-2 0,0 2 0,0 0 0,1-16 0,10-17 0,-11 31 0,88-208 0,-131 328 0,16-58 0,13-23 0,-4-1 0,-25 48 0,43-84 0,-1 0 0,1 0 0,0 1 0,-2-1 0,2 2 0,0-2 0,-1 1 0,1-1 0,0 2 0,0-2 0,-1 0 0,1 0 0,-1 0 0,1 1 0,-1-1 0,1 0 0,-2 0 0,2 2 0,-1-2 0,1 0 0,-1 0 0,0 0 0,1 0 0,0 0 0,-1-2 0,1 2 0,-2 0 0,2 0 0,0-1 0,-1 1 0,1 0 0,0 0 0,0 0 0,-1-2 0,1 2 0,0 0 0,0-1 0,0 1 0,0-2 0,0 2 0,0 0 0,0-1 0,0 1 0,0 0 0,-2-34 0,4 5 0,3-1 0,0 1 0,1 3 0,15-48 0,-20 73 0,-1-1 0,2 2 0,-2 0 0,0-1 0,0-1 0,0 1 0,0-1 0,0 2 0,1-1 0,-1 1 0,0-1 0,0-1 0,0 2 0,0-1 0,0-1 0,-1 1 0,1 1 0,0-2 0,0 1 0,0 1 0,0-2 0,0 2 0,-2-1 0,2-1 0,-1 1 0,1 1 0,-1-2 0,-1 1 0,2 1 0,-2-2 0,1 2 0,-1 0 0,1 0 0,-1 0 0,1-1 0,0 1 0,-1 0 0,0 0 0,1 0 0,0 0 0,0 0 0,-2 0 0,1 1 0,-11 2 0,1 0 0,0 2 0,-12 6 0,20-11 0,-21 15 0,18-10 0,-3-1 0,2-1 0,-1 0 0,1 0 0,-11 3 0,15-6 0,3 1 0,-1-1 0,-1 0 0,1 0 0,-1 0 0,1-1 0,1 1 0,-3-2 0,2 2 0,1 0 0,-2 0 0,1-1 0,1-1 0,-2 1 0,1 1 0,-1-3 0,2 1 0,-1 2 0,-1-3 0,3 2 0,-2-1 0,0 1 0,0 0 0,1-2 0,-2-3 0,-7-9 0,2-1 0,-1 0 0,1-2 0,1 2 0,-9-35 0,14 42 0,-1 2 0,3-2 0,-1 1 0,1 1 0,-1-2 0,1 0 0,1 2 0,-1-2 0,1 2 0,-1-2 0,3 2 0,-1 0 0,0-2 0,1 1 0,-1 1 0,5-8 0,29-39 0,-28 45 0,-2 0 0,1 1 0,-2-1 0,1-1 0,0-1 0,-3 3 0,7-16 0,-10 24 0,0 0 0,0 0 0,0 0 0,0 0 0,0 0 0,0 0 0,0-1 0,0 1 0,0 0 0,0 0 0,0 0 0,0 0 0,0 0 0,0 0 0,0-2 0,0 2 0,0 0 0,0 0 0,0 0 0,0 0 0,0 0 0,0 0 0,0 0 0,0-1 0,0 1 0,0 0 0,0 0 0,0 0 0,0 0 0,0 0 0,0 0 0,0 0 0,0 0 0,0 0 0,0 0 0,0 0 0,0 0 0,0 0 0,0 0 0,0 0 0,0 0 0,-1 0 0,1 0 0,0 0 0,0 0 0,0 0 0,0 0 0,0 0 0,0 0 0,-2 0 0,2 0 0,0 0 0,0 0 0,0 0 0,-10 4 0,-10 11 0,7-6 0,-1 1 0,-2-3 0,1 2 0,0-2 0,-17 5 0,-22 11 0,54-23 0,-24 11 0,24-11 0,-1 0 0,1 1 0,0-1 0,0 0 0,0 0 0,0 0 0,0 0 0,0 0 0,-2 0 0,2 0 0,0 0 0,-1 0 0,1 0 0,0 0 0,0 0 0,-1 0 0,1 0 0,0 0 0,-1 0 0,1 0 0,0 0 0,-1 0 0,1 0 0,0 0 0,0 0 0,0 0 0,0 0 0,0 0 0,0 0 0,-2-1 0,2 1 0,0 0 0,0 0 0,-1 0 0,1-2 0,0 2 0,0 0 0,0 0 0,0 0 0,-1-1 0,1 1 0,0 0 0,0 0 0,0 0 0,0 0 0,0 0 0,0-2 0,0 2 0,0 0 0,0-1 0,0 1 0,0 0 0,0 0 0,0-2 0,0 2 0,0 0 0,0 0 0,0 0 0,0 0 0,0 0 0,0-1 0,0 1 0,0 0 0,0 0 0,1-2 0,-1 2 0,0 0 0,0 0 0,1-1 0,3-8 0,0 2 0,2-2 0,0 2 0,-2-2 0,2 3 0,0-1 0,12-11 0,57-41 0,-6 7 0,35-54 0,-104 106 0,1 0 0,0 0 0,-1-2 0,0 2 0,0 0 0,1 0 0,-1-1 0,1 1 0,-1-1 0,0 1 0,2 0 0,-2 0 0,1 0 0,-1-2 0,0 2 0,1-1 0,-1 1 0,0-2 0,0 2 0,0 0 0,0-1 0,0 1 0,0-2 0,0 2 0,0-1 0,1 1 0,-1 0 0,0-2 0,0 2 0,0-1 0,-1-1 0,1 2 0,0-1 0,-1-1 0,0 2 0,-1-1 0,1 1 0,0 0 0,0 0 0,0-2 0,-1 2 0,0 0 0,1 0 0,1-1 0,-1 1 0,-2 0 0,1 0 0,-51 4 0,19 2 0,-34 10 0,60-13 0,-1-1 0,1 1 0,-1 1 0,1 1 0,1-1 0,0 0 0,-2 1 0,2 1 0,-11 11 0,14-12 0,1-1 0,0 0 0,1 1 0,0-1 0,-2 1 0,3-1 0,-2 2 0,2-2 0,-1 2 0,2 0 0,-1 0 0,-1-2 0,1 8 0,0 10 0,1 2 0,2 20 0,1-2 0,-6 112 0,6 100 0,-3-248 0,1 0 0,0 0 0,0-2 0,1 0 0,0 1 0,-1 1 0,2-2 0,-1 2 0,-1-2 0,3 1 0,-2-1 0,1 1 0,0-2 0,1 1 0,-1 0 0,1 1 0,4 1 0,0 1 0,2 0 0,0-1 0,-2 0 0,3 0 0,-1-2 0,16 7 0,-23-10 0,-2-1 0,0 0 0,0 0 0,2 1 0,-2-1 0,0 0 0,0 0 0,2 0 0,-2 0 0,0 0 0,1 0 0,0 0 0,0 0 0,-2-1 0,2 1 0,0 0 0,0 0 0,-1-1 0,0 1 0,1-2 0,-1 1 0,1 1 0,-2-2 0,1 1 0,1-1 0,-1 2 0,1-1 0,-1-1 0,-1 1 0,2 1 0,-1-3 0,-1 1 0,1 2 0,0-3 0,0 2 0,-1 0 0,0-1 0,2-1 0,0-10 0,2 3 0,-3-2 0,0 0 0,1-20 0,0 19 0,-2-253 0,-6 414 0,1-39 0,2-61 0,3 105 0,5-135 0,-5-17 0,0-1 0,1 0 0,-1 0 0,0 1 0,0-1 0,2 0 0,-2 0 0,0 0 0,0 2 0,0-2 0,0 0 0,1 0 0,-1 0 0,0 0 0,1 0 0,-1 0 0,0 0 0,1 1 0,-1-1 0,1 0 0,-1 0 0,0 0 0,2 0 0,-2-1 0,0 1 0,0 0 0,1 0 0,0-2 0,1 1 0,1 0 0,-3 1 0,2-2 0,-1-1 0,2 3 0,-3-1 0,2-2 0,-1 3 0,1-3 0,-1 1 0,0 1 0,-1-2 0,2-1 0,4-11 0,0-1 0,-1 1 0,0-3 0,-3 2 0,2 0 0,1-22 0,0-101 0,-5 112 0,-3 1 0,-4-39 0,6 58 0,-2 0 0,3 1 0,-2-3 0,0 3 0,-1-1 0,0 1 0,0-2 0,0 3 0,-1-1 0,0-2 0,1 4 0,-2-2 0,-9-10 0,14 16 0,-3-1 0,2-2 0,-1 1 0,2 2 0,-3-1 0,1-1 0,-1 1 0,2 1 0,0 0 0,-1-2 0,0 2 0,0-1 0,0 1 0,-1 0 0,2 0 0,-1 0 0,-1 0 0,2 0 0,-1 0 0,-2 1 0,2-1 0,0 2 0,0-2 0,2 1 0,-1 1 0,-2-1 0,2-1 0,0 2 0,0-1 0,1 1 0,-1-1 0,-1 0 0,1 1 0,0-1 0,0 1 0,1-1 0,0 1 0,-1-1 0,1 2 0,-2-3 0,2 3 0,-1-1 0,1-1 0,0 2 0,0 1 0,-2 29 0,1 0 0,5 58 0,2-72 0,-6-17 0,0-2 0,0 0 0,2 1 0,-2-1 0,0 0 0,0 0 0,1 2 0,-1-2 0,0 0 0,0 0 0,0 0 0,0 0 0,1 0 0,-1 0 0,0 0 0,1 0 0,-1 1 0,1-1 0,-1 0 0,0 0 0,2 0 0,-2 0 0,1 0 0,-1 0 0,1 0 0,-1-1 0,2 1 0,0 0 0,-1-2 0,0 1 0,0-1 0,0 2 0,1-1 0,-1 0 0,0-1 0,0 2 0,-1-3 0,1 2 0,1 1 0,-1-2 0,-1-1 0,1 3 0,0-3 0,-1 0 0,6-13 0,-2 2 0,-1 0 0,1-2 0,0 0 0,-3 1 0,1-1 0,-1 2 0,-1-3 0,-1 3 0,0-2 0,-1-15 0,0 28 0,2 3 0,0-2 0,-1 0 0,1 2 0,-1-2 0,1-1 0,-1 3 0,1-1 0,-1-1 0,-1 1 0,2 1 0,0-2 0,-1 1 0,0-1 0,0 2 0,0-1 0,-1-1 0,2 1 0,-2 1 0,1 0 0,0-2 0,-1 1 0,0-1 0,0 2 0,-1 0 0,2 0 0,-1 0 0,-1 0 0,2 0 0,-1 0 0,0 2 0,0-2 0,1 0 0,-2 1 0,1 1 0,1-2 0,0 0 0,-4 4 0,-2 1 0,2-1 0,-1 1 0,1-1 0,0 0 0,-1 2 0,1 0 0,2 1 0,-7 7 0,5-3 0,-1 1 0,3 1 0,-3 0 0,3 1 0,0-1 0,-3 24 0,3-7 0,1 0 0,3 31 0,-1-53 0,1-2 0,-1 1 0,2-1 0,-1 0 0,1 1 0,-1-1 0,2 0 0,-1 0 0,1-1 0,-1 1 0,2 0 0,-2 0 0,3-2 0,-2 1 0,1 1 0,0-2 0,0 1 0,1-1 0,0 0 0,-1 1 0,0-2 0,2 0 0,-1 0 0,1 1 0,-1-3 0,0 2 0,1-1 0,0 1 0,0-3 0,0 1 0,0 1 0,0-1 0,-1-1 0,13 0 0,-15 0 0,1-1 0,-1-1 0,1 1 0,1-1 0,-3 1 0,3-1 0,-3 1 0,3-2 0,-2 1 0,0 0 0,1-1 0,-1 1 0,-1-2 0,1 1 0,4-6 0,-3 3 0,0 2 0,-1-2 0,1 0 0,-2 0 0,2 0 0,-2 0 0,1-1 0,-2 1 0,2-10 0,1-13 0,0-1 0,-3 1 0,-4-55 0,3 84 0,0-1 0,2-1 0,-2-1 0,-2 3 0,2-1 0,0 0 0,0-1 0,0 1 0,-1-1 0,1 1 0,0 1 0,-1-2 0,1-1 0,0 3 0,-1-1 0,1-1 0,-1 1 0,-1 1 0,1-2 0,1 1 0,-1-1 0,0 2 0,0 0 0,-1 0 0,1 0 0,0 0 0,0 0 0,1 0 0,-1 0 0,1 0 0,-2 0 0,1 0 0,0 2 0,0-2 0,1 1 0,0-1 0,-1 2 0,-1-2 0,2 0 0,-1 1 0,0-1 0,1 2 0,-1-1 0,0-1 0,1 2 0,-6 7 0,0-1 0,0 1 0,1 1 0,-5 11 0,2 2 0,1 2 0,-8 31 0,12-43 0,1 1 0,1-3 0,0 3 0,0-3 0,1 2 0,3 23 0,-1-32 0,-2-1 0,1 1 0,0-1 0,0 2 0,2-2 0,-2 0 0,0 0 0,1 1 0,1-1 0,-2 0 0,1 1 0,1-2 0,-1 1 0,1 0 0,-1-1 0,2 1 0,-1-1 0,0 1 0,0-3 0,0 3 0,0-2 0,0 1 0,0-1 0,1 1 0,-1-2 0,1 1 0,0 1 0,-2-2 0,3 0 0,1 1 0,1-1 0,0 0 0,-1 0 0,1-1 0,1-1 0,-1 1 0,-1 1 0,1-3 0,-1 1 0,1-1 0,-1 0 0,0 0 0,0-1 0,0 1 0,11-9 0,1-8 0,0 1 0,-3-3 0,2 0 0,-4-2 0,2 1 0,-3 1 0,1-5 0,-2 4 0,-2-4 0,0 1 0,9-40 0,-13 41 0,-3-1 0,2 1 0,-3-2 0,-2-34 0,-17 128 0,-5 30 0,6-27 0,-12 101 0,29-171 0,-1 4 0,1-1 0,-1 0 0,1 0 0,0 1 0,0-1 0,0 0 0,1 2 0,-1-3 0,1 1 0,-1 0 0,3 6 0,-3-9 0,0 0 0,0 0 0,0 0 0,0 0 0,0 2 0,1-2 0,-1 0 0,0 0 0,0 0 0,0 0 0,0 0 0,1 0 0,-1 0 0,0 1 0,0-1 0,0 0 0,0 0 0,1 0 0,-1 0 0,0 0 0,0 0 0,0 0 0,1 0 0,-1 0 0,0 0 0,0 0 0,0 0 0,2 0 0,-2 0 0,0 0 0,0 0 0,0 0 0,0 0 0,0-1 0,0 1 0,0 0 0,0 0 0,1 0 0,-1 0 0,0 0 0,0 0 0,0-2 0,0 2 0,0 0 0,1 0 0,-1 0 0,0 0 0,0 0 0,0 0 0,0 0 0,7-13 0,3-12 0,-3 0 0,1-1 0,6-35 0,4-82 0,0 12 0,3 33 0,-14 71 0,-3 17 0,0 0 0,0 1 0,0 0 0,1 0 0,1 1 0,-1-3 0,1 3 0,0 0 0,0 1 0,15-14 0,-21 21 0,0-1 0,1 1 0,-1 0 0,0-2 0,0 2 0,0 0 0,0-1 0,2 1 0,-2 0 0,0 0 0,1 0 0,-1-2 0,1 2 0,-1 0 0,0 0 0,1 0 0,-1 0 0,1 0 0,-1 0 0,0 0 0,0 0 0,0 0 0,2 0 0,-2 0 0,1 0 0,-1 0 0,1 0 0,-1 0 0,0 0 0,1 0 0,-1 2 0,1-2 0,-1 0 0,0 0 0,2 1 0,-2 1 0,1-1 0,0 1 0,0-1 0,-1 1 0,1-1 0,-1 1 0,2-1 0,-2 1 0,0 1 0,0 1 0,3 53 0,-3-50 0,1 54 0,2-16 0,-3 1 0,-10 74 0,7-105 0,0-2 0,-2 0 0,1-1 0,0 1 0,-13 21 0,-37 57 0,37-68 0,16-20 0,0-1 0,1-1 0,0-1 0,-1 2 0,1-1 0,-1 0 0,-1-1 0,1 2 0,0-2 0,1 1 0,-1 1 0,0-2 0,-1 0 0,1 1 0,0 1 0,0-2 0,0 1 0,-3-1 0,3 0 0,1 0 0,-3 0 0,2-1 0,0 1 0,0-2 0,0 1 0,1 1 0,-2 0 0,1-2 0,0 2 0,0-1 0,1-1 0,-1 2 0,1-1 0,-2 0 0,2-1 0,-1 2 0,0-1 0,0-2 0,0 1 0,1 1 0,-2-1 0,2 1 0,0 1 0,-1-2 0,0 1 0,0-1 0,0 2 0,-1-1 0,2 1 0,-1-2 0,0 1 0,0 1 0,0 0 0,-2-2 0,3 2 0,-1-1 0,0 1 0,0 0 0,-2-1 0,3 1 0,-1 0 0,-1 0 0,0 0 0,0 0 0,0 1 0,-2-1 0,3 1 0,-2 1 0,0-2 0,2 1 0,-2 1 0,1-1 0,1 1 0,-2-1 0,1 1 0,1 1 0,-4 1 0,-2 5 0,-1 1 0,1 0 0,1-1 0,0 3 0,-5 9 0,-39 77 0,25-48 0,-4 32 0,27-81 0,1 2 0,-2 0 0,1-1 0,-1 1 0,1-2 0,0 1 0,0 1 0,-1-3 0,0 2 0,1 0 0,-2-2 0,3 1 0,-2 1 0,-1-1 0,2-1 0,-2 0 0,2 2 0,-2-2 0,2 0 0,-4 0 0,-2 1 0,2-1 0,0 0 0,-1-1 0,1-1 0,0 2 0,-1-1 0,1-2 0,-10-1 0,10-1 0,2 2 0,-2-1 0,0-1 0,1 1 0,0 0 0,0-1 0,0-1 0,2 0 0,-8-7 0,10 9 0,-3 1 0,2-2 0,2 3 0,-3-3 0,1 2 0,1-1 0,1-1 0,-1 1 0,-1 0 0,1-1 0,0 1 0,1 1 0,0-2 0,0 1 0,0 0 0,1-8 0,-1 12 0,0 0 0,0 0 0,0 0 0,0-2 0,0 2 0,0 0 0,0 0 0,0 0 0,0-1 0,1 1 0,-1 0 0,0 0 0,0-1 0,0 1 0,0 0 0,0 0 0,2 0 0,-2 0 0,0 0 0,0 0 0,0 0 0,1 0 0,-1 0 0,0 0 0,0 0 0,0 0 0,0 0 0,0 0 0,0-2 0,0 2 0,1 0 0,-1 0 0,0 0 0,0 0 0,1 0 0,-1 0 0,0 0 0,1 2 0,10 3 0,8 16 0,-4 1 134,21 43-1,-9-11-1765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51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0 466 24575,'4'7'0,"-1"1"0,1-2 0,1 1 0,-2-1 0,2 1 0,1-1 0,-1-2 0,0 2 0,8 8 0,-8-11 0,-1-1 0,1 1 0,0-1 0,0 1 0,1-2 0,-1 2 0,-1-3 0,1 3 0,1-1 0,-1-2 0,1 0 0,-1 0 0,7 0 0,-6 0 0,0 0 0,0 0 0,0-2 0,0 1 0,0-1 0,0 1 0,0-2 0,7-2 0,-9 1 0,-1 3 0,1-2 0,-1-2 0,1 2 0,0 0 0,-2 0 0,2-3 0,-2 4 0,0-3 0,1 1 0,4-7 0,-5 3 0,2 0 0,1 1 0,0 0 0,-2-1 0,3 1 0,-1 3 0,1-4 0,6-3 0,-12 11 0,1 0 0,-1-2 0,0 2 0,1 0 0,-1 0 0,2-1 0,-2 1 0,1 0 0,-1 0 0,0 0 0,0 0 0,0 0 0,1 0 0,-1 0 0,1 0 0,-1 0 0,1 0 0,-1 0 0,2 0 0,-2 0 0,1 0 0,-1 0 0,0 0 0,0 0 0,1 0 0,-1 1 0,1-1 0,-1 0 0,0 0 0,1 2 0,-1-2 0,2 0 0,-2 0 0,0 1 0,1-1 0,-1 0 0,0 0 0,0 0 0,0 1 0,0-1 0,0 2 0,0-2 0,1 0 0,-1 1 0,0-1 0,0 0 0,0 0 0,0 2 0,0-2 0,0 1 0,0-1 0,0 2 0,0-2 0,0 0 0,0 0 0,0 1 0,0 1 0,-1 31 0,-2-19 0,0-3 0,-1 3 0,-1-3 0,1 3 0,-2-4 0,1 2 0,-1-1 0,-1 1 0,-1-2 0,-10 14 0,15-20 0,-1-1 0,2 2 0,-3-3 0,1 3 0,1-2 0,-1 0 0,-1 1 0,1-2 0,0 1 0,-1-2 0,0 2 0,1-2 0,0 1 0,-2-1 0,1-1 0,0 2 0,2-1 0,-3-1 0,1 0 0,0 0 0,0 0 0,-1 0 0,3-1 0,-2-1 0,0 2 0,-1-1 0,-6-5 0,10 5 0,-3-1 0,3-1 0,-2 0 0,2 2 0,-2-2 0,2 0 0,-2 0 0,-3-7 0,7 10 0,-1 0 0,1-2 0,-2 2 0,2-1 0,0-1 0,0 2 0,0 0 0,0-1 0,0 1 0,0-2 0,-1 1 0,1 1 0,0 0 0,0-2 0,0 2 0,0-1 0,0-1 0,0 2 0,0 0 0,1-2 0,-1 0 0,0 2 0,0 0 0,2-1 0,-1 1 0,-1-2 0,1 1 0,0 1 0,-1 0 0,1 0 0,1-2 0,-2 2 0,1 0 0,-1-1 0,1 1 0,0 0 0,0-2 0,1 2 0,-2 0 0,1 0 0,1 0 0,10-1 0,1-2 0,23-9 0,-31 11 0,-1-1 0,1-1 0,-2 0 0,1 0 0,1 0 0,-2 1 0,1-1 0,-1-2 0,1 2 0,-2-1 0,7-6 0,3-11 0,14-33 0,-17 36 0,-1 1 0,0 0 0,19-24 0,-3 12 0,-13 16 0,-1 0 0,1-2 0,11-19 0,37-74 0,-39 68 186,-14 31-327,-3 2 0,2-2 0,0 0 0,-3 0 0,2 1 0,-2-1 0,2-2 0,-3 3 0,0-3 0,3-15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52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698 1 24575,'0'351'0,"0"-335"0,-1 0 0,-2 0 0,2 0 0,-8 30 0,1-26 0,-16 32 0,-4 11 0,19-35 0,-3-2 0,0-1 0,-1 1 0,-1-2 0,-19 27 0,27-43 0,1-1 0,-1 0 0,0 1 0,0-3 0,-1 1 0,0 0 0,0 0 0,-10 6 0,9-12 0,10-6 0,14-12 0,-10 12 0,22-39 0,-23 36 0,0-1 0,1 1 0,0 0 0,1 0 0,-1 2 0,9-8 0,-9 10 0,1-1 0,-1-2 0,0 4 0,1-3 0,-1 1 0,-1-3 0,0 2 0,-1-1 0,1-1 0,-1 2 0,-1 0 0,1-2 0,0 0 0,-2 0 0,2 1 0,-3-1 0,4-18 0,-4 11 0,0 0 0,10-26 0,-10 36 0,0-2 0,2 2 0,-1 1 0,2-3 0,-2 2 0,2 2 0,-1-2 0,8-10 0,-11 16 0,0 0 0,0 0 0,1 0 0,-1-1 0,0 1 0,1 0 0,-1 0 0,0-2 0,0 2 0,0 0 0,0 0 0,2 0 0,-2-1 0,1 1 0,-1 0 0,0 0 0,1 0 0,-1 0 0,1 0 0,-1 0 0,0 0 0,1 0 0,-1 0 0,0 0 0,0 0 0,2 0 0,-2 0 0,0 0 0,1 0 0,-1 1 0,1-1 0,9 15 0,-3 24 0,-6-36 0,1 16 0,1 0 0,-3 0 0,0 33 0,0-40 0,-3-2 0,2 0 0,-1 0 0,-1 1 0,0-3 0,-1 3 0,1-1 0,-8 12 0,-14 32 0,16-33 0,1-2 0,-19 26 0,25-40 0,-2-1 0,1 1 0,-1-1 0,-1 0 0,2 1 0,-2-1 0,0-1 0,0 2 0,1-2 0,-1-1 0,-1 1 0,-9 5 0,-4-2 0,0 2 0,0 1 0,2 1 0,-1 1 0,0 0 0,-15 14 0,25-19 0,1-1 0,-1 1 0,-1-2 0,1-1 0,0 0 0,-1 1 0,0-2 0,0 1 0,-14 1 0,9-2 0,1-2 0,-2 0 0,1 0 0,0 0 0,-21-6 0,7-2 0,1-1 0,-1-1 0,-37-18 0,60 25-42,1 0-1,0 1 0,-1-3 1,2 1-1,-1 1 0,0-2 1,1 1-1,-1 0 0,2-1 1,-2 1-1,2-1 0,-1 0 1,0 0-1,2 1 0,-2-2 1,2 0-1,-1 0 0,2 0 1,-2 2-1,1-2 0,0 0 1,1 0-1,0 2 0,0-4 1,0 3-1,1-1 0,-1 1 1,1-1-1,1 1 0,-1-1 1,4-7-1,4-7-6783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53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206 905 24575,'-3'0'0,"-1"0"0,-1-1 0,3-1 0,-3 1 0,3 1 0,-2-2 0,1 0 0,-1 0 0,2-1 0,-2 2 0,0-2 0,1 1 0,-3-4 0,-35-41 0,37 43 0,-10-14 0,0-2 0,0-1 0,2-1 0,-1 0 0,4-1 0,-14-31 0,20 39 0,0 0 0,2-1 0,-2 1 0,2-1 0,1 2 0,0-3 0,4-16 0,-3-22 0,-1-398-1365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54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 0 24575,'-2'134'0,"4"137"0,12-161 0,-4-31 0,-7-66-1365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55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37 1 24575,'-1'0'0,"0"0"0,-1 1 0,0-1 0,2 2 0,-2-2 0,0 0 0,1 0 0,0 1 0,0 1 0,0-1 0,-1-1 0,1 2 0,0-1 0,0 1 0,1-2 0,-1 1 0,-1 1 0,1-1 0,0-1 0,0 3 0,1-1 0,-1-2 0,1 2 0,0 0 0,0-2 0,-2 3 0,1 1 0,-6 45 0,7-35 0,0 1 0,0 0 0,1-2 0,2 2 0,-2-1 0,1-1 0,2 2 0,-1 0 0,2-2 0,0 0 0,12 24 0,-6-17-227,-1 1-1,4-2 1,-1 0-1,0 0 1,27 28-1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56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24575,'0'10'0,"0"-1"0,1 1 0,0-1 0,1 0 0,0 1 0,0-1 0,1 1 0,0-1 0,0 0 0,2 0 0,-2 0 0,2-1 0,0 1 0,0-2 0,-1 1 0,10 8 0,7 10 0,2-2 0,1 1 0,34 25 0,-36-36 0,0-2 0,2 0 0,24 8 0,-40-17 0,31 12-682,60 14-1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57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44 120 24575,'0'2'0,"3"-1"0,-1 1 0,-1-2 0,2 1 0,-1 1 0,0-1 0,0-1 0,0 2 0,0-2 0,0 1 0,0-1 0,4 2 0,30-2 0,-23 0 0,-9 0 0,-1 0 0,0 0 0,0 0 0,1 0 0,0 0 0,-2-2 0,2 1 0,-2 1 0,2-2 0,-2 1 0,2-1 0,-2 1 0,2-1 0,2-2 0,-3-1 0,1 1 0,-2 1 0,2-1 0,-2-1 0,2 1 0,-2 0 0,-1-1 0,2 1 0,0-7 0,5-8 0,-8 15 0,1 0 0,0 1 0,0 0 0,0-2 0,1 2 0,-1-1 0,1 1 0,1 0 0,-2 0 0,1-1 0,1 1 0,4-5 0,-7 8 0,1 0 0,-1 0 0,0-1 0,0 1 0,0 0 0,0 0 0,1 0 0,-1 0 0,0 1 0,1-1 0,-1 0 0,0 0 0,2 0 0,-2 0 0,0 0 0,0 0 0,1 0 0,-1 2 0,0-2 0,1 0 0,-1 0 0,0 0 0,0 0 0,0 0 0,0 0 0,0 0 0,0 0 0,0 1 0,1-1 0,-1 0 0,0 2 0,0-2 0,0 0 0,0 1 0,0-1 0,0 0 0,0 0 0,1 0 0,-1 0 0,0 0 0,0 2 0,0-2 0,0 0 0,0 1 0,0-1 0,-1 0 0,1 2 0,0 17 0,-1-13 0,0 0 0,-2-1 0,1 1 0,0 0 0,-2 0 0,2-2 0,-2 1 0,-4 8 0,-34 37 0,32-44 0,3 0 0,-3 0 0,1-2 0,-1 2 0,0-2 0,1 1 0,-2-1 0,3-1 0,-3-2 0,-16 4 0,0 2 0,4 3-1365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58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143 1 24575,'-8'62'0,"4"-27"0,-4 34 0,-18 83 0,0-75 0,9-32 0,13-33 33,-2 0-1,1-4 0,-1 3 0,-9 12 1,-2 5-1560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59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44 1 24575,'0'0'0,"1"0"0,1 1 0,-1-1 0,0 2 0,-1-2 0,1 0 0,-1 0 0,1 1 0,1-1 0,-1 2 0,-1-2 0,1 1 0,0-1 0,0 2 0,-1-2 0,0 1 0,0 1 0,2-2 0,-2 1 0,1 1 0,-1-1 0,1-1 0,-1 2 0,0-1 0,1 1 0,-1-2 0,0 2 0,5 35 0,-5-35 0,1 12 0,-1 2 0,-1 30 0,0-39 0,-2-1 0,3 1 0,-2-1 0,0 2 0,0-1 0,-1-1 0,-1 1 0,2-2 0,-5 8 0,-33 48-1365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20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225 930 24575,'-3'0'0,"-2"-2"0,1 1 0,0 0 0,0 0 0,1 0 0,-2 0 0,2-2 0,0 1 0,-1 0 0,0 0 0,0-1 0,1 1 0,-4-4 0,-37-41 0,40 43 0,-12-16 0,0 0 0,2-2 0,0 0 0,1 0 0,2-2 0,-14-31 0,22 39 0,0 1 0,0-1 0,1 0 0,1 0 0,1 0 0,0 0 0,3-19 0,0-20 0,-3-411-1365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60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61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24575,'0'0'-8191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62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133 0 24575,'0'568'0,"0"-561"0,0-1 0,-1 1 0,0-1 0,0 2 0,-1-3 0,1 1 0,-1 2 0,-1-4 0,2 3 0,-2-1 0,-6 9 0,1 0 0,-3-2 0,-23 26 0,28-33 44,3 2 0,-2-2-1,0 1 1,2 0 0,-1 1-1,-3 9 1,-16 29-1715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63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229 1 24575,'0'1'0,"0"1"0,0-1 0,0 2 0,0-3 0,0 3 0,-1-1 0,1-1 0,0 1 0,-1-1 0,1 1 0,0-1 0,-1 1 0,1-1 0,-2 0 0,1 1 0,0-1 0,0 1 0,1-1 0,-1-1 0,-1 2 0,1-1 0,0 1 0,0-2 0,-3 3 0,1-2 0,-3 2 0,1-1 0,0-1 0,0 0 0,-10 1 0,10-1 0,-1-1 0,1 2 0,0-1 0,-1 1 0,-5 2 0,4 1 0,-2 0 0,0 1 0,2 0 0,-1 2 0,-1-3 0,2 4 0,0-1 0,1-1 0,-1 2 0,1 0 0,1-1 0,0 1 0,-1 1 0,1-1 0,-3 18 0,5-22-195,1 1 0,1 0 0,-3-1 0,2-1 0,-1 2 0,-5 7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64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288 0 24575,'0'3'0,"0"-2"0,0 2 0,-1-3 0,1 3 0,-2-1 0,1 1 0,1-2 0,-1 1 0,0 1 0,0-3 0,1 2 0,-2 0 0,0-1 0,1 1 0,-2 1 0,-28 25 0,13-12 0,6-3 0,3-4 0,1-2 0,-1 2 0,-15 9 0,18-13 0,-3 1 0,2 2 0,1-2 0,-12 16 0,11-15 0,1 0 0,0-1 0,0 1 0,0-2 0,-13 11 0,12-10-92,-1 0 0,1-2 0,0 3-1,1-1 1,0 2 0,0-2 0,-7 13 0,8-11-536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65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0 24575,'859'0'-1365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66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194 90 24575,'-1'9'0,"-1"-1"0,0 0 0,-1 0 0,1 0 0,-1-1 0,0 1 0,-1-1 0,1 0 0,-8 10 0,0 1 0,-22 45 0,-50 88 0,82-150 0,0 1 0,1-1 0,-1 1 0,1-1 0,-1 1 0,0-1 0,0 1 0,1-1 0,-1 1 0,1 0 0,-1 1 0,1-2 0,1-1 0,-1 0 0,0 0 0,1 0 0,-1 0 0,0 0 0,1 0 0,-1 0 0,0 0 0,1 1 0,-1-1 0,0 0 0,1 0 0,-1 0 0,0-1 0,1 1 0,-1 0 0,0 0 0,0 0 0,0 0 0,0 0 0,0 0 0,1 0 0,-1 0 0,0-1 0,1 1 0,-1 0 0,0 0 0,0 0 0,1-1 0,-1 1 0,0-1 0,34-28 0,73-100 0,-79 91 0,1 2 0,59-56 0,-87 91 0,0 0 0,0 0 0,0 0 0,1 0 0,-1 1 0,-1-1 0,1 0 0,1 1 0,-1-1 0,0 0 0,1 1 0,-1 0 0,1-1 0,1 1 0,-3 0 0,0 0 0,1 0 0,-1 0 0,0 1 0,1-1 0,-1 0 0,1 0 0,-1 1 0,0-1 0,0 0 0,1 1 0,-1-1 0,0 0 0,0 1 0,1-1 0,-1 0 0,0 1 0,0-1 0,0 0 0,1 1 0,-1-1 0,0 1 0,0-1 0,0 0 0,0 1 0,0-1 0,0 1 0,0-1 0,0 0 0,0 1 0,0 0 0,-1 4 0,1-1 0,-1 1 0,0 0 0,0-1 0,-1 1 0,1 0 0,-4 5 0,-80 151 0,0 1 0,68-123 0,11-25 0,9-22 0,24-59 0,-15 34 0,26-50 0,3 15 0,71-89 0,-110 155 0,30-35 0,-30 36 0,-2-1 0,2 1 0,0-1 0,0 1 0,0 0 0,0-1 0,0 1 0,-1 0 0,1 0 0,0 1 0,0-1 0,0 0 0,0 1 0,0-1 0,0 1 0,1 0 0,2 0 0,-4 0 0,0 1 0,0-1 0,0 1 0,0-1 0,0 1 0,0-1 0,0 1 0,0 0 0,-1-1 0,1 1 0,0 0 0,0 0 0,-1 0 0,0 0 0,1 0 0,-1 0 0,1 0 0,-1 0 0,1 0 0,-1 0 0,0 0 0,1 0 0,-1 0 0,0 2 0,3 28 0,-5-11 0,0 0 0,-1 0 0,0 0 0,-2-1 0,-13 37 0,5-22 0,-2-1 0,-25 43 0,16-37 0,0-1 0,-3-2 0,-31 35 0,58-71 0,0 0 0,-1 1 0,1-1 0,0 1 0,0-1 0,-1 0 0,1 1 0,-1-1 0,1 0 0,0 0 0,-1 1 0,1-1 0,-1 0 0,1 0 0,-1 0 0,1 1 0,0-1 0,-1 0 0,1 0 0,-1 0 0,1 0 0,-1 0 0,1 0 0,-1 0 0,1 0 0,-2-10 0,8-19 0,4 9 0,2 1 0,0 0 0,0 1 0,2 0 0,1 1 0,15-16 0,6-6 0,25-37 0,38-41 0,-87 109 0,-12 8 0,1 0 0,-1 0 0,0 0 0,0 0 0,0 0 0,1 0 0,-1 0 0,0 1 0,0-1 0,0 0 0,1 0 0,-1 0 0,0 0 0,0 0 0,0 0 0,0 0 0,0 0 0,0 0 0,0 1 0,0-1 0,0 0 0,0 0 0,1 0 0,-1 0 0,0 1 0,0-1 0,0 0 0,0 0 0,0 0 0,0 1 0,0-1 0,0 0 0,0 0 0,0 1 0,1 1 0,-1 1 0,0-1 0,0 1 0,-1-1 0,1 1 0,0-1 0,-1 0 0,0 4 0,-14 38 0,-2-1 0,-31 56 0,25-53 0,8-12 0,-29 54 0,38-77 0,-2 0 0,2 0 0,-2-1 0,-1 0 0,-8 9 0,17-18 0,-1-1 0,1 1 0,-1-1 0,0 1 0,1 0 0,-1-1 0,1 1 0,-1-1 0,0 0 0,0 1 0,1-1 0,-1 1 0,1-1 0,-1 0 0,1 0 0,-1 0 0,0 1 0,0-1 0,0 0 0,0 0 0,1 0 0,-1 0 0,0 0 0,0 0 0,0 0 0,1-1 0,-1 1 0,0 0 0,0-1 0,0 0 0,0 0 0,0 0 0,0-1 0,0 1 0,0 0 0,0-1 0,0 1 0,1-1 0,-1 1 0,1-1 0,-1 1 0,1-1 0,-1 1 0,1-3 0,0-6 0,-1 0 0,0 0 0,1 0 0,2-11 0,1-1 0,1-1 0,1 1 0,2 0 0,-1 1 0,12-21 0,53-102 0,-39 82 0,-29 57 0,5-12 0,1 1 0,20-29 0,-26 42 0,0-1 0,-1 1 0,1 0 0,1 0 0,-1 0 0,0 0 0,1 0 0,-1 1 0,0 0 0,1 0 0,1 0 0,-2 0 0,1 1 0,0-1 0,0 1 0,0 0 0,8 0 0,-10 1 0,-1 0 0,1 1 0,0-1 0,-2 1 0,2 0 0,-1-1 0,1 1 0,-1 0 0,1 0 0,-1 0 0,1 0 0,-1 0 0,-1 0 0,1 0 0,1 0 0,-1 1 0,0-1 0,0 0 0,0 1 0,0-1 0,-1 1 0,1-1 0,0 1 0,-1 0 0,1 2 0,3 7 0,-1 1 0,2 18 0,-3-20 0,2 9 0,0-1 0,-2 1 0,-1-1 0,0 1 0,-1 0 0,-1 0 0,0 0 0,0-1 0,-3 1 0,1-1 0,-10 28 0,9-36 0,-2 0 0,1 0 0,-2-1 0,1 1 0,-10 9 0,-2 3 0,-1 5 0,-28 28 0,47-54 0,-1-1 0,1 1 0,-1 0 0,0-1 0,1 1 0,-1-1 0,1 1 0,-1-1 0,1 1 0,-1-1 0,1 1 0,-1-1 0,0 1 0,0-1 0,1 0 0,-1 0 0,0 1 0,0-1 0,0 0 0,0 0 0,0 0 0,1 0 0,-1 0 0,0 0 0,1 0 0,-2 0 0,1-1 0,0 0 0,0 0 0,1 0 0,-1 1 0,1-1 0,-1 0 0,1 0 0,-1 0 0,1 0 0,-1 0 0,1 0 0,0 0 0,-1 0 0,1 0 0,0-1 0,0 1 0,0-2 0,0-6 0,0 0 0,0-1 0,4-16 0,3-6 0,3 1 0,-1 0 0,3 0 0,21-43 0,-5 22 0,53-75 0,-77 120 0,1 1 0,1 1 0,-2-1 0,2 1 0,-1 0 0,13-8 0,-17 12 0,1 0 0,-1 0 0,0 0 0,1 0 0,0 0 0,0 1 0,-1-1 0,1 1 0,-1-1 0,1 1 0,0 0 0,0-1 0,0 1 0,0 0 0,0 0 0,-1 1 0,1-1 0,-1 0 0,1 1 0,0-1 0,0 1 0,0-1 0,-1 1 0,0 0 0,1 0 0,0 0 0,-1 0 0,1 0 0,-1 0 0,1 0 0,-2 1 0,2-1 0,1 3 0,1 2 0,-1 0 0,0 1 0,0-1 0,0 1 0,-1 0 0,0 0 0,0 0 0,0 0 0,-1 0 0,0 0 0,1 15 0,-2 4 0,-6 50 0,2-42 0,-3-1 0,0 0 0,-2 0 0,-16 40 0,-2-10 0,-36 66 0,45-95 0,-2 0 0,0-2 0,-2 0 0,-48 53 0,69-84 0,0 0 0,0 0 0,0 0 0,-1 0 0,1-1 0,0 1 0,1 0 0,-2 0 0,1-1 0,0 1 0,-1-1 0,1 1 0,-1-1 0,1 0 0,-2 1 0,2-1 0,0 0 0,0-1 0,0 1 0,1 0 0,-1 0 0,0-1 0,0 1 0,1 0 0,-1-1 0,0 1 0,1-1 0,-1 1 0,1-1 0,0 1 0,-1-1 0,1 1 0,-1-1 0,1 0 0,-1 1 0,0-3 0,-1-1 0,0-1 0,1 0 0,-1 0 0,1-1 0,1 1 0,-1 0 0,0-6 0,1 10 0,-2-25 0,2-51 0,0 70 0,1 1 0,-1 0 0,1 0 0,1-1 0,-2 1 0,2 0 0,1 0 0,-1 1 0,1-1 0,-1 0 0,1 1 0,0-1 0,1 0 0,3-5 0,-4 9 0,0 0 0,-1 0 0,1 0 0,1 0 0,-1 0 0,-1 1 0,1 0 0,1-1 0,-1 1 0,0 0 0,1 1 0,3-2 0,-29 27 0,11-14 0,7-7 0,1 0 0,-1-1 0,0 1 0,0-1 0,0 0 0,-1 0 0,1-1 0,-6 3 0,10-5 0,-1 0 0,1 0 0,0 0 0,0 1 0,0-1 0,-1 0 0,1 0 0,0 0 0,0 0 0,-1 0 0,1 0 0,0 0 0,0 0 0,-1-1 0,1 1 0,0 0 0,0 0 0,0 0 0,-1 0 0,1 0 0,0 0 0,0 0 0,0 0 0,-1-1 0,1 1 0,0 0 0,0 0 0,0 0 0,0 0 0,-1-1 0,1 1 0,0 0 0,0 0 0,0 0 0,0-1 0,0 1 0,0 0 0,0 0 0,0-1 0,0 1 0,0 0 0,1-15 0,9-16 0,-10 30 0,80-189 0,-120 296 0,17-52 0,9-20 0,-2 0 0,-23 41 0,39-75 0,-1 1 0,1-1 0,0 1 0,-1-1 0,1 1 0,0-1 0,-1 1 0,1-1 0,-1 1 0,1-1 0,-1 1 0,1-1 0,-1 0 0,1 1 0,-1-1 0,1 0 0,-1 0 0,1 1 0,-1-1 0,0 0 0,1 0 0,-1 0 0,1 0 0,0 0 0,-1-1 0,1 1 0,-1 0 0,1 0 0,0-1 0,-1 1 0,1 0 0,0-1 0,0 1 0,-1-1 0,1 1 0,0 0 0,0-1 0,0 1 0,-1-1 0,1 1 0,0 0 0,0-1 0,0 1 0,0-1 0,-2-29 0,5 3 0,1 1 0,0-1 0,2 2 0,13-41 0,-18 65 0,-1 0 0,1 1 0,-1-1 0,0 0 0,1 0 0,-1 0 0,0 0 0,0 0 0,1 0 0,-1 1 0,0-1 0,0 0 0,0 0 0,0 0 0,0 0 0,-1 0 0,1 0 0,0 0 0,0 0 0,-1 1 0,1-1 0,0 0 0,-1 0 0,1 0 0,-1 0 0,1 1 0,-1-2 0,-1 1 0,1 1 0,1-1 0,-1 1 0,-1-1 0,1 1 0,-1 0 0,1-1 0,0 1 0,-1 0 0,1 0 0,0 0 0,0 0 0,0 0 0,-1 0 0,-1 1 0,-9 2 0,1 0 0,1 1 0,-12 6 0,18-9 0,-18 11 0,15-8 0,-2 0 0,2-1 0,-1 0 0,0 0 0,-9 2 0,14-5 0,1 1 0,0-1 0,0 0 0,0 0 0,0 0 0,0-1 0,0 1 0,-1-1 0,1 1 0,1-1 0,-1 1 0,0-1 0,0 0 0,0 0 0,0 0 0,1-1 0,-1 1 0,0 0 0,0-1 0,1 1 0,-1-1 0,0 1 0,2-1 0,-1 0 0,-3-3 0,-4-9 0,-1 0 0,2-1 0,0 0 0,0 0 0,-8-32 0,14 40 0,-1 0 0,1-1 0,0 1 0,1 0 0,-1 0 0,1-1 0,1 1 0,-1-1 0,1 1 0,0 0 0,1 0 0,-1 0 0,1 0 0,1 0 0,-1 0 0,4-6 0,27-36 0,-26 41 0,-2 0 0,2 0 0,-2 0 0,0-1 0,0 0 0,-2 0 0,6-12 0,-8 21 0,-1 0 0,0 0 0,0 0 0,0 0 0,0 0 0,0 0 0,0-1 0,0 1 0,0 0 0,0 0 0,0 0 0,0 0 0,0 0 0,0 0 0,0-1 0,0 1 0,0 0 0,0 0 0,0 0 0,0 0 0,0 0 0,0 0 0,0 0 0,0-1 0,0 1 0,0 0 0,0 0 0,0 0 0,0 0 0,0 0 0,0 0 0,-1 0 0,1-1 0,0 1 0,0 0 0,0 0 0,0 0 0,0 0 0,0 0 0,0 0 0,0 0 0,-1 0 0,1 0 0,0 0 0,0 0 0,0 0 0,0 0 0,0 0 0,0 0 0,-1 0 0,1 0 0,0 0 0,0 0 0,0 0 0,-9 4 0,-9 9 0,5-4 0,0 0 0,-1-2 0,1 0 0,-1 0 0,-15 4 0,-21 10 0,50-21 0,-21 9 0,21-9 0,-1 0 0,1 1 0,0-1 0,0 0 0,-1 0 0,1 0 0,0 0 0,0 0 0,-1 0 0,1 0 0,0 1 0,-1-1 0,1 0 0,0 0 0,0 0 0,0 0 0,0 0 0,0 0 0,-1 0 0,1 0 0,0 0 0,-1-1 0,1 1 0,0 0 0,0 0 0,-1 0 0,1 0 0,0 0 0,0 0 0,-1-1 0,1 1 0,0 0 0,0 0 0,-1 0 0,1-1 0,0 1 0,0 0 0,0 0 0,0 0 0,-1-1 0,1 1 0,0 0 0,0-1 0,0 1 0,0 0 0,0 0 0,0-1 0,0 1 0,0 0 0,0-1 0,0 1 0,0 0 0,0 0 0,0-1 0,0 1 0,0 0 0,0-1 0,0 1 0,0 0 0,0 0 0,0-1 0,0 1 0,0 0 0,0 0 0,1-1 0,-1 1 0,0 0 0,0 0 0,1-1 0,3-7 0,-1 1 0,2-1 0,0 1 0,0 0 0,1 1 0,-1-1 0,11-8 0,52-38 0,-5 5 0,31-48 0,-94 96 0,1 0 0,0 0 0,-1-1 0,0 1 0,0 0 0,1 0 0,-1-1 0,1 1 0,-1-1 0,0 1 0,1 0 0,-1-1 0,1 1 0,-1-1 0,0 1 0,1-1 0,-1 1 0,0-1 0,1 1 0,-1-1 0,0 0 0,0 1 0,0-1 0,0 1 0,0-1 0,1 0 0,-1 1 0,0-1 0,0 1 0,0-1 0,-1 0 0,1 0 0,-1 0 0,0 0 0,0 1 0,0-1 0,0 1 0,0-1 0,0 1 0,0-1 0,0 1 0,-1 0 0,1 0 0,0-1 0,0 1 0,-1 0 0,1 0 0,-48 4 0,18 1 0,-31 10 0,55-13 0,-1 0 0,0 1 0,1 1 0,0-1 0,-1 1 0,2 0 0,-2 1 0,2 0 0,-11 10 0,15-11 0,-2 0 0,2 0 0,-1 0 0,1 0 0,0 1 0,0-1 0,0 1 0,1-1 0,-1 1 0,1 0 0,0 0 0,0 0 0,1 5 0,-1 10 0,1 1 0,1 19 0,1-1 0,-4 100 0,4 90 0,-1-224 0,0 0 0,0 0 0,0-1 0,0 1 0,1-1 0,0 1 0,-1-1 0,1 1 0,0-1 0,1 0 0,-1 0 0,0 1 0,1-2 0,1 1 0,-1-1 0,0 1 0,5 2 0,-1 1 0,2-1 0,0 0 0,-1-1 0,1 0 0,0-1 0,15 5 0,-22-8 0,-1-1 0,1 1 0,-1-1 0,1 1 0,-1-1 0,1 0 0,-2 0 0,2 0 0,-1 0 0,1 0 0,0 0 0,-1 0 0,1 0 0,-1-1 0,0 1 0,0-1 0,1 1 0,-1-1 0,1 1 0,-1-1 0,0 0 0,1 0 0,-1 0 0,0 0 0,-1 0 0,1 0 0,1 0 0,-1 0 0,0 0 0,0 0 0,0-1 0,-1 1 0,1 0 0,0-1 0,0 1 0,-1-1 0,1 1 0,0-2 0,0-8 0,2 1 0,-1 0 0,-1-2 0,1-17 0,-1 17 0,0-228 0,-7 374 0,1-36 0,4-54 0,0 94 0,5-121 0,-4-16 0,0-1 0,1 0 0,-1 0 0,0 1 0,0-1 0,1 0 0,-1 0 0,0 0 0,1 1 0,-1-1 0,0 0 0,1 0 0,-1 0 0,0 0 0,1 0 0,-1 0 0,0 0 0,1 1 0,-1-1 0,1 0 0,-1 0 0,0 0 0,1 0 0,-1-1 0,0 1 0,1 0 0,-1 0 0,1-1 0,1 0 0,0 0 0,-1 0 0,1 0 0,-1-1 0,1 1 0,-1 0 0,0-1 0,0 1 0,0-1 0,0 0 0,0 1 0,0-1 0,1-2 0,3-10 0,1 0 0,-1 0 0,-2-1 0,0 0 0,0 0 0,1-19 0,0-93 0,-4 103 0,-2 0 0,-4-34 0,5 51 0,-1 1 0,1 0 0,-1-1 0,0 1 0,0 0 0,-1 0 0,0 0 0,0 0 0,1 1 0,-2-1 0,0 1 0,0 0 0,-8-9 0,11 13 0,-1 0 0,1-1 0,-1 1 0,1 0 0,-1 0 0,0 0 0,1 0 0,-1 1 0,1-1 0,-1 0 0,0 1 0,0-1 0,0 1 0,1 0 0,-1 0 0,0 0 0,0 0 0,0 0 0,0 0 0,-1 1 0,1-1 0,1 1 0,-1 0 0,1 0 0,0 0 0,-1 0 0,1 0 0,1 0 0,-1 0 0,0 0 0,0 1 0,0-1 0,0 0 0,0 1 0,0-1 0,0 0 0,1 1 0,-1-1 0,1 1 0,-1-1 0,1 1 0,-1 0 0,1-1 0,0 1 0,0 2 0,-1 26 0,0 0 0,4 52 0,3-64 0,-6-17 0,0-1 0,0 0 0,1 1 0,-1-1 0,0 0 0,0 0 0,1 1 0,-1-1 0,0 0 0,1 0 0,-1 1 0,0-1 0,1 0 0,-1 0 0,0 0 0,0 0 0,0 1 0,1-1 0,-1 0 0,0 0 0,1 0 0,-1 0 0,1 0 0,-1 0 0,1 0 0,0-1 0,1 0 0,-1 1 0,0-1 0,1 0 0,-1 0 0,-1 0 0,1 0 0,0 0 0,0 0 0,0 0 0,0-1 0,0 1 0,0 0 0,0 0 0,-1-1 0,1 1 0,0-1 0,0-1 0,3-11 0,0 1 0,0 0 0,-2-1 0,1 0 0,-1 0 0,0 0 0,-1 0 0,-1 0 0,-1 0 0,0 0 0,-2-14 0,2 26 0,1 1 0,0 0 0,-1-1 0,1 1 0,-1 0 0,1-1 0,-1 1 0,1 0 0,0 0 0,-1 0 0,0 0 0,1 0 0,-1 0 0,0 0 0,0 0 0,0 0 0,0 0 0,0 0 0,-1 0 0,1 1 0,0-1 0,1 0 0,-3 0 0,1 1 0,0 0 0,0 0 0,0 0 0,1 0 0,-1 0 0,0 0 0,1 1 0,-1-1 0,0 0 0,0 1 0,1 0 0,0-1 0,-1 1 0,-3 2 0,0 1 0,0 0 0,-1 0 0,2 1 0,-1-1 0,1 1 0,-1 0 0,1 1 0,-4 6 0,3-1 0,0 0 0,1 1 0,0 0 0,1-1 0,0 2 0,-2 20 0,2-6 0,1 0 0,3 29 0,-1-50 0,1 0 0,-1 0 0,2-1 0,-1 1 0,0 0 0,0-1 0,2 1 0,-1-1 0,0 1 0,1-1 0,-1 0 0,1 0 0,1-1 0,-1 1 0,0-1 0,1 2 0,1-2 0,-2 0 0,2-1 0,-1 1 0,0-1 0,1 0 0,-1 0 0,2 0 0,-2-1 0,1 0 0,1 0 0,-2 0 0,2-1 0,-1 0 0,1 0 0,-1 0 0,0-1 0,11 0 0,-13 0 0,1-1 0,-1 0 0,0 0 0,1-1 0,-1 1 0,1-1 0,-2 1 0,2-1 0,-1 0 0,0-1 0,0 1 0,0 0 0,-1-1 0,1 0 0,3-5 0,-2 3 0,0-1 0,-2 1 0,1 0 0,0 0 0,0-1 0,-1 1 0,0-1 0,0 0 0,1-8 0,0-13 0,0 0 0,-2 1 0,-3-49 0,2 74 0,0 0 0,1 0 0,-1-1 0,-1 1 0,1 0 0,0 0 0,0 0 0,0-1 0,-1 1 0,1 0 0,0 0 0,-1 0 0,1-1 0,0 1 0,-1 0 0,1 0 0,-1 0 0,0 0 0,0 0 0,1 0 0,-1 0 0,-1 0 0,1 1 0,0 0 0,0 0 0,0 0 0,1 0 0,-1 0 0,0 0 0,1 1 0,-1-1 0,0 0 0,0 1 0,0-1 0,0 1 0,1-1 0,-1 1 0,0-1 0,1 1 0,-1 0 0,0-1 0,1 1 0,-1 0 0,1-1 0,-1 2 0,-5 6 0,1 0 0,0 0 0,0 1 0,-3 9 0,0 4 0,1 0 0,-6 29 0,11-39 0,0-1 0,1 0 0,0 1 0,0-1 0,1 0 0,3 22 0,-2-29 0,0-1 0,-1 1 0,1-1 0,0 0 0,1 0 0,-1 0 0,1 0 0,0 0 0,0 0 0,-1 0 0,1 0 0,0-1 0,1 1 0,-1-1 0,1 1 0,-1-1 0,1 0 0,0 0 0,0-1 0,-1 1 0,1 0 0,0-1 0,0 0 0,0 0 0,0 0 0,1 0 0,-1 0 0,-1-1 0,2 0 0,3 1 0,-1-1 0,0 0 0,0 0 0,0-1 0,1 0 0,-1 0 0,0 0 0,0-1 0,0 0 0,0 0 0,0-1 0,-1 1 0,1-2 0,-1 1 0,10-8 0,2-7 0,-2 0 0,0-2 0,0 0 0,-2-1 0,0 0 0,-2 0 0,0-2 0,-1 1 0,-1-2 0,-1 1 0,8-37 0,-12 37 0,-1 0 0,-1 0 0,-1 0 0,-2-33 0,-15 117 0,-4 26 0,4-23 0,-10 89 0,26-152 0,-1 2 0,1 0 0,-1 0 0,1 0 0,0 0 0,0 0 0,0 1 0,1-1 0,-1 0 0,1 0 0,-1 0 0,3 5 0,-3-8 0,0 0 0,0 0 0,0 0 0,0 0 0,0 1 0,1-1 0,-1 0 0,0 0 0,0 0 0,0 0 0,0 0 0,1 0 0,-1 0 0,0 1 0,0-1 0,0 0 0,0 0 0,1 0 0,-1 0 0,0 0 0,0 0 0,0 0 0,1 0 0,-1 0 0,0 0 0,0 0 0,0 0 0,0 0 0,0 0 0,0 0 0,0 0 0,0 0 0,1 0 0,-1-1 0,0 1 0,0 0 0,0 0 0,1 0 0,-1 0 0,0 0 0,0 0 0,0-1 0,0 1 0,0 0 0,1 0 0,-1 0 0,0 0 0,0-1 0,0 1 0,0 0 0,7-12 0,1-11 0,-1 0 0,1 0 0,4-32 0,4-75 0,0 13 0,4 28 0,-13 65 0,-4 15 0,0 0 0,1 1 0,0-1 0,0 1 0,1 0 0,-1 0 0,2 0 0,-1 1 0,1 0 0,13-12 0,-19 19 0,0-1 0,1 1 0,-1 0 0,0-1 0,1 1 0,-1 0 0,0-1 0,1 1 0,-1 0 0,0 0 0,1 0 0,-1-1 0,1 1 0,-1 0 0,0 0 0,1 0 0,-1 0 0,1 0 0,-1 0 0,1 0 0,-1 0 0,0 0 0,1 0 0,-1 0 0,1 0 0,-1 0 0,1 0 0,-1 0 0,0 0 0,0 0 0,0 1 0,1-1 0,-1 0 0,0 0 0,1 1 0,0 0 0,0 0 0,0 1 0,0-1 0,-1 0 0,1 1 0,-1-1 0,1 1 0,-1-1 0,1 1 0,-1 2 0,3 48 0,-3-45 0,0 47 0,2-13 0,-2 0 0,-8 68 0,5-96 0,0-1 0,0 0 0,-2-1 0,1 1 0,-10 18 0,-36 52 0,35-60 0,14-20 0,0-1 0,1 0 0,-1 0 0,0 0 0,1 0 0,0 0 0,-1 0 0,0 0 0,0-1 0,0 1 0,0 0 0,0 0 0,0-1 0,0 1 0,0 0 0,-1-1 0,1 1 0,-1 0 0,1-2 0,0 1 0,-1 0 0,1-1 0,0 1 0,0-1 0,0 0 0,0 1 0,0-1 0,1 0 0,-1 1 0,0-1 0,1 0 0,-1 0 0,0 0 0,0 0 0,1 0 0,-1 0 0,0 0 0,0-1 0,0 0 0,1 1 0,-1 0 0,0 0 0,1 0 0,-1 0 0,1 0 0,-1 0 0,0 0 0,0 0 0,0 1 0,0-1 0,0 0 0,0 1 0,0-1 0,-1 0 0,1 1 0,1-1 0,-1 1 0,0 0 0,-1-1 0,1 1 0,0 0 0,-1 0 0,1 0 0,-2 0 0,2 1 0,-2-1 0,1 1 0,0 0 0,-1 0 0,2 0 0,-1 0 0,0 1 0,0-1 0,0 0 0,0 1 0,0 0 0,-1 2 0,-5 4 0,2 1 0,-1 0 0,2 0 0,-1 1 0,-3 10 0,-37 69 0,23-45 0,-3 30 0,24-72 0,1 1 0,-1-1 0,0 0 0,0 0 0,-1-1 0,1 1 0,1 0 0,-2-1 0,1 1 0,-1-1 0,0 0 0,2 0 0,-2 0 0,0 0 0,0 0 0,0-1 0,1 1 0,-1-1 0,0 0 0,-2 0 0,-2 1 0,2-1 0,-1 0 0,0-1 0,0 0 0,1 0 0,-2 0 0,2-1 0,-9-3 0,8 2 0,2 0 0,-2-1 0,2 0 0,-1 0 0,0 0 0,1 0 0,0-1 0,0 0 0,-5-8 0,7 10 0,-1 0 0,2-1 0,0 1 0,-1-1 0,0 1 0,1-1 0,0 1 0,0-1 0,0 0 0,0 0 0,0 0 0,1 1 0,0-1 0,0 0 0,0 0 0,1-6 0,-1 9 0,0 1 0,0 0 0,0 0 0,0-1 0,0 1 0,0 0 0,0 0 0,0 0 0,0-1 0,1 1 0,-1 0 0,0 0 0,0-1 0,0 1 0,0 0 0,0 0 0,1 0 0,-1 0 0,0-1 0,0 1 0,0 0 0,1 0 0,-1 0 0,0 0 0,0 0 0,1 0 0,-1 0 0,0 0 0,0-1 0,0 1 0,1 0 0,-1 0 0,0 0 0,0 0 0,1 0 0,-1 0 0,0 0 0,1 1 0,9 5 0,8 12 0,-6 2 134,21 39-1,-7-11-1765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67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0 421 24575,'3'7'0,"0"-1"0,1 0 0,0 0 0,0 0 0,0 0 0,1-1 0,-1 0 0,1 0 0,7 6 0,-7-8 0,-2 0 0,2-1 0,-1 0 0,1 1 0,0-2 0,-1 1 0,1-1 0,0 1 0,0-1 0,0-1 0,-1 1 0,1-1 0,6 0 0,-6 0 0,1-1 0,0 1 0,-1-1 0,1 0 0,-2 0 0,2-1 0,-1 0 0,7-3 0,-8 2 0,-1 1 0,0-1 0,0 0 0,1 0 0,-1 0 0,-1 0 0,1-1 0,0 1 0,-1-1 0,1 0 0,2-6 0,-2 3 0,1 0 0,-1 0 0,2 1 0,-1-1 0,0 1 0,1 1 0,0-1 0,6-5 0,-11 11 0,1 0 0,-1-1 0,0 1 0,1 0 0,-1 0 0,1-1 0,-1 1 0,1 0 0,-1 0 0,1 0 0,-1 0 0,0 0 0,1 0 0,-1-1 0,1 1 0,-1 0 0,1 0 0,-1 1 0,1-1 0,-1 0 0,1 0 0,-1 0 0,1 0 0,-1 0 0,0 0 0,0 1 0,1-1 0,-1 0 0,0 0 0,1 1 0,-1-1 0,1 0 0,-1 0 0,0 1 0,1-1 0,-1 1 0,0-1 0,0 0 0,1 1 0,-1-1 0,0 1 0,0-1 0,1 0 0,-1 1 0,0-1 0,0 1 0,0-1 0,0 1 0,0-1 0,0 1 0,0-1 0,0 1 0,0-1 0,0 1 0,0-1 0,0 1 0,0 0 0,-1 29 0,-2-18 0,0-1 0,0 1 0,-2-1 0,2 0 0,-3-1 0,1 1 0,0-1 0,-2 0 0,1 0 0,-11 11 0,14-17 0,0-1 0,0 1 0,-1-1 0,1 0 0,0 0 0,-1 0 0,0 0 0,0-1 0,0 0 0,0 0 0,0 0 0,-1 0 0,2-1 0,-2 0 0,0 0 0,1 0 0,0 0 0,0-1 0,-1 0 0,0 0 0,1 0 0,-1 0 0,1-1 0,0 0 0,-1 0 0,1 0 0,-7-4 0,8 3 0,-1 1 0,1-1 0,1-1 0,-1 1 0,0 0 0,0-1 0,0 1 0,-3-7 0,6 8 0,-1 1 0,1-1 0,-1 1 0,1-1 0,0 0 0,-1 1 0,1-1 0,0 0 0,0 1 0,0-1 0,-1 0 0,1 1 0,0-1 0,0 0 0,0 1 0,0-1 0,0 0 0,0 0 0,0 1 0,1-2 0,-1 1 0,1 1 0,-1-1 0,1 0 0,0 1 0,-1-1 0,1 0 0,0 1 0,-1-1 0,1 1 0,0-1 0,0 1 0,0 0 0,-1-1 0,0 1 0,1 0 0,0-1 0,0 1 0,0 0 0,0 0 0,1 0 0,9-2 0,1 0 0,20-9 0,-27 10 0,-1-1 0,-1 0 0,1-1 0,0 1 0,-1-1 0,1 0 0,-1 0 0,0 0 0,0 0 0,0-1 0,4-5 0,4-10 0,13-30 0,-16 33 0,-1 0 0,1 1 0,16-22 0,-2 11 0,-12 14 0,0 0 0,-1-1 0,11-18 0,34-66 0,-36 61 186,-13 28-327,-1 1 0,0-1 0,0 0 0,-1 0 0,0 0 0,-1 0 0,1-1 0,-1 1 0,-1-1 0,2-15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68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635 1 24575,'0'316'0,"0"-301"0,-1 0 0,-1-1 0,0 1 0,-6 26 0,1-23 0,-15 29 0,-4 10 0,18-32 0,-2-1 0,-1-1 0,-1 0 0,-1-1 0,-17 25 0,25-40 0,0-1 0,0 1 0,-1-1 0,1 0 0,-2-1 0,1 0 0,-1 0 0,-8 6 0,7-11 0,10-5 0,13-11 0,-10 11 0,21-37 0,-21 33 0,-1 0 0,2 1 0,-2 1 0,3-1 0,-2 1 0,9-7 0,-8 9 0,0 0 0,0-1 0,-1 1 0,1-1 0,-1 0 0,0-1 0,0 0 0,-1 0 0,0 0 0,0 0 0,-1 0 0,0-1 0,0 0 0,0 0 0,-1 0 0,0 0 0,2-16 0,-3 10 0,1-1 0,7-23 0,-8 32 0,1 0 0,-1 1 0,2-1 0,0 0 0,-1 1 0,2 0 0,-2 0 0,8-9 0,-10 14 0,0-1 0,0 1 0,1 0 0,-1-1 0,0 1 0,1 0 0,-1 0 0,0-1 0,1 1 0,-1 0 0,0 0 0,1 0 0,-1-1 0,1 1 0,-1 0 0,0 0 0,1 0 0,-1 0 0,1 0 0,-1 0 0,0 0 0,1 0 0,-1 0 0,1 0 0,-1 0 0,1 0 0,-1 0 0,0 0 0,1 0 0,-1 1 0,1-1 0,7 13 0,-1 23 0,-6-33 0,1 14 0,0 0 0,-1 0 0,-1 30 0,-1-37 0,-1-1 0,1 1 0,-2-1 0,1 0 0,0 0 0,-2 0 0,1 0 0,-7 11 0,-13 29 0,16-31 0,-2 0 0,-14 23 0,21-37 0,-2 1 0,1-1 0,-1 0 0,1 0 0,-1 0 0,-1-1 0,2 0 0,-2 1 0,0-1 0,1-1 0,-1 1 0,-9 3 0,-3 0 0,0 2 0,0 0 0,1 1 0,0 0 0,0 2 0,-15 12 0,24-18 0,1-1 0,-2 1 0,1-1 0,-1-1 0,0 0 0,1 0 0,-2-1 0,1 0 0,-12 2 0,7-3 0,0 0 0,0-1 0,0 0 0,0-1 0,-18-4 0,6-1 0,-1-2 0,1-1 0,-34-17 0,56 24-42,-2-1-1,1 0 0,1 0 1,-1-1-1,1 1 0,0-1 1,-1 0-1,1 0 0,0 0 1,1 0-1,-1 0 0,1-1 1,-1 0-1,1 1 0,0-1 1,2 0-1,-2 0 0,1 0 1,0 0-1,0 0 0,0 0 1,1 0-1,0 0 0,0-1 1,0 1-1,1 0 0,-1 0 1,1 0-1,0 0 0,1 0 1,1-7-1,7-7-6783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69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187 819 24575,'-3'0'0,"0"-1"0,-1 0 0,1 0 0,0 0 0,0 0 0,-1 0 0,1-1 0,1 0 0,-1 0 0,-1 0 0,1 0 0,1 0 0,-4-3 0,-32-37 0,36 38 0,-12-13 0,1-1 0,1-1 0,1-1 0,0 0 0,1-1 0,-10-28 0,17 35 0,1 1 0,0-1 0,0 0 0,1 0 0,1 0 0,0 0 0,3-16 0,-1-19 0,-2-361-1365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21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 0 24575,'-2'136'0,"4"144"0,13-168 0,-3-29 0,-10-71-1365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70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 0 24575,'-2'120'0,"4"126"0,10-147 0,-2-27 0,-8-61-1365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71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34 1 24575,'-2'0'0,"1"0"0,1 1 0,-2-1 0,1 1 0,-1-1 0,1 1 0,0-1 0,0 1 0,-1 0 0,1 0 0,0 0 0,1 0 0,-1 0 0,0 0 0,0 0 0,0 0 0,0 0 0,0 0 0,0 0 0,0 1 0,1-1 0,-1 0 0,1 1 0,-1-1 0,1 0 0,-1 1 0,0 2 0,-5 40 0,6-31 0,0 0 0,0 0 0,1 0 0,1 0 0,0 0 0,-1-1 0,3 1 0,-1 0 0,2-1 0,-1 0 0,11 21 0,-5-14-227,0-1-1,1 0 1,1-1-1,0 0 1,25 25-1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72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24575,'0'9'0,"0"-1"0,1 1 0,0 0 0,1-1 0,0 1 0,-1-1 0,2 1 0,0-1 0,0 0 0,0 0 0,1 0 0,0-1 0,0 1 0,1-1 0,0 0 0,7 8 0,7 8 0,2-1 0,0 0 0,32 23 0,-33-32 0,0-2 0,2 0 0,22 7 0,-37-15 0,28 10-682,56 13-1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73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40 108 24575,'1'2'0,"0"-1"0,1 0 0,0 0 0,0 0 0,0 0 0,0 0 0,0 0 0,-1 0 0,1-1 0,0 1 0,0-1 0,3 1 0,29 0 0,-22-1 0,-10 0 0,1 0 0,0 0 0,0 0 0,0-1 0,0 1 0,0-1 0,0 0 0,-1 1 0,1-1 0,0-1 0,0 1 0,0 0 0,-1-1 0,4-2 0,-2 1 0,-2-1 0,1 1 0,0-1 0,0 0 0,-1 0 0,0 0 0,0 0 0,0 0 0,2-6 0,1-7 0,-4 14 0,0-1 0,0 1 0,0 0 0,0-1 0,1 1 0,-2 0 0,2 0 0,0 0 0,0 0 0,0 0 0,0 0 0,4-4 0,-6 7 0,1 0 0,-1 0 0,0-1 0,1 1 0,-1 0 0,0 0 0,1 0 0,-1 0 0,0 1 0,1-1 0,-1 0 0,0 0 0,1 0 0,-1 0 0,0 0 0,0 0 0,1 0 0,-1 1 0,0-1 0,1 0 0,-1 0 0,0 0 0,0 1 0,1-1 0,-1 0 0,0 0 0,0 0 0,0 1 0,0-1 0,0 0 0,0 1 0,0-1 0,0 0 0,0 1 0,0-1 0,0 0 0,0 0 0,1 1 0,-1-1 0,0 0 0,0 1 0,0-1 0,0 0 0,0 1 0,0-1 0,-1 0 0,1 1 0,0 17 0,-1-13 0,0 1 0,-1-1 0,-1 0 0,1 0 0,-1 0 0,1 0 0,-1-1 0,-5 8 0,-30 32 0,30-38 0,0-1 0,0 1 0,0-2 0,-2 1 0,2-1 0,-1 0 0,0-1 0,0 0 0,0-1 0,-15 2 0,-1 2 0,4 3-1365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74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130 1 24575,'-6'55'0,"1"-22"0,-1 29 0,-19 75 0,2-68 0,7-27 0,12-32 33,0 0-1,-1-1 0,0 0 0,-9 12 1,-2 4-1560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75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40 1 24575,'1'0'0,"0"0"0,-1 1 0,1-1 0,0 1 0,-1-1 0,1 1 0,0-1 0,0 1 0,0-1 0,0 1 0,-1-1 0,1 1 0,0 0 0,0 0 0,-1-1 0,1 1 0,-1 0 0,1 0 0,-1 0 0,0 0 0,0 0 0,1 0 0,-1 0 0,0 0 0,1 0 0,-1 0 0,0 1 0,5 31 0,-5-32 0,1 13 0,-1 1 0,-1 26 0,0-35 0,-1 0 0,1 0 0,-1 0 0,1 0 0,-1 0 0,-1 0 0,0 0 0,0-1 0,-3 6 0,-30 45-1365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76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77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24575,'0'0'-8191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78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121 0 24575,'0'513'0,"0"-507"0,0 0 0,-1 0 0,0 0 0,0 0 0,0-1 0,-1 1 0,0 0 0,1-1 0,-1 1 0,-1-1 0,-4 9 0,-2-1 0,0-1 0,-21 23 0,24-29 44,2 0 0,0 0-1,0 0 1,0 1 0,1 1-1,-4 8 1,-13 24-1715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79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208 1 24575,'0'1'0,"0"1"0,0-1 0,0 1 0,0-1 0,0 1 0,-1-1 0,1 1 0,0-1 0,0 1 0,0-1 0,-1 0 0,0 1 0,1-1 0,-1 0 0,0 1 0,0-1 0,0 0 0,0 0 0,0 0 0,0 0 0,0 0 0,0 0 0,0 0 0,-2 1 0,-1 0 0,0 0 0,-1-1 0,0 1 0,1-1 0,-10 1 0,9-1 0,1-1 0,-1 1 0,0 0 0,0 1 0,-4 2 0,1 0 0,0 1 0,1 0 0,-1 1 0,1 0 0,-1 0 0,2 1 0,0 0 0,0 0 0,0 1 0,0 0 0,1 0 0,1 0 0,-1 1 0,1-1 0,-5 15 0,7-17-195,1-1 0,-1 0 0,-1 0 0,1-1 0,-1 1 0,-4 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22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41 1 24575,'-2'0'0,"1"0"0,0 1 0,-2-1 0,2 1 0,-1-1 0,1 1 0,0-1 0,0 2 0,-1-1 0,0 0 0,1 0 0,0 0 0,0 0 0,0 0 0,0 1 0,0-1 0,0 0 0,-1 0 0,1 0 0,0 1 0,1 0 0,-1-1 0,1 1 0,-1-1 0,1 0 0,-1 2 0,0 1 0,-7 46 0,8-36 0,0 1 0,0 0 0,1 0 0,1 0 0,1 0 0,-1-2 0,2 2 0,0 0 0,1-1 0,1-1 0,12 25 0,-6-17-227,0-1-1,1 1 1,2-2-1,-1 1 1,30 28-1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80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262 0 24575,'0'2'0,"-1"0"0,1 0 0,-1-1 0,1 1 0,-1 0 0,0 0 0,1-1 0,-1 1 0,0 0 0,1-1 0,-1 1 0,0-1 0,-1 1 0,1-1 0,-2 2 0,-25 22 0,12-11 0,5-2 0,3-4 0,0-1 0,0 1 0,-13 8 0,14-11 0,0 1 0,0 0 0,2 0 0,-12 13 0,12-12 0,-1-1 0,1 0 0,-1 0 0,1-1 0,-13 9 0,12-9-92,-1 0 0,1 0 0,-1 1-1,2 0 1,-1 0 0,1 0 0,-7 11 0,7-10-536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1:44:11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24575,'4'-3'0,"0"0"0,-1 1 0,1-1 0,1 1 0,-1 0 0,0 0 0,0 0 0,5 0 0,18-9 0,-15 3 0,1 2 0,27-10 0,-32 14 0,-1 0 0,1 0 0,0 2 0,0-1 0,0 0 0,0 1 0,9 1 0,-4 0 0,1 2 0,0 0 0,-1 0 0,24 10 0,46 28 0,-31-15 0,-36-20 0,1 0 0,0-2 0,-1 1 0,22 1 0,-20-3 0,8 0 0,0-1 0,40-2 0,-28-1 0,-34 1 0,-1 0 0,1-1 0,0 0 0,1 0 0,-2 0 0,1-1 0,-1 1 0,6-4 0,29-18 0,-29 17 0,2-2-1365,-3 1-5461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15T00:32:13.937"/>
    </inkml:context>
    <inkml:brush xml:id="br0">
      <inkml:brushProperty name="width" value="0.05292" units="cm"/>
      <inkml:brushProperty name="height" value="0.10583" units="cm"/>
      <inkml:brushProperty name="color" value="#7F7F7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0,'5740'0,"-5901"0,144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15T00:32:57.108"/>
    </inkml:context>
    <inkml:brush xml:id="br0">
      <inkml:brushProperty name="width" value="0.05292" units="cm"/>
      <inkml:brushProperty name="height" value="0.10583" units="cm"/>
      <inkml:brushProperty name="color" value="#7F7F7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0,'8591'0,"-8832"0,215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15T00:33:21.408"/>
    </inkml:context>
    <inkml:brush xml:id="br0">
      <inkml:brushProperty name="width" value="0.05292" units="cm"/>
      <inkml:brushProperty name="height" value="0.10583" units="cm"/>
      <inkml:brushProperty name="color" value="#7F7F7F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0,'8260'0,"-8491"0,206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4T08:53:36.110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0 24575,'944'0'-1365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4T08:53:36.111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213 100 24575,'-1'10'0,"-1"-1"0,1 0 0,-3-1 0,0 1 0,2-1 0,-2 0 0,1 0 0,-1 1 0,-9 10 0,2 0 0,-25 51 0,-55 97 0,90-167 0,0 3 0,-1-1 0,1-1 0,1 1 0,-1 1 0,1-3 0,-1 3 0,1-2 0,-1 1 0,1 0 0,-2 1 0,2-1 0,2-2 0,-2 0 0,0 0 0,1 0 0,-1 0 0,0 0 0,1 0 0,-1 0 0,0 0 0,0 0 0,0 0 0,0 0 0,1 0 0,-1 0 0,0 0 0,1 0 0,-1 0 0,0 0 0,2 0 0,-2 0 0,0 0 0,0 0 0,1 0 0,-1 0 0,0-2 0,1 2 0,-1 0 0,0 0 0,0 0 0,0-1 0,0 1 0,0-2 0,38-30 0,80-110 0,-88 99 0,2 4 0,66-63 0,-98 101 0,1 0 0,0-1 0,0 2 0,2-1 0,-2 1 0,-1-2 0,1 1 0,1 1 0,0 0 0,-1-2 0,0 2 0,0 0 0,2-1 0,0 1 0,-3 0 0,0 0 0,1 0 0,-1 0 0,0 1 0,2-1 0,-2 0 0,1 0 0,-1 2 0,0-2 0,0 0 0,1 0 0,-1 0 0,0 0 0,0 1 0,0-1 0,0 0 0,0 2 0,0-2 0,0 0 0,1 1 0,-1-1 0,0 0 0,0 0 0,0 0 0,0 2 0,0-2 0,0 1 0,0-1 0,0 0 0,0 1 0,0-1 0,-1 6 0,1-1 0,0 1 0,-1-1 0,0 0 0,-2 1 0,2-2 0,-5 8 0,-86 165 0,-2 4 0,75-139 0,13-25 0,8-26 0,28-66 0,-17 38 0,29-54 0,3 15 0,78-97 0,-120 170 0,31-38 0,-31 41 0,-2-3 0,0 1 0,2 1 0,-1-1 0,-1 1 0,2 0 0,-1-1 0,-1 1 0,2 1 0,-1 0 0,-1-2 0,2 1 0,0 1 0,-2-2 0,2 2 0,0 0 0,3 0 0,-4 0 0,-2 2 0,1-2 0,0 1 0,0-1 0,0 2 0,1-2 0,-2 0 0,1 1 0,-1-1 0,1 2 0,0-1 0,0-1 0,-1 1 0,2 1 0,-2-1 0,0-1 0,1 2 0,-1-1 0,1 1 0,-1-2 0,0 1 0,1 1 0,-1-1 0,0 2 0,4 31 0,-7-12 0,1 0 0,0 1 0,-3-1 0,0-1 0,-15 41 0,5-24 0,0-2 0,-30 48 0,19-40 0,0-3 0,-4-1 0,-34 39 0,64-79 0,0 0 0,-1 1 0,1-1 0,0 2 0,0-2 0,-1 0 0,1 0 0,-2 0 0,2 0 0,0 0 0,-1 1 0,1-1 0,0 0 0,0 0 0,-1 0 0,1 2 0,0-2 0,-1 0 0,1 0 0,-1 0 0,1 0 0,-2 0 0,2 0 0,-1 0 0,0 0 0,0-12 0,8-20 0,4 10 0,2 1 0,0 1 0,0-1 0,3 1 0,0 2 0,17-19 0,7-7 0,27-39 0,41-46 0,-95 120 0,-13 9 0,1 0 0,-1 0 0,0 0 0,0 0 0,0 0 0,1 0 0,-1 0 0,0 0 0,0 0 0,0 0 0,2 0 0,-2 0 0,0 0 0,0 0 0,0 0 0,0 0 0,1 0 0,-1 0 0,0 1 0,0-1 0,0 0 0,0 0 0,1 0 0,-1 0 0,0 2 0,0-2 0,0 0 0,0 0 0,0 0 0,0 1 0,0-1 0,0 0 0,0 0 0,0 0 0,0 3 0,0 0 0,0 0 0,0 0 0,0-2 0,0 4 0,0-4 0,-1 2 0,-2 3 0,-12 43 0,-4-1 0,-34 62 0,28-60 0,8-12 0,-31 59 0,41-84 0,-2-1 0,2 0 0,-1-1 0,-2 0 0,-9 11 0,19-21 0,-1-1 0,1 0 0,-1 0 0,1 2 0,0-1 0,-2-1 0,2 1 0,-1-1 0,0 0 0,0 0 0,1 0 0,-1 2 0,1-2 0,-2 0 0,2 0 0,-1 0 0,0 1 0,0-1 0,0 0 0,-1 0 0,2 0 0,0 0 0,-1 0 0,0 0 0,0 0 0,1-1 0,-1 1 0,-1 0 0,1-2 0,0 2 0,0-1 0,0 0 0,-1-1 0,1 1 0,1-1 0,-1-1 0,0 3 0,1-3 0,-1 2 0,1-1 0,-2 1 0,2-1 0,-1 1 0,1-4 0,0-6 0,-1 0 0,0 0 0,1 0 0,2-12 0,2-2 0,-1 0 0,3 0 0,2 2 0,-1-1 0,12-23 0,59-113 0,-42 93 0,-33 61 0,6-13 0,0 1 0,24-32 0,-31 47 0,2-1 0,-2 0 0,2 1 0,-1 0 0,1 0 0,0-2 0,0 3 0,-1 0 0,2-1 0,-2 2 0,2-2 0,0 1 0,-2 1 0,1-2 0,2 3 0,-2-2 0,9 1 0,-11 1 0,-1 0 0,1 1 0,0-1 0,-1 2 0,0-2 0,1 0 0,0 1 0,-1 1 0,2-1 0,-3-1 0,2 2 0,-1-1 0,0 1 0,1-2 0,-1 1 0,0 2 0,0-3 0,0 2 0,1 0 0,-1-2 0,-1 3 0,0-1 0,1-1 0,-1 2 0,2 2 0,2 6 0,0 3 0,2 19 0,-4-22 0,2 11 0,-1-3 0,0 3 0,-1-3 0,-1 1 0,-1 2 0,-1-1 0,0-1 0,-2 1 0,0 0 0,-1-1 0,-10 31 0,9-40 0,-1 0 0,0 0 0,-1-1 0,0 2 0,-10 8 0,-2 5 0,-3 5 0,-30 31 0,52-61 0,-1 0 0,1 2 0,-1-1 0,0-1 0,1 2 0,-1-2 0,1 0 0,0 0 0,-2 1 0,1-1 0,1 1 0,-1-1 0,0 2 0,0-2 0,1 0 0,0 0 0,-2 0 0,1 0 0,0 0 0,0 0 0,0 0 0,1 0 0,0 0 0,-2 0 0,1 0 0,-1 0 0,1 0 0,-1-2 0,2 1 0,0 0 0,-1 1 0,1 0 0,-1-2 0,1 1 0,-1-1 0,1 2 0,-1-1 0,1-1 0,0 1 0,-2 1 0,2-2 0,0-1 0,0 3 0,0-4 0,0-6 0,0 1 0,0-3 0,5-17 0,4-6 0,0 1 0,1 0 0,3-1 0,24-47 0,-7 24 0,60-82 0,-85 132 0,0 1 0,1 3 0,-1-4 0,1 2 0,1 0 0,12-7 0,-19 12 0,2-1 0,1 1 0,-2 1 0,0-2 0,2 1 0,-1 1 0,-1-2 0,0 2 0,2 0 0,-1 0 0,-1 0 0,2-1 0,-1 1 0,-1 0 0,2 0 0,-1 1 0,1-1 0,-3 0 0,2 0 0,0 0 0,0 2 0,0-2 0,0 1 0,0 1 0,-1-2 0,1 1 0,-1 1 0,2-1 0,-3-1 0,2 2 0,-1 1 0,2-3 0,-1 4 0,3 3 0,-1 1 0,-1-1 0,0-1 0,0 3 0,0-2 0,-1 0 0,0 1 0,0 1 0,-1-2 0,0 0 0,1 18 0,-2 5 0,-6 53 0,0-45 0,-1-1 0,0-2 0,-4 2 0,-16 44 0,-2-11 0,-41 72 0,50-105 0,-1 1 0,-1-3 0,-2 1 0,-54 58 0,78-93 0,-2 0 0,1 1 0,0-2 0,-1 1 0,2-1 0,-2 2 0,1-1 0,-1-1 0,1 0 0,-1 2 0,1-2 0,0 1 0,-1-1 0,0 0 0,-1 2 0,2-2 0,-1 0 0,1-2 0,1 2 0,0 0 0,-1 0 0,0-1 0,0 1 0,1 0 0,-2-2 0,1 2 0,1 0 0,0 0 0,-1-1 0,1 1 0,-1-2 0,1 2 0,-1-1 0,1 1 0,-2 0 0,1-4 0,0-1 0,-1 1 0,0-2 0,0 0 0,2 0 0,-1 0 0,0 0 0,-1-5 0,2 9 0,-2-27 0,2-56 0,0 77 0,1 1 0,-1 1 0,1-1 0,2-1 0,-2 1 0,0 1 0,3-1 0,-3 3 0,3-4 0,-2 2 0,2 0 0,-1-1 0,1 3 0,4-9 0,-5 11 0,0-1 0,0 2 0,0-2 0,1 1 0,-1-1 0,0 2 0,0 1 0,1-3 0,0 1 0,-1 2 0,2 0 0,2-2 0,-31 29 0,12-15 0,9-7 0,-2-1 0,1-1 0,-1 1 0,1-1 0,0 0 0,-1 2 0,-1-4 0,-5 5 0,11-6 0,-1 0 0,1 0 0,0 0 0,0 1 0,0-1 0,-1 0 0,1 0 0,0 0 0,0 0 0,-1 0 0,1 0 0,0 0 0,0 0 0,0-1 0,0 1 0,0 0 0,0 0 0,0 0 0,-1 0 0,1 0 0,0 0 0,0 0 0,0 0 0,-2-2 0,2 2 0,0 0 0,0 0 0,0 0 0,0 0 0,-1-1 0,1 1 0,0 0 0,0 0 0,0 0 0,0 0 0,0 0 0,0 0 0,0 0 0,0-2 0,0 2 0,0 0 0,1-16 0,10-17 0,-11 31 0,88-208 0,-131 328 0,16-58 0,13-23 0,-4-1 0,-25 48 0,43-84 0,-1 0 0,1 0 0,0 1 0,-2-1 0,2 2 0,0-2 0,-1 1 0,1-1 0,0 2 0,0-2 0,-1 0 0,1 0 0,-1 0 0,1 1 0,-1-1 0,1 0 0,-2 0 0,2 2 0,-1-2 0,1 0 0,-1 0 0,0 0 0,1 0 0,0 0 0,-1-2 0,1 2 0,-2 0 0,2 0 0,0-1 0,-1 1 0,1 0 0,0 0 0,0 0 0,-1-2 0,1 2 0,0 0 0,0-1 0,0 1 0,0-2 0,0 2 0,0 0 0,0-1 0,0 1 0,0 0 0,-2-34 0,4 5 0,3-1 0,0 1 0,1 3 0,15-48 0,-20 73 0,-1-1 0,2 2 0,-2 0 0,0-1 0,0-1 0,0 1 0,0-1 0,0 2 0,1-1 0,-1 1 0,0-1 0,0-1 0,0 2 0,0-1 0,0-1 0,-1 1 0,1 1 0,0-2 0,0 1 0,0 1 0,0-2 0,0 2 0,-2-1 0,2-1 0,-1 1 0,1 1 0,-1-2 0,-1 1 0,2 1 0,-2-2 0,1 2 0,-1 0 0,1 0 0,-1 0 0,1-1 0,0 1 0,-1 0 0,0 0 0,1 0 0,0 0 0,0 0 0,-2 0 0,1 1 0,-11 2 0,1 0 0,0 2 0,-12 6 0,20-11 0,-21 15 0,18-10 0,-3-1 0,2-1 0,-1 0 0,1 0 0,-11 3 0,15-6 0,3 1 0,-1-1 0,-1 0 0,1 0 0,-1 0 0,1-1 0,1 1 0,-3-2 0,2 2 0,1 0 0,-2 0 0,1-1 0,1-1 0,-2 1 0,1 1 0,-1-3 0,2 1 0,-1 2 0,-1-3 0,3 2 0,-2-1 0,0 1 0,0 0 0,1-2 0,-2-3 0,-7-9 0,2-1 0,-1 0 0,1-2 0,1 2 0,-9-35 0,14 42 0,-1 2 0,3-2 0,-1 1 0,1 1 0,-1-2 0,1 0 0,1 2 0,-1-2 0,1 2 0,-1-2 0,3 2 0,-1 0 0,0-2 0,1 1 0,-1 1 0,5-8 0,29-39 0,-28 45 0,-2 0 0,1 1 0,-2-1 0,1-1 0,0-1 0,-3 3 0,7-16 0,-10 24 0,0 0 0,0 0 0,0 0 0,0 0 0,0 0 0,0 0 0,0-1 0,0 1 0,0 0 0,0 0 0,0 0 0,0 0 0,0 0 0,0 0 0,0-2 0,0 2 0,0 0 0,0 0 0,0 0 0,0 0 0,0 0 0,0 0 0,0 0 0,0-1 0,0 1 0,0 0 0,0 0 0,0 0 0,0 0 0,0 0 0,0 0 0,0 0 0,0 0 0,0 0 0,0 0 0,0 0 0,0 0 0,0 0 0,0 0 0,0 0 0,0 0 0,-1 0 0,1 0 0,0 0 0,0 0 0,0 0 0,0 0 0,0 0 0,0 0 0,-2 0 0,2 0 0,0 0 0,0 0 0,0 0 0,-10 4 0,-10 11 0,7-6 0,-1 1 0,-2-3 0,1 2 0,0-2 0,-17 5 0,-22 11 0,54-23 0,-24 11 0,24-11 0,-1 0 0,1 1 0,0-1 0,0 0 0,0 0 0,0 0 0,0 0 0,0 0 0,-2 0 0,2 0 0,0 0 0,-1 0 0,1 0 0,0 0 0,0 0 0,-1 0 0,1 0 0,0 0 0,-1 0 0,1 0 0,0 0 0,-1 0 0,1 0 0,0 0 0,0 0 0,0 0 0,0 0 0,0 0 0,0 0 0,-2-1 0,2 1 0,0 0 0,0 0 0,-1 0 0,1-2 0,0 2 0,0 0 0,0 0 0,0 0 0,-1-1 0,1 1 0,0 0 0,0 0 0,0 0 0,0 0 0,0 0 0,0-2 0,0 2 0,0 0 0,0-1 0,0 1 0,0 0 0,0 0 0,0-2 0,0 2 0,0 0 0,0 0 0,0 0 0,0 0 0,0 0 0,0-1 0,0 1 0,0 0 0,0 0 0,1-2 0,-1 2 0,0 0 0,0 0 0,1-1 0,3-8 0,0 2 0,2-2 0,0 2 0,-2-2 0,2 3 0,0-1 0,12-11 0,57-41 0,-6 7 0,35-54 0,-104 106 0,1 0 0,0 0 0,-1-2 0,0 2 0,0 0 0,1 0 0,-1-1 0,1 1 0,-1-1 0,0 1 0,2 0 0,-2 0 0,1 0 0,-1-2 0,0 2 0,1-1 0,-1 1 0,0-2 0,0 2 0,0 0 0,0-1 0,0 1 0,0-2 0,0 2 0,0-1 0,1 1 0,-1 0 0,0-2 0,0 2 0,0-1 0,-1-1 0,1 2 0,0-1 0,-1-1 0,0 2 0,-1-1 0,1 1 0,0 0 0,0 0 0,0-2 0,-1 2 0,0 0 0,1 0 0,1-1 0,-1 1 0,-2 0 0,1 0 0,-51 4 0,19 2 0,-34 10 0,60-13 0,-1-1 0,1 1 0,-1 1 0,1 1 0,1-1 0,0 0 0,-2 1 0,2 1 0,-11 11 0,14-12 0,1-1 0,0 0 0,1 1 0,0-1 0,-2 1 0,3-1 0,-2 2 0,2-2 0,-1 2 0,2 0 0,-1 0 0,-1-2 0,1 8 0,0 10 0,1 2 0,2 20 0,1-2 0,-6 112 0,6 100 0,-3-248 0,1 0 0,0 0 0,0-2 0,1 0 0,0 1 0,-1 1 0,2-2 0,-1 2 0,-1-2 0,3 1 0,-2-1 0,1 1 0,0-2 0,1 1 0,-1 0 0,1 1 0,4 1 0,0 1 0,2 0 0,0-1 0,-2 0 0,3 0 0,-1-2 0,16 7 0,-23-10 0,-2-1 0,0 0 0,0 0 0,2 1 0,-2-1 0,0 0 0,0 0 0,2 0 0,-2 0 0,0 0 0,1 0 0,0 0 0,0 0 0,-2-1 0,2 1 0,0 0 0,0 0 0,-1-1 0,0 1 0,1-2 0,-1 1 0,1 1 0,-2-2 0,1 1 0,1-1 0,-1 2 0,1-1 0,-1-1 0,-1 1 0,2 1 0,-1-3 0,-1 1 0,1 2 0,0-3 0,0 2 0,-1 0 0,0-1 0,2-1 0,0-10 0,2 3 0,-3-2 0,0 0 0,1-20 0,0 19 0,-2-253 0,-6 414 0,1-39 0,2-61 0,3 105 0,5-135 0,-5-17 0,0-1 0,1 0 0,-1 0 0,0 1 0,0-1 0,2 0 0,-2 0 0,0 0 0,0 2 0,0-2 0,0 0 0,1 0 0,-1 0 0,0 0 0,1 0 0,-1 0 0,0 0 0,1 1 0,-1-1 0,1 0 0,-1 0 0,0 0 0,2 0 0,-2-1 0,0 1 0,0 0 0,1 0 0,0-2 0,1 1 0,1 0 0,-3 1 0,2-2 0,-1-1 0,2 3 0,-3-1 0,2-2 0,-1 3 0,1-3 0,-1 1 0,0 1 0,-1-2 0,2-1 0,4-11 0,0-1 0,-1 1 0,0-3 0,-3 2 0,2 0 0,1-22 0,0-101 0,-5 112 0,-3 1 0,-4-39 0,6 58 0,-2 0 0,3 1 0,-2-3 0,0 3 0,-1-1 0,0 1 0,0-2 0,0 3 0,-1-1 0,0-2 0,1 4 0,-2-2 0,-9-10 0,14 16 0,-3-1 0,2-2 0,-1 1 0,2 2 0,-3-1 0,1-1 0,-1 1 0,2 1 0,0 0 0,-1-2 0,0 2 0,0-1 0,0 1 0,-1 0 0,2 0 0,-1 0 0,-1 0 0,2 0 0,-1 0 0,-2 1 0,2-1 0,0 2 0,0-2 0,2 1 0,-1 1 0,-2-1 0,2-1 0,0 2 0,0-1 0,1 1 0,-1-1 0,-1 0 0,1 1 0,0-1 0,0 1 0,1-1 0,0 1 0,-1-1 0,1 2 0,-2-3 0,2 3 0,-1-1 0,1-1 0,0 2 0,0 1 0,-2 29 0,1 0 0,5 58 0,2-72 0,-6-17 0,0-2 0,0 0 0,2 1 0,-2-1 0,0 0 0,0 0 0,1 2 0,-1-2 0,0 0 0,0 0 0,0 0 0,0 0 0,1 0 0,-1 0 0,0 0 0,1 0 0,-1 1 0,1-1 0,-1 0 0,0 0 0,2 0 0,-2 0 0,1 0 0,-1 0 0,1 0 0,-1-1 0,2 1 0,0 0 0,-1-2 0,0 1 0,0-1 0,0 2 0,1-1 0,-1 0 0,0-1 0,0 2 0,-1-3 0,1 2 0,1 1 0,-1-2 0,-1-1 0,1 3 0,0-3 0,-1 0 0,6-13 0,-2 2 0,-1 0 0,1-2 0,0 0 0,-3 1 0,1-1 0,-1 2 0,-1-3 0,-1 3 0,0-2 0,-1-15 0,0 28 0,2 3 0,0-2 0,-1 0 0,1 2 0,-1-2 0,1-1 0,-1 3 0,1-1 0,-1-1 0,-1 1 0,2 1 0,0-2 0,-1 1 0,0-1 0,0 2 0,0-1 0,-1-1 0,2 1 0,-2 1 0,1 0 0,0-2 0,-1 1 0,0-1 0,0 2 0,-1 0 0,2 0 0,-1 0 0,-1 0 0,2 0 0,-1 0 0,0 2 0,0-2 0,1 0 0,-2 1 0,1 1 0,1-2 0,0 0 0,-4 4 0,-2 1 0,2-1 0,-1 1 0,1-1 0,0 0 0,-1 2 0,1 0 0,2 1 0,-7 7 0,5-3 0,-1 1 0,3 1 0,-3 0 0,3 1 0,0-1 0,-3 24 0,3-7 0,1 0 0,3 31 0,-1-53 0,1-2 0,-1 1 0,2-1 0,-1 0 0,1 1 0,-1-1 0,2 0 0,-1 0 0,1-1 0,-1 1 0,2 0 0,-2 0 0,3-2 0,-2 1 0,1 1 0,0-2 0,0 1 0,1-1 0,0 0 0,-1 1 0,0-2 0,2 0 0,-1 0 0,1 1 0,-1-3 0,0 2 0,1-1 0,0 1 0,0-3 0,0 1 0,0 1 0,0-1 0,-1-1 0,13 0 0,-15 0 0,1-1 0,-1-1 0,1 1 0,1-1 0,-3 1 0,3-1 0,-3 1 0,3-2 0,-2 1 0,0 0 0,1-1 0,-1 1 0,-1-2 0,1 1 0,4-6 0,-3 3 0,0 2 0,-1-2 0,1 0 0,-2 0 0,2 0 0,-2 0 0,1-1 0,-2 1 0,2-10 0,1-13 0,0-1 0,-3 1 0,-4-55 0,3 84 0,0-1 0,2-1 0,-2-1 0,-2 3 0,2-1 0,0 0 0,0-1 0,0 1 0,-1-1 0,1 1 0,0 1 0,-1-2 0,1-1 0,0 3 0,-1-1 0,1-1 0,-1 1 0,-1 1 0,1-2 0,1 1 0,-1-1 0,0 2 0,0 0 0,-1 0 0,1 0 0,0 0 0,0 0 0,1 0 0,-1 0 0,1 0 0,-2 0 0,1 0 0,0 2 0,0-2 0,1 1 0,0-1 0,-1 2 0,-1-2 0,2 0 0,-1 1 0,0-1 0,1 2 0,-1-1 0,0-1 0,1 2 0,-6 7 0,0-1 0,0 1 0,1 1 0,-5 11 0,2 2 0,1 2 0,-8 31 0,12-43 0,1 1 0,1-3 0,0 3 0,0-3 0,1 2 0,3 23 0,-1-32 0,-2-1 0,1 1 0,0-1 0,0 2 0,2-2 0,-2 0 0,0 0 0,1 1 0,1-1 0,-2 0 0,1 1 0,1-2 0,-1 1 0,1 0 0,-1-1 0,2 1 0,-1-1 0,0 1 0,0-3 0,0 3 0,0-2 0,0 1 0,0-1 0,1 1 0,-1-2 0,1 1 0,0 1 0,-2-2 0,3 0 0,1 1 0,1-1 0,0 0 0,-1 0 0,1-1 0,1-1 0,-1 1 0,-1 1 0,1-3 0,-1 1 0,1-1 0,-1 0 0,0 0 0,0-1 0,0 1 0,11-9 0,1-8 0,0 1 0,-3-3 0,2 0 0,-4-2 0,2 1 0,-3 1 0,1-5 0,-2 4 0,-2-4 0,0 1 0,9-40 0,-13 41 0,-3-1 0,2 1 0,-3-2 0,-2-34 0,-17 128 0,-5 30 0,6-27 0,-12 101 0,29-171 0,-1 4 0,1-1 0,-1 0 0,1 0 0,0 1 0,0-1 0,0 0 0,1 2 0,-1-3 0,1 1 0,-1 0 0,3 6 0,-3-9 0,0 0 0,0 0 0,0 0 0,0 0 0,0 2 0,1-2 0,-1 0 0,0 0 0,0 0 0,0 0 0,0 0 0,1 0 0,-1 0 0,0 1 0,0-1 0,0 0 0,0 0 0,1 0 0,-1 0 0,0 0 0,0 0 0,0 0 0,1 0 0,-1 0 0,0 0 0,0 0 0,0 0 0,2 0 0,-2 0 0,0 0 0,0 0 0,0 0 0,0 0 0,0-1 0,0 1 0,0 0 0,0 0 0,1 0 0,-1 0 0,0 0 0,0 0 0,0-2 0,0 2 0,0 0 0,1 0 0,-1 0 0,0 0 0,0 0 0,0 0 0,0 0 0,7-13 0,3-12 0,-3 0 0,1-1 0,6-35 0,4-82 0,0 12 0,3 33 0,-14 71 0,-3 17 0,0 0 0,0 1 0,0 0 0,1 0 0,1 1 0,-1-3 0,1 3 0,0 0 0,0 1 0,15-14 0,-21 21 0,0-1 0,1 1 0,-1 0 0,0-2 0,0 2 0,0 0 0,0-1 0,2 1 0,-2 0 0,0 0 0,1 0 0,-1-2 0,1 2 0,-1 0 0,0 0 0,1 0 0,-1 0 0,1 0 0,-1 0 0,0 0 0,0 0 0,0 0 0,2 0 0,-2 0 0,1 0 0,-1 0 0,1 0 0,-1 0 0,0 0 0,1 0 0,-1 2 0,1-2 0,-1 0 0,0 0 0,2 1 0,-2 1 0,1-1 0,0 1 0,0-1 0,-1 1 0,1-1 0,-1 1 0,2-1 0,-2 1 0,0 1 0,0 1 0,3 53 0,-3-50 0,1 54 0,2-16 0,-3 1 0,-10 74 0,7-105 0,0-2 0,-2 0 0,1-1 0,0 1 0,-13 21 0,-37 57 0,37-68 0,16-20 0,0-1 0,1-1 0,0-1 0,-1 2 0,1-1 0,-1 0 0,-1-1 0,1 2 0,0-2 0,1 1 0,-1 1 0,0-2 0,-1 0 0,1 1 0,0 1 0,0-2 0,0 1 0,-3-1 0,3 0 0,1 0 0,-3 0 0,2-1 0,0 1 0,0-2 0,0 1 0,1 1 0,-2 0 0,1-2 0,0 2 0,0-1 0,1-1 0,-1 2 0,1-1 0,-2 0 0,2-1 0,-1 2 0,0-1 0,0-2 0,0 1 0,1 1 0,-2-1 0,2 1 0,0 1 0,-1-2 0,0 1 0,0-1 0,0 2 0,-1-1 0,2 1 0,-1-2 0,0 1 0,0 1 0,0 0 0,-2-2 0,3 2 0,-1-1 0,0 1 0,0 0 0,-2-1 0,3 1 0,-1 0 0,-1 0 0,0 0 0,0 0 0,0 1 0,-2-1 0,3 1 0,-2 1 0,0-2 0,2 1 0,-2 1 0,1-1 0,1 1 0,-2-1 0,1 1 0,1 1 0,-4 1 0,-2 5 0,-1 1 0,1 0 0,1-1 0,0 3 0,-5 9 0,-39 77 0,25-48 0,-4 32 0,27-81 0,1 2 0,-2 0 0,1-1 0,-1 1 0,1-2 0,0 1 0,0 1 0,-1-3 0,0 2 0,1 0 0,-2-2 0,3 1 0,-2 1 0,-1-1 0,2-1 0,-2 0 0,2 2 0,-2-2 0,2 0 0,-4 0 0,-2 1 0,2-1 0,0 0 0,-1-1 0,1-1 0,0 2 0,-1-1 0,1-2 0,-10-1 0,10-1 0,2 2 0,-2-1 0,0-1 0,1 1 0,0 0 0,0-1 0,0-1 0,2 0 0,-8-7 0,10 9 0,-3 1 0,2-2 0,2 3 0,-3-3 0,1 2 0,1-1 0,1-1 0,-1 1 0,-1 0 0,1-1 0,0 1 0,1 1 0,0-2 0,0 1 0,0 0 0,1-8 0,-1 12 0,0 0 0,0 0 0,0 0 0,0-2 0,0 2 0,0 0 0,0 0 0,0 0 0,0-1 0,1 1 0,-1 0 0,0 0 0,0-1 0,0 1 0,0 0 0,0 0 0,2 0 0,-2 0 0,0 0 0,0 0 0,0 0 0,1 0 0,-1 0 0,0 0 0,0 0 0,0 0 0,0 0 0,0 0 0,0-2 0,0 2 0,1 0 0,-1 0 0,0 0 0,0 0 0,1 0 0,-1 0 0,0 0 0,1 2 0,10 3 0,8 16 0,-4 1 134,21 43-1,-9-11-1765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4T08:53:36.112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0 466 24575,'4'7'0,"-1"1"0,1-2 0,1 1 0,-2-1 0,2 1 0,1-1 0,-1-2 0,0 2 0,8 8 0,-8-11 0,-1-1 0,1 1 0,0-1 0,0 1 0,1-2 0,-1 2 0,-1-3 0,1 3 0,1-1 0,-1-2 0,1 0 0,-1 0 0,7 0 0,-6 0 0,0 0 0,0 0 0,0-2 0,0 1 0,0-1 0,0 1 0,0-2 0,7-2 0,-9 1 0,-1 3 0,1-2 0,-1-2 0,1 2 0,0 0 0,-2 0 0,2-3 0,-2 4 0,0-3 0,1 1 0,4-7 0,-5 3 0,2 0 0,1 1 0,0 0 0,-2-1 0,3 1 0,-1 3 0,1-4 0,6-3 0,-12 11 0,1 0 0,-1-2 0,0 2 0,1 0 0,-1 0 0,2-1 0,-2 1 0,1 0 0,-1 0 0,0 0 0,0 0 0,0 0 0,1 0 0,-1 0 0,1 0 0,-1 0 0,1 0 0,-1 0 0,2 0 0,-2 0 0,1 0 0,-1 0 0,0 0 0,0 0 0,1 0 0,-1 1 0,1-1 0,-1 0 0,0 0 0,1 2 0,-1-2 0,2 0 0,-2 0 0,0 1 0,1-1 0,-1 0 0,0 0 0,0 0 0,0 1 0,0-1 0,0 2 0,0-2 0,1 0 0,-1 1 0,0-1 0,0 0 0,0 0 0,0 2 0,0-2 0,0 1 0,0-1 0,0 2 0,0-2 0,0 0 0,0 0 0,0 1 0,0 1 0,-1 31 0,-2-19 0,0-3 0,-1 3 0,-1-3 0,1 3 0,-2-4 0,1 2 0,-1-1 0,-1 1 0,-1-2 0,-10 14 0,15-20 0,-1-1 0,2 2 0,-3-3 0,1 3 0,1-2 0,-1 0 0,-1 1 0,1-2 0,0 1 0,-1-2 0,0 2 0,1-2 0,0 1 0,-2-1 0,1-1 0,0 2 0,2-1 0,-3-1 0,1 0 0,0 0 0,0 0 0,-1 0 0,3-1 0,-2-1 0,0 2 0,-1-1 0,-6-5 0,10 5 0,-3-1 0,3-1 0,-2 0 0,2 2 0,-2-2 0,2 0 0,-2 0 0,-3-7 0,7 10 0,-1 0 0,1-2 0,-2 2 0,2-1 0,0-1 0,0 2 0,0 0 0,0-1 0,0 1 0,0-2 0,-1 1 0,1 1 0,0 0 0,0-2 0,0 2 0,0-1 0,0-1 0,0 2 0,0 0 0,1-2 0,-1 0 0,0 2 0,0 0 0,2-1 0,-1 1 0,-1-2 0,1 1 0,0 1 0,-1 0 0,1 0 0,1-2 0,-2 2 0,1 0 0,-1-1 0,1 1 0,0 0 0,0-2 0,1 2 0,-2 0 0,1 0 0,1 0 0,10-1 0,1-2 0,23-9 0,-31 11 0,-1-1 0,1-1 0,-2 0 0,1 0 0,1 0 0,-2 1 0,1-1 0,-1-2 0,1 2 0,-2-1 0,7-6 0,3-11 0,14-33 0,-17 36 0,-1 1 0,0 0 0,19-24 0,-3 12 0,-13 16 0,-1 0 0,1-2 0,11-19 0,37-74 0,-39 68 186,-14 31-327,-3 2 0,2-2 0,0 0 0,-3 0 0,2 1 0,-2-1 0,2-2 0,-3 3 0,0-3 0,3-15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4T08:53:36.113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698 1 24575,'0'351'0,"0"-335"0,-1 0 0,-2 0 0,2 0 0,-8 30 0,1-26 0,-16 32 0,-4 11 0,19-35 0,-3-2 0,0-1 0,-1 1 0,-1-2 0,-19 27 0,27-43 0,1-1 0,-1 0 0,0 1 0,0-3 0,-1 1 0,0 0 0,0 0 0,-10 6 0,9-12 0,10-6 0,14-12 0,-10 12 0,22-39 0,-23 36 0,0-1 0,1 1 0,0 0 0,1 0 0,-1 2 0,9-8 0,-9 10 0,1-1 0,-1-2 0,0 4 0,1-3 0,-1 1 0,-1-3 0,0 2 0,-1-1 0,1-1 0,-1 2 0,-1 0 0,1-2 0,0 0 0,-2 0 0,2 1 0,-3-1 0,4-18 0,-4 11 0,0 0 0,10-26 0,-10 36 0,0-2 0,2 2 0,-1 1 0,2-3 0,-2 2 0,2 2 0,-1-2 0,8-10 0,-11 16 0,0 0 0,0 0 0,1 0 0,-1-1 0,0 1 0,1 0 0,-1 0 0,0-2 0,0 2 0,0 0 0,0 0 0,2 0 0,-2-1 0,1 1 0,-1 0 0,0 0 0,1 0 0,-1 0 0,1 0 0,-1 0 0,0 0 0,1 0 0,-1 0 0,0 0 0,0 0 0,2 0 0,-2 0 0,0 0 0,1 0 0,-1 1 0,1-1 0,9 15 0,-3 24 0,-6-36 0,1 16 0,1 0 0,-3 0 0,0 33 0,0-40 0,-3-2 0,2 0 0,-1 0 0,-1 1 0,0-3 0,-1 3 0,1-1 0,-8 12 0,-14 32 0,16-33 0,1-2 0,-19 26 0,25-40 0,-2-1 0,1 1 0,-1-1 0,-1 0 0,2 1 0,-2-1 0,0-1 0,0 2 0,1-2 0,-1-1 0,-1 1 0,-9 5 0,-4-2 0,0 2 0,0 1 0,2 1 0,-1 1 0,0 0 0,-15 14 0,25-19 0,1-1 0,-1 1 0,-1-2 0,1-1 0,0 0 0,-1 1 0,0-2 0,0 1 0,-14 1 0,9-2 0,1-2 0,-2 0 0,1 0 0,0 0 0,-21-6 0,7-2 0,1-1 0,-1-1 0,-37-18 0,60 25-42,1 0-1,0 1 0,-1-3 1,2 1-1,-1 1 0,0-2 1,1 1-1,-1 0 0,2-1 1,-2 1-1,2-1 0,-1 0 1,0 0-1,2 1 0,-2-2 1,2 0-1,-1 0 0,2 0 1,-2 2-1,1-2 0,0 0 1,1 0-1,0 2 0,0-4 1,0 3-1,1-1 0,-1 1 1,1-1-1,1 1 0,-1-1 1,4-7-1,4-7-6783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4T08:53:36.114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206 905 24575,'-3'0'0,"-1"0"0,-1-1 0,3-1 0,-3 1 0,3 1 0,-2-2 0,1 0 0,-1 0 0,2-1 0,-2 2 0,0-2 0,1 1 0,-3-4 0,-35-41 0,37 43 0,-10-14 0,0-2 0,0-1 0,2-1 0,-1 0 0,4-1 0,-14-31 0,20 39 0,0 0 0,2-1 0,-2 1 0,2-1 0,1 2 0,0-3 0,4-16 0,-3-22 0,-1-398-1365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23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24575,'0'10'0,"0"-1"0,1 2 0,0-1 0,1-1 0,1 1 0,-1 0 0,1 0 0,1-1 0,-1-1 0,1 1 0,1 0 0,-1-1 0,2 2 0,-1-2 0,1 0 0,8 9 0,10 9 0,1-1 0,1 0 0,37 26 0,-39-37 0,1-1 0,0 0 0,29 7 0,-45-16 0,33 10-682,66 16-1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4T08:53:36.115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 0 24575,'-2'134'0,"4"137"0,12-161 0,-4-31 0,-7-66-1365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4T08:53:36.116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37 1 24575,'-1'0'0,"0"0"0,-1 1 0,0-1 0,2 2 0,-2-2 0,0 0 0,1 0 0,0 1 0,0 1 0,0-1 0,-1-1 0,1 2 0,0-1 0,0 1 0,1-2 0,-1 1 0,-1 1 0,1-1 0,0-1 0,0 3 0,1-1 0,-1-2 0,1 2 0,0 0 0,0-2 0,-2 3 0,1 1 0,-6 45 0,7-35 0,0 1 0,0 0 0,1-2 0,2 2 0,-2-1 0,1-1 0,2 2 0,-1 0 0,2-2 0,0 0 0,12 24 0,-6-17-227,-1 1-1,4-2 1,-1 0-1,0 0 1,27 28-1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4T08:53:36.117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24575,'0'10'0,"0"-1"0,1 1 0,0-1 0,1 0 0,0 1 0,0-1 0,1 1 0,0-1 0,0 0 0,2 0 0,-2 0 0,2-1 0,0 1 0,0-2 0,-1 1 0,10 8 0,7 10 0,2-2 0,1 1 0,34 25 0,-36-36 0,0-2 0,2 0 0,24 8 0,-40-17 0,31 12-682,60 14-1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4T08:53:36.118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44 120 24575,'0'2'0,"3"-1"0,-1 1 0,-1-2 0,2 1 0,-1 1 0,0-1 0,0-1 0,0 2 0,0-2 0,0 1 0,0-1 0,4 2 0,30-2 0,-23 0 0,-9 0 0,-1 0 0,0 0 0,0 0 0,1 0 0,0 0 0,-2-2 0,2 1 0,-2 1 0,2-2 0,-2 1 0,2-1 0,-2 1 0,2-1 0,2-2 0,-3-1 0,1 1 0,-2 1 0,2-1 0,-2-1 0,2 1 0,-2 0 0,-1-1 0,2 1 0,0-7 0,5-8 0,-8 15 0,1 0 0,0 1 0,0 0 0,0-2 0,1 2 0,-1-1 0,1 1 0,1 0 0,-2 0 0,1-1 0,1 1 0,4-5 0,-7 8 0,1 0 0,-1 0 0,0-1 0,0 1 0,0 0 0,0 0 0,1 0 0,-1 0 0,0 1 0,1-1 0,-1 0 0,0 0 0,2 0 0,-2 0 0,0 0 0,0 0 0,1 0 0,-1 2 0,0-2 0,1 0 0,-1 0 0,0 0 0,0 0 0,0 0 0,0 0 0,0 0 0,0 0 0,0 1 0,1-1 0,-1 0 0,0 2 0,0-2 0,0 0 0,0 1 0,0-1 0,0 0 0,0 0 0,1 0 0,-1 0 0,0 0 0,0 2 0,0-2 0,0 0 0,0 1 0,0-1 0,-1 0 0,1 2 0,0 17 0,-1-13 0,0 0 0,-2-1 0,1 1 0,0 0 0,-2 0 0,2-2 0,-2 1 0,-4 8 0,-34 37 0,32-44 0,3 0 0,-3 0 0,1-2 0,-1 2 0,0-2 0,1 1 0,-2-1 0,3-1 0,-3-2 0,-16 4 0,0 2 0,4 3-1365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4T08:53:36.119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143 1 24575,'-8'62'0,"4"-27"0,-4 34 0,-18 83 0,0-75 0,9-32 0,13-33 33,-2 0-1,1-4 0,-1 3 0,-9 12 1,-2 5-1560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4T08:53:36.120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44 1 24575,'0'0'0,"1"0"0,1 1 0,-1-1 0,0 2 0,-1-2 0,1 0 0,-1 0 0,1 1 0,1-1 0,-1 2 0,-1-2 0,1 1 0,0-1 0,0 2 0,-1-2 0,0 1 0,0 1 0,2-2 0,-2 1 0,1 1 0,-1-1 0,1-1 0,-1 2 0,0-1 0,1 1 0,-1-2 0,0 2 0,5 35 0,-5-35 0,1 12 0,-1 2 0,-1 30 0,0-39 0,-2-1 0,3 1 0,-2-1 0,0 2 0,0-1 0,-1-1 0,-1 1 0,2-2 0,-5 8 0,-33 48-1365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4T08:53:36.121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4T08:53:36.122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24575,'0'0'-8191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4T08:53:36.123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133 0 24575,'0'568'0,"0"-561"0,0-1 0,-1 1 0,0-1 0,0 2 0,-1-3 0,1 1 0,-1 2 0,-1-4 0,2 3 0,-2-1 0,-6 9 0,1 0 0,-3-2 0,-23 26 0,28-33 44,3 2 0,-2-2-1,0 1 1,2 0 0,-1 1-1,-3 9 1,-16 29-1715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4T08:53:36.124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229 1 24575,'0'1'0,"0"1"0,0-1 0,0 2 0,0-3 0,0 3 0,-1-1 0,1-1 0,0 1 0,-1-1 0,1 1 0,0-1 0,-1 1 0,1-1 0,-2 0 0,1 1 0,0-1 0,0 1 0,1-1 0,-1-1 0,-1 2 0,1-1 0,0 1 0,0-2 0,-3 3 0,1-2 0,-3 2 0,1-1 0,0-1 0,0 0 0,-10 1 0,10-1 0,-1-1 0,1 2 0,0-1 0,-1 1 0,-5 2 0,4 1 0,-2 0 0,0 1 0,2 0 0,-1 2 0,-1-3 0,2 4 0,0-1 0,1-1 0,-1 2 0,1 0 0,1-1 0,0 1 0,-1 1 0,1-1 0,-3 18 0,5-22-195,1 1 0,1 0 0,-3-1 0,2-1 0,-1 2 0,-5 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1T04:49:53.224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48 122 24575,'1'3'0,"1"-2"0,0 0 0,1 0 0,-1 0 0,0 0 0,0 1 0,0-1 0,1 0 0,-1-1 0,0 1 0,0-1 0,5 1 0,33 0 0,-25-1 0,-12 0 0,0 0 0,1 0 0,-1 0 0,0-1 0,1 1 0,-1-1 0,0 0 0,1 1 0,-1-1 0,1-2 0,-1 2 0,0 0 0,1-1 0,2-3 0,-1 2 0,-2-2 0,0 2 0,1-2 0,-1 1 0,0-1 0,0 2 0,-1-2 0,0 0 0,3-6 0,1-8 0,-5 15 0,0 0 0,1 0 0,-1 1 0,0-2 0,1 2 0,-1-1 0,1 1 0,1-1 0,-1 1 0,0 0 0,0-1 0,6-4 0,-8 8 0,1 0 0,-1 0 0,0-1 0,1 1 0,-1 0 0,0 0 0,1 0 0,-1 0 0,0 1 0,1-1 0,-1 0 0,0 0 0,2 0 0,-2 0 0,0 0 0,0 0 0,1 0 0,-1 1 0,0-1 0,1 0 0,-1 0 0,0 0 0,0 1 0,1-1 0,-1 0 0,0 0 0,0 0 0,0 2 0,1-2 0,-1 0 0,0 1 0,0-1 0,0 0 0,0 1 0,0-1 0,0 0 0,0 0 0,1 1 0,-1-1 0,0 0 0,0 1 0,0-1 0,0 0 0,0 1 0,0-1 0,-1 0 0,1 1 0,0 20 0,-2-15 0,1 1 0,-2-2 0,0 1 0,1 0 0,-1-1 0,-1 1 0,1-1 0,-7 8 0,-36 37 0,36-43 0,1-2 0,-1 2 0,0-2 0,0 0 0,0 0 0,-1 0 0,0-2 0,1 0 0,-1 0 0,-18 1 0,-1 3 0,4 3-1365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14T08:53:36.125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288 0 24575,'0'3'0,"0"-2"0,0 2 0,-1-3 0,1 3 0,-2-1 0,1 1 0,1-2 0,-1 1 0,0 1 0,0-3 0,1 2 0,-2 0 0,0-1 0,1 1 0,-2 1 0,-28 25 0,13-12 0,6-3 0,3-4 0,1-2 0,-1 2 0,-15 9 0,18-13 0,-3 1 0,2 2 0,1-2 0,-12 16 0,11-15 0,1 0 0,0-1 0,0 1 0,0-2 0,-13 11 0,12-10-92,-1 0 0,1-2 0,0 3-1,1-1 1,0 2 0,0-2 0,-7 13 0,8-11-536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20:18:58.612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0 24575,'859'0'-1365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20:18:58.613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194 90 24575,'-1'9'0,"-1"-1"0,0 0 0,-1 0 0,1 0 0,-1-1 0,0 1 0,-1-1 0,1 0 0,-8 10 0,0 1 0,-22 45 0,-50 88 0,82-150 0,0 1 0,1-1 0,-1 1 0,1-1 0,-1 1 0,0-1 0,0 1 0,1-1 0,-1 1 0,1 0 0,-1 1 0,1-2 0,1-1 0,-1 0 0,0 0 0,1 0 0,-1 0 0,0 0 0,1 0 0,-1 0 0,0 0 0,1 1 0,-1-1 0,0 0 0,1 0 0,-1 0 0,0-1 0,1 1 0,-1 0 0,0 0 0,0 0 0,0 0 0,0 0 0,0 0 0,1 0 0,-1 0 0,0-1 0,1 1 0,-1 0 0,0 0 0,0 0 0,1-1 0,-1 1 0,0-1 0,34-28 0,73-100 0,-79 91 0,1 2 0,59-56 0,-87 91 0,0 0 0,0 0 0,0 0 0,1 0 0,-1 1 0,-1-1 0,1 0 0,1 1 0,-1-1 0,0 0 0,1 1 0,-1 0 0,1-1 0,1 1 0,-3 0 0,0 0 0,1 0 0,-1 0 0,0 1 0,1-1 0,-1 0 0,1 0 0,-1 1 0,0-1 0,0 0 0,1 1 0,-1-1 0,0 0 0,0 1 0,1-1 0,-1 0 0,0 1 0,0-1 0,0 0 0,1 1 0,-1-1 0,0 1 0,0-1 0,0 0 0,0 1 0,0-1 0,0 1 0,0-1 0,0 0 0,0 1 0,0 0 0,-1 4 0,1-1 0,-1 1 0,0 0 0,0-1 0,-1 1 0,1 0 0,-4 5 0,-80 151 0,0 1 0,68-123 0,11-25 0,9-22 0,24-59 0,-15 34 0,26-50 0,3 15 0,71-89 0,-110 155 0,30-35 0,-30 36 0,-2-1 0,2 1 0,0-1 0,0 1 0,0 0 0,0-1 0,0 1 0,-1 0 0,1 0 0,0 1 0,0-1 0,0 0 0,0 1 0,0-1 0,0 1 0,1 0 0,2 0 0,-4 0 0,0 1 0,0-1 0,0 1 0,0-1 0,0 1 0,0-1 0,0 1 0,0 0 0,-1-1 0,1 1 0,0 0 0,0 0 0,-1 0 0,0 0 0,1 0 0,-1 0 0,1 0 0,-1 0 0,1 0 0,-1 0 0,0 0 0,1 0 0,-1 0 0,0 2 0,3 28 0,-5-11 0,0 0 0,-1 0 0,0 0 0,-2-1 0,-13 37 0,5-22 0,-2-1 0,-25 43 0,16-37 0,0-1 0,-3-2 0,-31 35 0,58-71 0,0 0 0,-1 1 0,1-1 0,0 1 0,0-1 0,-1 0 0,1 1 0,-1-1 0,1 0 0,0 0 0,-1 1 0,1-1 0,-1 0 0,1 0 0,-1 0 0,1 1 0,0-1 0,-1 0 0,1 0 0,-1 0 0,1 0 0,-1 0 0,1 0 0,-1 0 0,1 0 0,-2-10 0,8-19 0,4 9 0,2 1 0,0 0 0,0 1 0,2 0 0,1 1 0,15-16 0,6-6 0,25-37 0,38-41 0,-87 109 0,-12 8 0,1 0 0,-1 0 0,0 0 0,0 0 0,0 0 0,1 0 0,-1 0 0,0 1 0,0-1 0,0 0 0,1 0 0,-1 0 0,0 0 0,0 0 0,0 0 0,0 0 0,0 0 0,0 0 0,0 1 0,0-1 0,0 0 0,0 0 0,1 0 0,-1 0 0,0 1 0,0-1 0,0 0 0,0 0 0,0 0 0,0 1 0,0-1 0,0 0 0,0 0 0,0 1 0,1 1 0,-1 1 0,0-1 0,0 1 0,-1-1 0,1 1 0,0-1 0,-1 0 0,0 4 0,-14 38 0,-2-1 0,-31 56 0,25-53 0,8-12 0,-29 54 0,38-77 0,-2 0 0,2 0 0,-2-1 0,-1 0 0,-8 9 0,17-18 0,-1-1 0,1 1 0,-1-1 0,0 1 0,1 0 0,-1-1 0,1 1 0,-1-1 0,0 0 0,0 1 0,1-1 0,-1 1 0,1-1 0,-1 0 0,1 0 0,-1 0 0,0 1 0,0-1 0,0 0 0,0 0 0,1 0 0,-1 0 0,0 0 0,0 0 0,0 0 0,1-1 0,-1 1 0,0 0 0,0-1 0,0 0 0,0 0 0,0 0 0,0-1 0,0 1 0,0 0 0,0-1 0,0 1 0,1-1 0,-1 1 0,1-1 0,-1 1 0,1-1 0,-1 1 0,1-3 0,0-6 0,-1 0 0,0 0 0,1 0 0,2-11 0,1-1 0,1-1 0,1 1 0,2 0 0,-1 1 0,12-21 0,53-102 0,-39 82 0,-29 57 0,5-12 0,1 1 0,20-29 0,-26 42 0,0-1 0,-1 1 0,1 0 0,1 0 0,-1 0 0,0 0 0,1 0 0,-1 1 0,0 0 0,1 0 0,1 0 0,-2 0 0,1 1 0,0-1 0,0 1 0,0 0 0,8 0 0,-10 1 0,-1 0 0,1 1 0,0-1 0,-2 1 0,2 0 0,-1-1 0,1 1 0,-1 0 0,1 0 0,-1 0 0,1 0 0,-1 0 0,-1 0 0,1 0 0,1 0 0,-1 1 0,0-1 0,0 0 0,0 1 0,0-1 0,-1 1 0,1-1 0,0 1 0,-1 0 0,1 2 0,3 7 0,-1 1 0,2 18 0,-3-20 0,2 9 0,0-1 0,-2 1 0,-1-1 0,0 1 0,-1 0 0,-1 0 0,0 0 0,0-1 0,-3 1 0,1-1 0,-10 28 0,9-36 0,-2 0 0,1 0 0,-2-1 0,1 1 0,-10 9 0,-2 3 0,-1 5 0,-28 28 0,47-54 0,-1-1 0,1 1 0,-1 0 0,0-1 0,1 1 0,-1-1 0,1 1 0,-1-1 0,1 1 0,-1-1 0,1 1 0,-1-1 0,0 1 0,0-1 0,1 0 0,-1 0 0,0 1 0,0-1 0,0 0 0,0 0 0,0 0 0,1 0 0,-1 0 0,0 0 0,1 0 0,-2 0 0,1-1 0,0 0 0,0 0 0,1 0 0,-1 1 0,1-1 0,-1 0 0,1 0 0,-1 0 0,1 0 0,-1 0 0,1 0 0,0 0 0,-1 0 0,1 0 0,0-1 0,0 1 0,0-2 0,0-6 0,0 0 0,0-1 0,4-16 0,3-6 0,3 1 0,-1 0 0,3 0 0,21-43 0,-5 22 0,53-75 0,-77 120 0,1 1 0,1 1 0,-2-1 0,2 1 0,-1 0 0,13-8 0,-17 12 0,1 0 0,-1 0 0,0 0 0,1 0 0,0 0 0,0 1 0,-1-1 0,1 1 0,-1-1 0,1 1 0,0 0 0,0-1 0,0 1 0,0 0 0,0 0 0,-1 1 0,1-1 0,-1 0 0,1 1 0,0-1 0,0 1 0,0-1 0,-1 1 0,0 0 0,1 0 0,0 0 0,-1 0 0,1 0 0,-1 0 0,1 0 0,-2 1 0,2-1 0,1 3 0,1 2 0,-1 0 0,0 1 0,0-1 0,0 1 0,-1 0 0,0 0 0,0 0 0,0 0 0,-1 0 0,0 0 0,1 15 0,-2 4 0,-6 50 0,2-42 0,-3-1 0,0 0 0,-2 0 0,-16 40 0,-2-10 0,-36 66 0,45-95 0,-2 0 0,0-2 0,-2 0 0,-48 53 0,69-84 0,0 0 0,0 0 0,0 0 0,-1 0 0,1-1 0,0 1 0,1 0 0,-2 0 0,1-1 0,0 1 0,-1-1 0,1 1 0,-1-1 0,1 0 0,-2 1 0,2-1 0,0 0 0,0-1 0,0 1 0,1 0 0,-1 0 0,0-1 0,0 1 0,1 0 0,-1-1 0,0 1 0,1-1 0,-1 1 0,1-1 0,0 1 0,-1-1 0,1 1 0,-1-1 0,1 0 0,-1 1 0,0-3 0,-1-1 0,0-1 0,1 0 0,-1 0 0,1-1 0,1 1 0,-1 0 0,0-6 0,1 10 0,-2-25 0,2-51 0,0 70 0,1 1 0,-1 0 0,1 0 0,1-1 0,-2 1 0,2 0 0,1 0 0,-1 1 0,1-1 0,-1 0 0,1 1 0,0-1 0,1 0 0,3-5 0,-4 9 0,0 0 0,-1 0 0,1 0 0,1 0 0,-1 0 0,-1 1 0,1 0 0,1-1 0,-1 1 0,0 0 0,1 1 0,3-2 0,-29 27 0,11-14 0,7-7 0,1 0 0,-1-1 0,0 1 0,0-1 0,0 0 0,-1 0 0,1-1 0,-6 3 0,10-5 0,-1 0 0,1 0 0,0 0 0,0 1 0,0-1 0,-1 0 0,1 0 0,0 0 0,0 0 0,-1 0 0,1 0 0,0 0 0,0 0 0,-1-1 0,1 1 0,0 0 0,0 0 0,0 0 0,-1 0 0,1 0 0,0 0 0,0 0 0,0 0 0,-1-1 0,1 1 0,0 0 0,0 0 0,0 0 0,0 0 0,-1-1 0,1 1 0,0 0 0,0 0 0,0 0 0,0-1 0,0 1 0,0 0 0,0 0 0,0-1 0,0 1 0,0 0 0,1-15 0,9-16 0,-10 30 0,80-189 0,-120 296 0,17-52 0,9-20 0,-2 0 0,-23 41 0,39-75 0,-1 1 0,1-1 0,0 1 0,-1-1 0,1 1 0,0-1 0,-1 1 0,1-1 0,-1 1 0,1-1 0,-1 1 0,1-1 0,-1 0 0,1 1 0,-1-1 0,1 0 0,-1 0 0,1 1 0,-1-1 0,0 0 0,1 0 0,-1 0 0,1 0 0,0 0 0,-1-1 0,1 1 0,-1 0 0,1 0 0,0-1 0,-1 1 0,1 0 0,0-1 0,0 1 0,-1-1 0,1 1 0,0 0 0,0-1 0,0 1 0,-1-1 0,1 1 0,0 0 0,0-1 0,0 1 0,0-1 0,-2-29 0,5 3 0,1 1 0,0-1 0,2 2 0,13-41 0,-18 65 0,-1 0 0,1 1 0,-1-1 0,0 0 0,1 0 0,-1 0 0,0 0 0,0 0 0,1 0 0,-1 1 0,0-1 0,0 0 0,0 0 0,0 0 0,0 0 0,-1 0 0,1 0 0,0 0 0,0 0 0,-1 1 0,1-1 0,0 0 0,-1 0 0,1 0 0,-1 0 0,1 1 0,-1-2 0,-1 1 0,1 1 0,1-1 0,-1 1 0,-1-1 0,1 1 0,-1 0 0,1-1 0,0 1 0,-1 0 0,1 0 0,0 0 0,0 0 0,0 0 0,-1 0 0,-1 1 0,-9 2 0,1 0 0,1 1 0,-12 6 0,18-9 0,-18 11 0,15-8 0,-2 0 0,2-1 0,-1 0 0,0 0 0,-9 2 0,14-5 0,1 1 0,0-1 0,0 0 0,0 0 0,0 0 0,0-1 0,0 1 0,-1-1 0,1 1 0,1-1 0,-1 1 0,0-1 0,0 0 0,0 0 0,0 0 0,1-1 0,-1 1 0,0 0 0,0-1 0,1 1 0,-1-1 0,0 1 0,2-1 0,-1 0 0,-3-3 0,-4-9 0,-1 0 0,2-1 0,0 0 0,0 0 0,-8-32 0,14 40 0,-1 0 0,1-1 0,0 1 0,1 0 0,-1 0 0,1-1 0,1 1 0,-1-1 0,1 1 0,0 0 0,1 0 0,-1 0 0,1 0 0,1 0 0,-1 0 0,4-6 0,27-36 0,-26 41 0,-2 0 0,2 0 0,-2 0 0,0-1 0,0 0 0,-2 0 0,6-12 0,-8 21 0,-1 0 0,0 0 0,0 0 0,0 0 0,0 0 0,0 0 0,0-1 0,0 1 0,0 0 0,0 0 0,0 0 0,0 0 0,0 0 0,0 0 0,0-1 0,0 1 0,0 0 0,0 0 0,0 0 0,0 0 0,0 0 0,0 0 0,0 0 0,0-1 0,0 1 0,0 0 0,0 0 0,0 0 0,0 0 0,0 0 0,0 0 0,-1 0 0,1-1 0,0 1 0,0 0 0,0 0 0,0 0 0,0 0 0,0 0 0,0 0 0,0 0 0,-1 0 0,1 0 0,0 0 0,0 0 0,0 0 0,0 0 0,0 0 0,0 0 0,-1 0 0,1 0 0,0 0 0,0 0 0,0 0 0,-9 4 0,-9 9 0,5-4 0,0 0 0,-1-2 0,1 0 0,-1 0 0,-15 4 0,-21 10 0,50-21 0,-21 9 0,21-9 0,-1 0 0,1 1 0,0-1 0,0 0 0,-1 0 0,1 0 0,0 0 0,0 0 0,-1 0 0,1 0 0,0 1 0,-1-1 0,1 0 0,0 0 0,0 0 0,0 0 0,0 0 0,0 0 0,-1 0 0,1 0 0,0 0 0,-1-1 0,1 1 0,0 0 0,0 0 0,-1 0 0,1 0 0,0 0 0,0 0 0,-1-1 0,1 1 0,0 0 0,0 0 0,-1 0 0,1-1 0,0 1 0,0 0 0,0 0 0,0 0 0,-1-1 0,1 1 0,0 0 0,0-1 0,0 1 0,0 0 0,0 0 0,0-1 0,0 1 0,0 0 0,0-1 0,0 1 0,0 0 0,0 0 0,0-1 0,0 1 0,0 0 0,0-1 0,0 1 0,0 0 0,0 0 0,0-1 0,0 1 0,0 0 0,0 0 0,1-1 0,-1 1 0,0 0 0,0 0 0,1-1 0,3-7 0,-1 1 0,2-1 0,0 1 0,0 0 0,1 1 0,-1-1 0,11-8 0,52-38 0,-5 5 0,31-48 0,-94 96 0,1 0 0,0 0 0,-1-1 0,0 1 0,0 0 0,1 0 0,-1-1 0,1 1 0,-1-1 0,0 1 0,1 0 0,-1-1 0,1 1 0,-1-1 0,0 1 0,1-1 0,-1 1 0,0-1 0,1 1 0,-1-1 0,0 0 0,0 1 0,0-1 0,0 1 0,0-1 0,1 0 0,-1 1 0,0-1 0,0 1 0,0-1 0,-1 0 0,1 0 0,-1 0 0,0 0 0,0 1 0,0-1 0,0 1 0,0-1 0,0 1 0,0-1 0,0 1 0,-1 0 0,1 0 0,0-1 0,0 1 0,-1 0 0,1 0 0,-48 4 0,18 1 0,-31 10 0,55-13 0,-1 0 0,0 1 0,1 1 0,0-1 0,-1 1 0,2 0 0,-2 1 0,2 0 0,-11 10 0,15-11 0,-2 0 0,2 0 0,-1 0 0,1 0 0,0 1 0,0-1 0,0 1 0,1-1 0,-1 1 0,1 0 0,0 0 0,0 0 0,1 5 0,-1 10 0,1 1 0,1 19 0,1-1 0,-4 100 0,4 90 0,-1-224 0,0 0 0,0 0 0,0-1 0,0 1 0,1-1 0,0 1 0,-1-1 0,1 1 0,0-1 0,1 0 0,-1 0 0,0 1 0,1-2 0,1 1 0,-1-1 0,0 1 0,5 2 0,-1 1 0,2-1 0,0 0 0,-1-1 0,1 0 0,0-1 0,15 5 0,-22-8 0,-1-1 0,1 1 0,-1-1 0,1 1 0,-1-1 0,1 0 0,-2 0 0,2 0 0,-1 0 0,1 0 0,0 0 0,-1 0 0,1 0 0,-1-1 0,0 1 0,0-1 0,1 1 0,-1-1 0,1 1 0,-1-1 0,0 0 0,1 0 0,-1 0 0,0 0 0,-1 0 0,1 0 0,1 0 0,-1 0 0,0 0 0,0 0 0,0-1 0,-1 1 0,1 0 0,0-1 0,0 1 0,-1-1 0,1 1 0,0-2 0,0-8 0,2 1 0,-1 0 0,-1-2 0,1-17 0,-1 17 0,0-228 0,-7 374 0,1-36 0,4-54 0,0 94 0,5-121 0,-4-16 0,0-1 0,1 0 0,-1 0 0,0 1 0,0-1 0,1 0 0,-1 0 0,0 0 0,1 1 0,-1-1 0,0 0 0,1 0 0,-1 0 0,0 0 0,1 0 0,-1 0 0,0 0 0,1 1 0,-1-1 0,1 0 0,-1 0 0,0 0 0,1 0 0,-1-1 0,0 1 0,1 0 0,-1 0 0,1-1 0,1 0 0,0 0 0,-1 0 0,1 0 0,-1-1 0,1 1 0,-1 0 0,0-1 0,0 1 0,0-1 0,0 0 0,0 1 0,0-1 0,1-2 0,3-10 0,1 0 0,-1 0 0,-2-1 0,0 0 0,0 0 0,1-19 0,0-93 0,-4 103 0,-2 0 0,-4-34 0,5 51 0,-1 1 0,1 0 0,-1-1 0,0 1 0,0 0 0,-1 0 0,0 0 0,0 0 0,1 1 0,-2-1 0,0 1 0,0 0 0,-8-9 0,11 13 0,-1 0 0,1-1 0,-1 1 0,1 0 0,-1 0 0,0 0 0,1 0 0,-1 1 0,1-1 0,-1 0 0,0 1 0,0-1 0,0 1 0,1 0 0,-1 0 0,0 0 0,0 0 0,0 0 0,0 0 0,-1 1 0,1-1 0,1 1 0,-1 0 0,1 0 0,0 0 0,-1 0 0,1 0 0,1 0 0,-1 0 0,0 0 0,0 1 0,0-1 0,0 0 0,0 1 0,0-1 0,0 0 0,1 1 0,-1-1 0,1 1 0,-1-1 0,1 1 0,-1 0 0,1-1 0,0 1 0,0 2 0,-1 26 0,0 0 0,4 52 0,3-64 0,-6-17 0,0-1 0,0 0 0,1 1 0,-1-1 0,0 0 0,0 0 0,1 1 0,-1-1 0,0 0 0,1 0 0,-1 1 0,0-1 0,1 0 0,-1 0 0,0 0 0,0 0 0,0 1 0,1-1 0,-1 0 0,0 0 0,1 0 0,-1 0 0,1 0 0,-1 0 0,1 0 0,0-1 0,1 0 0,-1 1 0,0-1 0,1 0 0,-1 0 0,-1 0 0,1 0 0,0 0 0,0 0 0,0 0 0,0-1 0,0 1 0,0 0 0,0 0 0,-1-1 0,1 1 0,0-1 0,0-1 0,3-11 0,0 1 0,0 0 0,-2-1 0,1 0 0,-1 0 0,0 0 0,-1 0 0,-1 0 0,-1 0 0,0 0 0,-2-14 0,2 26 0,1 1 0,0 0 0,-1-1 0,1 1 0,-1 0 0,1-1 0,-1 1 0,1 0 0,0 0 0,-1 0 0,0 0 0,1 0 0,-1 0 0,0 0 0,0 0 0,0 0 0,0 0 0,0 0 0,-1 0 0,1 1 0,0-1 0,1 0 0,-3 0 0,1 1 0,0 0 0,0 0 0,0 0 0,1 0 0,-1 0 0,0 0 0,1 1 0,-1-1 0,0 0 0,0 1 0,1 0 0,0-1 0,-1 1 0,-3 2 0,0 1 0,0 0 0,-1 0 0,2 1 0,-1-1 0,1 1 0,-1 0 0,1 1 0,-4 6 0,3-1 0,0 0 0,1 1 0,0 0 0,1-1 0,0 2 0,-2 20 0,2-6 0,1 0 0,3 29 0,-1-50 0,1 0 0,-1 0 0,2-1 0,-1 1 0,0 0 0,0-1 0,2 1 0,-1-1 0,0 1 0,1-1 0,-1 0 0,1 0 0,1-1 0,-1 1 0,0-1 0,1 2 0,1-2 0,-2 0 0,2-1 0,-1 1 0,0-1 0,1 0 0,-1 0 0,2 0 0,-2-1 0,1 0 0,1 0 0,-2 0 0,2-1 0,-1 0 0,1 0 0,-1 0 0,0-1 0,11 0 0,-13 0 0,1-1 0,-1 0 0,0 0 0,1-1 0,-1 1 0,1-1 0,-2 1 0,2-1 0,-1 0 0,0-1 0,0 1 0,0 0 0,-1-1 0,1 0 0,3-5 0,-2 3 0,0-1 0,-2 1 0,1 0 0,0 0 0,0-1 0,-1 1 0,0-1 0,0 0 0,1-8 0,0-13 0,0 0 0,-2 1 0,-3-49 0,2 74 0,0 0 0,1 0 0,-1-1 0,-1 1 0,1 0 0,0 0 0,0 0 0,0-1 0,-1 1 0,1 0 0,0 0 0,-1 0 0,1-1 0,0 1 0,-1 0 0,1 0 0,-1 0 0,0 0 0,0 0 0,1 0 0,-1 0 0,-1 0 0,1 1 0,0 0 0,0 0 0,0 0 0,1 0 0,-1 0 0,0 0 0,1 1 0,-1-1 0,0 0 0,0 1 0,0-1 0,0 1 0,1-1 0,-1 1 0,0-1 0,1 1 0,-1 0 0,0-1 0,1 1 0,-1 0 0,1-1 0,-1 2 0,-5 6 0,1 0 0,0 0 0,0 1 0,-3 9 0,0 4 0,1 0 0,-6 29 0,11-39 0,0-1 0,1 0 0,0 1 0,0-1 0,1 0 0,3 22 0,-2-29 0,0-1 0,-1 1 0,1-1 0,0 0 0,1 0 0,-1 0 0,1 0 0,0 0 0,0 0 0,-1 0 0,1 0 0,0-1 0,1 1 0,-1-1 0,1 1 0,-1-1 0,1 0 0,0 0 0,0-1 0,-1 1 0,1 0 0,0-1 0,0 0 0,0 0 0,0 0 0,1 0 0,-1 0 0,-1-1 0,2 0 0,3 1 0,-1-1 0,0 0 0,0 0 0,0-1 0,1 0 0,-1 0 0,0 0 0,0-1 0,0 0 0,0 0 0,0-1 0,-1 1 0,1-2 0,-1 1 0,10-8 0,2-7 0,-2 0 0,0-2 0,0 0 0,-2-1 0,0 0 0,-2 0 0,0-2 0,-1 1 0,-1-2 0,-1 1 0,8-37 0,-12 37 0,-1 0 0,-1 0 0,-1 0 0,-2-33 0,-15 117 0,-4 26 0,4-23 0,-10 89 0,26-152 0,-1 2 0,1 0 0,-1 0 0,1 0 0,0 0 0,0 0 0,0 1 0,1-1 0,-1 0 0,1 0 0,-1 0 0,3 5 0,-3-8 0,0 0 0,0 0 0,0 0 0,0 0 0,0 1 0,1-1 0,-1 0 0,0 0 0,0 0 0,0 0 0,0 0 0,1 0 0,-1 0 0,0 1 0,0-1 0,0 0 0,0 0 0,1 0 0,-1 0 0,0 0 0,0 0 0,0 0 0,1 0 0,-1 0 0,0 0 0,0 0 0,0 0 0,0 0 0,0 0 0,0 0 0,0 0 0,0 0 0,1 0 0,-1-1 0,0 1 0,0 0 0,0 0 0,1 0 0,-1 0 0,0 0 0,0 0 0,0-1 0,0 1 0,0 0 0,1 0 0,-1 0 0,0 0 0,0-1 0,0 1 0,0 0 0,7-12 0,1-11 0,-1 0 0,1 0 0,4-32 0,4-75 0,0 13 0,4 28 0,-13 65 0,-4 15 0,0 0 0,1 1 0,0-1 0,0 1 0,1 0 0,-1 0 0,2 0 0,-1 1 0,1 0 0,13-12 0,-19 19 0,0-1 0,1 1 0,-1 0 0,0-1 0,1 1 0,-1 0 0,0-1 0,1 1 0,-1 0 0,0 0 0,1 0 0,-1-1 0,1 1 0,-1 0 0,0 0 0,1 0 0,-1 0 0,1 0 0,-1 0 0,1 0 0,-1 0 0,0 0 0,1 0 0,-1 0 0,1 0 0,-1 0 0,1 0 0,-1 0 0,0 0 0,0 0 0,0 1 0,1-1 0,-1 0 0,0 0 0,1 1 0,0 0 0,0 0 0,0 1 0,0-1 0,-1 0 0,1 1 0,-1-1 0,1 1 0,-1-1 0,1 1 0,-1 2 0,3 48 0,-3-45 0,0 47 0,2-13 0,-2 0 0,-8 68 0,5-96 0,0-1 0,0 0 0,-2-1 0,1 1 0,-10 18 0,-36 52 0,35-60 0,14-20 0,0-1 0,1 0 0,-1 0 0,0 0 0,1 0 0,0 0 0,-1 0 0,0 0 0,0-1 0,0 1 0,0 0 0,0 0 0,0-1 0,0 1 0,0 0 0,-1-1 0,1 1 0,-1 0 0,1-2 0,0 1 0,-1 0 0,1-1 0,0 1 0,0-1 0,0 0 0,0 1 0,0-1 0,1 0 0,-1 1 0,0-1 0,1 0 0,-1 0 0,0 0 0,0 0 0,1 0 0,-1 0 0,0 0 0,0-1 0,0 0 0,1 1 0,-1 0 0,0 0 0,1 0 0,-1 0 0,1 0 0,-1 0 0,0 0 0,0 0 0,0 1 0,0-1 0,0 0 0,0 1 0,0-1 0,-1 0 0,1 1 0,1-1 0,-1 1 0,0 0 0,-1-1 0,1 1 0,0 0 0,-1 0 0,1 0 0,-2 0 0,2 1 0,-2-1 0,1 1 0,0 0 0,-1 0 0,2 0 0,-1 0 0,0 1 0,0-1 0,0 0 0,0 1 0,0 0 0,-1 2 0,-5 4 0,2 1 0,-1 0 0,2 0 0,-1 1 0,-3 10 0,-37 69 0,23-45 0,-3 30 0,24-72 0,1 1 0,-1-1 0,0 0 0,0 0 0,-1-1 0,1 1 0,1 0 0,-2-1 0,1 1 0,-1-1 0,0 0 0,2 0 0,-2 0 0,0 0 0,0 0 0,0-1 0,1 1 0,-1-1 0,0 0 0,-2 0 0,-2 1 0,2-1 0,-1 0 0,0-1 0,0 0 0,1 0 0,-2 0 0,2-1 0,-9-3 0,8 2 0,2 0 0,-2-1 0,2 0 0,-1 0 0,0 0 0,1 0 0,0-1 0,0 0 0,-5-8 0,7 10 0,-1 0 0,2-1 0,0 1 0,-1-1 0,0 1 0,1-1 0,0 1 0,0-1 0,0 0 0,0 0 0,0 0 0,1 1 0,0-1 0,0 0 0,0 0 0,1-6 0,-1 9 0,0 1 0,0 0 0,0 0 0,0-1 0,0 1 0,0 0 0,0 0 0,0 0 0,0-1 0,1 1 0,-1 0 0,0 0 0,0-1 0,0 1 0,0 0 0,0 0 0,1 0 0,-1 0 0,0-1 0,0 1 0,0 0 0,1 0 0,-1 0 0,0 0 0,0 0 0,1 0 0,-1 0 0,0 0 0,0-1 0,0 1 0,1 0 0,-1 0 0,0 0 0,0 0 0,1 0 0,-1 0 0,0 0 0,1 1 0,9 5 0,8 12 0,-6 2 134,21 39-1,-7-11-1765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20:18:58.614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0 421 24575,'3'7'0,"0"-1"0,1 0 0,0 0 0,0 0 0,0 0 0,1-1 0,-1 0 0,1 0 0,7 6 0,-7-8 0,-2 0 0,2-1 0,-1 0 0,1 1 0,0-2 0,-1 1 0,1-1 0,0 1 0,0-1 0,0-1 0,-1 1 0,1-1 0,6 0 0,-6 0 0,1-1 0,0 1 0,-1-1 0,1 0 0,-2 0 0,2-1 0,-1 0 0,7-3 0,-8 2 0,-1 1 0,0-1 0,0 0 0,1 0 0,-1 0 0,-1 0 0,1-1 0,0 1 0,-1-1 0,1 0 0,2-6 0,-2 3 0,1 0 0,-1 0 0,2 1 0,-1-1 0,0 1 0,1 1 0,0-1 0,6-5 0,-11 11 0,1 0 0,-1-1 0,0 1 0,1 0 0,-1 0 0,1-1 0,-1 1 0,1 0 0,-1 0 0,1 0 0,-1 0 0,0 0 0,1 0 0,-1-1 0,1 1 0,-1 0 0,1 0 0,-1 1 0,1-1 0,-1 0 0,1 0 0,-1 0 0,1 0 0,-1 0 0,0 0 0,0 1 0,1-1 0,-1 0 0,0 0 0,1 1 0,-1-1 0,1 0 0,-1 0 0,0 1 0,1-1 0,-1 1 0,0-1 0,0 0 0,1 1 0,-1-1 0,0 1 0,0-1 0,1 0 0,-1 1 0,0-1 0,0 1 0,0-1 0,0 1 0,0-1 0,0 1 0,0-1 0,0 1 0,0-1 0,0 1 0,0-1 0,0 1 0,0 0 0,-1 29 0,-2-18 0,0-1 0,0 1 0,-2-1 0,2 0 0,-3-1 0,1 1 0,0-1 0,-2 0 0,1 0 0,-11 11 0,14-17 0,0-1 0,0 1 0,-1-1 0,1 0 0,0 0 0,-1 0 0,0 0 0,0-1 0,0 0 0,0 0 0,0 0 0,-1 0 0,2-1 0,-2 0 0,0 0 0,1 0 0,0 0 0,0-1 0,-1 0 0,0 0 0,1 0 0,-1 0 0,1-1 0,0 0 0,-1 0 0,1 0 0,-7-4 0,8 3 0,-1 1 0,1-1 0,1-1 0,-1 1 0,0 0 0,0-1 0,0 1 0,-3-7 0,6 8 0,-1 1 0,1-1 0,-1 1 0,1-1 0,0 0 0,-1 1 0,1-1 0,0 0 0,0 1 0,0-1 0,-1 0 0,1 1 0,0-1 0,0 0 0,0 1 0,0-1 0,0 0 0,0 0 0,0 1 0,1-2 0,-1 1 0,1 1 0,-1-1 0,1 0 0,0 1 0,-1-1 0,1 0 0,0 1 0,-1-1 0,1 1 0,0-1 0,0 1 0,0 0 0,-1-1 0,0 1 0,1 0 0,0-1 0,0 1 0,0 0 0,0 0 0,1 0 0,9-2 0,1 0 0,20-9 0,-27 10 0,-1-1 0,-1 0 0,1-1 0,0 1 0,-1-1 0,1 0 0,-1 0 0,0 0 0,0 0 0,0-1 0,4-5 0,4-10 0,13-30 0,-16 33 0,-1 0 0,1 1 0,16-22 0,-2 11 0,-12 14 0,0 0 0,-1-1 0,11-18 0,34-66 0,-36 61 186,-13 28-327,-1 1 0,0-1 0,0 0 0,-1 0 0,0 0 0,-1 0 0,1-1 0,-1 1 0,-1-1 0,2-15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20:18:58.615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635 1 24575,'0'316'0,"0"-301"0,-1 0 0,-1-1 0,0 1 0,-6 26 0,1-23 0,-15 29 0,-4 10 0,18-32 0,-2-1 0,-1-1 0,-1 0 0,-1-1 0,-17 25 0,25-40 0,0-1 0,0 1 0,-1-1 0,1 0 0,-2-1 0,1 0 0,-1 0 0,-8 6 0,7-11 0,10-5 0,13-11 0,-10 11 0,21-37 0,-21 33 0,-1 0 0,2 1 0,-2 1 0,3-1 0,-2 1 0,9-7 0,-8 9 0,0 0 0,0-1 0,-1 1 0,1-1 0,-1 0 0,0-1 0,0 0 0,-1 0 0,0 0 0,0 0 0,-1 0 0,0-1 0,0 0 0,0 0 0,-1 0 0,0 0 0,2-16 0,-3 10 0,1-1 0,7-23 0,-8 32 0,1 0 0,-1 1 0,2-1 0,0 0 0,-1 1 0,2 0 0,-2 0 0,8-9 0,-10 14 0,0-1 0,0 1 0,1 0 0,-1-1 0,0 1 0,1 0 0,-1 0 0,0-1 0,1 1 0,-1 0 0,0 0 0,1 0 0,-1-1 0,1 1 0,-1 0 0,0 0 0,1 0 0,-1 0 0,1 0 0,-1 0 0,0 0 0,1 0 0,-1 0 0,1 0 0,-1 0 0,1 0 0,-1 0 0,0 0 0,1 0 0,-1 1 0,1-1 0,7 13 0,-1 23 0,-6-33 0,1 14 0,0 0 0,-1 0 0,-1 30 0,-1-37 0,-1-1 0,1 1 0,-2-1 0,1 0 0,0 0 0,-2 0 0,1 0 0,-7 11 0,-13 29 0,16-31 0,-2 0 0,-14 23 0,21-37 0,-2 1 0,1-1 0,-1 0 0,1 0 0,-1 0 0,-1-1 0,2 0 0,-2 1 0,0-1 0,1-1 0,-1 1 0,-9 3 0,-3 0 0,0 2 0,0 0 0,1 1 0,0 0 0,0 2 0,-15 12 0,24-18 0,1-1 0,-2 1 0,1-1 0,-1-1 0,0 0 0,1 0 0,-2-1 0,1 0 0,-12 2 0,7-3 0,0 0 0,0-1 0,0 0 0,0-1 0,-18-4 0,6-1 0,-1-2 0,1-1 0,-34-17 0,56 24-42,-2-1-1,1 0 0,1 0 1,-1-1-1,1 1 0,0-1 1,-1 0-1,1 0 0,0 0 1,1 0-1,-1 0 0,1-1 1,-1 0-1,1 1 0,0-1 1,2 0-1,-2 0 0,1 0 1,0 0-1,0 0 0,0 0 1,1 0-1,0 0 0,0-1 1,0 1-1,1 0 0,-1 0 1,1 0-1,0 0 0,1 0 1,1-7-1,7-7-6783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20:18:58.616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187 819 24575,'-3'0'0,"0"-1"0,-1 0 0,1 0 0,0 0 0,0 0 0,-1 0 0,1-1 0,1 0 0,-1 0 0,-1 0 0,1 0 0,1 0 0,-4-3 0,-32-37 0,36 38 0,-12-13 0,1-1 0,1-1 0,1-1 0,0 0 0,1-1 0,-10-28 0,17 35 0,1 1 0,0-1 0,0 0 0,1 0 0,1 0 0,0 0 0,3-16 0,-1-19 0,-2-361-1365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20:18:58.617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2 0 24575,'-2'120'0,"4"126"0,10-147 0,-2-27 0,-8-61-1365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20:18:58.618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34 1 24575,'-2'0'0,"1"0"0,1 1 0,-2-1 0,1 1 0,-1-1 0,1 1 0,0-1 0,0 1 0,-1 0 0,1 0 0,0 0 0,1 0 0,-1 0 0,0 0 0,0 0 0,0 0 0,0 0 0,0 0 0,0 0 0,0 1 0,1-1 0,-1 0 0,1 1 0,-1-1 0,1 0 0,-1 1 0,0 2 0,-5 40 0,6-31 0,0 0 0,0 0 0,1 0 0,1 0 0,0 0 0,-1-1 0,3 1 0,-1 0 0,2-1 0,-1 0 0,11 21 0,-5-14-227,0-1-1,1 0 1,1-1-1,0 0 1,25 25-1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20:18:58.619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1 1 24575,'0'9'0,"0"-1"0,1 1 0,0 0 0,1-1 0,0 1 0,-1-1 0,2 1 0,0-1 0,0 0 0,0 0 0,1 0 0,0-1 0,0 1 0,1-1 0,0 0 0,7 8 0,7 8 0,2-1 0,0 0 0,32 23 0,-33-32 0,0-2 0,2 0 0,22 7 0,-37-15 0,28 10-682,56 13-1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09T20:18:58.620"/>
    </inkml:context>
    <inkml:brush xml:id="br0">
      <inkml:brushProperty name="width" value="0.1" units="cm"/>
      <inkml:brushProperty name="height" value="0.1" units="cm"/>
      <inkml:brushProperty name="color" value="#F8F31C"/>
    </inkml:brush>
  </inkml:definitions>
  <inkml:trace contextRef="#ctx0" brushRef="#br0">40 108 24575,'1'2'0,"0"-1"0,1 0 0,0 0 0,0 0 0,0 0 0,0 0 0,0 0 0,-1 0 0,1-1 0,0 1 0,0-1 0,3 1 0,29 0 0,-22-1 0,-10 0 0,1 0 0,0 0 0,0 0 0,0-1 0,0 1 0,0-1 0,0 0 0,-1 1 0,1-1 0,0-1 0,0 1 0,0 0 0,-1-1 0,4-2 0,-2 1 0,-2-1 0,1 1 0,0-1 0,0 0 0,-1 0 0,0 0 0,0 0 0,0 0 0,2-6 0,1-7 0,-4 14 0,0-1 0,0 1 0,0 0 0,0-1 0,1 1 0,-2 0 0,2 0 0,0 0 0,0 0 0,0 0 0,0 0 0,4-4 0,-6 7 0,1 0 0,-1 0 0,0-1 0,1 1 0,-1 0 0,0 0 0,1 0 0,-1 0 0,0 1 0,1-1 0,-1 0 0,0 0 0,1 0 0,-1 0 0,0 0 0,0 0 0,1 0 0,-1 1 0,0-1 0,1 0 0,-1 0 0,0 0 0,0 1 0,1-1 0,-1 0 0,0 0 0,0 0 0,0 1 0,0-1 0,0 0 0,0 1 0,0-1 0,0 0 0,0 1 0,0-1 0,0 0 0,0 0 0,1 1 0,-1-1 0,0 0 0,0 1 0,0-1 0,0 0 0,0 1 0,0-1 0,-1 0 0,1 1 0,0 17 0,-1-13 0,0 1 0,-1-1 0,-1 0 0,1 0 0,-1 0 0,1 0 0,-1-1 0,-5 8 0,-30 32 0,30-38 0,0-1 0,0 1 0,0-2 0,-2 1 0,2-1 0,-1 0 0,0-1 0,0 0 0,0-1 0,-15 2 0,-1 2 0,4 3-1365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876D908-5869-4A97-8F0B-B7128B4D6B8D}" type="datetimeFigureOut">
              <a:rPr lang="zh-TW" altLang="en-US" smtClean="0"/>
              <a:t>2022/8/22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531813" y="768350"/>
            <a:ext cx="60404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3D53D7D-215C-4875-8002-36FB9E77140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1415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As77 could be produced by Ge77 and be used as beta emitters to treat cancer cells.</a:t>
            </a:r>
          </a:p>
          <a:p>
            <a:r>
              <a:rPr lang="en-US" altLang="zh-TW" dirty="0"/>
              <a:t>There are very limited number of places that have an accelerator capable of the 72Se production and so it only has very limited </a:t>
            </a:r>
            <a:r>
              <a:rPr lang="en-US" altLang="zh-TW" dirty="0" err="1"/>
              <a:t>availabilityPut</a:t>
            </a:r>
            <a:r>
              <a:rPr lang="en-US" altLang="zh-TW" dirty="0"/>
              <a:t> reference As-72 Ellison </a:t>
            </a:r>
            <a:r>
              <a:rPr lang="en-US" altLang="zh-TW" dirty="0" err="1"/>
              <a:t>biocol</a:t>
            </a:r>
            <a:r>
              <a:rPr lang="en-US" altLang="zh-TW" dirty="0"/>
              <a:t> chem 2015</a:t>
            </a:r>
            <a:br>
              <a:rPr lang="en-US" altLang="zh-TW" dirty="0"/>
            </a:br>
            <a:r>
              <a:rPr lang="en-US" altLang="zh-TW" dirty="0"/>
              <a:t>Put reference Se-72 </a:t>
            </a:r>
            <a:r>
              <a:rPr lang="en-CA" altLang="zh-TW" sz="2000" dirty="0">
                <a:latin typeface="Times New Roman" panose="02020603050405020304" pitchFamily="18" charset="0"/>
                <a:ea typeface="新細明體" panose="02020500000000000000" pitchFamily="18" charset="-120"/>
              </a:rPr>
              <a:t>Y. Feng et al., Appl. </a:t>
            </a:r>
            <a:r>
              <a:rPr lang="en-CA" altLang="zh-TW" sz="2000" dirty="0" err="1">
                <a:latin typeface="Times New Roman" panose="02020603050405020304" pitchFamily="18" charset="0"/>
                <a:ea typeface="新細明體" panose="02020500000000000000" pitchFamily="18" charset="-120"/>
              </a:rPr>
              <a:t>Radiat</a:t>
            </a:r>
            <a:r>
              <a:rPr lang="en-CA" altLang="zh-TW" sz="2000" dirty="0">
                <a:latin typeface="Times New Roman" panose="02020603050405020304" pitchFamily="18" charset="0"/>
                <a:ea typeface="新細明體" panose="02020500000000000000" pitchFamily="18" charset="-120"/>
              </a:rPr>
              <a:t>. </a:t>
            </a:r>
            <a:r>
              <a:rPr lang="en-CA" altLang="zh-TW" sz="2000" dirty="0" err="1">
                <a:latin typeface="Times New Roman" panose="02020603050405020304" pitchFamily="18" charset="0"/>
                <a:ea typeface="新細明體" panose="02020500000000000000" pitchFamily="18" charset="-120"/>
              </a:rPr>
              <a:t>Isot</a:t>
            </a:r>
            <a:r>
              <a:rPr lang="en-CA" altLang="zh-TW" sz="2000" dirty="0">
                <a:latin typeface="Times New Roman" panose="02020603050405020304" pitchFamily="18" charset="0"/>
                <a:ea typeface="新細明體" panose="02020500000000000000" pitchFamily="18" charset="-120"/>
              </a:rPr>
              <a:t>. 143 (2019) 113–122.</a:t>
            </a:r>
          </a:p>
          <a:p>
            <a:r>
              <a:rPr lang="en-CA" altLang="zh-TW" sz="2000" dirty="0">
                <a:latin typeface="Times New Roman" panose="02020603050405020304" pitchFamily="18" charset="0"/>
                <a:ea typeface="新細明體" panose="02020500000000000000" pitchFamily="18" charset="-120"/>
              </a:rPr>
              <a:t>Gott et al. J </a:t>
            </a:r>
            <a:r>
              <a:rPr lang="en-US" altLang="zh-TW" sz="2000" dirty="0" err="1">
                <a:latin typeface="Times New Roman" panose="02020603050405020304" pitchFamily="18" charset="0"/>
                <a:ea typeface="新細明體" panose="02020500000000000000" pitchFamily="18" charset="-120"/>
              </a:rPr>
              <a:t>Chromatogr</a:t>
            </a:r>
            <a:r>
              <a:rPr lang="en-US" altLang="zh-TW" sz="2000" dirty="0">
                <a:latin typeface="Times New Roman" panose="02020603050405020304" pitchFamily="18" charset="0"/>
                <a:ea typeface="新細明體" panose="02020500000000000000" pitchFamily="18" charset="-120"/>
              </a:rPr>
              <a:t> A for (</a:t>
            </a:r>
            <a:r>
              <a:rPr lang="en-US" altLang="zh-TW" sz="2000" dirty="0" err="1">
                <a:latin typeface="Times New Roman" panose="02020603050405020304" pitchFamily="18" charset="0"/>
                <a:ea typeface="新細明體" panose="02020500000000000000" pitchFamily="18" charset="-120"/>
              </a:rPr>
              <a:t>n,r</a:t>
            </a:r>
            <a:r>
              <a:rPr lang="en-US" altLang="zh-TW" sz="2000" dirty="0">
                <a:latin typeface="Times New Roman" panose="02020603050405020304" pitchFamily="18" charset="0"/>
                <a:ea typeface="新細明體" panose="02020500000000000000" pitchFamily="18" charset="-120"/>
              </a:rPr>
              <a:t>)</a:t>
            </a:r>
          </a:p>
          <a:p>
            <a:r>
              <a:rPr lang="en-US" altLang="zh-TW" sz="2000" dirty="0">
                <a:latin typeface="Times New Roman" panose="02020603050405020304" pitchFamily="18" charset="0"/>
                <a:ea typeface="新細明體" panose="02020500000000000000" pitchFamily="18" charset="-120"/>
              </a:rPr>
              <a:t>Having a slide after it about .</a:t>
            </a:r>
          </a:p>
          <a:p>
            <a:endParaRPr lang="en-US" altLang="zh-TW" sz="20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r>
              <a:rPr lang="en-US" altLang="zh-TW" dirty="0"/>
              <a:t>76Ge(n, γ)77Ge reaction in a reactor, and then β− decays to 77As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53D7D-215C-4875-8002-36FB9E771400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3408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53D7D-215C-4875-8002-36FB9E771400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8379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53D7D-215C-4875-8002-36FB9E771400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2964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53D7D-215C-4875-8002-36FB9E771400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7509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53D7D-215C-4875-8002-36FB9E771400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920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Some impurity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53D7D-215C-4875-8002-36FB9E771400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7638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reference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53D7D-215C-4875-8002-36FB9E771400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7753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Put reference As-72 Ellison </a:t>
            </a:r>
            <a:r>
              <a:rPr lang="en-US" altLang="zh-TW" dirty="0" err="1"/>
              <a:t>biocol</a:t>
            </a:r>
            <a:r>
              <a:rPr lang="en-US" altLang="zh-TW" dirty="0"/>
              <a:t> chem 2015</a:t>
            </a:r>
            <a:br>
              <a:rPr lang="en-US" altLang="zh-TW" dirty="0"/>
            </a:br>
            <a:r>
              <a:rPr lang="en-US" altLang="zh-TW" dirty="0"/>
              <a:t>Put reference Se-72 </a:t>
            </a:r>
            <a:r>
              <a:rPr lang="en-CA" altLang="zh-TW" sz="2000" dirty="0">
                <a:latin typeface="Times New Roman" panose="02020603050405020304" pitchFamily="18" charset="0"/>
                <a:ea typeface="新細明體" panose="02020500000000000000" pitchFamily="18" charset="-120"/>
              </a:rPr>
              <a:t>Y. Feng et al., Appl. </a:t>
            </a:r>
            <a:r>
              <a:rPr lang="en-CA" altLang="zh-TW" sz="2000" dirty="0" err="1">
                <a:latin typeface="Times New Roman" panose="02020603050405020304" pitchFamily="18" charset="0"/>
                <a:ea typeface="新細明體" panose="02020500000000000000" pitchFamily="18" charset="-120"/>
              </a:rPr>
              <a:t>Radiat</a:t>
            </a:r>
            <a:r>
              <a:rPr lang="en-CA" altLang="zh-TW" sz="2000" dirty="0">
                <a:latin typeface="Times New Roman" panose="02020603050405020304" pitchFamily="18" charset="0"/>
                <a:ea typeface="新細明體" panose="02020500000000000000" pitchFamily="18" charset="-120"/>
              </a:rPr>
              <a:t>. </a:t>
            </a:r>
            <a:r>
              <a:rPr lang="en-CA" altLang="zh-TW" sz="2000" dirty="0" err="1">
                <a:latin typeface="Times New Roman" panose="02020603050405020304" pitchFamily="18" charset="0"/>
                <a:ea typeface="新細明體" panose="02020500000000000000" pitchFamily="18" charset="-120"/>
              </a:rPr>
              <a:t>Isot</a:t>
            </a:r>
            <a:r>
              <a:rPr lang="en-CA" altLang="zh-TW" sz="2000" dirty="0">
                <a:latin typeface="Times New Roman" panose="02020603050405020304" pitchFamily="18" charset="0"/>
                <a:ea typeface="新細明體" panose="02020500000000000000" pitchFamily="18" charset="-120"/>
              </a:rPr>
              <a:t>. 143 (2019) 113–122.</a:t>
            </a:r>
          </a:p>
          <a:p>
            <a:r>
              <a:rPr lang="en-CA" altLang="zh-TW" sz="2000" dirty="0">
                <a:latin typeface="Times New Roman" panose="02020603050405020304" pitchFamily="18" charset="0"/>
                <a:ea typeface="新細明體" panose="02020500000000000000" pitchFamily="18" charset="-120"/>
              </a:rPr>
              <a:t>Gott et al. J </a:t>
            </a:r>
            <a:r>
              <a:rPr lang="en-US" altLang="zh-TW" sz="2000" dirty="0" err="1">
                <a:latin typeface="Times New Roman" panose="02020603050405020304" pitchFamily="18" charset="0"/>
                <a:ea typeface="新細明體" panose="02020500000000000000" pitchFamily="18" charset="-120"/>
              </a:rPr>
              <a:t>Chromatogr</a:t>
            </a:r>
            <a:r>
              <a:rPr lang="en-US" altLang="zh-TW" sz="2000" dirty="0">
                <a:latin typeface="Times New Roman" panose="02020603050405020304" pitchFamily="18" charset="0"/>
                <a:ea typeface="新細明體" panose="02020500000000000000" pitchFamily="18" charset="-120"/>
              </a:rPr>
              <a:t> A for (</a:t>
            </a:r>
            <a:r>
              <a:rPr lang="en-US" altLang="zh-TW" sz="2000" dirty="0" err="1">
                <a:latin typeface="Times New Roman" panose="02020603050405020304" pitchFamily="18" charset="0"/>
                <a:ea typeface="新細明體" panose="02020500000000000000" pitchFamily="18" charset="-120"/>
              </a:rPr>
              <a:t>n,r</a:t>
            </a:r>
            <a:r>
              <a:rPr lang="en-US" altLang="zh-TW" sz="2000" dirty="0">
                <a:latin typeface="Times New Roman" panose="02020603050405020304" pitchFamily="18" charset="0"/>
                <a:ea typeface="新細明體" panose="02020500000000000000" pitchFamily="18" charset="-120"/>
              </a:rPr>
              <a:t>)</a:t>
            </a:r>
          </a:p>
          <a:p>
            <a:r>
              <a:rPr lang="en-US" altLang="zh-TW" sz="2000" dirty="0">
                <a:latin typeface="Times New Roman" panose="02020603050405020304" pitchFamily="18" charset="0"/>
                <a:ea typeface="新細明體" panose="02020500000000000000" pitchFamily="18" charset="-120"/>
              </a:rPr>
              <a:t>Having a slide after it about 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53D7D-215C-4875-8002-36FB9E771400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7455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GeO2 pressed at 225 MPa into H2O-jet-cooled stainless steel or Nb </a:t>
            </a:r>
            <a:r>
              <a:rPr lang="en-US" altLang="zh-TW" dirty="0" err="1"/>
              <a:t>holde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Significantly diminished dissolution and As isolation yields.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53D7D-215C-4875-8002-36FB9E771400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1703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However, we still can not always make a perfect target like the fully covered Ge target. So we keep trying to improve the procedure to get much better target.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53D7D-215C-4875-8002-36FB9E771400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8231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53D7D-215C-4875-8002-36FB9E771400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7813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Why </a:t>
            </a:r>
            <a:r>
              <a:rPr lang="en-US" altLang="zh-TW"/>
              <a:t>we choose 12 MeV??</a:t>
            </a:r>
          </a:p>
          <a:p>
            <a:r>
              <a:rPr lang="en-US" altLang="zh-TW" dirty="0"/>
              <a:t>Reference</a:t>
            </a:r>
            <a:br>
              <a:rPr lang="en-US" altLang="zh-TW" dirty="0"/>
            </a:br>
            <a:r>
              <a:rPr lang="en-US" altLang="zh-TW" dirty="0"/>
              <a:t>beam spot is larger than coin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53D7D-215C-4875-8002-36FB9E771400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7868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53D7D-215C-4875-8002-36FB9E771400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3372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Why did you try these methods? Why Ta coins? These reagents? Justify with reasoning/citations.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53D7D-215C-4875-8002-36FB9E771400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1135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53D7D-215C-4875-8002-36FB9E771400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3740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D53D7D-215C-4875-8002-36FB9E771400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899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10101" y="2130426"/>
            <a:ext cx="9181148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20203" y="3886200"/>
            <a:ext cx="756094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137D9-3C7A-4996-9099-242981068EC8}" type="datetime1">
              <a:rPr lang="zh-TW" altLang="en-US" smtClean="0"/>
              <a:t>2022/8/22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3496F-D7E9-4AAD-AA30-150A6F0DE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2418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110A8-2567-4EC0-A11A-9B95AAF46946}" type="datetime1">
              <a:rPr lang="zh-TW" altLang="en-US" smtClean="0"/>
              <a:t>2022/8/22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3496F-D7E9-4AAD-AA30-150A6F0DE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803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250532" y="274639"/>
            <a:ext cx="2870983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37579" y="274639"/>
            <a:ext cx="843293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611F-64FE-49F8-BAF7-247E6BDCE310}" type="datetime1">
              <a:rPr lang="zh-TW" altLang="en-US" smtClean="0"/>
              <a:t>2022/8/22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3496F-D7E9-4AAD-AA30-150A6F0DE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917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20E9-3921-4526-8625-93C28E45D2BD}" type="datetime1">
              <a:rPr lang="zh-TW" altLang="en-US" smtClean="0"/>
              <a:t>2022/8/22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3496F-D7E9-4AAD-AA30-150A6F0DE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30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232" y="4406901"/>
            <a:ext cx="918114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53232" y="2906713"/>
            <a:ext cx="918114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11C16-F612-4174-9F69-DB4390391C62}" type="datetime1">
              <a:rPr lang="zh-TW" altLang="en-US" smtClean="0"/>
              <a:t>2022/8/22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3496F-D7E9-4AAD-AA30-150A6F0DE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0458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37580" y="1600201"/>
            <a:ext cx="565195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469559" y="1600201"/>
            <a:ext cx="565195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2A780-6B91-4F0B-816D-5D34BB423020}" type="datetime1">
              <a:rPr lang="zh-TW" altLang="en-US" smtClean="0"/>
              <a:t>2022/8/22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3496F-D7E9-4AAD-AA30-150A6F0DE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1028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0068" y="274638"/>
            <a:ext cx="972121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0068" y="1535113"/>
            <a:ext cx="477247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40068" y="2174875"/>
            <a:ext cx="477247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486936" y="1535113"/>
            <a:ext cx="477434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486936" y="2174875"/>
            <a:ext cx="477434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BABB0-0E6A-4446-95CC-FC267A0ED07A}" type="datetime1">
              <a:rPr lang="zh-TW" altLang="en-US" smtClean="0"/>
              <a:t>2022/8/22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3496F-D7E9-4AAD-AA30-150A6F0DE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6390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2FC0F-D6A7-42FC-AD6D-80CB2BA473EC}" type="datetime1">
              <a:rPr lang="zh-TW" altLang="en-US" smtClean="0"/>
              <a:t>2022/8/22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3496F-D7E9-4AAD-AA30-150A6F0DE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08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70961-0AA2-4E37-9FE6-F056A7265E33}" type="datetime1">
              <a:rPr lang="zh-TW" altLang="en-US" smtClean="0"/>
              <a:t>2022/8/22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3496F-D7E9-4AAD-AA30-150A6F0DE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983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0068" y="273050"/>
            <a:ext cx="355357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23028" y="273051"/>
            <a:ext cx="603825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40068" y="1435101"/>
            <a:ext cx="355357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28F91-55BD-4C7C-A687-B71D0843E228}" type="datetime1">
              <a:rPr lang="zh-TW" altLang="en-US" smtClean="0"/>
              <a:t>2022/8/22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3496F-D7E9-4AAD-AA30-150A6F0DE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2755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17140" y="4800600"/>
            <a:ext cx="648081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117140" y="612775"/>
            <a:ext cx="648081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117140" y="5367338"/>
            <a:ext cx="648081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42594-87D8-4068-B360-C5A8994AB70D}" type="datetime1">
              <a:rPr lang="zh-TW" altLang="en-US" smtClean="0"/>
              <a:t>2022/8/22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3496F-D7E9-4AAD-AA30-150A6F0DE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069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540068" y="274638"/>
            <a:ext cx="972121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0068" y="1600201"/>
            <a:ext cx="972121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540068" y="6356351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7E24F-2E41-4379-85F4-6F4B8F43D038}" type="datetime1">
              <a:rPr lang="zh-TW" altLang="en-US" smtClean="0"/>
              <a:t>2022/8/22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690461" y="6356351"/>
            <a:ext cx="3420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740968" y="6356351"/>
            <a:ext cx="2520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3496F-D7E9-4AAD-AA30-150A6F0DEAC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145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.emf"/><Relationship Id="rId7" Type="http://schemas.openxmlformats.org/officeDocument/2006/relationships/image" Target="../media/image3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33.png"/><Relationship Id="rId42" Type="http://schemas.openxmlformats.org/officeDocument/2006/relationships/image" Target="../media/image43.png"/><Relationship Id="rId47" Type="http://schemas.openxmlformats.org/officeDocument/2006/relationships/customXml" Target="../ink/ink23.xml"/><Relationship Id="rId63" Type="http://schemas.openxmlformats.org/officeDocument/2006/relationships/customXml" Target="../ink/ink32.xml"/><Relationship Id="rId68" Type="http://schemas.openxmlformats.org/officeDocument/2006/relationships/customXml" Target="../ink/ink33.xml"/><Relationship Id="rId84" Type="http://schemas.openxmlformats.org/officeDocument/2006/relationships/image" Target="../media/image54.png"/><Relationship Id="rId16" Type="http://schemas.openxmlformats.org/officeDocument/2006/relationships/customXml" Target="../ink/ink7.xml"/><Relationship Id="rId11" Type="http://schemas.openxmlformats.org/officeDocument/2006/relationships/image" Target="../media/image280.png"/><Relationship Id="rId32" Type="http://schemas.openxmlformats.org/officeDocument/2006/relationships/image" Target="../media/image380.png"/><Relationship Id="rId37" Type="http://schemas.openxmlformats.org/officeDocument/2006/relationships/customXml" Target="../ink/ink18.xml"/><Relationship Id="rId53" Type="http://schemas.openxmlformats.org/officeDocument/2006/relationships/customXml" Target="../ink/ink26.xml"/><Relationship Id="rId58" Type="http://schemas.openxmlformats.org/officeDocument/2006/relationships/customXml" Target="../ink/ink29.xml"/><Relationship Id="rId79" Type="http://schemas.openxmlformats.org/officeDocument/2006/relationships/image" Target="../media/image61.png"/><Relationship Id="rId5" Type="http://schemas.openxmlformats.org/officeDocument/2006/relationships/image" Target="../media/image251.png"/><Relationship Id="rId61" Type="http://schemas.openxmlformats.org/officeDocument/2006/relationships/customXml" Target="../ink/ink31.xml"/><Relationship Id="rId82" Type="http://schemas.openxmlformats.org/officeDocument/2006/relationships/customXml" Target="../ink/ink38.xml"/><Relationship Id="rId19" Type="http://schemas.openxmlformats.org/officeDocument/2006/relationships/image" Target="../media/image32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360.png"/><Relationship Id="rId30" Type="http://schemas.openxmlformats.org/officeDocument/2006/relationships/image" Target="../media/image37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46.png"/><Relationship Id="rId56" Type="http://schemas.openxmlformats.org/officeDocument/2006/relationships/image" Target="../media/image50.png"/><Relationship Id="rId64" Type="http://schemas.openxmlformats.org/officeDocument/2006/relationships/image" Target="../media/image53.png"/><Relationship Id="rId77" Type="http://schemas.openxmlformats.org/officeDocument/2006/relationships/image" Target="../media/image40.emf"/><Relationship Id="rId8" Type="http://schemas.openxmlformats.org/officeDocument/2006/relationships/customXml" Target="../ink/ink3.xml"/><Relationship Id="rId51" Type="http://schemas.openxmlformats.org/officeDocument/2006/relationships/customXml" Target="../ink/ink25.xml"/><Relationship Id="rId72" Type="http://schemas.openxmlformats.org/officeDocument/2006/relationships/customXml" Target="../ink/ink34.xml"/><Relationship Id="rId80" Type="http://schemas.openxmlformats.org/officeDocument/2006/relationships/customXml" Target="../ink/ink37.xml"/><Relationship Id="rId85" Type="http://schemas.openxmlformats.org/officeDocument/2006/relationships/image" Target="../media/image55.png"/><Relationship Id="rId3" Type="http://schemas.openxmlformats.org/officeDocument/2006/relationships/image" Target="../media/image4.emf"/><Relationship Id="rId12" Type="http://schemas.openxmlformats.org/officeDocument/2006/relationships/customXml" Target="../ink/ink5.xml"/><Relationship Id="rId17" Type="http://schemas.openxmlformats.org/officeDocument/2006/relationships/image" Target="../media/image311.png"/><Relationship Id="rId25" Type="http://schemas.openxmlformats.org/officeDocument/2006/relationships/image" Target="../media/image350.png"/><Relationship Id="rId33" Type="http://schemas.openxmlformats.org/officeDocument/2006/relationships/customXml" Target="../ink/ink16.xml"/><Relationship Id="rId38" Type="http://schemas.openxmlformats.org/officeDocument/2006/relationships/image" Target="../media/image41.png"/><Relationship Id="rId46" Type="http://schemas.openxmlformats.org/officeDocument/2006/relationships/image" Target="../media/image45.png"/><Relationship Id="rId59" Type="http://schemas.openxmlformats.org/officeDocument/2006/relationships/customXml" Target="../ink/ink30.xml"/><Relationship Id="rId67" Type="http://schemas.openxmlformats.org/officeDocument/2006/relationships/image" Target="../media/image39.emf"/><Relationship Id="rId20" Type="http://schemas.openxmlformats.org/officeDocument/2006/relationships/customXml" Target="../ink/ink9.xml"/><Relationship Id="rId41" Type="http://schemas.openxmlformats.org/officeDocument/2006/relationships/customXml" Target="../ink/ink20.xml"/><Relationship Id="rId54" Type="http://schemas.openxmlformats.org/officeDocument/2006/relationships/image" Target="../media/image49.png"/><Relationship Id="rId62" Type="http://schemas.openxmlformats.org/officeDocument/2006/relationships/image" Target="../media/image52.png"/><Relationship Id="rId75" Type="http://schemas.openxmlformats.org/officeDocument/2006/relationships/image" Target="../media/image60.png"/><Relationship Id="rId83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5" Type="http://schemas.openxmlformats.org/officeDocument/2006/relationships/image" Target="../media/image300.png"/><Relationship Id="rId23" Type="http://schemas.openxmlformats.org/officeDocument/2006/relationships/image" Target="../media/image340.png"/><Relationship Id="rId28" Type="http://schemas.openxmlformats.org/officeDocument/2006/relationships/customXml" Target="../ink/ink13.xml"/><Relationship Id="rId36" Type="http://schemas.openxmlformats.org/officeDocument/2006/relationships/image" Target="../media/image40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" Type="http://schemas.openxmlformats.org/officeDocument/2006/relationships/customXml" Target="../ink/ink4.xml"/><Relationship Id="rId31" Type="http://schemas.openxmlformats.org/officeDocument/2006/relationships/customXml" Target="../ink/ink15.xml"/><Relationship Id="rId44" Type="http://schemas.openxmlformats.org/officeDocument/2006/relationships/image" Target="../media/image44.png"/><Relationship Id="rId52" Type="http://schemas.openxmlformats.org/officeDocument/2006/relationships/image" Target="../media/image48.png"/><Relationship Id="rId60" Type="http://schemas.openxmlformats.org/officeDocument/2006/relationships/image" Target="../media/image51.png"/><Relationship Id="rId65" Type="http://schemas.openxmlformats.org/officeDocument/2006/relationships/image" Target="../media/image37.emf"/><Relationship Id="rId78" Type="http://schemas.openxmlformats.org/officeDocument/2006/relationships/customXml" Target="../ink/ink36.xml"/><Relationship Id="rId81" Type="http://schemas.openxmlformats.org/officeDocument/2006/relationships/image" Target="../media/image62.png"/><Relationship Id="rId4" Type="http://schemas.openxmlformats.org/officeDocument/2006/relationships/customXml" Target="../ink/ink1.xml"/><Relationship Id="rId9" Type="http://schemas.openxmlformats.org/officeDocument/2006/relationships/image" Target="../media/image270.png"/><Relationship Id="rId13" Type="http://schemas.openxmlformats.org/officeDocument/2006/relationships/image" Target="../media/image290.png"/><Relationship Id="rId18" Type="http://schemas.openxmlformats.org/officeDocument/2006/relationships/customXml" Target="../ink/ink8.xml"/><Relationship Id="rId39" Type="http://schemas.openxmlformats.org/officeDocument/2006/relationships/customXml" Target="../ink/ink19.xml"/><Relationship Id="rId34" Type="http://schemas.openxmlformats.org/officeDocument/2006/relationships/image" Target="../media/image390.png"/><Relationship Id="rId50" Type="http://schemas.openxmlformats.org/officeDocument/2006/relationships/image" Target="../media/image47.png"/><Relationship Id="rId55" Type="http://schemas.openxmlformats.org/officeDocument/2006/relationships/customXml" Target="../ink/ink27.xml"/><Relationship Id="rId76" Type="http://schemas.openxmlformats.org/officeDocument/2006/relationships/customXml" Target="../ink/ink35.xml"/><Relationship Id="rId7" Type="http://schemas.openxmlformats.org/officeDocument/2006/relationships/image" Target="../media/image261.png"/><Relationship Id="rId71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29" Type="http://schemas.openxmlformats.org/officeDocument/2006/relationships/customXml" Target="../ink/ink14.xml"/><Relationship Id="rId24" Type="http://schemas.openxmlformats.org/officeDocument/2006/relationships/customXml" Target="../ink/ink11.xml"/><Relationship Id="rId40" Type="http://schemas.openxmlformats.org/officeDocument/2006/relationships/image" Target="../media/image42.png"/><Relationship Id="rId45" Type="http://schemas.openxmlformats.org/officeDocument/2006/relationships/customXml" Target="../ink/ink22.xml"/><Relationship Id="rId66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42" Type="http://schemas.openxmlformats.org/officeDocument/2006/relationships/image" Target="../media/image129.png"/><Relationship Id="rId47" Type="http://schemas.openxmlformats.org/officeDocument/2006/relationships/customXml" Target="../ink/ink43.xml"/><Relationship Id="rId63" Type="http://schemas.openxmlformats.org/officeDocument/2006/relationships/customXml" Target="../ink/ink52.xml"/><Relationship Id="rId68" Type="http://schemas.openxmlformats.org/officeDocument/2006/relationships/image" Target="../media/image141.png"/><Relationship Id="rId21" Type="http://schemas.openxmlformats.org/officeDocument/2006/relationships/image" Target="../media/image121.png"/><Relationship Id="rId84" Type="http://schemas.openxmlformats.org/officeDocument/2006/relationships/customXml" Target="../ink/ink70.xml"/><Relationship Id="rId89" Type="http://schemas.openxmlformats.org/officeDocument/2006/relationships/image" Target="../media/image16.png"/><Relationship Id="rId7" Type="http://schemas.openxmlformats.org/officeDocument/2006/relationships/image" Target="../media/image114.png"/><Relationship Id="rId71" Type="http://schemas.openxmlformats.org/officeDocument/2006/relationships/customXml" Target="../ink/ink57.xml"/><Relationship Id="rId2" Type="http://schemas.openxmlformats.org/officeDocument/2006/relationships/notesSlide" Target="../notesSlides/notesSlide8.xml"/><Relationship Id="rId40" Type="http://schemas.openxmlformats.org/officeDocument/2006/relationships/image" Target="../media/image128.png"/><Relationship Id="rId45" Type="http://schemas.openxmlformats.org/officeDocument/2006/relationships/customXml" Target="../ink/ink42.xml"/><Relationship Id="rId53" Type="http://schemas.openxmlformats.org/officeDocument/2006/relationships/customXml" Target="../ink/ink46.xml"/><Relationship Id="rId58" Type="http://schemas.openxmlformats.org/officeDocument/2006/relationships/image" Target="../media/image137.png"/><Relationship Id="rId66" Type="http://schemas.openxmlformats.org/officeDocument/2006/relationships/image" Target="../media/image140.png"/><Relationship Id="rId11" Type="http://schemas.openxmlformats.org/officeDocument/2006/relationships/image" Target="../media/image116.png"/><Relationship Id="rId74" Type="http://schemas.openxmlformats.org/officeDocument/2006/relationships/customXml" Target="../ink/ink60.xml"/><Relationship Id="rId79" Type="http://schemas.openxmlformats.org/officeDocument/2006/relationships/customXml" Target="../ink/ink65.xml"/><Relationship Id="rId32" Type="http://schemas.openxmlformats.org/officeDocument/2006/relationships/image" Target="../media/image126.png"/><Relationship Id="rId87" Type="http://schemas.openxmlformats.org/officeDocument/2006/relationships/image" Target="../media/image56.png"/><Relationship Id="rId61" Type="http://schemas.openxmlformats.org/officeDocument/2006/relationships/customXml" Target="../ink/ink50.xml"/><Relationship Id="rId5" Type="http://schemas.openxmlformats.org/officeDocument/2006/relationships/image" Target="../media/image113.png"/><Relationship Id="rId82" Type="http://schemas.openxmlformats.org/officeDocument/2006/relationships/customXml" Target="../ink/ink68.xml"/><Relationship Id="rId90" Type="http://schemas.openxmlformats.org/officeDocument/2006/relationships/image" Target="../media/image58.emf"/><Relationship Id="rId19" Type="http://schemas.openxmlformats.org/officeDocument/2006/relationships/image" Target="../media/image120.png"/><Relationship Id="rId43" Type="http://schemas.openxmlformats.org/officeDocument/2006/relationships/customXml" Target="../ink/ink41.xml"/><Relationship Id="rId48" Type="http://schemas.openxmlformats.org/officeDocument/2006/relationships/image" Target="../media/image132.png"/><Relationship Id="rId56" Type="http://schemas.openxmlformats.org/officeDocument/2006/relationships/image" Target="../media/image136.png"/><Relationship Id="rId27" Type="http://schemas.openxmlformats.org/officeDocument/2006/relationships/image" Target="../media/image124.png"/><Relationship Id="rId64" Type="http://schemas.openxmlformats.org/officeDocument/2006/relationships/image" Target="../media/image139.png"/><Relationship Id="rId69" Type="http://schemas.openxmlformats.org/officeDocument/2006/relationships/customXml" Target="../ink/ink55.xml"/><Relationship Id="rId77" Type="http://schemas.openxmlformats.org/officeDocument/2006/relationships/customXml" Target="../ink/ink63.xml"/><Relationship Id="rId30" Type="http://schemas.openxmlformats.org/officeDocument/2006/relationships/image" Target="../media/image125.png"/><Relationship Id="rId51" Type="http://schemas.openxmlformats.org/officeDocument/2006/relationships/customXml" Target="../ink/ink45.xml"/><Relationship Id="rId72" Type="http://schemas.openxmlformats.org/officeDocument/2006/relationships/customXml" Target="../ink/ink58.xml"/><Relationship Id="rId80" Type="http://schemas.openxmlformats.org/officeDocument/2006/relationships/customXml" Target="../ink/ink66.xml"/><Relationship Id="rId85" Type="http://schemas.openxmlformats.org/officeDocument/2006/relationships/customXml" Target="../ink/ink71.xml"/><Relationship Id="rId3" Type="http://schemas.openxmlformats.org/officeDocument/2006/relationships/image" Target="../media/image4.emf"/><Relationship Id="rId46" Type="http://schemas.openxmlformats.org/officeDocument/2006/relationships/image" Target="../media/image131.png"/><Relationship Id="rId59" Type="http://schemas.openxmlformats.org/officeDocument/2006/relationships/customXml" Target="../ink/ink49.xml"/><Relationship Id="rId67" Type="http://schemas.openxmlformats.org/officeDocument/2006/relationships/customXml" Target="../ink/ink54.xml"/><Relationship Id="rId17" Type="http://schemas.openxmlformats.org/officeDocument/2006/relationships/image" Target="../media/image119.png"/><Relationship Id="rId25" Type="http://schemas.openxmlformats.org/officeDocument/2006/relationships/image" Target="../media/image123.png"/><Relationship Id="rId41" Type="http://schemas.openxmlformats.org/officeDocument/2006/relationships/customXml" Target="../ink/ink40.xml"/><Relationship Id="rId54" Type="http://schemas.openxmlformats.org/officeDocument/2006/relationships/image" Target="../media/image135.png"/><Relationship Id="rId62" Type="http://schemas.openxmlformats.org/officeDocument/2006/relationships/customXml" Target="../ink/ink51.xml"/><Relationship Id="rId70" Type="http://schemas.openxmlformats.org/officeDocument/2006/relationships/customXml" Target="../ink/ink56.xml"/><Relationship Id="rId75" Type="http://schemas.openxmlformats.org/officeDocument/2006/relationships/customXml" Target="../ink/ink61.xml"/><Relationship Id="rId83" Type="http://schemas.openxmlformats.org/officeDocument/2006/relationships/customXml" Target="../ink/ink69.xml"/><Relationship Id="rId88" Type="http://schemas.openxmlformats.org/officeDocument/2006/relationships/image" Target="../media/image57.png"/><Relationship Id="rId91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9" Type="http://schemas.openxmlformats.org/officeDocument/2006/relationships/customXml" Target="../ink/ink44.xml"/><Relationship Id="rId57" Type="http://schemas.openxmlformats.org/officeDocument/2006/relationships/customXml" Target="../ink/ink48.xml"/><Relationship Id="rId15" Type="http://schemas.openxmlformats.org/officeDocument/2006/relationships/image" Target="../media/image118.png"/><Relationship Id="rId23" Type="http://schemas.openxmlformats.org/officeDocument/2006/relationships/image" Target="../media/image122.png"/><Relationship Id="rId44" Type="http://schemas.openxmlformats.org/officeDocument/2006/relationships/image" Target="../media/image130.png"/><Relationship Id="rId52" Type="http://schemas.openxmlformats.org/officeDocument/2006/relationships/image" Target="../media/image134.png"/><Relationship Id="rId60" Type="http://schemas.openxmlformats.org/officeDocument/2006/relationships/image" Target="../media/image138.png"/><Relationship Id="rId65" Type="http://schemas.openxmlformats.org/officeDocument/2006/relationships/customXml" Target="../ink/ink53.xml"/><Relationship Id="rId73" Type="http://schemas.openxmlformats.org/officeDocument/2006/relationships/customXml" Target="../ink/ink59.xml"/><Relationship Id="rId78" Type="http://schemas.openxmlformats.org/officeDocument/2006/relationships/customXml" Target="../ink/ink64.xml"/><Relationship Id="rId81" Type="http://schemas.openxmlformats.org/officeDocument/2006/relationships/customXml" Target="../ink/ink67.xml"/><Relationship Id="rId86" Type="http://schemas.openxmlformats.org/officeDocument/2006/relationships/image" Target="../media/image650.png"/><Relationship Id="rId4" Type="http://schemas.openxmlformats.org/officeDocument/2006/relationships/customXml" Target="../ink/ink39.xml"/><Relationship Id="rId9" Type="http://schemas.openxmlformats.org/officeDocument/2006/relationships/image" Target="../media/image115.png"/><Relationship Id="rId13" Type="http://schemas.openxmlformats.org/officeDocument/2006/relationships/image" Target="../media/image117.png"/><Relationship Id="rId50" Type="http://schemas.openxmlformats.org/officeDocument/2006/relationships/image" Target="../media/image133.png"/><Relationship Id="rId55" Type="http://schemas.openxmlformats.org/officeDocument/2006/relationships/customXml" Target="../ink/ink47.xml"/><Relationship Id="rId76" Type="http://schemas.openxmlformats.org/officeDocument/2006/relationships/customXml" Target="../ink/ink62.xml"/><Relationship Id="rId34" Type="http://schemas.openxmlformats.org/officeDocument/2006/relationships/image" Target="../media/image1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74.xml"/><Relationship Id="rId3" Type="http://schemas.openxmlformats.org/officeDocument/2006/relationships/image" Target="../media/image4.emf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3.xml"/><Relationship Id="rId5" Type="http://schemas.openxmlformats.org/officeDocument/2006/relationships/image" Target="../media/image720.png"/><Relationship Id="rId4" Type="http://schemas.openxmlformats.org/officeDocument/2006/relationships/customXml" Target="../ink/ink72.xml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42" Type="http://schemas.openxmlformats.org/officeDocument/2006/relationships/image" Target="../media/image129.png"/><Relationship Id="rId47" Type="http://schemas.openxmlformats.org/officeDocument/2006/relationships/customXml" Target="../ink/ink79.xml"/><Relationship Id="rId63" Type="http://schemas.openxmlformats.org/officeDocument/2006/relationships/customXml" Target="../ink/ink88.xml"/><Relationship Id="rId68" Type="http://schemas.openxmlformats.org/officeDocument/2006/relationships/image" Target="../media/image141.png"/><Relationship Id="rId21" Type="http://schemas.openxmlformats.org/officeDocument/2006/relationships/image" Target="../media/image121.png"/><Relationship Id="rId84" Type="http://schemas.openxmlformats.org/officeDocument/2006/relationships/customXml" Target="../ink/ink106.xml"/><Relationship Id="rId2" Type="http://schemas.openxmlformats.org/officeDocument/2006/relationships/notesSlide" Target="../notesSlides/notesSlide11.xml"/><Relationship Id="rId40" Type="http://schemas.openxmlformats.org/officeDocument/2006/relationships/image" Target="../media/image128.png"/><Relationship Id="rId45" Type="http://schemas.openxmlformats.org/officeDocument/2006/relationships/customXml" Target="../ink/ink78.xml"/><Relationship Id="rId53" Type="http://schemas.openxmlformats.org/officeDocument/2006/relationships/customXml" Target="../ink/ink82.xml"/><Relationship Id="rId58" Type="http://schemas.openxmlformats.org/officeDocument/2006/relationships/image" Target="../media/image137.png"/><Relationship Id="rId66" Type="http://schemas.openxmlformats.org/officeDocument/2006/relationships/image" Target="../media/image140.png"/><Relationship Id="rId11" Type="http://schemas.openxmlformats.org/officeDocument/2006/relationships/image" Target="../media/image116.png"/><Relationship Id="rId74" Type="http://schemas.openxmlformats.org/officeDocument/2006/relationships/customXml" Target="../ink/ink96.xml"/><Relationship Id="rId79" Type="http://schemas.openxmlformats.org/officeDocument/2006/relationships/customXml" Target="../ink/ink101.xml"/><Relationship Id="rId32" Type="http://schemas.openxmlformats.org/officeDocument/2006/relationships/image" Target="../media/image126.png"/><Relationship Id="rId87" Type="http://schemas.openxmlformats.org/officeDocument/2006/relationships/image" Target="../media/image650.png"/><Relationship Id="rId61" Type="http://schemas.openxmlformats.org/officeDocument/2006/relationships/customXml" Target="../ink/ink86.xml"/><Relationship Id="rId5" Type="http://schemas.openxmlformats.org/officeDocument/2006/relationships/image" Target="../media/image113.png"/><Relationship Id="rId82" Type="http://schemas.openxmlformats.org/officeDocument/2006/relationships/customXml" Target="../ink/ink104.xml"/><Relationship Id="rId95" Type="http://schemas.openxmlformats.org/officeDocument/2006/relationships/image" Target="../media/image57.png"/><Relationship Id="rId19" Type="http://schemas.openxmlformats.org/officeDocument/2006/relationships/image" Target="../media/image120.png"/><Relationship Id="rId43" Type="http://schemas.openxmlformats.org/officeDocument/2006/relationships/customXml" Target="../ink/ink77.xml"/><Relationship Id="rId48" Type="http://schemas.openxmlformats.org/officeDocument/2006/relationships/image" Target="../media/image132.png"/><Relationship Id="rId56" Type="http://schemas.openxmlformats.org/officeDocument/2006/relationships/image" Target="../media/image136.png"/><Relationship Id="rId27" Type="http://schemas.openxmlformats.org/officeDocument/2006/relationships/image" Target="../media/image124.png"/><Relationship Id="rId64" Type="http://schemas.openxmlformats.org/officeDocument/2006/relationships/image" Target="../media/image139.png"/><Relationship Id="rId69" Type="http://schemas.openxmlformats.org/officeDocument/2006/relationships/customXml" Target="../ink/ink91.xml"/><Relationship Id="rId77" Type="http://schemas.openxmlformats.org/officeDocument/2006/relationships/customXml" Target="../ink/ink99.xml"/><Relationship Id="rId30" Type="http://schemas.openxmlformats.org/officeDocument/2006/relationships/image" Target="../media/image125.png"/><Relationship Id="rId51" Type="http://schemas.openxmlformats.org/officeDocument/2006/relationships/customXml" Target="../ink/ink81.xml"/><Relationship Id="rId72" Type="http://schemas.openxmlformats.org/officeDocument/2006/relationships/customXml" Target="../ink/ink94.xml"/><Relationship Id="rId80" Type="http://schemas.openxmlformats.org/officeDocument/2006/relationships/customXml" Target="../ink/ink102.xml"/><Relationship Id="rId85" Type="http://schemas.openxmlformats.org/officeDocument/2006/relationships/image" Target="../media/image64.png"/><Relationship Id="rId93" Type="http://schemas.openxmlformats.org/officeDocument/2006/relationships/image" Target="../media/image143.png"/><Relationship Id="rId98" Type="http://schemas.openxmlformats.org/officeDocument/2006/relationships/image" Target="../media/image66.emf"/><Relationship Id="rId3" Type="http://schemas.openxmlformats.org/officeDocument/2006/relationships/image" Target="../media/image4.emf"/><Relationship Id="rId46" Type="http://schemas.openxmlformats.org/officeDocument/2006/relationships/image" Target="../media/image131.png"/><Relationship Id="rId59" Type="http://schemas.openxmlformats.org/officeDocument/2006/relationships/customXml" Target="../ink/ink85.xml"/><Relationship Id="rId67" Type="http://schemas.openxmlformats.org/officeDocument/2006/relationships/customXml" Target="../ink/ink90.xml"/><Relationship Id="rId17" Type="http://schemas.openxmlformats.org/officeDocument/2006/relationships/image" Target="../media/image119.png"/><Relationship Id="rId25" Type="http://schemas.openxmlformats.org/officeDocument/2006/relationships/image" Target="../media/image123.png"/><Relationship Id="rId41" Type="http://schemas.openxmlformats.org/officeDocument/2006/relationships/customXml" Target="../ink/ink76.xml"/><Relationship Id="rId54" Type="http://schemas.openxmlformats.org/officeDocument/2006/relationships/image" Target="../media/image135.png"/><Relationship Id="rId62" Type="http://schemas.openxmlformats.org/officeDocument/2006/relationships/customXml" Target="../ink/ink87.xml"/><Relationship Id="rId70" Type="http://schemas.openxmlformats.org/officeDocument/2006/relationships/customXml" Target="../ink/ink92.xml"/><Relationship Id="rId75" Type="http://schemas.openxmlformats.org/officeDocument/2006/relationships/customXml" Target="../ink/ink97.xml"/><Relationship Id="rId83" Type="http://schemas.openxmlformats.org/officeDocument/2006/relationships/customXml" Target="../ink/ink105.xml"/><Relationship Id="rId88" Type="http://schemas.openxmlformats.org/officeDocument/2006/relationships/customXml" Target="../ink/ink108.xml"/><Relationship Id="rId9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9" Type="http://schemas.openxmlformats.org/officeDocument/2006/relationships/customXml" Target="../ink/ink80.xml"/><Relationship Id="rId57" Type="http://schemas.openxmlformats.org/officeDocument/2006/relationships/customXml" Target="../ink/ink84.xml"/><Relationship Id="rId15" Type="http://schemas.openxmlformats.org/officeDocument/2006/relationships/image" Target="../media/image118.png"/><Relationship Id="rId23" Type="http://schemas.openxmlformats.org/officeDocument/2006/relationships/image" Target="../media/image122.png"/><Relationship Id="rId44" Type="http://schemas.openxmlformats.org/officeDocument/2006/relationships/image" Target="../media/image130.png"/><Relationship Id="rId52" Type="http://schemas.openxmlformats.org/officeDocument/2006/relationships/image" Target="../media/image134.png"/><Relationship Id="rId60" Type="http://schemas.openxmlformats.org/officeDocument/2006/relationships/image" Target="../media/image138.png"/><Relationship Id="rId65" Type="http://schemas.openxmlformats.org/officeDocument/2006/relationships/customXml" Target="../ink/ink89.xml"/><Relationship Id="rId73" Type="http://schemas.openxmlformats.org/officeDocument/2006/relationships/customXml" Target="../ink/ink95.xml"/><Relationship Id="rId78" Type="http://schemas.openxmlformats.org/officeDocument/2006/relationships/customXml" Target="../ink/ink100.xml"/><Relationship Id="rId81" Type="http://schemas.openxmlformats.org/officeDocument/2006/relationships/customXml" Target="../ink/ink103.xml"/><Relationship Id="rId86" Type="http://schemas.openxmlformats.org/officeDocument/2006/relationships/customXml" Target="../ink/ink107.xml"/><Relationship Id="rId94" Type="http://schemas.openxmlformats.org/officeDocument/2006/relationships/image" Target="../media/image56.png"/><Relationship Id="rId4" Type="http://schemas.openxmlformats.org/officeDocument/2006/relationships/customXml" Target="../ink/ink75.xml"/><Relationship Id="rId9" Type="http://schemas.openxmlformats.org/officeDocument/2006/relationships/image" Target="../media/image115.png"/><Relationship Id="rId13" Type="http://schemas.openxmlformats.org/officeDocument/2006/relationships/image" Target="../media/image117.png"/><Relationship Id="rId50" Type="http://schemas.openxmlformats.org/officeDocument/2006/relationships/image" Target="../media/image133.png"/><Relationship Id="rId55" Type="http://schemas.openxmlformats.org/officeDocument/2006/relationships/customXml" Target="../ink/ink83.xml"/><Relationship Id="rId76" Type="http://schemas.openxmlformats.org/officeDocument/2006/relationships/customXml" Target="../ink/ink98.xml"/><Relationship Id="rId34" Type="http://schemas.openxmlformats.org/officeDocument/2006/relationships/image" Target="../media/image127.png"/><Relationship Id="rId97" Type="http://schemas.openxmlformats.org/officeDocument/2006/relationships/image" Target="../media/image58.emf"/><Relationship Id="rId7" Type="http://schemas.openxmlformats.org/officeDocument/2006/relationships/image" Target="../media/image114.png"/><Relationship Id="rId71" Type="http://schemas.openxmlformats.org/officeDocument/2006/relationships/customXml" Target="../ink/ink93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1.xml"/><Relationship Id="rId18" Type="http://schemas.openxmlformats.org/officeDocument/2006/relationships/image" Target="../media/image700.png"/><Relationship Id="rId26" Type="http://schemas.openxmlformats.org/officeDocument/2006/relationships/image" Target="../media/image1100.png"/><Relationship Id="rId39" Type="http://schemas.openxmlformats.org/officeDocument/2006/relationships/image" Target="../media/image1700.png"/><Relationship Id="rId21" Type="http://schemas.openxmlformats.org/officeDocument/2006/relationships/customXml" Target="../ink/ink115.xml"/><Relationship Id="rId34" Type="http://schemas.openxmlformats.org/officeDocument/2006/relationships/customXml" Target="../ink/ink122.xml"/><Relationship Id="rId42" Type="http://schemas.openxmlformats.org/officeDocument/2006/relationships/customXml" Target="../ink/ink126.xml"/><Relationship Id="rId12" Type="http://schemas.openxmlformats.org/officeDocument/2006/relationships/image" Target="../media/image400.png"/><Relationship Id="rId17" Type="http://schemas.openxmlformats.org/officeDocument/2006/relationships/customXml" Target="../ink/ink113.xml"/><Relationship Id="rId25" Type="http://schemas.openxmlformats.org/officeDocument/2006/relationships/customXml" Target="../ink/ink117.xml"/><Relationship Id="rId33" Type="http://schemas.openxmlformats.org/officeDocument/2006/relationships/customXml" Target="../ink/ink121.xml"/><Relationship Id="rId38" Type="http://schemas.openxmlformats.org/officeDocument/2006/relationships/customXml" Target="../ink/ink124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00.png"/><Relationship Id="rId20" Type="http://schemas.openxmlformats.org/officeDocument/2006/relationships/image" Target="../media/image800.png"/><Relationship Id="rId29" Type="http://schemas.openxmlformats.org/officeDocument/2006/relationships/customXml" Target="../ink/ink119.xml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9.xml"/><Relationship Id="rId11" Type="http://schemas.openxmlformats.org/officeDocument/2006/relationships/customXml" Target="../ink/ink110.xml"/><Relationship Id="rId24" Type="http://schemas.openxmlformats.org/officeDocument/2006/relationships/image" Target="../media/image1000.png"/><Relationship Id="rId32" Type="http://schemas.openxmlformats.org/officeDocument/2006/relationships/image" Target="../media/image1400.png"/><Relationship Id="rId37" Type="http://schemas.openxmlformats.org/officeDocument/2006/relationships/image" Target="../media/image1600.png"/><Relationship Id="rId40" Type="http://schemas.openxmlformats.org/officeDocument/2006/relationships/customXml" Target="../ink/ink125.xml"/><Relationship Id="rId5" Type="http://schemas.openxmlformats.org/officeDocument/2006/relationships/image" Target="../media/image67.emf"/><Relationship Id="rId15" Type="http://schemas.openxmlformats.org/officeDocument/2006/relationships/customXml" Target="../ink/ink112.xml"/><Relationship Id="rId23" Type="http://schemas.openxmlformats.org/officeDocument/2006/relationships/customXml" Target="../ink/ink116.xml"/><Relationship Id="rId28" Type="http://schemas.openxmlformats.org/officeDocument/2006/relationships/image" Target="../media/image1200.png"/><Relationship Id="rId36" Type="http://schemas.openxmlformats.org/officeDocument/2006/relationships/customXml" Target="../ink/ink123.xml"/><Relationship Id="rId10" Type="http://schemas.openxmlformats.org/officeDocument/2006/relationships/image" Target="../media/image310.png"/><Relationship Id="rId19" Type="http://schemas.openxmlformats.org/officeDocument/2006/relationships/customXml" Target="../ink/ink114.xml"/><Relationship Id="rId31" Type="http://schemas.openxmlformats.org/officeDocument/2006/relationships/customXml" Target="../ink/ink120.xml"/><Relationship Id="rId4" Type="http://schemas.openxmlformats.org/officeDocument/2006/relationships/image" Target="../media/image64.png"/><Relationship Id="rId14" Type="http://schemas.openxmlformats.org/officeDocument/2006/relationships/image" Target="../media/image500.png"/><Relationship Id="rId22" Type="http://schemas.openxmlformats.org/officeDocument/2006/relationships/image" Target="../media/image900.png"/><Relationship Id="rId27" Type="http://schemas.openxmlformats.org/officeDocument/2006/relationships/customXml" Target="../ink/ink118.xml"/><Relationship Id="rId30" Type="http://schemas.openxmlformats.org/officeDocument/2006/relationships/image" Target="../media/image1300.png"/><Relationship Id="rId35" Type="http://schemas.openxmlformats.org/officeDocument/2006/relationships/image" Target="../media/image1500.png"/><Relationship Id="rId43" Type="http://schemas.openxmlformats.org/officeDocument/2006/relationships/image" Target="../media/image78.png"/><Relationship Id="rId3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29.xml"/><Relationship Id="rId18" Type="http://schemas.openxmlformats.org/officeDocument/2006/relationships/image" Target="../media/image1180.png"/><Relationship Id="rId26" Type="http://schemas.openxmlformats.org/officeDocument/2006/relationships/image" Target="../media/image1230.png"/><Relationship Id="rId39" Type="http://schemas.openxmlformats.org/officeDocument/2006/relationships/image" Target="../media/image1280.png"/><Relationship Id="rId21" Type="http://schemas.openxmlformats.org/officeDocument/2006/relationships/customXml" Target="../ink/ink133.xml"/><Relationship Id="rId34" Type="http://schemas.openxmlformats.org/officeDocument/2006/relationships/customXml" Target="../ink/ink140.xml"/><Relationship Id="rId42" Type="http://schemas.openxmlformats.org/officeDocument/2006/relationships/customXml" Target="../ink/ink144.xml"/><Relationship Id="rId12" Type="http://schemas.openxmlformats.org/officeDocument/2006/relationships/image" Target="../media/image1150.png"/><Relationship Id="rId17" Type="http://schemas.openxmlformats.org/officeDocument/2006/relationships/customXml" Target="../ink/ink131.xml"/><Relationship Id="rId25" Type="http://schemas.openxmlformats.org/officeDocument/2006/relationships/customXml" Target="../ink/ink135.xml"/><Relationship Id="rId33" Type="http://schemas.openxmlformats.org/officeDocument/2006/relationships/customXml" Target="../ink/ink139.xml"/><Relationship Id="rId38" Type="http://schemas.openxmlformats.org/officeDocument/2006/relationships/customXml" Target="../ink/ink142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70.png"/><Relationship Id="rId20" Type="http://schemas.openxmlformats.org/officeDocument/2006/relationships/image" Target="../media/image1190.png"/><Relationship Id="rId29" Type="http://schemas.openxmlformats.org/officeDocument/2006/relationships/customXml" Target="../ink/ink137.xml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7.xml"/><Relationship Id="rId11" Type="http://schemas.openxmlformats.org/officeDocument/2006/relationships/customXml" Target="../ink/ink128.xml"/><Relationship Id="rId24" Type="http://schemas.openxmlformats.org/officeDocument/2006/relationships/image" Target="../media/image1220.png"/><Relationship Id="rId32" Type="http://schemas.openxmlformats.org/officeDocument/2006/relationships/image" Target="../media/image740.png"/><Relationship Id="rId37" Type="http://schemas.openxmlformats.org/officeDocument/2006/relationships/image" Target="../media/image1270.png"/><Relationship Id="rId40" Type="http://schemas.openxmlformats.org/officeDocument/2006/relationships/customXml" Target="../ink/ink143.xml"/><Relationship Id="rId5" Type="http://schemas.openxmlformats.org/officeDocument/2006/relationships/image" Target="../media/image67.emf"/><Relationship Id="rId15" Type="http://schemas.openxmlformats.org/officeDocument/2006/relationships/customXml" Target="../ink/ink130.xml"/><Relationship Id="rId23" Type="http://schemas.openxmlformats.org/officeDocument/2006/relationships/customXml" Target="../ink/ink134.xml"/><Relationship Id="rId28" Type="http://schemas.openxmlformats.org/officeDocument/2006/relationships/image" Target="../media/image1240.png"/><Relationship Id="rId36" Type="http://schemas.openxmlformats.org/officeDocument/2006/relationships/customXml" Target="../ink/ink141.xml"/><Relationship Id="rId10" Type="http://schemas.openxmlformats.org/officeDocument/2006/relationships/image" Target="../media/image1140.png"/><Relationship Id="rId19" Type="http://schemas.openxmlformats.org/officeDocument/2006/relationships/customXml" Target="../ink/ink132.xml"/><Relationship Id="rId31" Type="http://schemas.openxmlformats.org/officeDocument/2006/relationships/customXml" Target="../ink/ink138.xml"/><Relationship Id="rId4" Type="http://schemas.openxmlformats.org/officeDocument/2006/relationships/image" Target="../media/image64.png"/><Relationship Id="rId14" Type="http://schemas.openxmlformats.org/officeDocument/2006/relationships/image" Target="../media/image1160.png"/><Relationship Id="rId22" Type="http://schemas.openxmlformats.org/officeDocument/2006/relationships/image" Target="../media/image1210.png"/><Relationship Id="rId27" Type="http://schemas.openxmlformats.org/officeDocument/2006/relationships/customXml" Target="../ink/ink136.xml"/><Relationship Id="rId30" Type="http://schemas.openxmlformats.org/officeDocument/2006/relationships/image" Target="../media/image1250.png"/><Relationship Id="rId35" Type="http://schemas.openxmlformats.org/officeDocument/2006/relationships/image" Target="../media/image1260.png"/><Relationship Id="rId43" Type="http://schemas.openxmlformats.org/officeDocument/2006/relationships/image" Target="../media/image78.png"/><Relationship Id="rId3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1.png"/><Relationship Id="rId7" Type="http://schemas.openxmlformats.org/officeDocument/2006/relationships/image" Target="../media/image7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75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emf"/><Relationship Id="rId7" Type="http://schemas.openxmlformats.org/officeDocument/2006/relationships/image" Target="../media/image2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10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未提供說明。">
            <a:extLst>
              <a:ext uri="{FF2B5EF4-FFF2-40B4-BE49-F238E27FC236}">
                <a16:creationId xmlns:a16="http://schemas.microsoft.com/office/drawing/2014/main" id="{3D6A683D-1BB4-451F-95A3-4C8E14E72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10801350" cy="59492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DA3AA93-1931-40DE-B063-68F13A02A04F}"/>
              </a:ext>
            </a:extLst>
          </p:cNvPr>
          <p:cNvSpPr/>
          <p:nvPr/>
        </p:nvSpPr>
        <p:spPr>
          <a:xfrm>
            <a:off x="0" y="1340768"/>
            <a:ext cx="10801350" cy="8032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sz="2100" b="1" i="1" dirty="0">
              <a:solidFill>
                <a:srgbClr val="002060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60A6DA9-7BF6-44A3-9210-D7B98F5C50FC}"/>
              </a:ext>
            </a:extLst>
          </p:cNvPr>
          <p:cNvSpPr/>
          <p:nvPr/>
        </p:nvSpPr>
        <p:spPr>
          <a:xfrm>
            <a:off x="2304331" y="144082"/>
            <a:ext cx="6192688" cy="665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F7CB469-CD89-4E94-8521-8623174CFE6B}"/>
              </a:ext>
            </a:extLst>
          </p:cNvPr>
          <p:cNvSpPr/>
          <p:nvPr/>
        </p:nvSpPr>
        <p:spPr>
          <a:xfrm>
            <a:off x="15809" y="2852936"/>
            <a:ext cx="10801350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sz="1400" b="1" i="1" dirty="0">
              <a:solidFill>
                <a:srgbClr val="00206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F7CB469-CD89-4E94-8521-8623174CFE6B}"/>
              </a:ext>
            </a:extLst>
          </p:cNvPr>
          <p:cNvSpPr/>
          <p:nvPr/>
        </p:nvSpPr>
        <p:spPr>
          <a:xfrm>
            <a:off x="30489" y="4365104"/>
            <a:ext cx="10801350" cy="937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sz="1400" b="1" i="1" dirty="0">
              <a:solidFill>
                <a:srgbClr val="002060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E2E5727-50A2-42AB-AE60-BE440023CEF0}"/>
              </a:ext>
            </a:extLst>
          </p:cNvPr>
          <p:cNvSpPr/>
          <p:nvPr/>
        </p:nvSpPr>
        <p:spPr>
          <a:xfrm>
            <a:off x="7694856" y="6213803"/>
            <a:ext cx="2520315" cy="665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b="1" dirty="0">
                <a:solidFill>
                  <a:schemeClr val="bg1"/>
                </a:solidFill>
              </a:rPr>
              <a:t>7/18/2022</a:t>
            </a:r>
            <a:endParaRPr lang="en-US" altLang="zh-TW" sz="2400" b="1" dirty="0">
              <a:solidFill>
                <a:schemeClr val="bg1"/>
              </a:solidFill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8053BAC4-8418-4154-8486-C6F681A0B829}"/>
              </a:ext>
            </a:extLst>
          </p:cNvPr>
          <p:cNvCxnSpPr/>
          <p:nvPr/>
        </p:nvCxnSpPr>
        <p:spPr>
          <a:xfrm>
            <a:off x="159298" y="908720"/>
            <a:ext cx="10482754" cy="0"/>
          </a:xfrm>
          <a:prstGeom prst="line">
            <a:avLst/>
          </a:prstGeom>
          <a:ln w="38100">
            <a:solidFill>
              <a:srgbClr val="E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34A59A0-A5D3-4909-92B1-D828B5BAE9D2}"/>
              </a:ext>
            </a:extLst>
          </p:cNvPr>
          <p:cNvSpPr txBox="1"/>
          <p:nvPr/>
        </p:nvSpPr>
        <p:spPr>
          <a:xfrm>
            <a:off x="181810" y="1008179"/>
            <a:ext cx="10498707" cy="3159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600" b="1" dirty="0"/>
              <a:t>New metallic germanium target fabrication and dissolution techniques for the cyclotron production of positron-emitting </a:t>
            </a:r>
            <a:r>
              <a:rPr lang="en-US" altLang="zh-TW" sz="2600" b="1" baseline="30000" dirty="0"/>
              <a:t>71</a:t>
            </a:r>
            <a:r>
              <a:rPr lang="en-US" altLang="zh-TW" sz="2600" b="1" dirty="0"/>
              <a:t>As and </a:t>
            </a:r>
            <a:r>
              <a:rPr lang="en-US" altLang="zh-TW" sz="2600" b="1" baseline="30000" dirty="0"/>
              <a:t>72</a:t>
            </a:r>
            <a:r>
              <a:rPr lang="en-US" altLang="zh-TW" sz="2600" b="1" dirty="0"/>
              <a:t>As</a:t>
            </a:r>
          </a:p>
          <a:p>
            <a:pPr algn="ctr"/>
            <a:endParaRPr lang="en-US" altLang="zh-TW" sz="2800" dirty="0"/>
          </a:p>
          <a:p>
            <a:r>
              <a:rPr lang="en-US" altLang="zh-TW" sz="2000" b="1" dirty="0" err="1"/>
              <a:t>Yi-Hsuan</a:t>
            </a:r>
            <a:r>
              <a:rPr lang="en-US" altLang="zh-TW" sz="2000" b="1" dirty="0"/>
              <a:t> Lo</a:t>
            </a:r>
            <a:r>
              <a:rPr lang="en-US" altLang="zh-TW" sz="2000" b="1" baseline="30000" dirty="0"/>
              <a:t>1</a:t>
            </a:r>
            <a:r>
              <a:rPr lang="en-US" altLang="zh-TW" sz="2000" dirty="0"/>
              <a:t>, Todd E. Barnhart</a:t>
            </a:r>
            <a:r>
              <a:rPr lang="en-US" altLang="zh-TW" sz="2000" baseline="30000" dirty="0"/>
              <a:t>1</a:t>
            </a:r>
            <a:r>
              <a:rPr lang="en-US" altLang="zh-TW" sz="2000" dirty="0"/>
              <a:t> Jonathan W. Engle</a:t>
            </a:r>
            <a:r>
              <a:rPr lang="en-US" altLang="zh-TW" sz="2000" baseline="30000" dirty="0"/>
              <a:t>1</a:t>
            </a:r>
            <a:r>
              <a:rPr lang="en-US" altLang="zh-TW" sz="2000" dirty="0"/>
              <a:t>, Silvia S. Jurisson</a:t>
            </a:r>
            <a:r>
              <a:rPr lang="en-US" altLang="zh-TW" sz="2000" baseline="30000" dirty="0"/>
              <a:t>2,3</a:t>
            </a:r>
            <a:r>
              <a:rPr lang="en-US" altLang="zh-TW" sz="2000" dirty="0"/>
              <a:t>, Heather M. Hennkens</a:t>
            </a:r>
            <a:r>
              <a:rPr lang="en-US" altLang="zh-TW" sz="2000" baseline="30000" dirty="0"/>
              <a:t>2,3</a:t>
            </a:r>
            <a:r>
              <a:rPr lang="en-US" altLang="zh-TW" sz="2000" dirty="0"/>
              <a:t>, Paul A. Ellison</a:t>
            </a:r>
            <a:r>
              <a:rPr lang="en-US" altLang="zh-TW" sz="2000" baseline="30000" dirty="0"/>
              <a:t>1</a:t>
            </a:r>
            <a:br>
              <a:rPr lang="en-US" altLang="zh-TW" sz="2000" baseline="30000" dirty="0"/>
            </a:br>
            <a:endParaRPr lang="en-US" altLang="zh-TW" sz="1400" baseline="30000" dirty="0"/>
          </a:p>
          <a:p>
            <a:r>
              <a:rPr lang="en-US" altLang="zh-TW" sz="1400" b="1" baseline="30000" dirty="0">
                <a:solidFill>
                  <a:srgbClr val="FF0000"/>
                </a:solidFill>
              </a:rPr>
              <a:t>1</a:t>
            </a:r>
            <a:r>
              <a:rPr lang="en-US" altLang="zh-TW" sz="1400" b="1" dirty="0">
                <a:solidFill>
                  <a:srgbClr val="FF0000"/>
                </a:solidFill>
              </a:rPr>
              <a:t>Department of Medical Physics and 2Department of Radiology, University of Wisconsin School of Medicine and Public Health, Madison, WI 53705, USA</a:t>
            </a:r>
          </a:p>
          <a:p>
            <a:r>
              <a:rPr lang="en-US" altLang="zh-TW" sz="1400" b="1" baseline="30000" dirty="0">
                <a:solidFill>
                  <a:srgbClr val="FF0000"/>
                </a:solidFill>
              </a:rPr>
              <a:t>2</a:t>
            </a:r>
            <a:r>
              <a:rPr lang="en-US" altLang="zh-TW" sz="1400" b="1" dirty="0">
                <a:solidFill>
                  <a:srgbClr val="FF0000"/>
                </a:solidFill>
              </a:rPr>
              <a:t>Department of Chemistry, University of Missouri and </a:t>
            </a:r>
            <a:r>
              <a:rPr lang="en-US" altLang="zh-TW" sz="1400" b="1" baseline="30000" dirty="0">
                <a:solidFill>
                  <a:srgbClr val="FF0000"/>
                </a:solidFill>
              </a:rPr>
              <a:t>3</a:t>
            </a:r>
            <a:r>
              <a:rPr lang="en-US" altLang="zh-TW" sz="1400" b="1" dirty="0">
                <a:solidFill>
                  <a:srgbClr val="FF0000"/>
                </a:solidFill>
              </a:rPr>
              <a:t>University of Missouri Research Reactor Center, Columbia, MO 65211, USA</a:t>
            </a:r>
          </a:p>
          <a:p>
            <a:pPr algn="ctr"/>
            <a:endParaRPr lang="zh-TW" altLang="en-US" sz="28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F94A7C8-C54A-45DB-934C-7C0EFC7FA5FA}"/>
              </a:ext>
            </a:extLst>
          </p:cNvPr>
          <p:cNvSpPr/>
          <p:nvPr/>
        </p:nvSpPr>
        <p:spPr>
          <a:xfrm>
            <a:off x="1188207" y="296482"/>
            <a:ext cx="8424936" cy="665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</a:t>
            </a:r>
            <a:r>
              <a:rPr lang="en-US" altLang="zh-TW" sz="32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US" altLang="zh-TW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Workshop on </a:t>
            </a:r>
            <a:r>
              <a:rPr lang="en-US" altLang="zh-TW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Targetry</a:t>
            </a:r>
            <a:r>
              <a:rPr lang="en-US" altLang="zh-TW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Target Chemistry</a:t>
            </a:r>
            <a:endParaRPr lang="en-US" altLang="zh-TW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89DBE46-2E89-CD8B-E805-B187AE0C2B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2562" y="5977061"/>
            <a:ext cx="5164252" cy="81468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DE3ADA58-F66B-409A-86B3-C43094F8A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49" y="0"/>
            <a:ext cx="893146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41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E877BC1B-E7C2-9E17-9B04-417E58E35F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FA3D36E6-E183-4E58-A64F-498656C6F262}"/>
              </a:ext>
            </a:extLst>
          </p:cNvPr>
          <p:cNvSpPr/>
          <p:nvPr/>
        </p:nvSpPr>
        <p:spPr>
          <a:xfrm>
            <a:off x="216099" y="578210"/>
            <a:ext cx="936104" cy="2978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i="1" dirty="0">
                <a:solidFill>
                  <a:schemeClr val="tx1"/>
                </a:solidFill>
              </a:rPr>
              <a:t>Result</a:t>
            </a:r>
            <a:endParaRPr lang="zh-TW" altLang="en-US" i="1" dirty="0">
              <a:solidFill>
                <a:schemeClr val="tx1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Target making: Germanium bb making and Ge target production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9</a:t>
            </a:fld>
            <a:endParaRPr lang="zh-TW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985AC0EB-6DC6-4E4C-A3A1-AEC5A30E29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101159"/>
              </p:ext>
            </p:extLst>
          </p:nvPr>
        </p:nvGraphicFramePr>
        <p:xfrm>
          <a:off x="216099" y="995448"/>
          <a:ext cx="6912768" cy="2614423"/>
        </p:xfrm>
        <a:graphic>
          <a:graphicData uri="http://schemas.openxmlformats.org/drawingml/2006/table">
            <a:tbl>
              <a:tblPr/>
              <a:tblGrid>
                <a:gridCol w="766274">
                  <a:extLst>
                    <a:ext uri="{9D8B030D-6E8A-4147-A177-3AD203B41FA5}">
                      <a16:colId xmlns:a16="http://schemas.microsoft.com/office/drawing/2014/main" val="2800861428"/>
                    </a:ext>
                  </a:extLst>
                </a:gridCol>
                <a:gridCol w="2114045">
                  <a:extLst>
                    <a:ext uri="{9D8B030D-6E8A-4147-A177-3AD203B41FA5}">
                      <a16:colId xmlns:a16="http://schemas.microsoft.com/office/drawing/2014/main" val="414956124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81889216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578200268"/>
                    </a:ext>
                  </a:extLst>
                </a:gridCol>
                <a:gridCol w="1368153">
                  <a:extLst>
                    <a:ext uri="{9D8B030D-6E8A-4147-A177-3AD203B41FA5}">
                      <a16:colId xmlns:a16="http://schemas.microsoft.com/office/drawing/2014/main" val="1472117028"/>
                    </a:ext>
                  </a:extLst>
                </a:gridCol>
              </a:tblGrid>
              <a:tr h="46574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Ge bb making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Initial Ge powder mass (mg)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Ge Loss 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(mg)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Ge % Loss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772422"/>
                  </a:ext>
                </a:extLst>
              </a:tr>
              <a:tr h="707941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Natural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~70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0.3 ± 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0.27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0.5 ± 0.35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-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228832"/>
                  </a:ext>
                </a:extLst>
              </a:tr>
              <a:tr h="7079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+mn-cs"/>
                        </a:rPr>
                        <a:t>Ge-Ta target making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Initial Ge bb mass 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(mg)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Ge loss on target 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(mg)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Ge % Loss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Ge thickness 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μ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m)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531909"/>
                  </a:ext>
                </a:extLst>
              </a:tr>
              <a:tr h="707941"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~70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0.7 ± 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0.73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0.9 ± 1.0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325 ± 44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593190"/>
                  </a:ext>
                </a:extLst>
              </a:tr>
            </a:tbl>
          </a:graphicData>
        </a:graphic>
      </p:graphicFrame>
      <p:grpSp>
        <p:nvGrpSpPr>
          <p:cNvPr id="16" name="群組 15">
            <a:extLst>
              <a:ext uri="{FF2B5EF4-FFF2-40B4-BE49-F238E27FC236}">
                <a16:creationId xmlns:a16="http://schemas.microsoft.com/office/drawing/2014/main" id="{CC29545D-6ABC-51FB-05B5-AC9337270E82}"/>
              </a:ext>
            </a:extLst>
          </p:cNvPr>
          <p:cNvGrpSpPr/>
          <p:nvPr/>
        </p:nvGrpSpPr>
        <p:grpSpPr>
          <a:xfrm>
            <a:off x="7776939" y="793419"/>
            <a:ext cx="1440336" cy="2911279"/>
            <a:chOff x="6800448" y="1124744"/>
            <a:chExt cx="1440336" cy="2911279"/>
          </a:xfrm>
        </p:grpSpPr>
        <p:pic>
          <p:nvPicPr>
            <p:cNvPr id="8" name="Picture 6" descr="未提供說明。">
              <a:extLst>
                <a:ext uri="{FF2B5EF4-FFF2-40B4-BE49-F238E27FC236}">
                  <a16:creationId xmlns:a16="http://schemas.microsoft.com/office/drawing/2014/main" id="{0CB256E8-CA55-3C6A-BE1D-87EB6B5D15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3" t="54200" r="42860" b="29532"/>
            <a:stretch/>
          </p:blipFill>
          <p:spPr bwMode="auto">
            <a:xfrm>
              <a:off x="6800448" y="2596659"/>
              <a:ext cx="1440336" cy="1439364"/>
            </a:xfrm>
            <a:prstGeom prst="rect">
              <a:avLst/>
            </a:prstGeom>
            <a:ln w="88900" cap="sq" cmpd="thickThin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C1285754-37C9-1959-A780-BBD68F955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00448" y="1124744"/>
              <a:ext cx="1440336" cy="1334429"/>
            </a:xfrm>
            <a:prstGeom prst="rect">
              <a:avLst/>
            </a:prstGeom>
            <a:ln w="88900" cap="sq" cmpd="thickThin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2050" name="Picture 2" descr="未提供說明。">
            <a:extLst>
              <a:ext uri="{FF2B5EF4-FFF2-40B4-BE49-F238E27FC236}">
                <a16:creationId xmlns:a16="http://schemas.microsoft.com/office/drawing/2014/main" id="{FD81E3AC-DDFE-FFF4-58A6-13A146D01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2" t="48618" r="38608" b="33033"/>
          <a:stretch/>
        </p:blipFill>
        <p:spPr bwMode="auto">
          <a:xfrm>
            <a:off x="288107" y="3947458"/>
            <a:ext cx="1523565" cy="1566326"/>
          </a:xfrm>
          <a:prstGeom prst="rect">
            <a:avLst/>
          </a:prstGeom>
          <a:ln w="88900" cap="sq" cmpd="thickThin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未提供說明。">
            <a:extLst>
              <a:ext uri="{FF2B5EF4-FFF2-40B4-BE49-F238E27FC236}">
                <a16:creationId xmlns:a16="http://schemas.microsoft.com/office/drawing/2014/main" id="{0DF387A8-9D00-7A15-A8C8-9956DC6E8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66" t="47985" r="35131" b="31027"/>
          <a:stretch/>
        </p:blipFill>
        <p:spPr bwMode="auto">
          <a:xfrm>
            <a:off x="1944291" y="3947458"/>
            <a:ext cx="1567385" cy="1566326"/>
          </a:xfrm>
          <a:prstGeom prst="rect">
            <a:avLst/>
          </a:prstGeom>
          <a:ln w="88900" cap="sq" cmpd="thickThin">
            <a:solidFill>
              <a:schemeClr val="bg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74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E877BC1B-E7C2-9E17-9B04-417E58E35F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FA3D36E6-E183-4E58-A64F-498656C6F262}"/>
              </a:ext>
            </a:extLst>
          </p:cNvPr>
          <p:cNvSpPr/>
          <p:nvPr/>
        </p:nvSpPr>
        <p:spPr>
          <a:xfrm>
            <a:off x="216099" y="578210"/>
            <a:ext cx="936104" cy="2978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i="1" dirty="0">
                <a:solidFill>
                  <a:schemeClr val="tx1"/>
                </a:solidFill>
              </a:rPr>
              <a:t>Result</a:t>
            </a:r>
            <a:endParaRPr lang="zh-TW" altLang="en-US" i="1" dirty="0">
              <a:solidFill>
                <a:schemeClr val="tx1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Target making: Germanium bb making and Ge target production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10</a:t>
            </a:fld>
            <a:endParaRPr lang="zh-TW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985AC0EB-6DC6-4E4C-A3A1-AEC5A30E2974}"/>
              </a:ext>
            </a:extLst>
          </p:cNvPr>
          <p:cNvGraphicFramePr>
            <a:graphicFrameLocks noGrp="1"/>
          </p:cNvGraphicFramePr>
          <p:nvPr/>
        </p:nvGraphicFramePr>
        <p:xfrm>
          <a:off x="216099" y="995448"/>
          <a:ext cx="6912768" cy="2614423"/>
        </p:xfrm>
        <a:graphic>
          <a:graphicData uri="http://schemas.openxmlformats.org/drawingml/2006/table">
            <a:tbl>
              <a:tblPr/>
              <a:tblGrid>
                <a:gridCol w="766274">
                  <a:extLst>
                    <a:ext uri="{9D8B030D-6E8A-4147-A177-3AD203B41FA5}">
                      <a16:colId xmlns:a16="http://schemas.microsoft.com/office/drawing/2014/main" val="2800861428"/>
                    </a:ext>
                  </a:extLst>
                </a:gridCol>
                <a:gridCol w="2114045">
                  <a:extLst>
                    <a:ext uri="{9D8B030D-6E8A-4147-A177-3AD203B41FA5}">
                      <a16:colId xmlns:a16="http://schemas.microsoft.com/office/drawing/2014/main" val="414956124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81889216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578200268"/>
                    </a:ext>
                  </a:extLst>
                </a:gridCol>
                <a:gridCol w="1368153">
                  <a:extLst>
                    <a:ext uri="{9D8B030D-6E8A-4147-A177-3AD203B41FA5}">
                      <a16:colId xmlns:a16="http://schemas.microsoft.com/office/drawing/2014/main" val="1472117028"/>
                    </a:ext>
                  </a:extLst>
                </a:gridCol>
              </a:tblGrid>
              <a:tr h="46574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Ge bb making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Initial Ge powder mass (mg)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Ge Loss 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(mg)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Ge % Loss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772422"/>
                  </a:ext>
                </a:extLst>
              </a:tr>
              <a:tr h="707941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Natural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~70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0.3 ± 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0.27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0.5 ± 0.35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-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228832"/>
                  </a:ext>
                </a:extLst>
              </a:tr>
              <a:tr h="7079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+mn-cs"/>
                        </a:rPr>
                        <a:t>Ge-Ta target making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Initial Ge bb mass 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(mg)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Ge loss on target 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(mg)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Ge % Loss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Ge thickness 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μ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m)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531909"/>
                  </a:ext>
                </a:extLst>
              </a:tr>
              <a:tr h="707941"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~70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0.7 ± 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0.73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0.9 ± 1.0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325 ± 44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593190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80BC9625-346B-39F0-F79C-22EBB8C14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99" y="3782955"/>
            <a:ext cx="4573233" cy="26172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00A243B-0F78-D127-62A7-E82C28BEE115}"/>
                  </a:ext>
                </a:extLst>
              </p:cNvPr>
              <p:cNvSpPr txBox="1"/>
              <p:nvPr/>
            </p:nvSpPr>
            <p:spPr>
              <a:xfrm>
                <a:off x="4811317" y="3819947"/>
                <a:ext cx="4366580" cy="1660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u="heavy" dirty="0">
                    <a:uFill>
                      <a:solidFill>
                        <a:srgbClr val="FF0000"/>
                      </a:solidFill>
                    </a:uFill>
                  </a:rPr>
                  <a:t>Theoretical thickness: 166 </a:t>
                </a:r>
                <a:r>
                  <a:rPr lang="el-GR" altLang="zh-TW" sz="2000" u="heavy" dirty="0">
                    <a:uFill>
                      <a:solidFill>
                        <a:srgbClr val="FF0000"/>
                      </a:solidFill>
                    </a:uFill>
                  </a:rPr>
                  <a:t>μ</a:t>
                </a:r>
                <a:r>
                  <a:rPr lang="en-US" altLang="zh-TW" sz="2000" u="heavy" dirty="0">
                    <a:uFill>
                      <a:solidFill>
                        <a:srgbClr val="FF0000"/>
                      </a:solidFill>
                    </a:uFill>
                  </a:rPr>
                  <a:t>m</a:t>
                </a:r>
                <a:br>
                  <a:rPr lang="en-US" altLang="zh-TW" sz="2000" u="heavy" dirty="0">
                    <a:uFill>
                      <a:solidFill>
                        <a:srgbClr val="FF0000"/>
                      </a:solidFill>
                    </a:uFill>
                  </a:rPr>
                </a:br>
                <a:endParaRPr lang="en-US" altLang="zh-TW" sz="2000" u="heavy" dirty="0">
                  <a:uFill>
                    <a:solidFill>
                      <a:srgbClr val="FF0000"/>
                    </a:solidFill>
                  </a:u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1600" b="0" i="0" smtClean="0">
                          <a:uFill>
                            <a:solidFill>
                              <a:srgbClr val="FF0000"/>
                            </a:solidFill>
                          </a:uFill>
                          <a:latin typeface="Cambria Math" panose="02040503050406030204" pitchFamily="18" charset="0"/>
                        </a:rPr>
                        <m:t>Thickness</m:t>
                      </m:r>
                      <m:r>
                        <a:rPr lang="en-US" altLang="zh-TW" sz="1600" b="0" i="0" smtClean="0">
                          <a:uFill>
                            <a:solidFill>
                              <a:srgbClr val="FF0000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600" b="0" i="1" smtClean="0">
                              <a:uFill>
                                <a:solidFill>
                                  <a:srgbClr val="FF0000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600" b="0" i="1" smtClean="0">
                              <a:uFill>
                                <a:solidFill>
                                  <a:srgbClr val="FF0000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𝑚𝑎𝑠𝑠</m:t>
                          </m:r>
                        </m:num>
                        <m:den>
                          <m:r>
                            <a:rPr lang="zh-TW" altLang="en-US" sz="1600" b="0" i="1" smtClean="0">
                              <a:uFill>
                                <a:solidFill>
                                  <a:srgbClr val="FF0000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altLang="zh-TW" sz="1600" b="0" i="1" smtClean="0">
                              <a:uFill>
                                <a:solidFill>
                                  <a:srgbClr val="FF0000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TW" sz="1600" b="0" i="1" smtClean="0">
                              <a:uFill>
                                <a:solidFill>
                                  <a:srgbClr val="FF0000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𝑎𝑟𝑒𝑎</m:t>
                          </m:r>
                          <m:r>
                            <a:rPr lang="en-US" altLang="zh-TW" sz="1600" b="0" i="1" smtClean="0">
                              <a:uFill>
                                <a:solidFill>
                                  <a:srgbClr val="FF0000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altLang="zh-TW" sz="1600" b="0" i="1" smtClean="0">
                          <a:uFill>
                            <a:solidFill>
                              <a:srgbClr val="FF0000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600" b="0" i="1" smtClean="0">
                              <a:uFill>
                                <a:solidFill>
                                  <a:srgbClr val="FF0000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600" b="0" i="1" smtClean="0">
                              <a:uFill>
                                <a:solidFill>
                                  <a:srgbClr val="FF0000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0.07 </m:t>
                          </m:r>
                          <m:r>
                            <a:rPr lang="en-US" altLang="zh-TW" sz="1600" b="0" i="1" smtClean="0">
                              <a:uFill>
                                <a:solidFill>
                                  <a:srgbClr val="FF0000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altLang="zh-TW" sz="1600" b="0" i="1" smtClean="0">
                              <a:uFill>
                                <a:solidFill>
                                  <a:srgbClr val="FF0000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5.35</m:t>
                          </m:r>
                          <m:f>
                            <m:fPr>
                              <m:ctrlPr>
                                <a:rPr lang="en-US" altLang="zh-TW" sz="1600" b="0" i="1" smtClean="0">
                                  <a:uFill>
                                    <a:solidFill>
                                      <a:srgbClr val="FF0000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600" b="0" i="1" smtClean="0">
                                  <a:uFill>
                                    <a:solidFill>
                                      <a:srgbClr val="FF0000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600" b="0" i="1" smtClean="0">
                                      <a:uFill>
                                        <a:solidFill>
                                          <a:srgbClr val="FF0000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600" b="0" i="1" smtClean="0">
                                      <a:uFill>
                                        <a:solidFill>
                                          <a:srgbClr val="FF0000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altLang="zh-TW" sz="1600" b="0" i="1" smtClean="0">
                                      <a:uFill>
                                        <a:solidFill>
                                          <a:srgbClr val="FF0000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sz="1600" b="0" i="1" smtClean="0">
                              <a:uFill>
                                <a:solidFill>
                                  <a:srgbClr val="FF0000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×0.25</m:t>
                          </m:r>
                          <m:r>
                            <a:rPr lang="zh-TW" altLang="en-US" sz="1600" b="0" i="1" smtClean="0">
                              <a:uFill>
                                <a:solidFill>
                                  <a:srgbClr val="FF0000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600" b="0" i="1" smtClean="0">
                                  <a:uFill>
                                    <a:solidFill>
                                      <a:srgbClr val="FF0000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600" b="0" i="1" smtClean="0">
                                  <a:uFill>
                                    <a:solidFill>
                                      <a:srgbClr val="FF0000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altLang="zh-TW" sz="1600" b="0" i="1" smtClean="0">
                                  <a:uFill>
                                    <a:solidFill>
                                      <a:srgbClr val="FF0000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br>
                  <a:rPr lang="en-US" altLang="zh-TW" sz="1600" b="0" dirty="0">
                    <a:uFill>
                      <a:solidFill>
                        <a:srgbClr val="FF0000"/>
                      </a:solidFill>
                    </a:uFill>
                  </a:rPr>
                </a:br>
                <a:endParaRPr lang="en-US" altLang="zh-TW" sz="1600" b="0" dirty="0">
                  <a:uFill>
                    <a:solidFill>
                      <a:srgbClr val="FF0000"/>
                    </a:solidFill>
                  </a:uFill>
                </a:endParaRPr>
              </a:p>
              <a:p>
                <a:endParaRPr lang="zh-TW" altLang="en-US" sz="2000" dirty="0">
                  <a:uFill>
                    <a:solidFill>
                      <a:srgbClr val="FF0000"/>
                    </a:solidFill>
                  </a:uFill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100A243B-0F78-D127-62A7-E82C28BEE1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1317" y="3819947"/>
                <a:ext cx="4366580" cy="1660070"/>
              </a:xfrm>
              <a:prstGeom prst="rect">
                <a:avLst/>
              </a:prstGeom>
              <a:blipFill>
                <a:blip r:embed="rId7"/>
                <a:stretch>
                  <a:fillRect l="-1395" t="-220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>
            <a:extLst>
              <a:ext uri="{FF2B5EF4-FFF2-40B4-BE49-F238E27FC236}">
                <a16:creationId xmlns:a16="http://schemas.microsoft.com/office/drawing/2014/main" id="{3B818AFB-0429-0919-2AC5-34899FA820F4}"/>
              </a:ext>
            </a:extLst>
          </p:cNvPr>
          <p:cNvSpPr txBox="1"/>
          <p:nvPr/>
        </p:nvSpPr>
        <p:spPr>
          <a:xfrm>
            <a:off x="5414376" y="6188164"/>
            <a:ext cx="99715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/>
              <a:t>[5] K. </a:t>
            </a:r>
            <a:r>
              <a:rPr lang="en-US" altLang="zh-TW" sz="1600" dirty="0" err="1"/>
              <a:t>Otozai</a:t>
            </a:r>
            <a:r>
              <a:rPr lang="en-US" altLang="zh-TW" sz="1600" dirty="0"/>
              <a:t>, et al., </a:t>
            </a:r>
            <a:r>
              <a:rPr lang="en-US" altLang="zh-TW" sz="1600" dirty="0" err="1"/>
              <a:t>Nucl</a:t>
            </a:r>
            <a:r>
              <a:rPr lang="en-US" altLang="zh-TW" sz="1600" dirty="0"/>
              <a:t>. Phys. A. 107 (1968) 427–435. </a:t>
            </a:r>
            <a:br>
              <a:rPr lang="en-US" altLang="zh-TW" sz="1600" dirty="0"/>
            </a:br>
            <a:r>
              <a:rPr lang="en-US" altLang="zh-TW" sz="1600" dirty="0"/>
              <a:t>[6]</a:t>
            </a:r>
            <a:r>
              <a:rPr lang="da-DK" altLang="zh-TW" sz="1600" dirty="0"/>
              <a:t> </a:t>
            </a:r>
            <a:r>
              <a:rPr lang="en-US" altLang="zh-TW" sz="1600" dirty="0"/>
              <a:t>J</a:t>
            </a:r>
            <a:r>
              <a:rPr lang="da-DK" altLang="zh-TW" sz="1600" dirty="0"/>
              <a:t>.F. Ziegler et al., Nucl. Phys. B. 268 (2010) 1818–1823.</a:t>
            </a:r>
            <a:endParaRPr lang="en-US" altLang="zh-TW" sz="16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FB3904B-0486-060A-4781-DD948D723C04}"/>
              </a:ext>
            </a:extLst>
          </p:cNvPr>
          <p:cNvSpPr/>
          <p:nvPr/>
        </p:nvSpPr>
        <p:spPr>
          <a:xfrm>
            <a:off x="5832723" y="2127848"/>
            <a:ext cx="1296144" cy="14820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手繪多邊形: 圖案 6">
            <a:extLst>
              <a:ext uri="{FF2B5EF4-FFF2-40B4-BE49-F238E27FC236}">
                <a16:creationId xmlns:a16="http://schemas.microsoft.com/office/drawing/2014/main" id="{C55AB867-99E3-0FE0-90EE-D81C5380E375}"/>
              </a:ext>
            </a:extLst>
          </p:cNvPr>
          <p:cNvSpPr/>
          <p:nvPr/>
        </p:nvSpPr>
        <p:spPr>
          <a:xfrm>
            <a:off x="2343150" y="4114800"/>
            <a:ext cx="1863090" cy="1897380"/>
          </a:xfrm>
          <a:custGeom>
            <a:avLst/>
            <a:gdLst>
              <a:gd name="connsiteX0" fmla="*/ 1863090 w 1863090"/>
              <a:gd name="connsiteY0" fmla="*/ 0 h 1897380"/>
              <a:gd name="connsiteX1" fmla="*/ 1097280 w 1863090"/>
              <a:gd name="connsiteY1" fmla="*/ 160020 h 1897380"/>
              <a:gd name="connsiteX2" fmla="*/ 822960 w 1863090"/>
              <a:gd name="connsiteY2" fmla="*/ 640080 h 1897380"/>
              <a:gd name="connsiteX3" fmla="*/ 422910 w 1863090"/>
              <a:gd name="connsiteY3" fmla="*/ 1143000 h 1897380"/>
              <a:gd name="connsiteX4" fmla="*/ 0 w 1863090"/>
              <a:gd name="connsiteY4" fmla="*/ 1783080 h 1897380"/>
              <a:gd name="connsiteX5" fmla="*/ 0 w 1863090"/>
              <a:gd name="connsiteY5" fmla="*/ 1897380 h 1897380"/>
              <a:gd name="connsiteX6" fmla="*/ 1771650 w 1863090"/>
              <a:gd name="connsiteY6" fmla="*/ 1885950 h 1897380"/>
              <a:gd name="connsiteX7" fmla="*/ 1817370 w 1863090"/>
              <a:gd name="connsiteY7" fmla="*/ 34290 h 189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3090" h="1897380">
                <a:moveTo>
                  <a:pt x="1863090" y="0"/>
                </a:moveTo>
                <a:lnTo>
                  <a:pt x="1097280" y="160020"/>
                </a:lnTo>
                <a:lnTo>
                  <a:pt x="822960" y="640080"/>
                </a:lnTo>
                <a:lnTo>
                  <a:pt x="422910" y="1143000"/>
                </a:lnTo>
                <a:lnTo>
                  <a:pt x="0" y="1783080"/>
                </a:lnTo>
                <a:lnTo>
                  <a:pt x="0" y="1897380"/>
                </a:lnTo>
                <a:lnTo>
                  <a:pt x="1771650" y="1885950"/>
                </a:lnTo>
                <a:lnTo>
                  <a:pt x="1817370" y="34290"/>
                </a:lnTo>
              </a:path>
            </a:pathLst>
          </a:custGeom>
          <a:solidFill>
            <a:srgbClr val="C00000">
              <a:alpha val="1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0E0ED12-8A81-2D79-FD4E-2E2C4C0B33BC}"/>
              </a:ext>
            </a:extLst>
          </p:cNvPr>
          <p:cNvGrpSpPr/>
          <p:nvPr/>
        </p:nvGrpSpPr>
        <p:grpSpPr>
          <a:xfrm>
            <a:off x="7776939" y="793419"/>
            <a:ext cx="1440336" cy="2911279"/>
            <a:chOff x="6800448" y="1124744"/>
            <a:chExt cx="1440336" cy="2911279"/>
          </a:xfrm>
        </p:grpSpPr>
        <p:pic>
          <p:nvPicPr>
            <p:cNvPr id="9" name="Picture 6" descr="未提供說明。">
              <a:extLst>
                <a:ext uri="{FF2B5EF4-FFF2-40B4-BE49-F238E27FC236}">
                  <a16:creationId xmlns:a16="http://schemas.microsoft.com/office/drawing/2014/main" id="{E63C2A81-3BA5-B614-72C4-C07D336657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3" t="54200" r="42860" b="29532"/>
            <a:stretch/>
          </p:blipFill>
          <p:spPr bwMode="auto">
            <a:xfrm>
              <a:off x="6800448" y="2596659"/>
              <a:ext cx="1440336" cy="1439364"/>
            </a:xfrm>
            <a:prstGeom prst="rect">
              <a:avLst/>
            </a:prstGeom>
            <a:ln w="88900" cap="sq" cmpd="thickThin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8145818B-F501-772C-6029-8586C1B80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00448" y="1124744"/>
              <a:ext cx="1440336" cy="1334429"/>
            </a:xfrm>
            <a:prstGeom prst="rect">
              <a:avLst/>
            </a:prstGeom>
            <a:ln w="88900" cap="sq" cmpd="thickThin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18449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2000F50-3B1D-AD1E-9518-5120B3958E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Bombardment: Irradiation study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A3D36E6-E183-4E58-A64F-498656C6F262}"/>
              </a:ext>
            </a:extLst>
          </p:cNvPr>
          <p:cNvSpPr/>
          <p:nvPr/>
        </p:nvSpPr>
        <p:spPr>
          <a:xfrm>
            <a:off x="216099" y="578210"/>
            <a:ext cx="1872208" cy="4025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i="1" dirty="0">
                <a:solidFill>
                  <a:schemeClr val="tx1"/>
                </a:solidFill>
              </a:rPr>
              <a:t>Method &amp; Result</a:t>
            </a:r>
            <a:endParaRPr lang="zh-TW" altLang="en-US" i="1" dirty="0">
              <a:solidFill>
                <a:schemeClr val="tx1"/>
              </a:solidFill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044C186B-ED97-CDDA-33D8-9508E7EEB5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770239"/>
              </p:ext>
            </p:extLst>
          </p:nvPr>
        </p:nvGraphicFramePr>
        <p:xfrm>
          <a:off x="4442305" y="1002206"/>
          <a:ext cx="5832649" cy="2729449"/>
        </p:xfrm>
        <a:graphic>
          <a:graphicData uri="http://schemas.openxmlformats.org/drawingml/2006/table">
            <a:tbl>
              <a:tblPr/>
              <a:tblGrid>
                <a:gridCol w="1052785">
                  <a:extLst>
                    <a:ext uri="{9D8B030D-6E8A-4147-A177-3AD203B41FA5}">
                      <a16:colId xmlns:a16="http://schemas.microsoft.com/office/drawing/2014/main" val="1738406428"/>
                    </a:ext>
                  </a:extLst>
                </a:gridCol>
                <a:gridCol w="1334387">
                  <a:extLst>
                    <a:ext uri="{9D8B030D-6E8A-4147-A177-3AD203B41FA5}">
                      <a16:colId xmlns:a16="http://schemas.microsoft.com/office/drawing/2014/main" val="4149561240"/>
                    </a:ext>
                  </a:extLst>
                </a:gridCol>
                <a:gridCol w="1052785">
                  <a:extLst>
                    <a:ext uri="{9D8B030D-6E8A-4147-A177-3AD203B41FA5}">
                      <a16:colId xmlns:a16="http://schemas.microsoft.com/office/drawing/2014/main" val="1818892164"/>
                    </a:ext>
                  </a:extLst>
                </a:gridCol>
                <a:gridCol w="1196346">
                  <a:extLst>
                    <a:ext uri="{9D8B030D-6E8A-4147-A177-3AD203B41FA5}">
                      <a16:colId xmlns:a16="http://schemas.microsoft.com/office/drawing/2014/main" val="578200268"/>
                    </a:ext>
                  </a:extLst>
                </a:gridCol>
                <a:gridCol w="1196346">
                  <a:extLst>
                    <a:ext uri="{9D8B030D-6E8A-4147-A177-3AD203B41FA5}">
                      <a16:colId xmlns:a16="http://schemas.microsoft.com/office/drawing/2014/main" val="2456971185"/>
                    </a:ext>
                  </a:extLst>
                </a:gridCol>
              </a:tblGrid>
              <a:tr h="4608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Targetry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Reaction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Energy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(MeV)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Experiment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mCi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/</a:t>
                      </a:r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μ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Ah)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Theory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(</a:t>
                      </a:r>
                      <a:r>
                        <a:rPr lang="en-US" altLang="zh-TW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mCi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/</a:t>
                      </a:r>
                      <a:r>
                        <a:rPr lang="el-GR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μ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Ah) [5,7]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772422"/>
                  </a:ext>
                </a:extLst>
              </a:tr>
              <a:tr h="6650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Prototype coin-type target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altLang="zh-TW" sz="16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72</a:t>
                      </a:r>
                      <a:r>
                        <a:rPr lang="en-CA" altLang="zh-TW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Ge(</a:t>
                      </a:r>
                      <a:r>
                        <a:rPr lang="en-CA" altLang="zh-TW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p,n</a:t>
                      </a:r>
                      <a:r>
                        <a:rPr lang="en-CA" altLang="zh-TW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CA" altLang="zh-TW" sz="16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72</a:t>
                      </a:r>
                      <a:r>
                        <a:rPr lang="en-CA" altLang="zh-TW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As</a:t>
                      </a:r>
                      <a:endParaRPr lang="zh-TW" altLang="zh-TW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2.5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5.7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531909"/>
                  </a:ext>
                </a:extLst>
              </a:tr>
              <a:tr h="665003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Prototype coin-type target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aseline="30000" dirty="0">
                          <a:effectLst/>
                          <a:latin typeface="+mj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70</a:t>
                      </a:r>
                      <a:r>
                        <a:rPr lang="en-CA" sz="1600" dirty="0">
                          <a:effectLst/>
                          <a:latin typeface="+mj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Ge(</a:t>
                      </a:r>
                      <a:r>
                        <a:rPr lang="en-CA" sz="1600" dirty="0" err="1">
                          <a:effectLst/>
                          <a:latin typeface="+mj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d,n</a:t>
                      </a:r>
                      <a:r>
                        <a:rPr lang="en-CA" sz="1600" dirty="0">
                          <a:effectLst/>
                          <a:latin typeface="+mj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CA" sz="1600" baseline="30000" dirty="0">
                          <a:effectLst/>
                          <a:latin typeface="+mj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71</a:t>
                      </a:r>
                      <a:r>
                        <a:rPr lang="en-CA" sz="1600" dirty="0">
                          <a:effectLst/>
                          <a:latin typeface="+mj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As</a:t>
                      </a:r>
                      <a:endParaRPr lang="zh-TW" sz="1600" dirty="0">
                        <a:effectLst/>
                        <a:latin typeface="+mj-lt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8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0.17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0.17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593190"/>
                  </a:ext>
                </a:extLst>
              </a:tr>
              <a:tr h="665003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*Enriched target yields extrapolated from experimental proton and deuteron irradiations of a </a:t>
                      </a:r>
                      <a:r>
                        <a:rPr lang="en-US" altLang="zh-TW" sz="1600" b="0" i="0" u="none" strike="noStrike" baseline="30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nat</a:t>
                      </a:r>
                      <a:r>
                        <a:rPr lang="en-US" altLang="zh-TW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Ge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 target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zh-TW" sz="1600" dirty="0">
                        <a:effectLst/>
                        <a:latin typeface="+mj-lt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6289800"/>
                  </a:ext>
                </a:extLst>
              </a:tr>
            </a:tbl>
          </a:graphicData>
        </a:graphic>
      </p:graphicFrame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EF7ADAEB-EED0-2258-8252-DF06BED80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" r="52216" b="94"/>
          <a:stretch/>
        </p:blipFill>
        <p:spPr bwMode="auto">
          <a:xfrm>
            <a:off x="5081336" y="4537439"/>
            <a:ext cx="1850601" cy="1928058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910C2ADA-1457-868F-1A15-F1425284E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996"/>
          <a:stretch/>
        </p:blipFill>
        <p:spPr bwMode="auto">
          <a:xfrm>
            <a:off x="7390177" y="4537439"/>
            <a:ext cx="1896935" cy="1928058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0BA0169-FB92-5EC5-C1FD-A7555C8C2D53}"/>
              </a:ext>
            </a:extLst>
          </p:cNvPr>
          <p:cNvSpPr txBox="1"/>
          <p:nvPr/>
        </p:nvSpPr>
        <p:spPr>
          <a:xfrm>
            <a:off x="4968627" y="3739892"/>
            <a:ext cx="2076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 i="1" dirty="0"/>
              <a:t>Before irradiation </a:t>
            </a:r>
            <a:br>
              <a:rPr lang="en-US" altLang="zh-TW" sz="2000" i="1" dirty="0"/>
            </a:br>
            <a:r>
              <a:rPr lang="en-US" altLang="zh-TW" sz="2000" i="1" dirty="0"/>
              <a:t> (deuteron)</a:t>
            </a:r>
            <a:endParaRPr lang="zh-TW" altLang="en-US" sz="2000" i="1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DAFAA55-89C1-92AB-38CA-9A100E69DFDF}"/>
              </a:ext>
            </a:extLst>
          </p:cNvPr>
          <p:cNvSpPr txBox="1"/>
          <p:nvPr/>
        </p:nvSpPr>
        <p:spPr>
          <a:xfrm>
            <a:off x="7367548" y="3743320"/>
            <a:ext cx="1919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 i="1" dirty="0"/>
              <a:t>After irradiation </a:t>
            </a:r>
            <a:br>
              <a:rPr lang="en-US" altLang="zh-TW" sz="2000" i="1" dirty="0"/>
            </a:br>
            <a:r>
              <a:rPr lang="en-US" altLang="zh-TW" sz="2000" i="1" dirty="0"/>
              <a:t>(deuteron)</a:t>
            </a:r>
            <a:endParaRPr lang="zh-TW" altLang="en-US" sz="2000" i="1" dirty="0"/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89DDFB86-C8AF-80FD-B24E-43B2D0C1DE58}"/>
              </a:ext>
            </a:extLst>
          </p:cNvPr>
          <p:cNvSpPr/>
          <p:nvPr/>
        </p:nvSpPr>
        <p:spPr>
          <a:xfrm>
            <a:off x="7776939" y="5013633"/>
            <a:ext cx="959685" cy="9500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71BD5B5-9573-1E76-89CA-ADFDB93D8F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42729"/>
              </p:ext>
            </p:extLst>
          </p:nvPr>
        </p:nvGraphicFramePr>
        <p:xfrm>
          <a:off x="216099" y="1136174"/>
          <a:ext cx="3672408" cy="2455854"/>
        </p:xfrm>
        <a:graphic>
          <a:graphicData uri="http://schemas.openxmlformats.org/drawingml/2006/table">
            <a:tbl>
              <a:tblPr/>
              <a:tblGrid>
                <a:gridCol w="1224136">
                  <a:extLst>
                    <a:ext uri="{9D8B030D-6E8A-4147-A177-3AD203B41FA5}">
                      <a16:colId xmlns:a16="http://schemas.microsoft.com/office/drawing/2014/main" val="414956124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81889216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906948934"/>
                    </a:ext>
                  </a:extLst>
                </a:gridCol>
              </a:tblGrid>
              <a:tr h="34687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Irradiation condition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772422"/>
                  </a:ext>
                </a:extLst>
              </a:tr>
              <a:tr h="52724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Projectile</a:t>
                      </a:r>
                      <a:endParaRPr lang="zh-TW" altLang="zh-TW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Proton</a:t>
                      </a:r>
                      <a:endParaRPr lang="zh-TW" altLang="en-US" dirty="0"/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Deuteron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531909"/>
                  </a:ext>
                </a:extLst>
              </a:tr>
              <a:tr h="527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Energy</a:t>
                      </a:r>
                      <a:endParaRPr lang="zh-TW" alt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 MeV</a:t>
                      </a:r>
                      <a:endParaRPr lang="zh-TW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8 MeV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593190"/>
                  </a:ext>
                </a:extLst>
              </a:tr>
              <a:tr h="527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Current</a:t>
                      </a:r>
                      <a:endParaRPr lang="zh-TW" alt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30</a:t>
                      </a:r>
                      <a:r>
                        <a:rPr lang="el-GR" altLang="zh-TW" sz="1600" dirty="0"/>
                        <a:t>μ</a:t>
                      </a:r>
                      <a:r>
                        <a:rPr lang="en-US" altLang="zh-TW" sz="1600" dirty="0"/>
                        <a:t>A</a:t>
                      </a:r>
                      <a:endParaRPr lang="zh-TW" altLang="en-US" sz="1600" dirty="0"/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18.5 </a:t>
                      </a:r>
                      <a:r>
                        <a:rPr lang="el-GR" altLang="zh-TW" sz="1600" dirty="0"/>
                        <a:t>μ</a:t>
                      </a:r>
                      <a:r>
                        <a:rPr lang="en-US" altLang="zh-TW" sz="1600" dirty="0"/>
                        <a:t>A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488587"/>
                  </a:ext>
                </a:extLst>
              </a:tr>
              <a:tr h="527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zh-TW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Target</a:t>
                      </a:r>
                      <a:endParaRPr lang="zh-TW" alt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baseline="30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nat</a:t>
                      </a:r>
                      <a:r>
                        <a:rPr lang="en-US" altLang="zh-TW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Ge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baseline="30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Nat</a:t>
                      </a:r>
                      <a:r>
                        <a:rPr lang="en-US" altLang="zh-TW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Ge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0134995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3A00A287-64ED-39E8-FDD9-2E1FE8564F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666" t="22204" r="5201" b="16618"/>
          <a:stretch/>
        </p:blipFill>
        <p:spPr>
          <a:xfrm>
            <a:off x="447867" y="4566046"/>
            <a:ext cx="1799570" cy="1928058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55EE09D-2138-5875-DBA0-54BA54ECFB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01" t="21792" r="18267" b="26010"/>
          <a:stretch/>
        </p:blipFill>
        <p:spPr>
          <a:xfrm>
            <a:off x="2443099" y="4566046"/>
            <a:ext cx="1926230" cy="1928058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B83C9496-BE6A-ACC1-6613-A8A4BD6290E0}"/>
              </a:ext>
            </a:extLst>
          </p:cNvPr>
          <p:cNvSpPr txBox="1"/>
          <p:nvPr/>
        </p:nvSpPr>
        <p:spPr>
          <a:xfrm>
            <a:off x="369944" y="3750027"/>
            <a:ext cx="2076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 i="1" dirty="0"/>
              <a:t>Before irradiation </a:t>
            </a:r>
            <a:br>
              <a:rPr lang="en-US" altLang="zh-TW" sz="2000" i="1" dirty="0"/>
            </a:br>
            <a:r>
              <a:rPr lang="en-US" altLang="zh-TW" sz="2000" i="1" dirty="0"/>
              <a:t> (proton)</a:t>
            </a:r>
            <a:endParaRPr lang="zh-TW" altLang="en-US" sz="2000" i="1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41FE219-963B-725E-104A-E5AFB64CC466}"/>
              </a:ext>
            </a:extLst>
          </p:cNvPr>
          <p:cNvSpPr txBox="1"/>
          <p:nvPr/>
        </p:nvSpPr>
        <p:spPr>
          <a:xfrm>
            <a:off x="2544640" y="3750027"/>
            <a:ext cx="19195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 i="1" dirty="0"/>
              <a:t>After irradiation </a:t>
            </a:r>
            <a:br>
              <a:rPr lang="en-US" altLang="zh-TW" sz="2000" i="1" dirty="0"/>
            </a:br>
            <a:r>
              <a:rPr lang="en-US" altLang="zh-TW" sz="2000" i="1" dirty="0"/>
              <a:t>(proton)</a:t>
            </a:r>
            <a:endParaRPr lang="zh-TW" altLang="en-US" sz="2000" i="1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95D6A1B-BC39-96C2-5004-F1ECF91AF0EF}"/>
              </a:ext>
            </a:extLst>
          </p:cNvPr>
          <p:cNvSpPr txBox="1"/>
          <p:nvPr/>
        </p:nvSpPr>
        <p:spPr>
          <a:xfrm>
            <a:off x="-5705" y="6552684"/>
            <a:ext cx="100588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/>
              <a:t>[5] K. </a:t>
            </a:r>
            <a:r>
              <a:rPr lang="en-US" altLang="zh-TW" sz="1600" dirty="0" err="1"/>
              <a:t>Otozai</a:t>
            </a:r>
            <a:r>
              <a:rPr lang="en-US" altLang="zh-TW" sz="1600" dirty="0"/>
              <a:t>, et al., </a:t>
            </a:r>
            <a:r>
              <a:rPr lang="en-US" altLang="zh-TW" sz="1600" dirty="0" err="1"/>
              <a:t>Nucl</a:t>
            </a:r>
            <a:r>
              <a:rPr lang="en-US" altLang="zh-TW" sz="1600" dirty="0"/>
              <a:t>. Phys. A. 107 (1968) 427–435. [7] I. </a:t>
            </a:r>
            <a:r>
              <a:rPr lang="en-US" altLang="zh-TW" sz="1600" dirty="0" err="1"/>
              <a:t>Spahn</a:t>
            </a:r>
            <a:r>
              <a:rPr lang="en-US" altLang="zh-TW" sz="1600" dirty="0"/>
              <a:t>, et al., Appl. </a:t>
            </a:r>
            <a:r>
              <a:rPr lang="en-US" altLang="zh-TW" sz="1600" dirty="0" err="1"/>
              <a:t>Radiat</a:t>
            </a:r>
            <a:r>
              <a:rPr lang="en-US" altLang="zh-TW" sz="1600" dirty="0"/>
              <a:t>. </a:t>
            </a:r>
            <a:r>
              <a:rPr lang="en-US" altLang="zh-TW" sz="1600" dirty="0" err="1"/>
              <a:t>Isot</a:t>
            </a:r>
            <a:r>
              <a:rPr lang="en-US" altLang="zh-TW" sz="1600" dirty="0"/>
              <a:t>. 65 (2007) 1057–1064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23524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圖片 73">
            <a:extLst>
              <a:ext uri="{FF2B5EF4-FFF2-40B4-BE49-F238E27FC236}">
                <a16:creationId xmlns:a16="http://schemas.microsoft.com/office/drawing/2014/main" id="{32465F9E-C736-E029-6E21-CC8AACA8A4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80E02D1F-FCA8-124E-51EF-78524C4BEA82}"/>
              </a:ext>
            </a:extLst>
          </p:cNvPr>
          <p:cNvGrpSpPr/>
          <p:nvPr/>
        </p:nvGrpSpPr>
        <p:grpSpPr>
          <a:xfrm>
            <a:off x="9305458" y="3844622"/>
            <a:ext cx="378000" cy="448473"/>
            <a:chOff x="532179" y="4081181"/>
            <a:chExt cx="340560" cy="39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7" name="筆跡 36">
                  <a:extLst>
                    <a:ext uri="{FF2B5EF4-FFF2-40B4-BE49-F238E27FC236}">
                      <a16:creationId xmlns:a16="http://schemas.microsoft.com/office/drawing/2014/main" id="{4F0D51AD-75E1-C7F5-F39C-B0CB4205D5F7}"/>
                    </a:ext>
                  </a:extLst>
                </p14:cNvPr>
                <p14:cNvContentPartPr/>
                <p14:nvPr/>
              </p14:nvContentPartPr>
              <p14:xfrm>
                <a:off x="532179" y="4081181"/>
                <a:ext cx="335520" cy="360"/>
              </p14:xfrm>
            </p:contentPart>
          </mc:Choice>
          <mc:Fallback xmlns="">
            <p:pic>
              <p:nvPicPr>
                <p:cNvPr id="37" name="筆跡 36">
                  <a:extLst>
                    <a:ext uri="{FF2B5EF4-FFF2-40B4-BE49-F238E27FC236}">
                      <a16:creationId xmlns:a16="http://schemas.microsoft.com/office/drawing/2014/main" id="{4F0D51AD-75E1-C7F5-F39C-B0CB4205D5F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5955" y="4063181"/>
                  <a:ext cx="367644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8" name="筆跡 37">
                  <a:extLst>
                    <a:ext uri="{FF2B5EF4-FFF2-40B4-BE49-F238E27FC236}">
                      <a16:creationId xmlns:a16="http://schemas.microsoft.com/office/drawing/2014/main" id="{1E10D532-F4FD-DD2D-4061-F96AD9E64733}"/>
                    </a:ext>
                  </a:extLst>
                </p14:cNvPr>
                <p14:cNvContentPartPr/>
                <p14:nvPr/>
              </p14:nvContentPartPr>
              <p14:xfrm>
                <a:off x="570339" y="4094861"/>
                <a:ext cx="293040" cy="338400"/>
              </p14:xfrm>
            </p:contentPart>
          </mc:Choice>
          <mc:Fallback xmlns="">
            <p:pic>
              <p:nvPicPr>
                <p:cNvPr id="38" name="筆跡 37">
                  <a:extLst>
                    <a:ext uri="{FF2B5EF4-FFF2-40B4-BE49-F238E27FC236}">
                      <a16:creationId xmlns:a16="http://schemas.microsoft.com/office/drawing/2014/main" id="{1E10D532-F4FD-DD2D-4061-F96AD9E6473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4113" y="4079033"/>
                  <a:ext cx="325167" cy="3697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9" name="筆跡 38">
                  <a:extLst>
                    <a:ext uri="{FF2B5EF4-FFF2-40B4-BE49-F238E27FC236}">
                      <a16:creationId xmlns:a16="http://schemas.microsoft.com/office/drawing/2014/main" id="{2DE4BE26-449A-5C1E-A606-103D5162BF09}"/>
                    </a:ext>
                  </a:extLst>
                </p14:cNvPr>
                <p14:cNvContentPartPr/>
                <p14:nvPr/>
              </p14:nvContentPartPr>
              <p14:xfrm>
                <a:off x="641619" y="4260821"/>
                <a:ext cx="168840" cy="214920"/>
              </p14:xfrm>
            </p:contentPart>
          </mc:Choice>
          <mc:Fallback xmlns="">
            <p:pic>
              <p:nvPicPr>
                <p:cNvPr id="39" name="筆跡 38">
                  <a:extLst>
                    <a:ext uri="{FF2B5EF4-FFF2-40B4-BE49-F238E27FC236}">
                      <a16:creationId xmlns:a16="http://schemas.microsoft.com/office/drawing/2014/main" id="{2DE4BE26-449A-5C1E-A606-103D5162BF0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5384" y="4244971"/>
                  <a:ext cx="200985" cy="2463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0" name="筆跡 39">
                  <a:extLst>
                    <a:ext uri="{FF2B5EF4-FFF2-40B4-BE49-F238E27FC236}">
                      <a16:creationId xmlns:a16="http://schemas.microsoft.com/office/drawing/2014/main" id="{786CA57C-6308-F97C-F414-A81DB4E1A340}"/>
                    </a:ext>
                  </a:extLst>
                </p14:cNvPr>
                <p14:cNvContentPartPr/>
                <p14:nvPr/>
              </p14:nvContentPartPr>
              <p14:xfrm>
                <a:off x="591219" y="4139501"/>
                <a:ext cx="256320" cy="321480"/>
              </p14:xfrm>
            </p:contentPart>
          </mc:Choice>
          <mc:Fallback xmlns="">
            <p:pic>
              <p:nvPicPr>
                <p:cNvPr id="40" name="筆跡 39">
                  <a:extLst>
                    <a:ext uri="{FF2B5EF4-FFF2-40B4-BE49-F238E27FC236}">
                      <a16:creationId xmlns:a16="http://schemas.microsoft.com/office/drawing/2014/main" id="{786CA57C-6308-F97C-F414-A81DB4E1A34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4976" y="4123665"/>
                  <a:ext cx="288482" cy="35283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E44BD79A-0659-B4D3-D248-7FD0F22D9C01}"/>
                </a:ext>
              </a:extLst>
            </p:cNvPr>
            <p:cNvGrpSpPr/>
            <p:nvPr/>
          </p:nvGrpSpPr>
          <p:grpSpPr>
            <a:xfrm>
              <a:off x="532179" y="4089461"/>
              <a:ext cx="340560" cy="384480"/>
              <a:chOff x="532179" y="4089461"/>
              <a:chExt cx="340560" cy="384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2" name="筆跡 41">
                    <a:extLst>
                      <a:ext uri="{FF2B5EF4-FFF2-40B4-BE49-F238E27FC236}">
                        <a16:creationId xmlns:a16="http://schemas.microsoft.com/office/drawing/2014/main" id="{37B2BF56-53C6-84B6-F9FE-6DF7DE5CD354}"/>
                      </a:ext>
                    </a:extLst>
                  </p14:cNvPr>
                  <p14:cNvContentPartPr/>
                  <p14:nvPr/>
                </p14:nvContentPartPr>
                <p14:xfrm>
                  <a:off x="555939" y="4113581"/>
                  <a:ext cx="73440" cy="294840"/>
                </p14:xfrm>
              </p:contentPart>
            </mc:Choice>
            <mc:Fallback xmlns="">
              <p:pic>
                <p:nvPicPr>
                  <p:cNvPr id="42" name="筆跡 41">
                    <a:extLst>
                      <a:ext uri="{FF2B5EF4-FFF2-40B4-BE49-F238E27FC236}">
                        <a16:creationId xmlns:a16="http://schemas.microsoft.com/office/drawing/2014/main" id="{37B2BF56-53C6-84B6-F9FE-6DF7DE5CD354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39691" y="4097746"/>
                    <a:ext cx="105611" cy="3261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3" name="筆跡 42">
                    <a:extLst>
                      <a:ext uri="{FF2B5EF4-FFF2-40B4-BE49-F238E27FC236}">
                        <a16:creationId xmlns:a16="http://schemas.microsoft.com/office/drawing/2014/main" id="{6B8C0C81-572E-DA07-292E-5C3CCDE13E8C}"/>
                      </a:ext>
                    </a:extLst>
                  </p14:cNvPr>
                  <p14:cNvContentPartPr/>
                  <p14:nvPr/>
                </p14:nvContentPartPr>
                <p14:xfrm>
                  <a:off x="540459" y="4089461"/>
                  <a:ext cx="10080" cy="197640"/>
                </p14:xfrm>
              </p:contentPart>
            </mc:Choice>
            <mc:Fallback xmlns="">
              <p:pic>
                <p:nvPicPr>
                  <p:cNvPr id="43" name="筆跡 42">
                    <a:extLst>
                      <a:ext uri="{FF2B5EF4-FFF2-40B4-BE49-F238E27FC236}">
                        <a16:creationId xmlns:a16="http://schemas.microsoft.com/office/drawing/2014/main" id="{6B8C0C81-572E-DA07-292E-5C3CCDE13E8C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524709" y="4073624"/>
                    <a:ext cx="41265" cy="228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4" name="筆跡 43">
                    <a:extLst>
                      <a:ext uri="{FF2B5EF4-FFF2-40B4-BE49-F238E27FC236}">
                        <a16:creationId xmlns:a16="http://schemas.microsoft.com/office/drawing/2014/main" id="{2EDB6F82-29CA-C655-E429-F34EB477A504}"/>
                      </a:ext>
                    </a:extLst>
                  </p14:cNvPr>
                  <p14:cNvContentPartPr/>
                  <p14:nvPr/>
                </p14:nvContentPartPr>
                <p14:xfrm>
                  <a:off x="536139" y="4252901"/>
                  <a:ext cx="51120" cy="136080"/>
                </p14:xfrm>
              </p:contentPart>
            </mc:Choice>
            <mc:Fallback xmlns="">
              <p:pic>
                <p:nvPicPr>
                  <p:cNvPr id="44" name="筆跡 43">
                    <a:extLst>
                      <a:ext uri="{FF2B5EF4-FFF2-40B4-BE49-F238E27FC236}">
                        <a16:creationId xmlns:a16="http://schemas.microsoft.com/office/drawing/2014/main" id="{2EDB6F82-29CA-C655-E429-F34EB477A504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19754" y="4237078"/>
                    <a:ext cx="83562" cy="1674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5" name="筆跡 44">
                    <a:extLst>
                      <a:ext uri="{FF2B5EF4-FFF2-40B4-BE49-F238E27FC236}">
                        <a16:creationId xmlns:a16="http://schemas.microsoft.com/office/drawing/2014/main" id="{6B3DA4D0-80D2-84F2-0CCA-72333E67993B}"/>
                      </a:ext>
                    </a:extLst>
                  </p14:cNvPr>
                  <p14:cNvContentPartPr/>
                  <p14:nvPr/>
                </p14:nvContentPartPr>
                <p14:xfrm>
                  <a:off x="532179" y="4324181"/>
                  <a:ext cx="158760" cy="127080"/>
                </p14:xfrm>
              </p:contentPart>
            </mc:Choice>
            <mc:Fallback xmlns="">
              <p:pic>
                <p:nvPicPr>
                  <p:cNvPr id="45" name="筆跡 44">
                    <a:extLst>
                      <a:ext uri="{FF2B5EF4-FFF2-40B4-BE49-F238E27FC236}">
                        <a16:creationId xmlns:a16="http://schemas.microsoft.com/office/drawing/2014/main" id="{6B3DA4D0-80D2-84F2-0CCA-72333E67993B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15946" y="4308336"/>
                    <a:ext cx="190902" cy="1584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47" name="筆跡 46">
                    <a:extLst>
                      <a:ext uri="{FF2B5EF4-FFF2-40B4-BE49-F238E27FC236}">
                        <a16:creationId xmlns:a16="http://schemas.microsoft.com/office/drawing/2014/main" id="{343BE92A-2A5E-4F01-FF38-4B255871B187}"/>
                      </a:ext>
                    </a:extLst>
                  </p14:cNvPr>
                  <p14:cNvContentPartPr/>
                  <p14:nvPr/>
                </p14:nvContentPartPr>
                <p14:xfrm>
                  <a:off x="701739" y="4406981"/>
                  <a:ext cx="86400" cy="66960"/>
                </p14:xfrm>
              </p:contentPart>
            </mc:Choice>
            <mc:Fallback xmlns="">
              <p:pic>
                <p:nvPicPr>
                  <p:cNvPr id="47" name="筆跡 46">
                    <a:extLst>
                      <a:ext uri="{FF2B5EF4-FFF2-40B4-BE49-F238E27FC236}">
                        <a16:creationId xmlns:a16="http://schemas.microsoft.com/office/drawing/2014/main" id="{343BE92A-2A5E-4F01-FF38-4B255871B187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85498" y="4391114"/>
                    <a:ext cx="118556" cy="983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48" name="筆跡 47">
                    <a:extLst>
                      <a:ext uri="{FF2B5EF4-FFF2-40B4-BE49-F238E27FC236}">
                        <a16:creationId xmlns:a16="http://schemas.microsoft.com/office/drawing/2014/main" id="{172A8340-82E3-397F-6387-92D30DA26653}"/>
                      </a:ext>
                    </a:extLst>
                  </p14:cNvPr>
                  <p14:cNvContentPartPr/>
                  <p14:nvPr/>
                </p14:nvContentPartPr>
                <p14:xfrm>
                  <a:off x="813339" y="4202501"/>
                  <a:ext cx="50760" cy="173880"/>
                </p14:xfrm>
              </p:contentPart>
            </mc:Choice>
            <mc:Fallback xmlns="">
              <p:pic>
                <p:nvPicPr>
                  <p:cNvPr id="48" name="筆跡 47">
                    <a:extLst>
                      <a:ext uri="{FF2B5EF4-FFF2-40B4-BE49-F238E27FC236}">
                        <a16:creationId xmlns:a16="http://schemas.microsoft.com/office/drawing/2014/main" id="{172A8340-82E3-397F-6387-92D30DA26653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797070" y="4186665"/>
                    <a:ext cx="82973" cy="2052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49" name="筆跡 48">
                    <a:extLst>
                      <a:ext uri="{FF2B5EF4-FFF2-40B4-BE49-F238E27FC236}">
                        <a16:creationId xmlns:a16="http://schemas.microsoft.com/office/drawing/2014/main" id="{1F722D90-DC14-D88C-381C-A6DD705E433C}"/>
                      </a:ext>
                    </a:extLst>
                  </p14:cNvPr>
                  <p14:cNvContentPartPr/>
                  <p14:nvPr/>
                </p14:nvContentPartPr>
                <p14:xfrm>
                  <a:off x="827739" y="4256861"/>
                  <a:ext cx="24480" cy="88560"/>
                </p14:xfrm>
              </p:contentPart>
            </mc:Choice>
            <mc:Fallback xmlns="">
              <p:pic>
                <p:nvPicPr>
                  <p:cNvPr id="49" name="筆跡 48">
                    <a:extLst>
                      <a:ext uri="{FF2B5EF4-FFF2-40B4-BE49-F238E27FC236}">
                        <a16:creationId xmlns:a16="http://schemas.microsoft.com/office/drawing/2014/main" id="{1F722D90-DC14-D88C-381C-A6DD705E433C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811419" y="4241047"/>
                    <a:ext cx="56794" cy="1198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50" name="筆跡 49">
                    <a:extLst>
                      <a:ext uri="{FF2B5EF4-FFF2-40B4-BE49-F238E27FC236}">
                        <a16:creationId xmlns:a16="http://schemas.microsoft.com/office/drawing/2014/main" id="{B07516AF-AEC3-E5CF-5947-C0830716DCF3}"/>
                      </a:ext>
                    </a:extLst>
                  </p14:cNvPr>
                  <p14:cNvContentPartPr/>
                  <p14:nvPr/>
                </p14:nvContentPartPr>
                <p14:xfrm>
                  <a:off x="855459" y="4118621"/>
                  <a:ext cx="360" cy="360"/>
                </p14:xfrm>
              </p:contentPart>
            </mc:Choice>
            <mc:Fallback xmlns="">
              <p:pic>
                <p:nvPicPr>
                  <p:cNvPr id="50" name="筆跡 49">
                    <a:extLst>
                      <a:ext uri="{FF2B5EF4-FFF2-40B4-BE49-F238E27FC236}">
                        <a16:creationId xmlns:a16="http://schemas.microsoft.com/office/drawing/2014/main" id="{B07516AF-AEC3-E5CF-5947-C0830716DCF3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37459" y="4100621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51" name="筆跡 50">
                    <a:extLst>
                      <a:ext uri="{FF2B5EF4-FFF2-40B4-BE49-F238E27FC236}">
                        <a16:creationId xmlns:a16="http://schemas.microsoft.com/office/drawing/2014/main" id="{CC88A369-E8D5-513D-4B21-4FA9E12E5A50}"/>
                      </a:ext>
                    </a:extLst>
                  </p14:cNvPr>
                  <p14:cNvContentPartPr/>
                  <p14:nvPr/>
                </p14:nvContentPartPr>
                <p14:xfrm>
                  <a:off x="855459" y="4106021"/>
                  <a:ext cx="360" cy="360"/>
                </p14:xfrm>
              </p:contentPart>
            </mc:Choice>
            <mc:Fallback xmlns="">
              <p:pic>
                <p:nvPicPr>
                  <p:cNvPr id="51" name="筆跡 50">
                    <a:extLst>
                      <a:ext uri="{FF2B5EF4-FFF2-40B4-BE49-F238E27FC236}">
                        <a16:creationId xmlns:a16="http://schemas.microsoft.com/office/drawing/2014/main" id="{CC88A369-E8D5-513D-4B21-4FA9E12E5A5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37459" y="4088021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52" name="筆跡 51">
                    <a:extLst>
                      <a:ext uri="{FF2B5EF4-FFF2-40B4-BE49-F238E27FC236}">
                        <a16:creationId xmlns:a16="http://schemas.microsoft.com/office/drawing/2014/main" id="{13C1A5F3-B58B-7847-04D4-CC69DDB09A4C}"/>
                      </a:ext>
                    </a:extLst>
                  </p14:cNvPr>
                  <p14:cNvContentPartPr/>
                  <p14:nvPr/>
                </p14:nvContentPartPr>
                <p14:xfrm>
                  <a:off x="820899" y="4102061"/>
                  <a:ext cx="47520" cy="268200"/>
                </p14:xfrm>
              </p:contentPart>
            </mc:Choice>
            <mc:Fallback xmlns="">
              <p:pic>
                <p:nvPicPr>
                  <p:cNvPr id="52" name="筆跡 51">
                    <a:extLst>
                      <a:ext uri="{FF2B5EF4-FFF2-40B4-BE49-F238E27FC236}">
                        <a16:creationId xmlns:a16="http://schemas.microsoft.com/office/drawing/2014/main" id="{13C1A5F3-B58B-7847-04D4-CC69DDB09A4C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804736" y="4086229"/>
                    <a:ext cx="79523" cy="2995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53" name="筆跡 52">
                    <a:extLst>
                      <a:ext uri="{FF2B5EF4-FFF2-40B4-BE49-F238E27FC236}">
                        <a16:creationId xmlns:a16="http://schemas.microsoft.com/office/drawing/2014/main" id="{5871AF92-F70E-1D49-8F35-0A0FCEBA5964}"/>
                      </a:ext>
                    </a:extLst>
                  </p14:cNvPr>
                  <p14:cNvContentPartPr/>
                  <p14:nvPr/>
                </p14:nvContentPartPr>
                <p14:xfrm>
                  <a:off x="791019" y="4324181"/>
                  <a:ext cx="81720" cy="79200"/>
                </p14:xfrm>
              </p:contentPart>
            </mc:Choice>
            <mc:Fallback xmlns="">
              <p:pic>
                <p:nvPicPr>
                  <p:cNvPr id="53" name="筆跡 52">
                    <a:extLst>
                      <a:ext uri="{FF2B5EF4-FFF2-40B4-BE49-F238E27FC236}">
                        <a16:creationId xmlns:a16="http://schemas.microsoft.com/office/drawing/2014/main" id="{5871AF92-F70E-1D49-8F35-0A0FCEBA5964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774805" y="4308341"/>
                    <a:ext cx="113824" cy="1105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54" name="筆跡 53">
                    <a:extLst>
                      <a:ext uri="{FF2B5EF4-FFF2-40B4-BE49-F238E27FC236}">
                        <a16:creationId xmlns:a16="http://schemas.microsoft.com/office/drawing/2014/main" id="{A8F8241D-B19A-59B9-32C4-31E800CADDC8}"/>
                      </a:ext>
                    </a:extLst>
                  </p14:cNvPr>
                  <p14:cNvContentPartPr/>
                  <p14:nvPr/>
                </p14:nvContentPartPr>
                <p14:xfrm>
                  <a:off x="761859" y="4341101"/>
                  <a:ext cx="102240" cy="96480"/>
                </p14:xfrm>
              </p:contentPart>
            </mc:Choice>
            <mc:Fallback xmlns="">
              <p:pic>
                <p:nvPicPr>
                  <p:cNvPr id="54" name="筆跡 53">
                    <a:extLst>
                      <a:ext uri="{FF2B5EF4-FFF2-40B4-BE49-F238E27FC236}">
                        <a16:creationId xmlns:a16="http://schemas.microsoft.com/office/drawing/2014/main" id="{A8F8241D-B19A-59B9-32C4-31E800CADDC8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745630" y="4325233"/>
                    <a:ext cx="134373" cy="12789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D57D5687-2F19-DBB7-F03B-8D695CBDAA54}"/>
              </a:ext>
            </a:extLst>
          </p:cNvPr>
          <p:cNvGrpSpPr/>
          <p:nvPr/>
        </p:nvGrpSpPr>
        <p:grpSpPr>
          <a:xfrm>
            <a:off x="8190481" y="3534128"/>
            <a:ext cx="267914" cy="285686"/>
            <a:chOff x="532179" y="4081181"/>
            <a:chExt cx="340560" cy="39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6" name="筆跡 55">
                  <a:extLst>
                    <a:ext uri="{FF2B5EF4-FFF2-40B4-BE49-F238E27FC236}">
                      <a16:creationId xmlns:a16="http://schemas.microsoft.com/office/drawing/2014/main" id="{735E268B-A75C-CD4F-9086-8754DD116F9A}"/>
                    </a:ext>
                  </a:extLst>
                </p14:cNvPr>
                <p14:cNvContentPartPr/>
                <p14:nvPr/>
              </p14:nvContentPartPr>
              <p14:xfrm>
                <a:off x="532179" y="4081181"/>
                <a:ext cx="335520" cy="360"/>
              </p14:xfrm>
            </p:contentPart>
          </mc:Choice>
          <mc:Fallback xmlns="">
            <p:pic>
              <p:nvPicPr>
                <p:cNvPr id="56" name="筆跡 55">
                  <a:extLst>
                    <a:ext uri="{FF2B5EF4-FFF2-40B4-BE49-F238E27FC236}">
                      <a16:creationId xmlns:a16="http://schemas.microsoft.com/office/drawing/2014/main" id="{735E268B-A75C-CD4F-9086-8754DD116F9A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09292" y="4063181"/>
                  <a:ext cx="380836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7" name="筆跡 56">
                  <a:extLst>
                    <a:ext uri="{FF2B5EF4-FFF2-40B4-BE49-F238E27FC236}">
                      <a16:creationId xmlns:a16="http://schemas.microsoft.com/office/drawing/2014/main" id="{55C66C71-F7EE-D95E-323E-AD52BA84AC77}"/>
                    </a:ext>
                  </a:extLst>
                </p14:cNvPr>
                <p14:cNvContentPartPr/>
                <p14:nvPr/>
              </p14:nvContentPartPr>
              <p14:xfrm>
                <a:off x="570339" y="4094861"/>
                <a:ext cx="293040" cy="338400"/>
              </p14:xfrm>
            </p:contentPart>
          </mc:Choice>
          <mc:Fallback xmlns="">
            <p:pic>
              <p:nvPicPr>
                <p:cNvPr id="57" name="筆跡 56">
                  <a:extLst>
                    <a:ext uri="{FF2B5EF4-FFF2-40B4-BE49-F238E27FC236}">
                      <a16:creationId xmlns:a16="http://schemas.microsoft.com/office/drawing/2014/main" id="{55C66C71-F7EE-D95E-323E-AD52BA84AC7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47481" y="4070052"/>
                  <a:ext cx="338299" cy="3875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8" name="筆跡 57">
                  <a:extLst>
                    <a:ext uri="{FF2B5EF4-FFF2-40B4-BE49-F238E27FC236}">
                      <a16:creationId xmlns:a16="http://schemas.microsoft.com/office/drawing/2014/main" id="{98551DF7-C474-FABA-44F4-72B1CBF1EADB}"/>
                    </a:ext>
                  </a:extLst>
                </p14:cNvPr>
                <p14:cNvContentPartPr/>
                <p14:nvPr/>
              </p14:nvContentPartPr>
              <p14:xfrm>
                <a:off x="641619" y="4260821"/>
                <a:ext cx="168840" cy="214920"/>
              </p14:xfrm>
            </p:contentPart>
          </mc:Choice>
          <mc:Fallback xmlns="">
            <p:pic>
              <p:nvPicPr>
                <p:cNvPr id="58" name="筆跡 57">
                  <a:extLst>
                    <a:ext uri="{FF2B5EF4-FFF2-40B4-BE49-F238E27FC236}">
                      <a16:creationId xmlns:a16="http://schemas.microsoft.com/office/drawing/2014/main" id="{98551DF7-C474-FABA-44F4-72B1CBF1EAD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18741" y="4236003"/>
                  <a:ext cx="214139" cy="2640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9" name="筆跡 58">
                  <a:extLst>
                    <a:ext uri="{FF2B5EF4-FFF2-40B4-BE49-F238E27FC236}">
                      <a16:creationId xmlns:a16="http://schemas.microsoft.com/office/drawing/2014/main" id="{8546E0EF-C4E8-59E2-A611-5E90768C9723}"/>
                    </a:ext>
                  </a:extLst>
                </p14:cNvPr>
                <p14:cNvContentPartPr/>
                <p14:nvPr/>
              </p14:nvContentPartPr>
              <p14:xfrm>
                <a:off x="591219" y="4139501"/>
                <a:ext cx="256320" cy="321480"/>
              </p14:xfrm>
            </p:contentPart>
          </mc:Choice>
          <mc:Fallback xmlns="">
            <p:pic>
              <p:nvPicPr>
                <p:cNvPr id="59" name="筆跡 58">
                  <a:extLst>
                    <a:ext uri="{FF2B5EF4-FFF2-40B4-BE49-F238E27FC236}">
                      <a16:creationId xmlns:a16="http://schemas.microsoft.com/office/drawing/2014/main" id="{8546E0EF-C4E8-59E2-A611-5E90768C972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68292" y="4114657"/>
                  <a:ext cx="301715" cy="370671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0" name="群組 59">
              <a:extLst>
                <a:ext uri="{FF2B5EF4-FFF2-40B4-BE49-F238E27FC236}">
                  <a16:creationId xmlns:a16="http://schemas.microsoft.com/office/drawing/2014/main" id="{ADF83F0D-C213-E5EB-44F8-6C96078F4930}"/>
                </a:ext>
              </a:extLst>
            </p:cNvPr>
            <p:cNvGrpSpPr/>
            <p:nvPr/>
          </p:nvGrpSpPr>
          <p:grpSpPr>
            <a:xfrm>
              <a:off x="532179" y="4089461"/>
              <a:ext cx="340560" cy="384480"/>
              <a:chOff x="532179" y="4089461"/>
              <a:chExt cx="340560" cy="384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61" name="筆跡 60">
                    <a:extLst>
                      <a:ext uri="{FF2B5EF4-FFF2-40B4-BE49-F238E27FC236}">
                        <a16:creationId xmlns:a16="http://schemas.microsoft.com/office/drawing/2014/main" id="{A7606D89-D631-AE33-B2DD-77ADF7956628}"/>
                      </a:ext>
                    </a:extLst>
                  </p14:cNvPr>
                  <p14:cNvContentPartPr/>
                  <p14:nvPr/>
                </p14:nvContentPartPr>
                <p14:xfrm>
                  <a:off x="555939" y="4113581"/>
                  <a:ext cx="73440" cy="294840"/>
                </p14:xfrm>
              </p:contentPart>
            </mc:Choice>
            <mc:Fallback xmlns="">
              <p:pic>
                <p:nvPicPr>
                  <p:cNvPr id="61" name="筆跡 60">
                    <a:extLst>
                      <a:ext uri="{FF2B5EF4-FFF2-40B4-BE49-F238E27FC236}">
                        <a16:creationId xmlns:a16="http://schemas.microsoft.com/office/drawing/2014/main" id="{A7606D89-D631-AE33-B2DD-77ADF7956628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533132" y="4088721"/>
                    <a:ext cx="118599" cy="3440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62" name="筆跡 61">
                    <a:extLst>
                      <a:ext uri="{FF2B5EF4-FFF2-40B4-BE49-F238E27FC236}">
                        <a16:creationId xmlns:a16="http://schemas.microsoft.com/office/drawing/2014/main" id="{6E392FA4-BC19-30BA-AF07-16295FCC6726}"/>
                      </a:ext>
                    </a:extLst>
                  </p14:cNvPr>
                  <p14:cNvContentPartPr/>
                  <p14:nvPr/>
                </p14:nvContentPartPr>
                <p14:xfrm>
                  <a:off x="540459" y="4089461"/>
                  <a:ext cx="10080" cy="197640"/>
                </p14:xfrm>
              </p:contentPart>
            </mc:Choice>
            <mc:Fallback xmlns="">
              <p:pic>
                <p:nvPicPr>
                  <p:cNvPr id="62" name="筆跡 61">
                    <a:extLst>
                      <a:ext uri="{FF2B5EF4-FFF2-40B4-BE49-F238E27FC236}">
                        <a16:creationId xmlns:a16="http://schemas.microsoft.com/office/drawing/2014/main" id="{6E392FA4-BC19-30BA-AF07-16295FCC6726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518546" y="4064632"/>
                    <a:ext cx="53468" cy="246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3" name="筆跡 62">
                    <a:extLst>
                      <a:ext uri="{FF2B5EF4-FFF2-40B4-BE49-F238E27FC236}">
                        <a16:creationId xmlns:a16="http://schemas.microsoft.com/office/drawing/2014/main" id="{102EC425-E684-1C33-9B70-CADD90AB95A8}"/>
                      </a:ext>
                    </a:extLst>
                  </p14:cNvPr>
                  <p14:cNvContentPartPr/>
                  <p14:nvPr/>
                </p14:nvContentPartPr>
                <p14:xfrm>
                  <a:off x="536139" y="4252901"/>
                  <a:ext cx="51120" cy="136080"/>
                </p14:xfrm>
              </p:contentPart>
            </mc:Choice>
            <mc:Fallback xmlns="">
              <p:pic>
                <p:nvPicPr>
                  <p:cNvPr id="63" name="筆跡 62">
                    <a:extLst>
                      <a:ext uri="{FF2B5EF4-FFF2-40B4-BE49-F238E27FC236}">
                        <a16:creationId xmlns:a16="http://schemas.microsoft.com/office/drawing/2014/main" id="{102EC425-E684-1C33-9B70-CADD90AB95A8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513112" y="4228069"/>
                    <a:ext cx="96714" cy="1852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4" name="筆跡 63">
                    <a:extLst>
                      <a:ext uri="{FF2B5EF4-FFF2-40B4-BE49-F238E27FC236}">
                        <a16:creationId xmlns:a16="http://schemas.microsoft.com/office/drawing/2014/main" id="{7700C211-3E2D-29B0-018A-41EBF866775C}"/>
                      </a:ext>
                    </a:extLst>
                  </p14:cNvPr>
                  <p14:cNvContentPartPr/>
                  <p14:nvPr/>
                </p14:nvContentPartPr>
                <p14:xfrm>
                  <a:off x="532179" y="4324181"/>
                  <a:ext cx="158760" cy="127080"/>
                </p14:xfrm>
              </p:contentPart>
            </mc:Choice>
            <mc:Fallback xmlns="">
              <p:pic>
                <p:nvPicPr>
                  <p:cNvPr id="64" name="筆跡 63">
                    <a:extLst>
                      <a:ext uri="{FF2B5EF4-FFF2-40B4-BE49-F238E27FC236}">
                        <a16:creationId xmlns:a16="http://schemas.microsoft.com/office/drawing/2014/main" id="{7700C211-3E2D-29B0-018A-41EBF866775C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509303" y="4299361"/>
                    <a:ext cx="204055" cy="1762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5" name="筆跡 64">
                    <a:extLst>
                      <a:ext uri="{FF2B5EF4-FFF2-40B4-BE49-F238E27FC236}">
                        <a16:creationId xmlns:a16="http://schemas.microsoft.com/office/drawing/2014/main" id="{E0DFD623-DE79-0FE2-67DD-923A4EF677F3}"/>
                      </a:ext>
                    </a:extLst>
                  </p14:cNvPr>
                  <p14:cNvContentPartPr/>
                  <p14:nvPr/>
                </p14:nvContentPartPr>
                <p14:xfrm>
                  <a:off x="701739" y="4406981"/>
                  <a:ext cx="86400" cy="66960"/>
                </p14:xfrm>
              </p:contentPart>
            </mc:Choice>
            <mc:Fallback xmlns="">
              <p:pic>
                <p:nvPicPr>
                  <p:cNvPr id="65" name="筆跡 64">
                    <a:extLst>
                      <a:ext uri="{FF2B5EF4-FFF2-40B4-BE49-F238E27FC236}">
                        <a16:creationId xmlns:a16="http://schemas.microsoft.com/office/drawing/2014/main" id="{E0DFD623-DE79-0FE2-67DD-923A4EF677F3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678882" y="4382181"/>
                    <a:ext cx="131657" cy="1160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6" name="筆跡 65">
                    <a:extLst>
                      <a:ext uri="{FF2B5EF4-FFF2-40B4-BE49-F238E27FC236}">
                        <a16:creationId xmlns:a16="http://schemas.microsoft.com/office/drawing/2014/main" id="{F6D9BB9E-71F4-9F8A-302D-23FBFFDD01E9}"/>
                      </a:ext>
                    </a:extLst>
                  </p14:cNvPr>
                  <p14:cNvContentPartPr/>
                  <p14:nvPr/>
                </p14:nvContentPartPr>
                <p14:xfrm>
                  <a:off x="813339" y="4202501"/>
                  <a:ext cx="50760" cy="173880"/>
                </p14:xfrm>
              </p:contentPart>
            </mc:Choice>
            <mc:Fallback xmlns="">
              <p:pic>
                <p:nvPicPr>
                  <p:cNvPr id="66" name="筆跡 65">
                    <a:extLst>
                      <a:ext uri="{FF2B5EF4-FFF2-40B4-BE49-F238E27FC236}">
                        <a16:creationId xmlns:a16="http://schemas.microsoft.com/office/drawing/2014/main" id="{F6D9BB9E-71F4-9F8A-302D-23FBFFDD01E9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790474" y="4177661"/>
                    <a:ext cx="96032" cy="2230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7" name="筆跡 66">
                    <a:extLst>
                      <a:ext uri="{FF2B5EF4-FFF2-40B4-BE49-F238E27FC236}">
                        <a16:creationId xmlns:a16="http://schemas.microsoft.com/office/drawing/2014/main" id="{FBDC8E2B-A62A-00C6-1C22-4AB32B78E090}"/>
                      </a:ext>
                    </a:extLst>
                  </p14:cNvPr>
                  <p14:cNvContentPartPr/>
                  <p14:nvPr/>
                </p14:nvContentPartPr>
                <p14:xfrm>
                  <a:off x="827739" y="4256861"/>
                  <a:ext cx="24480" cy="88560"/>
                </p14:xfrm>
              </p:contentPart>
            </mc:Choice>
            <mc:Fallback xmlns="">
              <p:pic>
                <p:nvPicPr>
                  <p:cNvPr id="67" name="筆跡 66">
                    <a:extLst>
                      <a:ext uri="{FF2B5EF4-FFF2-40B4-BE49-F238E27FC236}">
                        <a16:creationId xmlns:a16="http://schemas.microsoft.com/office/drawing/2014/main" id="{FBDC8E2B-A62A-00C6-1C22-4AB32B78E090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804645" y="4231985"/>
                    <a:ext cx="70207" cy="1378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8" name="筆跡 67">
                    <a:extLst>
                      <a:ext uri="{FF2B5EF4-FFF2-40B4-BE49-F238E27FC236}">
                        <a16:creationId xmlns:a16="http://schemas.microsoft.com/office/drawing/2014/main" id="{0F4F188E-2425-7FE7-7346-19805CE707A0}"/>
                      </a:ext>
                    </a:extLst>
                  </p14:cNvPr>
                  <p14:cNvContentPartPr/>
                  <p14:nvPr/>
                </p14:nvContentPartPr>
                <p14:xfrm>
                  <a:off x="855459" y="4118621"/>
                  <a:ext cx="360" cy="360"/>
                </p14:xfrm>
              </p:contentPart>
            </mc:Choice>
            <mc:Fallback xmlns="">
              <p:pic>
                <p:nvPicPr>
                  <p:cNvPr id="68" name="筆跡 67">
                    <a:extLst>
                      <a:ext uri="{FF2B5EF4-FFF2-40B4-BE49-F238E27FC236}">
                        <a16:creationId xmlns:a16="http://schemas.microsoft.com/office/drawing/2014/main" id="{0F4F188E-2425-7FE7-7346-19805CE707A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37459" y="4100621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9" name="筆跡 68">
                    <a:extLst>
                      <a:ext uri="{FF2B5EF4-FFF2-40B4-BE49-F238E27FC236}">
                        <a16:creationId xmlns:a16="http://schemas.microsoft.com/office/drawing/2014/main" id="{B9FABBD0-19B0-9245-C7F5-C97AA25686CD}"/>
                      </a:ext>
                    </a:extLst>
                  </p14:cNvPr>
                  <p14:cNvContentPartPr/>
                  <p14:nvPr/>
                </p14:nvContentPartPr>
                <p14:xfrm>
                  <a:off x="855459" y="4106021"/>
                  <a:ext cx="360" cy="360"/>
                </p14:xfrm>
              </p:contentPart>
            </mc:Choice>
            <mc:Fallback xmlns="">
              <p:pic>
                <p:nvPicPr>
                  <p:cNvPr id="69" name="筆跡 68">
                    <a:extLst>
                      <a:ext uri="{FF2B5EF4-FFF2-40B4-BE49-F238E27FC236}">
                        <a16:creationId xmlns:a16="http://schemas.microsoft.com/office/drawing/2014/main" id="{B9FABBD0-19B0-9245-C7F5-C97AA25686CD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37459" y="4088021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70" name="筆跡 69">
                    <a:extLst>
                      <a:ext uri="{FF2B5EF4-FFF2-40B4-BE49-F238E27FC236}">
                        <a16:creationId xmlns:a16="http://schemas.microsoft.com/office/drawing/2014/main" id="{3A921F3F-EC45-E164-44C9-89264FAF83F9}"/>
                      </a:ext>
                    </a:extLst>
                  </p14:cNvPr>
                  <p14:cNvContentPartPr/>
                  <p14:nvPr/>
                </p14:nvContentPartPr>
                <p14:xfrm>
                  <a:off x="820899" y="4102061"/>
                  <a:ext cx="47520" cy="268200"/>
                </p14:xfrm>
              </p:contentPart>
            </mc:Choice>
            <mc:Fallback xmlns="">
              <p:pic>
                <p:nvPicPr>
                  <p:cNvPr id="70" name="筆跡 69">
                    <a:extLst>
                      <a:ext uri="{FF2B5EF4-FFF2-40B4-BE49-F238E27FC236}">
                        <a16:creationId xmlns:a16="http://schemas.microsoft.com/office/drawing/2014/main" id="{3A921F3F-EC45-E164-44C9-89264FAF83F9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798053" y="4077228"/>
                    <a:ext cx="92755" cy="3173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71" name="筆跡 70">
                    <a:extLst>
                      <a:ext uri="{FF2B5EF4-FFF2-40B4-BE49-F238E27FC236}">
                        <a16:creationId xmlns:a16="http://schemas.microsoft.com/office/drawing/2014/main" id="{43946595-8C13-B1C8-A81D-34BF65537400}"/>
                      </a:ext>
                    </a:extLst>
                  </p14:cNvPr>
                  <p14:cNvContentPartPr/>
                  <p14:nvPr/>
                </p14:nvContentPartPr>
                <p14:xfrm>
                  <a:off x="791019" y="4324181"/>
                  <a:ext cx="81720" cy="79200"/>
                </p14:xfrm>
              </p:contentPart>
            </mc:Choice>
            <mc:Fallback xmlns="">
              <p:pic>
                <p:nvPicPr>
                  <p:cNvPr id="71" name="筆跡 70">
                    <a:extLst>
                      <a:ext uri="{FF2B5EF4-FFF2-40B4-BE49-F238E27FC236}">
                        <a16:creationId xmlns:a16="http://schemas.microsoft.com/office/drawing/2014/main" id="{43946595-8C13-B1C8-A81D-34BF65537400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768192" y="4299275"/>
                    <a:ext cx="126917" cy="1285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72" name="筆跡 71">
                    <a:extLst>
                      <a:ext uri="{FF2B5EF4-FFF2-40B4-BE49-F238E27FC236}">
                        <a16:creationId xmlns:a16="http://schemas.microsoft.com/office/drawing/2014/main" id="{0B442C03-7DF2-F1DD-CDEF-7C8CD1FA00DA}"/>
                      </a:ext>
                    </a:extLst>
                  </p14:cNvPr>
                  <p14:cNvContentPartPr/>
                  <p14:nvPr/>
                </p14:nvContentPartPr>
                <p14:xfrm>
                  <a:off x="761859" y="4341101"/>
                  <a:ext cx="102240" cy="96480"/>
                </p14:xfrm>
              </p:contentPart>
            </mc:Choice>
            <mc:Fallback xmlns="">
              <p:pic>
                <p:nvPicPr>
                  <p:cNvPr id="72" name="筆跡 71">
                    <a:extLst>
                      <a:ext uri="{FF2B5EF4-FFF2-40B4-BE49-F238E27FC236}">
                        <a16:creationId xmlns:a16="http://schemas.microsoft.com/office/drawing/2014/main" id="{0B442C03-7DF2-F1DD-CDEF-7C8CD1FA00DA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738935" y="4316363"/>
                    <a:ext cx="147629" cy="145462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FA3D36E6-E183-4E58-A64F-498656C6F262}"/>
              </a:ext>
            </a:extLst>
          </p:cNvPr>
          <p:cNvSpPr/>
          <p:nvPr/>
        </p:nvSpPr>
        <p:spPr>
          <a:xfrm>
            <a:off x="216099" y="578210"/>
            <a:ext cx="936104" cy="2978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i="1" dirty="0">
                <a:solidFill>
                  <a:schemeClr val="tx1"/>
                </a:solidFill>
              </a:rPr>
              <a:t>Method</a:t>
            </a:r>
            <a:endParaRPr lang="zh-TW" altLang="en-US" i="1" dirty="0">
              <a:solidFill>
                <a:schemeClr val="tx1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Isolation: Dissolution of Ge 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12</a:t>
            </a:fld>
            <a:endParaRPr lang="zh-TW" altLang="en-US"/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9B564086-58D1-2D5F-E295-ECD26A17D1DE}"/>
              </a:ext>
            </a:extLst>
          </p:cNvPr>
          <p:cNvPicPr>
            <a:picLocks noChangeAspect="1"/>
          </p:cNvPicPr>
          <p:nvPr/>
        </p:nvPicPr>
        <p:blipFill rotWithShape="1">
          <a:blip r:embed="rId65"/>
          <a:srcRect r="25259"/>
          <a:stretch/>
        </p:blipFill>
        <p:spPr>
          <a:xfrm>
            <a:off x="9104193" y="4342857"/>
            <a:ext cx="834433" cy="27814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E6DCD7F-4949-85DD-248B-B187EFCFB66C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4104954" y="1988839"/>
            <a:ext cx="2304256" cy="237822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C7555352-5D89-72FF-B5CC-1B695F8C0392}"/>
              </a:ext>
            </a:extLst>
          </p:cNvPr>
          <p:cNvPicPr>
            <a:picLocks noChangeAspect="1"/>
          </p:cNvPicPr>
          <p:nvPr/>
        </p:nvPicPr>
        <p:blipFill rotWithShape="1">
          <a:blip r:embed="rId65"/>
          <a:srcRect r="25259"/>
          <a:stretch/>
        </p:blipFill>
        <p:spPr>
          <a:xfrm>
            <a:off x="5328667" y="4316783"/>
            <a:ext cx="834433" cy="278144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1229F97C-363A-8BC4-9FDD-ED6D978E12BC}"/>
              </a:ext>
            </a:extLst>
          </p:cNvPr>
          <p:cNvSpPr txBox="1"/>
          <p:nvPr/>
        </p:nvSpPr>
        <p:spPr>
          <a:xfrm>
            <a:off x="99430" y="5260355"/>
            <a:ext cx="3236784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1400" dirty="0"/>
              <a:t>Add 2 mL 0.48M NH</a:t>
            </a:r>
            <a:r>
              <a:rPr lang="en-US" altLang="zh-TW" sz="1400" baseline="-25000" dirty="0"/>
              <a:t>4</a:t>
            </a:r>
            <a:r>
              <a:rPr lang="en-US" altLang="zh-TW" sz="1400" dirty="0"/>
              <a:t>OH in 30% H</a:t>
            </a:r>
            <a:r>
              <a:rPr lang="en-US" altLang="zh-TW" sz="1400" baseline="-25000" dirty="0"/>
              <a:t>2</a:t>
            </a:r>
            <a:r>
              <a:rPr lang="en-US" altLang="zh-TW" sz="1400" dirty="0"/>
              <a:t>O</a:t>
            </a:r>
            <a:r>
              <a:rPr lang="en-US" altLang="zh-TW" sz="1400" baseline="-25000" dirty="0"/>
              <a:t>2</a:t>
            </a: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1400" dirty="0"/>
              <a:t>Heated at 100 °C  for 15 min.</a:t>
            </a:r>
            <a:endParaRPr lang="en-US" altLang="zh-TW" dirty="0"/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endParaRPr lang="zh-TW" altLang="en-US" sz="1400" baseline="-25000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D2002FD-6A01-A372-E064-D0D5352B8E74}"/>
              </a:ext>
            </a:extLst>
          </p:cNvPr>
          <p:cNvSpPr txBox="1"/>
          <p:nvPr/>
        </p:nvSpPr>
        <p:spPr>
          <a:xfrm>
            <a:off x="7796495" y="5221302"/>
            <a:ext cx="2615396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1400" dirty="0"/>
              <a:t>Add 2.5 mL aqua regia  </a:t>
            </a: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1400" dirty="0"/>
              <a:t>Heated at 100 °C  for 30 min.</a:t>
            </a:r>
            <a:endParaRPr lang="en-US" altLang="zh-TW" dirty="0"/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endParaRPr lang="zh-TW" altLang="en-US" sz="1400" baseline="-25000" dirty="0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C41E78D5-CC7F-6B14-E17F-38469CC61699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7560915" y="1977605"/>
            <a:ext cx="2631628" cy="24104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1" name="筆跡 30">
                <a:extLst>
                  <a:ext uri="{FF2B5EF4-FFF2-40B4-BE49-F238E27FC236}">
                    <a16:creationId xmlns:a16="http://schemas.microsoft.com/office/drawing/2014/main" id="{1DE0FB26-2A81-C87D-DE44-A61673123995}"/>
                  </a:ext>
                </a:extLst>
              </p14:cNvPr>
              <p14:cNvContentPartPr/>
              <p14:nvPr/>
            </p14:nvContentPartPr>
            <p14:xfrm>
              <a:off x="4187834" y="3573016"/>
              <a:ext cx="293478" cy="45719"/>
            </p14:xfrm>
          </p:contentPart>
        </mc:Choice>
        <mc:Fallback xmlns="">
          <p:pic>
            <p:nvPicPr>
              <p:cNvPr id="31" name="筆跡 30">
                <a:extLst>
                  <a:ext uri="{FF2B5EF4-FFF2-40B4-BE49-F238E27FC236}">
                    <a16:creationId xmlns:a16="http://schemas.microsoft.com/office/drawing/2014/main" id="{1DE0FB26-2A81-C87D-DE44-A6167312399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178832" y="3564016"/>
                <a:ext cx="311123" cy="633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3" name="筆跡 32">
                <a:extLst>
                  <a:ext uri="{FF2B5EF4-FFF2-40B4-BE49-F238E27FC236}">
                    <a16:creationId xmlns:a16="http://schemas.microsoft.com/office/drawing/2014/main" id="{72EDF6EE-6F3D-430C-3C34-7D8C14C4D729}"/>
                  </a:ext>
                </a:extLst>
              </p14:cNvPr>
              <p14:cNvContentPartPr/>
              <p14:nvPr/>
            </p14:nvContentPartPr>
            <p14:xfrm>
              <a:off x="5521233" y="3933056"/>
              <a:ext cx="396000" cy="72000"/>
            </p14:xfrm>
          </p:contentPart>
        </mc:Choice>
        <mc:Fallback xmlns="">
          <p:pic>
            <p:nvPicPr>
              <p:cNvPr id="33" name="筆跡 32">
                <a:extLst>
                  <a:ext uri="{FF2B5EF4-FFF2-40B4-BE49-F238E27FC236}">
                    <a16:creationId xmlns:a16="http://schemas.microsoft.com/office/drawing/2014/main" id="{72EDF6EE-6F3D-430C-3C34-7D8C14C4D729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512225" y="3924011"/>
                <a:ext cx="413656" cy="897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34" name="筆跡 33">
                <a:extLst>
                  <a:ext uri="{FF2B5EF4-FFF2-40B4-BE49-F238E27FC236}">
                    <a16:creationId xmlns:a16="http://schemas.microsoft.com/office/drawing/2014/main" id="{152668F6-AE31-81F8-87AE-C9EC0653BAAE}"/>
                  </a:ext>
                </a:extLst>
              </p14:cNvPr>
              <p14:cNvContentPartPr/>
              <p14:nvPr/>
            </p14:nvContentPartPr>
            <p14:xfrm>
              <a:off x="4780079" y="3586308"/>
              <a:ext cx="293478" cy="45719"/>
            </p14:xfrm>
          </p:contentPart>
        </mc:Choice>
        <mc:Fallback xmlns="">
          <p:pic>
            <p:nvPicPr>
              <p:cNvPr id="34" name="筆跡 33">
                <a:extLst>
                  <a:ext uri="{FF2B5EF4-FFF2-40B4-BE49-F238E27FC236}">
                    <a16:creationId xmlns:a16="http://schemas.microsoft.com/office/drawing/2014/main" id="{152668F6-AE31-81F8-87AE-C9EC0653BAAE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771077" y="3577308"/>
                <a:ext cx="311123" cy="63359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圖片 34">
            <a:extLst>
              <a:ext uri="{FF2B5EF4-FFF2-40B4-BE49-F238E27FC236}">
                <a16:creationId xmlns:a16="http://schemas.microsoft.com/office/drawing/2014/main" id="{7B215779-4932-D56C-A389-E6A8E8152E2B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5555625" y="3344104"/>
            <a:ext cx="397338" cy="197420"/>
          </a:xfrm>
          <a:prstGeom prst="rect">
            <a:avLst/>
          </a:prstGeom>
        </p:spPr>
      </p:pic>
      <p:sp>
        <p:nvSpPr>
          <p:cNvPr id="73" name="文字方塊 72">
            <a:extLst>
              <a:ext uri="{FF2B5EF4-FFF2-40B4-BE49-F238E27FC236}">
                <a16:creationId xmlns:a16="http://schemas.microsoft.com/office/drawing/2014/main" id="{5E6BBF45-F451-E896-90D2-43EDA35F94C8}"/>
              </a:ext>
            </a:extLst>
          </p:cNvPr>
          <p:cNvSpPr txBox="1"/>
          <p:nvPr/>
        </p:nvSpPr>
        <p:spPr>
          <a:xfrm>
            <a:off x="3611229" y="5222036"/>
            <a:ext cx="3346814" cy="1159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1400" dirty="0"/>
              <a:t>Add 2 mL 37% HCl</a:t>
            </a: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1400" dirty="0"/>
              <a:t>Heated at 100 °C  for 15 min.</a:t>
            </a: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1400" dirty="0"/>
              <a:t>Dropwise addition of 2 ml of 30% H</a:t>
            </a:r>
            <a:r>
              <a:rPr lang="en-US" altLang="zh-TW" sz="1400" baseline="-25000" dirty="0"/>
              <a:t>2</a:t>
            </a:r>
            <a:r>
              <a:rPr lang="en-US" altLang="zh-TW" sz="1400" dirty="0"/>
              <a:t>O</a:t>
            </a:r>
            <a:r>
              <a:rPr lang="en-US" altLang="zh-TW" sz="1400" baseline="-25000" dirty="0"/>
              <a:t>2</a:t>
            </a:r>
            <a:endParaRPr lang="en-US" altLang="zh-TW" sz="1400" dirty="0"/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endParaRPr lang="en-US" altLang="zh-TW" dirty="0"/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endParaRPr lang="zh-TW" altLang="en-US" sz="1400" baseline="-250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469B98C-A585-A42A-B655-F851B6C3C3CA}"/>
              </a:ext>
            </a:extLst>
          </p:cNvPr>
          <p:cNvSpPr txBox="1"/>
          <p:nvPr/>
        </p:nvSpPr>
        <p:spPr>
          <a:xfrm>
            <a:off x="594199" y="1149679"/>
            <a:ext cx="2162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i="1" dirty="0"/>
              <a:t>NH</a:t>
            </a:r>
            <a:r>
              <a:rPr lang="en-US" altLang="zh-TW" sz="2400" i="1" baseline="-25000" dirty="0"/>
              <a:t>4</a:t>
            </a:r>
            <a:r>
              <a:rPr lang="en-US" altLang="zh-TW" sz="2400" i="1" dirty="0"/>
              <a:t>OH method</a:t>
            </a:r>
            <a:endParaRPr lang="zh-TW" altLang="en-US" sz="24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" name="筆跡 3">
                <a:extLst>
                  <a:ext uri="{FF2B5EF4-FFF2-40B4-BE49-F238E27FC236}">
                    <a16:creationId xmlns:a16="http://schemas.microsoft.com/office/drawing/2014/main" id="{53C9A133-13AD-2178-F441-90F7B986E5F2}"/>
                  </a:ext>
                </a:extLst>
              </p14:cNvPr>
              <p14:cNvContentPartPr/>
              <p14:nvPr/>
            </p14:nvContentPartPr>
            <p14:xfrm>
              <a:off x="683762" y="1548528"/>
              <a:ext cx="1886535" cy="360"/>
            </p14:xfrm>
          </p:contentPart>
        </mc:Choice>
        <mc:Fallback xmlns="">
          <p:pic>
            <p:nvPicPr>
              <p:cNvPr id="4" name="筆跡 3">
                <a:extLst>
                  <a:ext uri="{FF2B5EF4-FFF2-40B4-BE49-F238E27FC236}">
                    <a16:creationId xmlns:a16="http://schemas.microsoft.com/office/drawing/2014/main" id="{53C9A133-13AD-2178-F441-90F7B986E5F2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74403" y="1529448"/>
                <a:ext cx="1905253" cy="381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文字方塊 6">
            <a:extLst>
              <a:ext uri="{FF2B5EF4-FFF2-40B4-BE49-F238E27FC236}">
                <a16:creationId xmlns:a16="http://schemas.microsoft.com/office/drawing/2014/main" id="{947A2D44-49F5-7E71-C374-227AC19712DB}"/>
              </a:ext>
            </a:extLst>
          </p:cNvPr>
          <p:cNvSpPr txBox="1"/>
          <p:nvPr/>
        </p:nvSpPr>
        <p:spPr>
          <a:xfrm>
            <a:off x="4251088" y="1122070"/>
            <a:ext cx="1644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i="1" dirty="0"/>
              <a:t>HCl method</a:t>
            </a:r>
            <a:endParaRPr lang="zh-TW" altLang="en-US" sz="24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" name="筆跡 7">
                <a:extLst>
                  <a:ext uri="{FF2B5EF4-FFF2-40B4-BE49-F238E27FC236}">
                    <a16:creationId xmlns:a16="http://schemas.microsoft.com/office/drawing/2014/main" id="{55382D8B-FB80-EA50-91C4-6BB9DE263128}"/>
                  </a:ext>
                </a:extLst>
              </p14:cNvPr>
              <p14:cNvContentPartPr/>
              <p14:nvPr/>
            </p14:nvContentPartPr>
            <p14:xfrm>
              <a:off x="4340652" y="1520919"/>
              <a:ext cx="1432454" cy="360"/>
            </p14:xfrm>
          </p:contentPart>
        </mc:Choice>
        <mc:Fallback xmlns="">
          <p:pic>
            <p:nvPicPr>
              <p:cNvPr id="8" name="筆跡 7">
                <a:extLst>
                  <a:ext uri="{FF2B5EF4-FFF2-40B4-BE49-F238E27FC236}">
                    <a16:creationId xmlns:a16="http://schemas.microsoft.com/office/drawing/2014/main" id="{55382D8B-FB80-EA50-91C4-6BB9DE263128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331292" y="1501839"/>
                <a:ext cx="1451174" cy="381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文字方塊 8">
            <a:extLst>
              <a:ext uri="{FF2B5EF4-FFF2-40B4-BE49-F238E27FC236}">
                <a16:creationId xmlns:a16="http://schemas.microsoft.com/office/drawing/2014/main" id="{7A512DAB-4232-49C9-B013-C4A819B65EB1}"/>
              </a:ext>
            </a:extLst>
          </p:cNvPr>
          <p:cNvSpPr txBox="1"/>
          <p:nvPr/>
        </p:nvSpPr>
        <p:spPr>
          <a:xfrm>
            <a:off x="7718791" y="1122070"/>
            <a:ext cx="2641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i="1" dirty="0"/>
              <a:t>Aqua Regia method</a:t>
            </a:r>
            <a:endParaRPr lang="zh-TW" altLang="en-US" sz="24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1" name="筆跡 10">
                <a:extLst>
                  <a:ext uri="{FF2B5EF4-FFF2-40B4-BE49-F238E27FC236}">
                    <a16:creationId xmlns:a16="http://schemas.microsoft.com/office/drawing/2014/main" id="{76083580-EEF0-A9AA-4EA6-E39A84F7C6CD}"/>
                  </a:ext>
                </a:extLst>
              </p14:cNvPr>
              <p14:cNvContentPartPr/>
              <p14:nvPr/>
            </p14:nvContentPartPr>
            <p14:xfrm>
              <a:off x="7808354" y="1520919"/>
              <a:ext cx="2384189" cy="360"/>
            </p14:xfrm>
          </p:contentPart>
        </mc:Choice>
        <mc:Fallback xmlns="">
          <p:pic>
            <p:nvPicPr>
              <p:cNvPr id="11" name="筆跡 10">
                <a:extLst>
                  <a:ext uri="{FF2B5EF4-FFF2-40B4-BE49-F238E27FC236}">
                    <a16:creationId xmlns:a16="http://schemas.microsoft.com/office/drawing/2014/main" id="{76083580-EEF0-A9AA-4EA6-E39A84F7C6CD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798994" y="1501839"/>
                <a:ext cx="2402908" cy="3816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圖片 13">
            <a:extLst>
              <a:ext uri="{FF2B5EF4-FFF2-40B4-BE49-F238E27FC236}">
                <a16:creationId xmlns:a16="http://schemas.microsoft.com/office/drawing/2014/main" id="{F0A456F3-11BF-21C4-B2D9-0EA119A4772E}"/>
              </a:ext>
            </a:extLst>
          </p:cNvPr>
          <p:cNvPicPr>
            <a:picLocks noChangeAspect="1"/>
          </p:cNvPicPr>
          <p:nvPr/>
        </p:nvPicPr>
        <p:blipFill>
          <a:blip r:embed="rId8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761" y="1597522"/>
            <a:ext cx="3315163" cy="293410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2585BE35-1B8C-C20C-6C06-B9C9B0908A15}"/>
              </a:ext>
            </a:extLst>
          </p:cNvPr>
          <p:cNvPicPr>
            <a:picLocks noChangeAspect="1"/>
          </p:cNvPicPr>
          <p:nvPr/>
        </p:nvPicPr>
        <p:blipFill>
          <a:blip r:embed="rId8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6712" y="4260179"/>
            <a:ext cx="796476" cy="2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02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E877BC1B-E7C2-9E17-9B04-417E58E35F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FA3D36E6-E183-4E58-A64F-498656C6F262}"/>
              </a:ext>
            </a:extLst>
          </p:cNvPr>
          <p:cNvSpPr/>
          <p:nvPr/>
        </p:nvSpPr>
        <p:spPr>
          <a:xfrm>
            <a:off x="216099" y="578210"/>
            <a:ext cx="936104" cy="2978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i="1" dirty="0">
                <a:solidFill>
                  <a:schemeClr val="tx1"/>
                </a:solidFill>
              </a:rPr>
              <a:t>Result</a:t>
            </a:r>
            <a:endParaRPr lang="zh-TW" altLang="en-US" i="1" dirty="0">
              <a:solidFill>
                <a:schemeClr val="tx1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Isolation: Dissolution of Ge 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B09267D-803E-46D9-8650-0801278A2443}"/>
              </a:ext>
            </a:extLst>
          </p:cNvPr>
          <p:cNvSpPr txBox="1"/>
          <p:nvPr/>
        </p:nvSpPr>
        <p:spPr>
          <a:xfrm>
            <a:off x="432123" y="5358616"/>
            <a:ext cx="9145016" cy="923330"/>
          </a:xfrm>
          <a:prstGeom prst="rect">
            <a:avLst/>
          </a:prstGeom>
          <a:solidFill>
            <a:srgbClr val="FCEEEE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zh-TW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Conclusion</a:t>
            </a:r>
          </a:p>
          <a:p>
            <a:pPr marL="342900" lvl="0" indent="-342900">
              <a:buFont typeface="Wingdings" panose="05000000000000000000" pitchFamily="2" charset="2"/>
              <a:buChar char=""/>
            </a:pP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Aqua regia condition dissolved more mass of Ge than others under the same reaction time.</a:t>
            </a:r>
          </a:p>
          <a:p>
            <a:pPr marL="342900" lvl="0" indent="-342900">
              <a:buFont typeface="Wingdings" panose="05000000000000000000" pitchFamily="2" charset="2"/>
              <a:buChar char=""/>
            </a:pPr>
            <a:r>
              <a:rPr lang="en-US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No significant mass lost for Ta coin under aqua regia condition.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4E089CA1-70FC-23AA-F980-24E7B43666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204480"/>
              </p:ext>
            </p:extLst>
          </p:nvPr>
        </p:nvGraphicFramePr>
        <p:xfrm>
          <a:off x="457832" y="1292971"/>
          <a:ext cx="9767377" cy="3858924"/>
        </p:xfrm>
        <a:graphic>
          <a:graphicData uri="http://schemas.openxmlformats.org/drawingml/2006/table">
            <a:tbl>
              <a:tblPr/>
              <a:tblGrid>
                <a:gridCol w="1594855">
                  <a:extLst>
                    <a:ext uri="{9D8B030D-6E8A-4147-A177-3AD203B41FA5}">
                      <a16:colId xmlns:a16="http://schemas.microsoft.com/office/drawing/2014/main" val="474080957"/>
                    </a:ext>
                  </a:extLst>
                </a:gridCol>
                <a:gridCol w="2724174">
                  <a:extLst>
                    <a:ext uri="{9D8B030D-6E8A-4147-A177-3AD203B41FA5}">
                      <a16:colId xmlns:a16="http://schemas.microsoft.com/office/drawing/2014/main" val="2320696260"/>
                    </a:ext>
                  </a:extLst>
                </a:gridCol>
                <a:gridCol w="2724174">
                  <a:extLst>
                    <a:ext uri="{9D8B030D-6E8A-4147-A177-3AD203B41FA5}">
                      <a16:colId xmlns:a16="http://schemas.microsoft.com/office/drawing/2014/main" val="831386661"/>
                    </a:ext>
                  </a:extLst>
                </a:gridCol>
                <a:gridCol w="2724174">
                  <a:extLst>
                    <a:ext uri="{9D8B030D-6E8A-4147-A177-3AD203B41FA5}">
                      <a16:colId xmlns:a16="http://schemas.microsoft.com/office/drawing/2014/main" val="413996343"/>
                    </a:ext>
                  </a:extLst>
                </a:gridCol>
              </a:tblGrid>
              <a:tr h="293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Condition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Ge-coated Ta coin 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864989"/>
                  </a:ext>
                </a:extLst>
              </a:tr>
              <a:tr h="58780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Dissolution solution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0.48M NH</a:t>
                      </a:r>
                      <a:r>
                        <a:rPr lang="en-US" altLang="zh-TW" sz="16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4</a:t>
                      </a:r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OH [M] in 30% H</a:t>
                      </a:r>
                      <a:r>
                        <a:rPr lang="en-US" altLang="zh-TW" sz="16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2</a:t>
                      </a:r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O</a:t>
                      </a:r>
                      <a:r>
                        <a:rPr lang="en-US" altLang="zh-TW" sz="16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2 [7]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37% HCl  with 30% H</a:t>
                      </a:r>
                      <a:r>
                        <a:rPr lang="en-US" altLang="zh-TW" sz="1600" b="1" i="0" u="none" strike="noStrike" kern="1200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TW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</a:t>
                      </a:r>
                      <a:r>
                        <a:rPr lang="en-US" altLang="zh-TW" sz="1600" b="1" i="0" u="none" strike="noStrike" kern="1200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</a:t>
                      </a:r>
                      <a:br>
                        <a:rPr lang="en-US" altLang="zh-TW" sz="1600" b="1" i="0" u="none" strike="noStrike" kern="1200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en-US" altLang="zh-TW" sz="1600" b="1" i="0" u="none" strike="noStrike" kern="1200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[8]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Aqua regia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[1]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6234434"/>
                  </a:ext>
                </a:extLst>
              </a:tr>
              <a:tr h="293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Solution volume (mL)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2.5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3537962"/>
                  </a:ext>
                </a:extLst>
              </a:tr>
              <a:tr h="293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Total reaction time (min)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30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974885"/>
                  </a:ext>
                </a:extLst>
              </a:tr>
              <a:tr h="3341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Reaction Temp. (°C)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100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6364306"/>
                  </a:ext>
                </a:extLst>
              </a:tr>
              <a:tr h="74756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Ge mass dissolved (mg)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6.9 ± 0.7</a:t>
                      </a:r>
                      <a:b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</a:b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(14±2%)</a:t>
                      </a:r>
                      <a:b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</a:b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n=20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20.7 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± 7.4</a:t>
                      </a:r>
                      <a:b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</a:b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(25±10%)</a:t>
                      </a:r>
                      <a:b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</a:b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n=5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153± 12</a:t>
                      </a:r>
                      <a:b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</a:b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(100%)</a:t>
                      </a:r>
                    </a:p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n-=6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550652"/>
                  </a:ext>
                </a:extLst>
              </a:tr>
              <a:tr h="74756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Ta coin mass dissolved (mg)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1.1 ± 0.2</a:t>
                      </a:r>
                      <a:br>
                        <a:rPr lang="en-CA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en-CA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n=4</a:t>
                      </a:r>
                      <a:endParaRPr lang="zh-TW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0.1± 0.1</a:t>
                      </a:r>
                      <a:br>
                        <a:rPr lang="en-CA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en-CA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n=3</a:t>
                      </a:r>
                      <a:endParaRPr lang="zh-TW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0.0±0.1 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n=3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417406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4B542697-37ED-6F57-9242-06B29B91E622}"/>
              </a:ext>
            </a:extLst>
          </p:cNvPr>
          <p:cNvSpPr txBox="1"/>
          <p:nvPr/>
        </p:nvSpPr>
        <p:spPr>
          <a:xfrm>
            <a:off x="0" y="6487255"/>
            <a:ext cx="100580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TW" sz="1600" dirty="0"/>
              <a:t>[8] Y. Feng et al., </a:t>
            </a:r>
            <a:r>
              <a:rPr lang="fr-FR" altLang="zh-TW" sz="1600" dirty="0" err="1"/>
              <a:t>Appl</a:t>
            </a:r>
            <a:r>
              <a:rPr lang="fr-FR" altLang="zh-TW" sz="1600" dirty="0"/>
              <a:t>. </a:t>
            </a:r>
            <a:r>
              <a:rPr lang="fr-FR" altLang="zh-TW" sz="1600" dirty="0" err="1"/>
              <a:t>Radiat</a:t>
            </a:r>
            <a:r>
              <a:rPr lang="fr-FR" altLang="zh-TW" sz="1600" dirty="0"/>
              <a:t>. </a:t>
            </a:r>
            <a:r>
              <a:rPr lang="fr-FR" altLang="zh-TW" sz="1600" dirty="0" err="1"/>
              <a:t>Isot</a:t>
            </a:r>
            <a:r>
              <a:rPr lang="fr-FR" altLang="zh-TW" sz="1600" dirty="0"/>
              <a:t>. 143 (2019) 113–122. [9] J. W. Irvine, Jr., J. Phys. </a:t>
            </a:r>
            <a:r>
              <a:rPr lang="fr-FR" altLang="zh-TW" sz="1600" dirty="0" err="1"/>
              <a:t>Chem</a:t>
            </a:r>
            <a:r>
              <a:rPr lang="fr-FR" altLang="zh-TW" sz="1600" dirty="0"/>
              <a:t>. 46, 910 (1942) 910-914</a:t>
            </a:r>
            <a:endParaRPr lang="zh-TW" altLang="en-US" sz="16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05B9FC8-5D1B-04B5-BF30-9ACE7C2FE54D}"/>
              </a:ext>
            </a:extLst>
          </p:cNvPr>
          <p:cNvSpPr/>
          <p:nvPr/>
        </p:nvSpPr>
        <p:spPr>
          <a:xfrm>
            <a:off x="2566075" y="3536546"/>
            <a:ext cx="1584176" cy="16419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3B6306A-4F52-BD67-7F24-6DC770227C57}"/>
              </a:ext>
            </a:extLst>
          </p:cNvPr>
          <p:cNvSpPr/>
          <p:nvPr/>
        </p:nvSpPr>
        <p:spPr>
          <a:xfrm>
            <a:off x="5371356" y="3543923"/>
            <a:ext cx="1584176" cy="16419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878D71B-4FB9-4762-6C63-D2235719BB57}"/>
              </a:ext>
            </a:extLst>
          </p:cNvPr>
          <p:cNvSpPr/>
          <p:nvPr/>
        </p:nvSpPr>
        <p:spPr>
          <a:xfrm>
            <a:off x="8100054" y="3543923"/>
            <a:ext cx="1584176" cy="16419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620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圖片 73">
            <a:extLst>
              <a:ext uri="{FF2B5EF4-FFF2-40B4-BE49-F238E27FC236}">
                <a16:creationId xmlns:a16="http://schemas.microsoft.com/office/drawing/2014/main" id="{32465F9E-C736-E029-6E21-CC8AACA8A4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FA3D36E6-E183-4E58-A64F-498656C6F262}"/>
              </a:ext>
            </a:extLst>
          </p:cNvPr>
          <p:cNvSpPr/>
          <p:nvPr/>
        </p:nvSpPr>
        <p:spPr>
          <a:xfrm>
            <a:off x="216099" y="578210"/>
            <a:ext cx="936104" cy="2978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i="1" dirty="0">
                <a:solidFill>
                  <a:schemeClr val="tx1"/>
                </a:solidFill>
              </a:rPr>
              <a:t>Method</a:t>
            </a:r>
            <a:endParaRPr lang="zh-TW" altLang="en-US" i="1" dirty="0">
              <a:solidFill>
                <a:schemeClr val="tx1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Reclamation: Dissolution and Distillation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14</a:t>
            </a:fld>
            <a:endParaRPr lang="zh-TW" altLang="en-US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20E9FE99-3F94-FEFE-060B-33F2F80D52DB}"/>
              </a:ext>
            </a:extLst>
          </p:cNvPr>
          <p:cNvGrpSpPr/>
          <p:nvPr/>
        </p:nvGrpSpPr>
        <p:grpSpPr>
          <a:xfrm>
            <a:off x="260153" y="1143552"/>
            <a:ext cx="4224937" cy="1665818"/>
            <a:chOff x="260153" y="1143552"/>
            <a:chExt cx="4224937" cy="1665818"/>
          </a:xfrm>
        </p:grpSpPr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709A93BC-0631-E2F1-17FA-E3D0B8609E31}"/>
                </a:ext>
              </a:extLst>
            </p:cNvPr>
            <p:cNvSpPr txBox="1"/>
            <p:nvPr/>
          </p:nvSpPr>
          <p:spPr>
            <a:xfrm>
              <a:off x="288107" y="1761017"/>
              <a:ext cx="41969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/>
                <a:t>Ge+4HNO</a:t>
              </a:r>
              <a:r>
                <a:rPr lang="en-US" altLang="zh-TW" sz="2000" baseline="-25000" dirty="0"/>
                <a:t>3</a:t>
              </a:r>
              <a:r>
                <a:rPr lang="en-US" altLang="zh-TW" sz="2000" dirty="0"/>
                <a:t>                 GeO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+4NO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+2H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O</a:t>
              </a:r>
              <a:endParaRPr lang="zh-TW" altLang="en-US" sz="2000" dirty="0"/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12B4B0D9-6D04-417F-981A-3681F1C52098}"/>
                </a:ext>
              </a:extLst>
            </p:cNvPr>
            <p:cNvCxnSpPr/>
            <p:nvPr/>
          </p:nvCxnSpPr>
          <p:spPr>
            <a:xfrm>
              <a:off x="1672734" y="1961072"/>
              <a:ext cx="6480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D4A2A6F7-239C-2596-8D43-AC1FA0B34F8C}"/>
                </a:ext>
              </a:extLst>
            </p:cNvPr>
            <p:cNvSpPr txBox="1"/>
            <p:nvPr/>
          </p:nvSpPr>
          <p:spPr>
            <a:xfrm>
              <a:off x="302665" y="2409260"/>
              <a:ext cx="35734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/>
                <a:t>GeO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+4HCl                 GeCl</a:t>
              </a:r>
              <a:r>
                <a:rPr lang="en-US" altLang="zh-TW" sz="2000" baseline="-25000" dirty="0"/>
                <a:t>4</a:t>
              </a:r>
              <a:r>
                <a:rPr lang="en-US" altLang="zh-TW" sz="2000" dirty="0"/>
                <a:t>+2H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O</a:t>
              </a:r>
              <a:endParaRPr lang="zh-TW" altLang="en-US" sz="2000" dirty="0"/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50C4CD08-2A00-7364-B373-5A1E3B4526CC}"/>
                </a:ext>
              </a:extLst>
            </p:cNvPr>
            <p:cNvCxnSpPr/>
            <p:nvPr/>
          </p:nvCxnSpPr>
          <p:spPr>
            <a:xfrm>
              <a:off x="1672734" y="2546991"/>
              <a:ext cx="6480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F6D05421-A724-AEE9-0952-F957FD39F9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63209" y="2699391"/>
              <a:ext cx="6480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2442D23E-0D86-FE70-FAF1-4915C016B116}"/>
                </a:ext>
              </a:extLst>
            </p:cNvPr>
            <p:cNvSpPr txBox="1"/>
            <p:nvPr/>
          </p:nvSpPr>
          <p:spPr>
            <a:xfrm>
              <a:off x="260153" y="1143552"/>
              <a:ext cx="14157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u="heavy" dirty="0">
                  <a:uFill>
                    <a:solidFill>
                      <a:srgbClr val="FF0000"/>
                    </a:solidFill>
                  </a:uFill>
                </a:rPr>
                <a:t>Dissolution:</a:t>
              </a:r>
              <a:endParaRPr lang="zh-TW" altLang="en-US" sz="2000" u="heavy" dirty="0">
                <a:uFill>
                  <a:solidFill>
                    <a:srgbClr val="FF0000"/>
                  </a:solidFill>
                </a:uFill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46EAA416-B909-3744-866C-38EDE6FD504B}"/>
              </a:ext>
            </a:extLst>
          </p:cNvPr>
          <p:cNvGrpSpPr/>
          <p:nvPr/>
        </p:nvGrpSpPr>
        <p:grpSpPr>
          <a:xfrm>
            <a:off x="5803122" y="1726727"/>
            <a:ext cx="3573414" cy="400110"/>
            <a:chOff x="5803122" y="1726727"/>
            <a:chExt cx="3573414" cy="400110"/>
          </a:xfrm>
        </p:grpSpPr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09A89476-5B05-B09B-5CBB-7D732D90C80A}"/>
                </a:ext>
              </a:extLst>
            </p:cNvPr>
            <p:cNvSpPr txBox="1"/>
            <p:nvPr/>
          </p:nvSpPr>
          <p:spPr>
            <a:xfrm>
              <a:off x="5803122" y="1726727"/>
              <a:ext cx="35734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/>
                <a:t>GeO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+4HCl                 GeCl</a:t>
              </a:r>
              <a:r>
                <a:rPr lang="en-US" altLang="zh-TW" sz="2000" baseline="-25000" dirty="0"/>
                <a:t>4</a:t>
              </a:r>
              <a:r>
                <a:rPr lang="en-US" altLang="zh-TW" sz="2000" dirty="0"/>
                <a:t>+2H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O</a:t>
              </a:r>
              <a:endParaRPr lang="zh-TW" altLang="en-US" sz="2000" dirty="0"/>
            </a:p>
          </p:txBody>
        </p: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id="{729CEA42-62B3-C2E8-81BF-7160EEEF1524}"/>
                </a:ext>
              </a:extLst>
            </p:cNvPr>
            <p:cNvCxnSpPr/>
            <p:nvPr/>
          </p:nvCxnSpPr>
          <p:spPr>
            <a:xfrm>
              <a:off x="7173191" y="1856254"/>
              <a:ext cx="6480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253BA8F0-A48E-D2F3-BA1B-FC8A730490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3666" y="2008654"/>
              <a:ext cx="6480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8E4CB0F-1AAF-FE32-06C4-F5EEB6AE9F9C}"/>
              </a:ext>
            </a:extLst>
          </p:cNvPr>
          <p:cNvSpPr txBox="1"/>
          <p:nvPr/>
        </p:nvSpPr>
        <p:spPr>
          <a:xfrm>
            <a:off x="5803122" y="1116351"/>
            <a:ext cx="2938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u="heavy" dirty="0">
                <a:uFill>
                  <a:solidFill>
                    <a:srgbClr val="FF0000"/>
                  </a:solidFill>
                </a:uFill>
              </a:rPr>
              <a:t>Distillation and Hydrolysis:</a:t>
            </a:r>
            <a:endParaRPr lang="zh-TW" altLang="en-US" sz="2000" u="heavy" dirty="0">
              <a:uFill>
                <a:solidFill>
                  <a:srgbClr val="FF0000"/>
                </a:solidFill>
              </a:uFill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0DA1C50-1FEB-E291-1E3C-470951D52243}"/>
              </a:ext>
            </a:extLst>
          </p:cNvPr>
          <p:cNvGrpSpPr/>
          <p:nvPr/>
        </p:nvGrpSpPr>
        <p:grpSpPr>
          <a:xfrm>
            <a:off x="5811608" y="2408764"/>
            <a:ext cx="3515706" cy="400110"/>
            <a:chOff x="5803122" y="1726727"/>
            <a:chExt cx="3515706" cy="400110"/>
          </a:xfrm>
        </p:grpSpPr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C4A94A05-B3A3-4D2F-CEC8-252156CA3050}"/>
                </a:ext>
              </a:extLst>
            </p:cNvPr>
            <p:cNvSpPr txBox="1"/>
            <p:nvPr/>
          </p:nvSpPr>
          <p:spPr>
            <a:xfrm>
              <a:off x="5803122" y="1726727"/>
              <a:ext cx="35157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/>
                <a:t>GeCl</a:t>
              </a:r>
              <a:r>
                <a:rPr lang="en-US" altLang="zh-TW" sz="2000" baseline="-25000" dirty="0"/>
                <a:t>4</a:t>
              </a:r>
              <a:r>
                <a:rPr lang="en-US" altLang="zh-TW" sz="2000" dirty="0"/>
                <a:t>+2H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O               GeO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+4HCl</a:t>
              </a:r>
              <a:endParaRPr lang="zh-TW" altLang="en-US" sz="2000" dirty="0"/>
            </a:p>
          </p:txBody>
        </p:sp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33A8E18E-3516-A7A2-1681-29A61EB7F4FC}"/>
                </a:ext>
              </a:extLst>
            </p:cNvPr>
            <p:cNvCxnSpPr/>
            <p:nvPr/>
          </p:nvCxnSpPr>
          <p:spPr>
            <a:xfrm>
              <a:off x="7173191" y="1856254"/>
              <a:ext cx="6480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單箭頭接點 28">
              <a:extLst>
                <a:ext uri="{FF2B5EF4-FFF2-40B4-BE49-F238E27FC236}">
                  <a16:creationId xmlns:a16="http://schemas.microsoft.com/office/drawing/2014/main" id="{98C00912-37B2-C87C-394C-191795F2E4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3666" y="2008654"/>
              <a:ext cx="6480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F0C57C68-2DC6-0FCD-E1A2-3AC3EF969B87}"/>
              </a:ext>
            </a:extLst>
          </p:cNvPr>
          <p:cNvGrpSpPr/>
          <p:nvPr/>
        </p:nvGrpSpPr>
        <p:grpSpPr>
          <a:xfrm>
            <a:off x="2369748" y="5198617"/>
            <a:ext cx="345558" cy="436987"/>
            <a:chOff x="532179" y="4081181"/>
            <a:chExt cx="340560" cy="39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7" name="筆跡 46">
                  <a:extLst>
                    <a:ext uri="{FF2B5EF4-FFF2-40B4-BE49-F238E27FC236}">
                      <a16:creationId xmlns:a16="http://schemas.microsoft.com/office/drawing/2014/main" id="{2AB338AC-BD86-5C3A-860D-5C51515DE34B}"/>
                    </a:ext>
                  </a:extLst>
                </p14:cNvPr>
                <p14:cNvContentPartPr/>
                <p14:nvPr/>
              </p14:nvContentPartPr>
              <p14:xfrm>
                <a:off x="532179" y="4081181"/>
                <a:ext cx="335520" cy="360"/>
              </p14:xfrm>
            </p:contentPart>
          </mc:Choice>
          <mc:Fallback xmlns="">
            <p:pic>
              <p:nvPicPr>
                <p:cNvPr id="57" name="筆跡 56">
                  <a:extLst>
                    <a:ext uri="{FF2B5EF4-FFF2-40B4-BE49-F238E27FC236}">
                      <a16:creationId xmlns:a16="http://schemas.microsoft.com/office/drawing/2014/main" id="{2221BC3D-9095-A371-DCF1-C906B523044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14427" y="4063181"/>
                  <a:ext cx="37067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8" name="筆跡 47">
                  <a:extLst>
                    <a:ext uri="{FF2B5EF4-FFF2-40B4-BE49-F238E27FC236}">
                      <a16:creationId xmlns:a16="http://schemas.microsoft.com/office/drawing/2014/main" id="{6E8D0678-A515-97E7-52EE-2AA261AED342}"/>
                    </a:ext>
                  </a:extLst>
                </p14:cNvPr>
                <p14:cNvContentPartPr/>
                <p14:nvPr/>
              </p14:nvContentPartPr>
              <p14:xfrm>
                <a:off x="570339" y="4094861"/>
                <a:ext cx="293040" cy="338400"/>
              </p14:xfrm>
            </p:contentPart>
          </mc:Choice>
          <mc:Fallback xmlns="">
            <p:pic>
              <p:nvPicPr>
                <p:cNvPr id="58" name="筆跡 57">
                  <a:extLst>
                    <a:ext uri="{FF2B5EF4-FFF2-40B4-BE49-F238E27FC236}">
                      <a16:creationId xmlns:a16="http://schemas.microsoft.com/office/drawing/2014/main" id="{56A9A7AB-0CAA-5850-0D5D-31402EEC34C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52601" y="4078639"/>
                  <a:ext cx="328162" cy="37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9" name="筆跡 48">
                  <a:extLst>
                    <a:ext uri="{FF2B5EF4-FFF2-40B4-BE49-F238E27FC236}">
                      <a16:creationId xmlns:a16="http://schemas.microsoft.com/office/drawing/2014/main" id="{DF0111F9-CD86-F2CB-E814-D67EFD4F5141}"/>
                    </a:ext>
                  </a:extLst>
                </p14:cNvPr>
                <p14:cNvContentPartPr/>
                <p14:nvPr/>
              </p14:nvContentPartPr>
              <p14:xfrm>
                <a:off x="641619" y="4260821"/>
                <a:ext cx="168840" cy="214920"/>
              </p14:xfrm>
            </p:contentPart>
          </mc:Choice>
          <mc:Fallback xmlns="">
            <p:pic>
              <p:nvPicPr>
                <p:cNvPr id="59" name="筆跡 58">
                  <a:extLst>
                    <a:ext uri="{FF2B5EF4-FFF2-40B4-BE49-F238E27FC236}">
                      <a16:creationId xmlns:a16="http://schemas.microsoft.com/office/drawing/2014/main" id="{A0CC2BB5-FDC6-5166-57E2-0FC63AD95FA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23884" y="4244564"/>
                  <a:ext cx="203956" cy="2471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0" name="筆跡 49">
                  <a:extLst>
                    <a:ext uri="{FF2B5EF4-FFF2-40B4-BE49-F238E27FC236}">
                      <a16:creationId xmlns:a16="http://schemas.microsoft.com/office/drawing/2014/main" id="{F1135399-7925-3D5B-EE5E-57E547B5BEBB}"/>
                    </a:ext>
                  </a:extLst>
                </p14:cNvPr>
                <p14:cNvContentPartPr/>
                <p14:nvPr/>
              </p14:nvContentPartPr>
              <p14:xfrm>
                <a:off x="591219" y="4139501"/>
                <a:ext cx="256320" cy="321480"/>
              </p14:xfrm>
            </p:contentPart>
          </mc:Choice>
          <mc:Fallback xmlns="">
            <p:pic>
              <p:nvPicPr>
                <p:cNvPr id="60" name="筆跡 59">
                  <a:extLst>
                    <a:ext uri="{FF2B5EF4-FFF2-40B4-BE49-F238E27FC236}">
                      <a16:creationId xmlns:a16="http://schemas.microsoft.com/office/drawing/2014/main" id="{01337C12-F8C7-35BB-3519-56E41BB52B3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73444" y="4123248"/>
                  <a:ext cx="291515" cy="353661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1" name="群組 50">
              <a:extLst>
                <a:ext uri="{FF2B5EF4-FFF2-40B4-BE49-F238E27FC236}">
                  <a16:creationId xmlns:a16="http://schemas.microsoft.com/office/drawing/2014/main" id="{4B1EA637-8FE9-8CBE-AA00-9A1B40CF2335}"/>
                </a:ext>
              </a:extLst>
            </p:cNvPr>
            <p:cNvGrpSpPr/>
            <p:nvPr/>
          </p:nvGrpSpPr>
          <p:grpSpPr>
            <a:xfrm>
              <a:off x="532179" y="4089461"/>
              <a:ext cx="340560" cy="384480"/>
              <a:chOff x="532179" y="4089461"/>
              <a:chExt cx="340560" cy="384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52" name="筆跡 51">
                    <a:extLst>
                      <a:ext uri="{FF2B5EF4-FFF2-40B4-BE49-F238E27FC236}">
                        <a16:creationId xmlns:a16="http://schemas.microsoft.com/office/drawing/2014/main" id="{0D42817D-C3F9-8553-48F3-74C448A45350}"/>
                      </a:ext>
                    </a:extLst>
                  </p14:cNvPr>
                  <p14:cNvContentPartPr/>
                  <p14:nvPr/>
                </p14:nvContentPartPr>
                <p14:xfrm>
                  <a:off x="555939" y="4113581"/>
                  <a:ext cx="73440" cy="294840"/>
                </p14:xfrm>
              </p:contentPart>
            </mc:Choice>
            <mc:Fallback xmlns="">
              <p:pic>
                <p:nvPicPr>
                  <p:cNvPr id="62" name="筆跡 61">
                    <a:extLst>
                      <a:ext uri="{FF2B5EF4-FFF2-40B4-BE49-F238E27FC236}">
                        <a16:creationId xmlns:a16="http://schemas.microsoft.com/office/drawing/2014/main" id="{61A43B90-118C-FCF2-6301-5CA06FD99F1C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538200" y="4097309"/>
                    <a:ext cx="108563" cy="3270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53" name="筆跡 52">
                    <a:extLst>
                      <a:ext uri="{FF2B5EF4-FFF2-40B4-BE49-F238E27FC236}">
                        <a16:creationId xmlns:a16="http://schemas.microsoft.com/office/drawing/2014/main" id="{D73DF28D-FE62-B4E2-AA30-6E30EDA28261}"/>
                      </a:ext>
                    </a:extLst>
                  </p14:cNvPr>
                  <p14:cNvContentPartPr/>
                  <p14:nvPr/>
                </p14:nvContentPartPr>
                <p14:xfrm>
                  <a:off x="540459" y="4089461"/>
                  <a:ext cx="10080" cy="197640"/>
                </p14:xfrm>
              </p:contentPart>
            </mc:Choice>
            <mc:Fallback xmlns="">
              <p:pic>
                <p:nvPicPr>
                  <p:cNvPr id="63" name="筆跡 62">
                    <a:extLst>
                      <a:ext uri="{FF2B5EF4-FFF2-40B4-BE49-F238E27FC236}">
                        <a16:creationId xmlns:a16="http://schemas.microsoft.com/office/drawing/2014/main" id="{4370D2E3-F20D-6E23-379B-B8826F4FE95B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523659" y="4073208"/>
                    <a:ext cx="43344" cy="2298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54" name="筆跡 53">
                    <a:extLst>
                      <a:ext uri="{FF2B5EF4-FFF2-40B4-BE49-F238E27FC236}">
                        <a16:creationId xmlns:a16="http://schemas.microsoft.com/office/drawing/2014/main" id="{6EB939A6-7FE9-FDDD-69CF-64A5EE9FA0FE}"/>
                      </a:ext>
                    </a:extLst>
                  </p14:cNvPr>
                  <p14:cNvContentPartPr/>
                  <p14:nvPr/>
                </p14:nvContentPartPr>
                <p14:xfrm>
                  <a:off x="536139" y="4252901"/>
                  <a:ext cx="51120" cy="136080"/>
                </p14:xfrm>
              </p:contentPart>
            </mc:Choice>
            <mc:Fallback xmlns="">
              <p:pic>
                <p:nvPicPr>
                  <p:cNvPr id="64" name="筆跡 63">
                    <a:extLst>
                      <a:ext uri="{FF2B5EF4-FFF2-40B4-BE49-F238E27FC236}">
                        <a16:creationId xmlns:a16="http://schemas.microsoft.com/office/drawing/2014/main" id="{45CC2747-B8BA-F63D-5559-5C0D01428D5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518265" y="4236662"/>
                    <a:ext cx="86511" cy="1682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55" name="筆跡 54">
                    <a:extLst>
                      <a:ext uri="{FF2B5EF4-FFF2-40B4-BE49-F238E27FC236}">
                        <a16:creationId xmlns:a16="http://schemas.microsoft.com/office/drawing/2014/main" id="{415146BF-BAA3-8C76-D139-99136C9EA09A}"/>
                      </a:ext>
                    </a:extLst>
                  </p14:cNvPr>
                  <p14:cNvContentPartPr/>
                  <p14:nvPr/>
                </p14:nvContentPartPr>
                <p14:xfrm>
                  <a:off x="532179" y="4324181"/>
                  <a:ext cx="158760" cy="127080"/>
                </p14:xfrm>
              </p:contentPart>
            </mc:Choice>
            <mc:Fallback xmlns="">
              <p:pic>
                <p:nvPicPr>
                  <p:cNvPr id="65" name="筆跡 64">
                    <a:extLst>
                      <a:ext uri="{FF2B5EF4-FFF2-40B4-BE49-F238E27FC236}">
                        <a16:creationId xmlns:a16="http://schemas.microsoft.com/office/drawing/2014/main" id="{85A2BE50-B89E-8178-6EEF-4D2553BC27E9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514421" y="4307930"/>
                    <a:ext cx="193922" cy="159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56" name="筆跡 55">
                    <a:extLst>
                      <a:ext uri="{FF2B5EF4-FFF2-40B4-BE49-F238E27FC236}">
                        <a16:creationId xmlns:a16="http://schemas.microsoft.com/office/drawing/2014/main" id="{7CA1C753-B4C1-6EE4-0740-90A0D7BEA47E}"/>
                      </a:ext>
                    </a:extLst>
                  </p14:cNvPr>
                  <p14:cNvContentPartPr/>
                  <p14:nvPr/>
                </p14:nvContentPartPr>
                <p14:xfrm>
                  <a:off x="701739" y="4406981"/>
                  <a:ext cx="86400" cy="66960"/>
                </p14:xfrm>
              </p:contentPart>
            </mc:Choice>
            <mc:Fallback xmlns="">
              <p:pic>
                <p:nvPicPr>
                  <p:cNvPr id="66" name="筆跡 65">
                    <a:extLst>
                      <a:ext uri="{FF2B5EF4-FFF2-40B4-BE49-F238E27FC236}">
                        <a16:creationId xmlns:a16="http://schemas.microsoft.com/office/drawing/2014/main" id="{AF531380-828F-8A9D-44FF-E20FF7AB8A59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683961" y="4390729"/>
                    <a:ext cx="121600" cy="991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57" name="筆跡 56">
                    <a:extLst>
                      <a:ext uri="{FF2B5EF4-FFF2-40B4-BE49-F238E27FC236}">
                        <a16:creationId xmlns:a16="http://schemas.microsoft.com/office/drawing/2014/main" id="{65BA4A4D-AB57-A846-2C64-C30DF4D25EBE}"/>
                      </a:ext>
                    </a:extLst>
                  </p14:cNvPr>
                  <p14:cNvContentPartPr/>
                  <p14:nvPr/>
                </p14:nvContentPartPr>
                <p14:xfrm>
                  <a:off x="813339" y="4202501"/>
                  <a:ext cx="50760" cy="173880"/>
                </p14:xfrm>
              </p:contentPart>
            </mc:Choice>
            <mc:Fallback xmlns="">
              <p:pic>
                <p:nvPicPr>
                  <p:cNvPr id="67" name="筆跡 66">
                    <a:extLst>
                      <a:ext uri="{FF2B5EF4-FFF2-40B4-BE49-F238E27FC236}">
                        <a16:creationId xmlns:a16="http://schemas.microsoft.com/office/drawing/2014/main" id="{A8CD7766-6B56-80C8-A043-0CF9A856DE36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95591" y="4186251"/>
                    <a:ext cx="85902" cy="2060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58" name="筆跡 57">
                    <a:extLst>
                      <a:ext uri="{FF2B5EF4-FFF2-40B4-BE49-F238E27FC236}">
                        <a16:creationId xmlns:a16="http://schemas.microsoft.com/office/drawing/2014/main" id="{63ED39B5-6408-068C-800B-126B58398A02}"/>
                      </a:ext>
                    </a:extLst>
                  </p14:cNvPr>
                  <p14:cNvContentPartPr/>
                  <p14:nvPr/>
                </p14:nvContentPartPr>
                <p14:xfrm>
                  <a:off x="827739" y="4256861"/>
                  <a:ext cx="24480" cy="88560"/>
                </p14:xfrm>
              </p:contentPart>
            </mc:Choice>
            <mc:Fallback xmlns="">
              <p:pic>
                <p:nvPicPr>
                  <p:cNvPr id="68" name="筆跡 67">
                    <a:extLst>
                      <a:ext uri="{FF2B5EF4-FFF2-40B4-BE49-F238E27FC236}">
                        <a16:creationId xmlns:a16="http://schemas.microsoft.com/office/drawing/2014/main" id="{07BD4DE1-9A31-1218-B5CB-3769FFF490F8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09739" y="4240582"/>
                    <a:ext cx="60120" cy="1207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59" name="筆跡 58">
                    <a:extLst>
                      <a:ext uri="{FF2B5EF4-FFF2-40B4-BE49-F238E27FC236}">
                        <a16:creationId xmlns:a16="http://schemas.microsoft.com/office/drawing/2014/main" id="{6B6A7D97-7412-A08B-B320-50683EB35F6E}"/>
                      </a:ext>
                    </a:extLst>
                  </p14:cNvPr>
                  <p14:cNvContentPartPr/>
                  <p14:nvPr/>
                </p14:nvContentPartPr>
                <p14:xfrm>
                  <a:off x="855459" y="4118621"/>
                  <a:ext cx="360" cy="360"/>
                </p14:xfrm>
              </p:contentPart>
            </mc:Choice>
            <mc:Fallback xmlns="">
              <p:pic>
                <p:nvPicPr>
                  <p:cNvPr id="69" name="筆跡 68">
                    <a:extLst>
                      <a:ext uri="{FF2B5EF4-FFF2-40B4-BE49-F238E27FC236}">
                        <a16:creationId xmlns:a16="http://schemas.microsoft.com/office/drawing/2014/main" id="{F9095C6E-7117-C80A-6019-D65F1B0CB2F3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37459" y="4100621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60" name="筆跡 59">
                    <a:extLst>
                      <a:ext uri="{FF2B5EF4-FFF2-40B4-BE49-F238E27FC236}">
                        <a16:creationId xmlns:a16="http://schemas.microsoft.com/office/drawing/2014/main" id="{6146320E-7219-C04B-C15E-761FBC5BBA6B}"/>
                      </a:ext>
                    </a:extLst>
                  </p14:cNvPr>
                  <p14:cNvContentPartPr/>
                  <p14:nvPr/>
                </p14:nvContentPartPr>
                <p14:xfrm>
                  <a:off x="855459" y="4106021"/>
                  <a:ext cx="360" cy="360"/>
                </p14:xfrm>
              </p:contentPart>
            </mc:Choice>
            <mc:Fallback xmlns="">
              <p:pic>
                <p:nvPicPr>
                  <p:cNvPr id="70" name="筆跡 69">
                    <a:extLst>
                      <a:ext uri="{FF2B5EF4-FFF2-40B4-BE49-F238E27FC236}">
                        <a16:creationId xmlns:a16="http://schemas.microsoft.com/office/drawing/2014/main" id="{86E8405B-6973-F61A-9C35-5C499B706B2E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37459" y="4088021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1" name="筆跡 60">
                    <a:extLst>
                      <a:ext uri="{FF2B5EF4-FFF2-40B4-BE49-F238E27FC236}">
                        <a16:creationId xmlns:a16="http://schemas.microsoft.com/office/drawing/2014/main" id="{9467E745-21E3-67A8-5C32-20F8D409C4A3}"/>
                      </a:ext>
                    </a:extLst>
                  </p14:cNvPr>
                  <p14:cNvContentPartPr/>
                  <p14:nvPr/>
                </p14:nvContentPartPr>
                <p14:xfrm>
                  <a:off x="820899" y="4102061"/>
                  <a:ext cx="47520" cy="268200"/>
                </p14:xfrm>
              </p:contentPart>
            </mc:Choice>
            <mc:Fallback xmlns="">
              <p:pic>
                <p:nvPicPr>
                  <p:cNvPr id="71" name="筆跡 70">
                    <a:extLst>
                      <a:ext uri="{FF2B5EF4-FFF2-40B4-BE49-F238E27FC236}">
                        <a16:creationId xmlns:a16="http://schemas.microsoft.com/office/drawing/2014/main" id="{C7DCBCF7-79FD-C153-6F4C-D73E62F88B78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803168" y="4085826"/>
                    <a:ext cx="82628" cy="3003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62" name="筆跡 61">
                    <a:extLst>
                      <a:ext uri="{FF2B5EF4-FFF2-40B4-BE49-F238E27FC236}">
                        <a16:creationId xmlns:a16="http://schemas.microsoft.com/office/drawing/2014/main" id="{FD5E3DA9-617E-C33D-A718-8ABE73B57E09}"/>
                      </a:ext>
                    </a:extLst>
                  </p14:cNvPr>
                  <p14:cNvContentPartPr/>
                  <p14:nvPr/>
                </p14:nvContentPartPr>
                <p14:xfrm>
                  <a:off x="791019" y="4324181"/>
                  <a:ext cx="81720" cy="79200"/>
                </p14:xfrm>
              </p:contentPart>
            </mc:Choice>
            <mc:Fallback xmlns="">
              <p:pic>
                <p:nvPicPr>
                  <p:cNvPr id="72" name="筆跡 71">
                    <a:extLst>
                      <a:ext uri="{FF2B5EF4-FFF2-40B4-BE49-F238E27FC236}">
                        <a16:creationId xmlns:a16="http://schemas.microsoft.com/office/drawing/2014/main" id="{E66C618A-7A31-C1AE-9847-BAA1869070B4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773254" y="4307885"/>
                    <a:ext cx="116895" cy="1114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63" name="筆跡 62">
                    <a:extLst>
                      <a:ext uri="{FF2B5EF4-FFF2-40B4-BE49-F238E27FC236}">
                        <a16:creationId xmlns:a16="http://schemas.microsoft.com/office/drawing/2014/main" id="{114FB4CE-0D5C-43AF-4564-CA387A8EBD8F}"/>
                      </a:ext>
                    </a:extLst>
                  </p14:cNvPr>
                  <p14:cNvContentPartPr/>
                  <p14:nvPr/>
                </p14:nvContentPartPr>
                <p14:xfrm>
                  <a:off x="761859" y="4341101"/>
                  <a:ext cx="102240" cy="96480"/>
                </p14:xfrm>
              </p:contentPart>
            </mc:Choice>
            <mc:Fallback xmlns="">
              <p:pic>
                <p:nvPicPr>
                  <p:cNvPr id="73" name="筆跡 72">
                    <a:extLst>
                      <a:ext uri="{FF2B5EF4-FFF2-40B4-BE49-F238E27FC236}">
                        <a16:creationId xmlns:a16="http://schemas.microsoft.com/office/drawing/2014/main" id="{0463E94C-868F-8A51-6CFD-681912C26C2D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744109" y="4324859"/>
                    <a:ext cx="137385" cy="1286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849363F1-8CBE-B350-D7D9-5E70D1782C61}"/>
              </a:ext>
            </a:extLst>
          </p:cNvPr>
          <p:cNvGrpSpPr/>
          <p:nvPr/>
        </p:nvGrpSpPr>
        <p:grpSpPr>
          <a:xfrm>
            <a:off x="2376339" y="5252760"/>
            <a:ext cx="314051" cy="394849"/>
            <a:chOff x="532179" y="4081181"/>
            <a:chExt cx="340560" cy="39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5" name="筆跡 64">
                  <a:extLst>
                    <a:ext uri="{FF2B5EF4-FFF2-40B4-BE49-F238E27FC236}">
                      <a16:creationId xmlns:a16="http://schemas.microsoft.com/office/drawing/2014/main" id="{B556046E-531B-A36A-D9F0-6E3AA6A3A9C0}"/>
                    </a:ext>
                  </a:extLst>
                </p14:cNvPr>
                <p14:cNvContentPartPr/>
                <p14:nvPr/>
              </p14:nvContentPartPr>
              <p14:xfrm>
                <a:off x="532179" y="4081181"/>
                <a:ext cx="335520" cy="360"/>
              </p14:xfrm>
            </p:contentPart>
          </mc:Choice>
          <mc:Fallback xmlns="">
            <p:pic>
              <p:nvPicPr>
                <p:cNvPr id="29" name="筆跡 28">
                  <a:extLst>
                    <a:ext uri="{FF2B5EF4-FFF2-40B4-BE49-F238E27FC236}">
                      <a16:creationId xmlns:a16="http://schemas.microsoft.com/office/drawing/2014/main" id="{EAE85730-0675-1F8C-9DBE-43C706CDEBC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2672" y="4063181"/>
                  <a:ext cx="374144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6" name="筆跡 65">
                  <a:extLst>
                    <a:ext uri="{FF2B5EF4-FFF2-40B4-BE49-F238E27FC236}">
                      <a16:creationId xmlns:a16="http://schemas.microsoft.com/office/drawing/2014/main" id="{AC568946-E0D0-F3AC-4650-9D3EB8E37E1E}"/>
                    </a:ext>
                  </a:extLst>
                </p14:cNvPr>
                <p14:cNvContentPartPr/>
                <p14:nvPr/>
              </p14:nvContentPartPr>
              <p14:xfrm>
                <a:off x="570339" y="4094861"/>
                <a:ext cx="293040" cy="338400"/>
              </p14:xfrm>
            </p:contentPart>
          </mc:Choice>
          <mc:Fallback xmlns="">
            <p:pic>
              <p:nvPicPr>
                <p:cNvPr id="33" name="筆跡 32">
                  <a:extLst>
                    <a:ext uri="{FF2B5EF4-FFF2-40B4-BE49-F238E27FC236}">
                      <a16:creationId xmlns:a16="http://schemas.microsoft.com/office/drawing/2014/main" id="{3195AD70-786F-2212-F555-05D04CAD569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0829" y="4076899"/>
                  <a:ext cx="331670" cy="3739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7" name="筆跡 66">
                  <a:extLst>
                    <a:ext uri="{FF2B5EF4-FFF2-40B4-BE49-F238E27FC236}">
                      <a16:creationId xmlns:a16="http://schemas.microsoft.com/office/drawing/2014/main" id="{5B842C73-4420-8276-7EB2-967815189479}"/>
                    </a:ext>
                  </a:extLst>
                </p14:cNvPr>
                <p14:cNvContentPartPr/>
                <p14:nvPr/>
              </p14:nvContentPartPr>
              <p14:xfrm>
                <a:off x="641619" y="4260821"/>
                <a:ext cx="168840" cy="214920"/>
              </p14:xfrm>
            </p:contentPart>
          </mc:Choice>
          <mc:Fallback xmlns="">
            <p:pic>
              <p:nvPicPr>
                <p:cNvPr id="34" name="筆跡 33">
                  <a:extLst>
                    <a:ext uri="{FF2B5EF4-FFF2-40B4-BE49-F238E27FC236}">
                      <a16:creationId xmlns:a16="http://schemas.microsoft.com/office/drawing/2014/main" id="{96322E13-937F-407A-5520-FBFB34F49EA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2122" y="4242821"/>
                  <a:ext cx="207443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8" name="筆跡 67">
                  <a:extLst>
                    <a:ext uri="{FF2B5EF4-FFF2-40B4-BE49-F238E27FC236}">
                      <a16:creationId xmlns:a16="http://schemas.microsoft.com/office/drawing/2014/main" id="{4B0249A5-683A-47BB-3B90-C30853B30091}"/>
                    </a:ext>
                  </a:extLst>
                </p14:cNvPr>
                <p14:cNvContentPartPr/>
                <p14:nvPr/>
              </p14:nvContentPartPr>
              <p14:xfrm>
                <a:off x="591219" y="4139501"/>
                <a:ext cx="256320" cy="321480"/>
              </p14:xfrm>
            </p:contentPart>
          </mc:Choice>
          <mc:Fallback xmlns="">
            <p:pic>
              <p:nvPicPr>
                <p:cNvPr id="35" name="筆跡 34">
                  <a:extLst>
                    <a:ext uri="{FF2B5EF4-FFF2-40B4-BE49-F238E27FC236}">
                      <a16:creationId xmlns:a16="http://schemas.microsoft.com/office/drawing/2014/main" id="{5B5E9F44-A0D0-A4D3-F13C-449FF676C07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1682" y="4121521"/>
                  <a:ext cx="295002" cy="3570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9" name="群組 68">
              <a:extLst>
                <a:ext uri="{FF2B5EF4-FFF2-40B4-BE49-F238E27FC236}">
                  <a16:creationId xmlns:a16="http://schemas.microsoft.com/office/drawing/2014/main" id="{E460F95F-6CA3-2EC5-2D85-8F87B3C1C0AD}"/>
                </a:ext>
              </a:extLst>
            </p:cNvPr>
            <p:cNvGrpSpPr/>
            <p:nvPr/>
          </p:nvGrpSpPr>
          <p:grpSpPr>
            <a:xfrm>
              <a:off x="532179" y="4089461"/>
              <a:ext cx="340560" cy="384480"/>
              <a:chOff x="532179" y="4089461"/>
              <a:chExt cx="340560" cy="384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70" name="筆跡 69">
                    <a:extLst>
                      <a:ext uri="{FF2B5EF4-FFF2-40B4-BE49-F238E27FC236}">
                        <a16:creationId xmlns:a16="http://schemas.microsoft.com/office/drawing/2014/main" id="{3F45483D-FCBB-9D9A-9334-14596FE14779}"/>
                      </a:ext>
                    </a:extLst>
                  </p14:cNvPr>
                  <p14:cNvContentPartPr/>
                  <p14:nvPr/>
                </p14:nvContentPartPr>
                <p14:xfrm>
                  <a:off x="555939" y="4113581"/>
                  <a:ext cx="73440" cy="294840"/>
                </p14:xfrm>
              </p:contentPart>
            </mc:Choice>
            <mc:Fallback xmlns="">
              <p:pic>
                <p:nvPicPr>
                  <p:cNvPr id="40" name="筆跡 39">
                    <a:extLst>
                      <a:ext uri="{FF2B5EF4-FFF2-40B4-BE49-F238E27FC236}">
                        <a16:creationId xmlns:a16="http://schemas.microsoft.com/office/drawing/2014/main" id="{F08353CB-BB52-C4F9-AB2A-5120EBF4CB5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36407" y="4095603"/>
                    <a:ext cx="112113" cy="330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71" name="筆跡 70">
                    <a:extLst>
                      <a:ext uri="{FF2B5EF4-FFF2-40B4-BE49-F238E27FC236}">
                        <a16:creationId xmlns:a16="http://schemas.microsoft.com/office/drawing/2014/main" id="{FC9B3C32-A6D6-5C99-5480-546319820351}"/>
                      </a:ext>
                    </a:extLst>
                  </p14:cNvPr>
                  <p14:cNvContentPartPr/>
                  <p14:nvPr/>
                </p14:nvContentPartPr>
                <p14:xfrm>
                  <a:off x="540459" y="4089461"/>
                  <a:ext cx="10080" cy="197640"/>
                </p14:xfrm>
              </p:contentPart>
            </mc:Choice>
            <mc:Fallback xmlns="">
              <p:pic>
                <p:nvPicPr>
                  <p:cNvPr id="41" name="筆跡 40">
                    <a:extLst>
                      <a:ext uri="{FF2B5EF4-FFF2-40B4-BE49-F238E27FC236}">
                        <a16:creationId xmlns:a16="http://schemas.microsoft.com/office/drawing/2014/main" id="{B39664A4-CC37-F61A-01F8-5ACAAA39009C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521792" y="4071461"/>
                    <a:ext cx="47040" cy="23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72" name="筆跡 71">
                    <a:extLst>
                      <a:ext uri="{FF2B5EF4-FFF2-40B4-BE49-F238E27FC236}">
                        <a16:creationId xmlns:a16="http://schemas.microsoft.com/office/drawing/2014/main" id="{C21BC5C2-6B01-2B32-CE67-928EF7E8A782}"/>
                      </a:ext>
                    </a:extLst>
                  </p14:cNvPr>
                  <p14:cNvContentPartPr/>
                  <p14:nvPr/>
                </p14:nvContentPartPr>
                <p14:xfrm>
                  <a:off x="536139" y="4252901"/>
                  <a:ext cx="51120" cy="136080"/>
                </p14:xfrm>
              </p:contentPart>
            </mc:Choice>
            <mc:Fallback xmlns="">
              <p:pic>
                <p:nvPicPr>
                  <p:cNvPr id="42" name="筆跡 41">
                    <a:extLst>
                      <a:ext uri="{FF2B5EF4-FFF2-40B4-BE49-F238E27FC236}">
                        <a16:creationId xmlns:a16="http://schemas.microsoft.com/office/drawing/2014/main" id="{51869595-0D15-5740-6002-9EB62A3C61D1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16477" y="4234901"/>
                    <a:ext cx="90050" cy="17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73" name="筆跡 72">
                    <a:extLst>
                      <a:ext uri="{FF2B5EF4-FFF2-40B4-BE49-F238E27FC236}">
                        <a16:creationId xmlns:a16="http://schemas.microsoft.com/office/drawing/2014/main" id="{C9883F74-4CCF-AD05-13EC-BC8C0BA7A328}"/>
                      </a:ext>
                    </a:extLst>
                  </p14:cNvPr>
                  <p14:cNvContentPartPr/>
                  <p14:nvPr/>
                </p14:nvContentPartPr>
                <p14:xfrm>
                  <a:off x="532179" y="4324181"/>
                  <a:ext cx="158760" cy="127080"/>
                </p14:xfrm>
              </p:contentPart>
            </mc:Choice>
            <mc:Fallback xmlns="">
              <p:pic>
                <p:nvPicPr>
                  <p:cNvPr id="43" name="筆跡 42">
                    <a:extLst>
                      <a:ext uri="{FF2B5EF4-FFF2-40B4-BE49-F238E27FC236}">
                        <a16:creationId xmlns:a16="http://schemas.microsoft.com/office/drawing/2014/main" id="{1881C2B1-8D5A-3292-AACE-4E5FB3582251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12675" y="4306181"/>
                    <a:ext cx="197377" cy="16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75" name="筆跡 74">
                    <a:extLst>
                      <a:ext uri="{FF2B5EF4-FFF2-40B4-BE49-F238E27FC236}">
                        <a16:creationId xmlns:a16="http://schemas.microsoft.com/office/drawing/2014/main" id="{ABE1396B-EC5C-7BB9-5459-5E1631DA5DA1}"/>
                      </a:ext>
                    </a:extLst>
                  </p14:cNvPr>
                  <p14:cNvContentPartPr/>
                  <p14:nvPr/>
                </p14:nvContentPartPr>
                <p14:xfrm>
                  <a:off x="701739" y="4406981"/>
                  <a:ext cx="86400" cy="66960"/>
                </p14:xfrm>
              </p:contentPart>
            </mc:Choice>
            <mc:Fallback xmlns="">
              <p:pic>
                <p:nvPicPr>
                  <p:cNvPr id="44" name="筆跡 43">
                    <a:extLst>
                      <a:ext uri="{FF2B5EF4-FFF2-40B4-BE49-F238E27FC236}">
                        <a16:creationId xmlns:a16="http://schemas.microsoft.com/office/drawing/2014/main" id="{E4E75911-F5E4-493B-85B2-CB6968A132AC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82191" y="4388981"/>
                    <a:ext cx="125104" cy="10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76" name="筆跡 75">
                    <a:extLst>
                      <a:ext uri="{FF2B5EF4-FFF2-40B4-BE49-F238E27FC236}">
                        <a16:creationId xmlns:a16="http://schemas.microsoft.com/office/drawing/2014/main" id="{70215749-7F71-A893-6397-15193EFD4CDE}"/>
                      </a:ext>
                    </a:extLst>
                  </p14:cNvPr>
                  <p14:cNvContentPartPr/>
                  <p14:nvPr/>
                </p14:nvContentPartPr>
                <p14:xfrm>
                  <a:off x="813339" y="4202501"/>
                  <a:ext cx="50760" cy="173880"/>
                </p14:xfrm>
              </p:contentPart>
            </mc:Choice>
            <mc:Fallback xmlns="">
              <p:pic>
                <p:nvPicPr>
                  <p:cNvPr id="47" name="筆跡 46">
                    <a:extLst>
                      <a:ext uri="{FF2B5EF4-FFF2-40B4-BE49-F238E27FC236}">
                        <a16:creationId xmlns:a16="http://schemas.microsoft.com/office/drawing/2014/main" id="{630C5ECB-43C8-EB9C-606B-415A5C02341E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793816" y="4184501"/>
                    <a:ext cx="89416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77" name="筆跡 76">
                    <a:extLst>
                      <a:ext uri="{FF2B5EF4-FFF2-40B4-BE49-F238E27FC236}">
                        <a16:creationId xmlns:a16="http://schemas.microsoft.com/office/drawing/2014/main" id="{CBD324F6-71B5-D384-E5F9-7DFA76C84EFA}"/>
                      </a:ext>
                    </a:extLst>
                  </p14:cNvPr>
                  <p14:cNvContentPartPr/>
                  <p14:nvPr/>
                </p14:nvContentPartPr>
                <p14:xfrm>
                  <a:off x="827739" y="4256861"/>
                  <a:ext cx="24480" cy="88560"/>
                </p14:xfrm>
              </p:contentPart>
            </mc:Choice>
            <mc:Fallback xmlns="">
              <p:pic>
                <p:nvPicPr>
                  <p:cNvPr id="48" name="筆跡 47">
                    <a:extLst>
                      <a:ext uri="{FF2B5EF4-FFF2-40B4-BE49-F238E27FC236}">
                        <a16:creationId xmlns:a16="http://schemas.microsoft.com/office/drawing/2014/main" id="{A515A294-114A-6B66-34C2-E2C8DEC249D5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807997" y="4238861"/>
                    <a:ext cx="63569" cy="12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78" name="筆跡 77">
                    <a:extLst>
                      <a:ext uri="{FF2B5EF4-FFF2-40B4-BE49-F238E27FC236}">
                        <a16:creationId xmlns:a16="http://schemas.microsoft.com/office/drawing/2014/main" id="{B36614CE-E857-168E-DF05-F2141C5809DB}"/>
                      </a:ext>
                    </a:extLst>
                  </p14:cNvPr>
                  <p14:cNvContentPartPr/>
                  <p14:nvPr/>
                </p14:nvContentPartPr>
                <p14:xfrm>
                  <a:off x="855459" y="4118621"/>
                  <a:ext cx="360" cy="360"/>
                </p14:xfrm>
              </p:contentPart>
            </mc:Choice>
            <mc:Fallback xmlns="">
              <p:pic>
                <p:nvPicPr>
                  <p:cNvPr id="49" name="筆跡 48">
                    <a:extLst>
                      <a:ext uri="{FF2B5EF4-FFF2-40B4-BE49-F238E27FC236}">
                        <a16:creationId xmlns:a16="http://schemas.microsoft.com/office/drawing/2014/main" id="{06D33689-429F-64B8-522D-CCF46FBC70D9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37459" y="4100621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79" name="筆跡 78">
                    <a:extLst>
                      <a:ext uri="{FF2B5EF4-FFF2-40B4-BE49-F238E27FC236}">
                        <a16:creationId xmlns:a16="http://schemas.microsoft.com/office/drawing/2014/main" id="{49D2A0B8-5C0E-49BB-B9FE-83E7B926CE30}"/>
                      </a:ext>
                    </a:extLst>
                  </p14:cNvPr>
                  <p14:cNvContentPartPr/>
                  <p14:nvPr/>
                </p14:nvContentPartPr>
                <p14:xfrm>
                  <a:off x="855459" y="4106021"/>
                  <a:ext cx="360" cy="360"/>
                </p14:xfrm>
              </p:contentPart>
            </mc:Choice>
            <mc:Fallback xmlns="">
              <p:pic>
                <p:nvPicPr>
                  <p:cNvPr id="76" name="筆跡 75">
                    <a:extLst>
                      <a:ext uri="{FF2B5EF4-FFF2-40B4-BE49-F238E27FC236}">
                        <a16:creationId xmlns:a16="http://schemas.microsoft.com/office/drawing/2014/main" id="{512CE2F2-FE05-3C39-ECD4-591806D9136A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37459" y="4088021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80" name="筆跡 79">
                    <a:extLst>
                      <a:ext uri="{FF2B5EF4-FFF2-40B4-BE49-F238E27FC236}">
                        <a16:creationId xmlns:a16="http://schemas.microsoft.com/office/drawing/2014/main" id="{5BA322B0-4C8A-5D9D-9468-D8654C5848F0}"/>
                      </a:ext>
                    </a:extLst>
                  </p14:cNvPr>
                  <p14:cNvContentPartPr/>
                  <p14:nvPr/>
                </p14:nvContentPartPr>
                <p14:xfrm>
                  <a:off x="820899" y="4102061"/>
                  <a:ext cx="47520" cy="268200"/>
                </p14:xfrm>
              </p:contentPart>
            </mc:Choice>
            <mc:Fallback xmlns="">
              <p:pic>
                <p:nvPicPr>
                  <p:cNvPr id="77" name="筆跡 76">
                    <a:extLst>
                      <a:ext uri="{FF2B5EF4-FFF2-40B4-BE49-F238E27FC236}">
                        <a16:creationId xmlns:a16="http://schemas.microsoft.com/office/drawing/2014/main" id="{FC84637C-D3FD-EAC7-5E99-9A06C24A7C38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801424" y="4084085"/>
                    <a:ext cx="86081" cy="3037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81" name="筆跡 80">
                    <a:extLst>
                      <a:ext uri="{FF2B5EF4-FFF2-40B4-BE49-F238E27FC236}">
                        <a16:creationId xmlns:a16="http://schemas.microsoft.com/office/drawing/2014/main" id="{73DF6606-C827-295C-6E7B-EBCE4C5D2C37}"/>
                      </a:ext>
                    </a:extLst>
                  </p14:cNvPr>
                  <p14:cNvContentPartPr/>
                  <p14:nvPr/>
                </p14:nvContentPartPr>
                <p14:xfrm>
                  <a:off x="791019" y="4324181"/>
                  <a:ext cx="81720" cy="79200"/>
                </p14:xfrm>
              </p:contentPart>
            </mc:Choice>
            <mc:Fallback xmlns="">
              <p:pic>
                <p:nvPicPr>
                  <p:cNvPr id="78" name="筆跡 77">
                    <a:extLst>
                      <a:ext uri="{FF2B5EF4-FFF2-40B4-BE49-F238E27FC236}">
                        <a16:creationId xmlns:a16="http://schemas.microsoft.com/office/drawing/2014/main" id="{1955556D-E327-3B88-0FE4-D0AA297F9488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771469" y="4306181"/>
                    <a:ext cx="120429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82" name="筆跡 81">
                    <a:extLst>
                      <a:ext uri="{FF2B5EF4-FFF2-40B4-BE49-F238E27FC236}">
                        <a16:creationId xmlns:a16="http://schemas.microsoft.com/office/drawing/2014/main" id="{A3A6887E-AD18-291C-E56C-80EBB44356EA}"/>
                      </a:ext>
                    </a:extLst>
                  </p14:cNvPr>
                  <p14:cNvContentPartPr/>
                  <p14:nvPr/>
                </p14:nvContentPartPr>
                <p14:xfrm>
                  <a:off x="761859" y="4341101"/>
                  <a:ext cx="102240" cy="96480"/>
                </p14:xfrm>
              </p:contentPart>
            </mc:Choice>
            <mc:Fallback xmlns="">
              <p:pic>
                <p:nvPicPr>
                  <p:cNvPr id="79" name="筆跡 78">
                    <a:extLst>
                      <a:ext uri="{FF2B5EF4-FFF2-40B4-BE49-F238E27FC236}">
                        <a16:creationId xmlns:a16="http://schemas.microsoft.com/office/drawing/2014/main" id="{5A801590-FAD0-3EDD-E450-F55B04459151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742348" y="4323101"/>
                    <a:ext cx="140873" cy="1321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3" name="筆跡 82">
                <a:extLst>
                  <a:ext uri="{FF2B5EF4-FFF2-40B4-BE49-F238E27FC236}">
                    <a16:creationId xmlns:a16="http://schemas.microsoft.com/office/drawing/2014/main" id="{B2A2E4E2-CA35-C756-D480-8F1A71C6E9F6}"/>
                  </a:ext>
                </a:extLst>
              </p14:cNvPr>
              <p14:cNvContentPartPr/>
              <p14:nvPr/>
            </p14:nvContentPartPr>
            <p14:xfrm>
              <a:off x="3507131" y="5443475"/>
              <a:ext cx="293478" cy="45719"/>
            </p14:xfrm>
          </p:contentPart>
        </mc:Choice>
        <mc:Fallback xmlns="">
          <p:pic>
            <p:nvPicPr>
              <p:cNvPr id="83" name="筆跡 82">
                <a:extLst>
                  <a:ext uri="{FF2B5EF4-FFF2-40B4-BE49-F238E27FC236}">
                    <a16:creationId xmlns:a16="http://schemas.microsoft.com/office/drawing/2014/main" id="{B2A2E4E2-CA35-C756-D480-8F1A71C6E9F6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498129" y="5434475"/>
                <a:ext cx="311123" cy="63359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群組 84">
            <a:extLst>
              <a:ext uri="{FF2B5EF4-FFF2-40B4-BE49-F238E27FC236}">
                <a16:creationId xmlns:a16="http://schemas.microsoft.com/office/drawing/2014/main" id="{5528E771-415C-A931-4FEC-B5F169F5B8A0}"/>
              </a:ext>
            </a:extLst>
          </p:cNvPr>
          <p:cNvGrpSpPr/>
          <p:nvPr/>
        </p:nvGrpSpPr>
        <p:grpSpPr>
          <a:xfrm>
            <a:off x="478576" y="3530712"/>
            <a:ext cx="1186170" cy="750065"/>
            <a:chOff x="199612" y="1536248"/>
            <a:chExt cx="1186170" cy="750065"/>
          </a:xfrm>
        </p:grpSpPr>
        <p:grpSp>
          <p:nvGrpSpPr>
            <p:cNvPr id="86" name="群組 85">
              <a:extLst>
                <a:ext uri="{FF2B5EF4-FFF2-40B4-BE49-F238E27FC236}">
                  <a16:creationId xmlns:a16="http://schemas.microsoft.com/office/drawing/2014/main" id="{48A70E58-63AB-4A2A-0691-C7AD2EBA32B8}"/>
                </a:ext>
              </a:extLst>
            </p:cNvPr>
            <p:cNvGrpSpPr/>
            <p:nvPr/>
          </p:nvGrpSpPr>
          <p:grpSpPr>
            <a:xfrm rot="5400000">
              <a:off x="595026" y="1140834"/>
              <a:ext cx="395342" cy="1186170"/>
              <a:chOff x="223240" y="2218491"/>
              <a:chExt cx="395342" cy="1186170"/>
            </a:xfrm>
          </p:grpSpPr>
          <p:pic>
            <p:nvPicPr>
              <p:cNvPr id="88" name="圖片 87">
                <a:extLst>
                  <a:ext uri="{FF2B5EF4-FFF2-40B4-BE49-F238E27FC236}">
                    <a16:creationId xmlns:a16="http://schemas.microsoft.com/office/drawing/2014/main" id="{8E7C1FA3-EDD6-CF6F-624C-6F9B62F8D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23240" y="2218491"/>
                <a:ext cx="395342" cy="843128"/>
              </a:xfrm>
              <a:prstGeom prst="rect">
                <a:avLst/>
              </a:prstGeom>
            </p:spPr>
          </p:pic>
          <p:pic>
            <p:nvPicPr>
              <p:cNvPr id="89" name="圖片 88">
                <a:extLst>
                  <a:ext uri="{FF2B5EF4-FFF2-40B4-BE49-F238E27FC236}">
                    <a16:creationId xmlns:a16="http://schemas.microsoft.com/office/drawing/2014/main" id="{58B15B45-520B-49A2-6836-7AA59E1C3E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80925" y="2966048"/>
                <a:ext cx="262308" cy="438613"/>
              </a:xfrm>
              <a:prstGeom prst="rect">
                <a:avLst/>
              </a:prstGeom>
            </p:spPr>
          </p:pic>
        </p:grpSp>
        <p:sp>
          <p:nvSpPr>
            <p:cNvPr id="87" name="文字方塊 86">
              <a:extLst>
                <a:ext uri="{FF2B5EF4-FFF2-40B4-BE49-F238E27FC236}">
                  <a16:creationId xmlns:a16="http://schemas.microsoft.com/office/drawing/2014/main" id="{3EC2F696-03AF-A266-07CD-7D9565E9A690}"/>
                </a:ext>
              </a:extLst>
            </p:cNvPr>
            <p:cNvSpPr txBox="1"/>
            <p:nvPr/>
          </p:nvSpPr>
          <p:spPr>
            <a:xfrm>
              <a:off x="360718" y="1978536"/>
              <a:ext cx="7505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400" dirty="0"/>
                <a:t>2ml HCl</a:t>
              </a:r>
              <a:endParaRPr lang="en-US" altLang="zh-TW" sz="2000" dirty="0"/>
            </a:p>
          </p:txBody>
        </p:sp>
      </p:grpSp>
      <p:pic>
        <p:nvPicPr>
          <p:cNvPr id="90" name="圖片 89">
            <a:extLst>
              <a:ext uri="{FF2B5EF4-FFF2-40B4-BE49-F238E27FC236}">
                <a16:creationId xmlns:a16="http://schemas.microsoft.com/office/drawing/2014/main" id="{A175C816-76B5-C00C-A650-BF5F943EE289}"/>
              </a:ext>
            </a:extLst>
          </p:cNvPr>
          <p:cNvPicPr>
            <a:picLocks noChangeAspect="1"/>
          </p:cNvPicPr>
          <p:nvPr/>
        </p:nvPicPr>
        <p:blipFill>
          <a:blip r:embed="rId8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307" y="5433134"/>
            <a:ext cx="148587" cy="159200"/>
          </a:xfrm>
          <a:prstGeom prst="rect">
            <a:avLst/>
          </a:prstGeom>
        </p:spPr>
      </p:pic>
      <p:grpSp>
        <p:nvGrpSpPr>
          <p:cNvPr id="91" name="群組 90">
            <a:extLst>
              <a:ext uri="{FF2B5EF4-FFF2-40B4-BE49-F238E27FC236}">
                <a16:creationId xmlns:a16="http://schemas.microsoft.com/office/drawing/2014/main" id="{1B70DE9C-9147-674A-0C5F-4EBE8CD997E9}"/>
              </a:ext>
            </a:extLst>
          </p:cNvPr>
          <p:cNvGrpSpPr/>
          <p:nvPr/>
        </p:nvGrpSpPr>
        <p:grpSpPr>
          <a:xfrm>
            <a:off x="278964" y="4545270"/>
            <a:ext cx="1871666" cy="586559"/>
            <a:chOff x="0" y="2573666"/>
            <a:chExt cx="1871666" cy="586559"/>
          </a:xfrm>
        </p:grpSpPr>
        <p:pic>
          <p:nvPicPr>
            <p:cNvPr id="92" name="圖片 91">
              <a:extLst>
                <a:ext uri="{FF2B5EF4-FFF2-40B4-BE49-F238E27FC236}">
                  <a16:creationId xmlns:a16="http://schemas.microsoft.com/office/drawing/2014/main" id="{7DF9B311-DBCF-B7A1-226E-D3FF558CB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3363" y="2573666"/>
              <a:ext cx="251213" cy="269156"/>
            </a:xfrm>
            <a:prstGeom prst="rect">
              <a:avLst/>
            </a:prstGeom>
          </p:spPr>
        </p:pic>
        <p:sp>
          <p:nvSpPr>
            <p:cNvPr id="93" name="文字方塊 92">
              <a:extLst>
                <a:ext uri="{FF2B5EF4-FFF2-40B4-BE49-F238E27FC236}">
                  <a16:creationId xmlns:a16="http://schemas.microsoft.com/office/drawing/2014/main" id="{7EDC07E5-FB7C-1C77-0A26-B510FFD17419}"/>
                </a:ext>
              </a:extLst>
            </p:cNvPr>
            <p:cNvSpPr txBox="1"/>
            <p:nvPr/>
          </p:nvSpPr>
          <p:spPr>
            <a:xfrm>
              <a:off x="0" y="2883226"/>
              <a:ext cx="18716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baseline="30000" dirty="0" err="1"/>
                <a:t>Nat</a:t>
              </a:r>
              <a:r>
                <a:rPr lang="en-US" altLang="zh-TW" sz="1200" dirty="0" err="1"/>
                <a:t>Ge</a:t>
              </a:r>
              <a:r>
                <a:rPr lang="en-US" altLang="zh-TW" sz="1200" dirty="0"/>
                <a:t> pieces mass ~150 mg</a:t>
              </a:r>
              <a:endParaRPr lang="zh-TW" altLang="en-US" sz="1200" dirty="0"/>
            </a:p>
          </p:txBody>
        </p:sp>
      </p:grpSp>
      <p:pic>
        <p:nvPicPr>
          <p:cNvPr id="94" name="圖片 93">
            <a:extLst>
              <a:ext uri="{FF2B5EF4-FFF2-40B4-BE49-F238E27FC236}">
                <a16:creationId xmlns:a16="http://schemas.microsoft.com/office/drawing/2014/main" id="{49350DFA-1C2B-3409-3C21-0481B99A4C91}"/>
              </a:ext>
            </a:extLst>
          </p:cNvPr>
          <p:cNvPicPr>
            <a:picLocks noChangeAspect="1"/>
          </p:cNvPicPr>
          <p:nvPr/>
        </p:nvPicPr>
        <p:blipFill>
          <a:blip r:embed="rId90"/>
          <a:stretch>
            <a:fillRect/>
          </a:stretch>
        </p:blipFill>
        <p:spPr>
          <a:xfrm>
            <a:off x="3508425" y="5478790"/>
            <a:ext cx="304982" cy="170528"/>
          </a:xfrm>
          <a:prstGeom prst="rect">
            <a:avLst/>
          </a:prstGeom>
        </p:spPr>
      </p:pic>
      <p:pic>
        <p:nvPicPr>
          <p:cNvPr id="97" name="圖片 96">
            <a:extLst>
              <a:ext uri="{FF2B5EF4-FFF2-40B4-BE49-F238E27FC236}">
                <a16:creationId xmlns:a16="http://schemas.microsoft.com/office/drawing/2014/main" id="{E48E0CDB-1A7C-4E69-170D-41CA0A9C927E}"/>
              </a:ext>
            </a:extLst>
          </p:cNvPr>
          <p:cNvPicPr>
            <a:picLocks noChangeAspect="1"/>
          </p:cNvPicPr>
          <p:nvPr/>
        </p:nvPicPr>
        <p:blipFill>
          <a:blip r:embed="rId91"/>
          <a:stretch>
            <a:fillRect/>
          </a:stretch>
        </p:blipFill>
        <p:spPr>
          <a:xfrm>
            <a:off x="1535103" y="2951233"/>
            <a:ext cx="4889526" cy="3828856"/>
          </a:xfrm>
          <a:prstGeom prst="rect">
            <a:avLst/>
          </a:prstGeom>
        </p:spPr>
      </p:pic>
      <p:cxnSp>
        <p:nvCxnSpPr>
          <p:cNvPr id="99" name="直線單箭頭接點 98">
            <a:extLst>
              <a:ext uri="{FF2B5EF4-FFF2-40B4-BE49-F238E27FC236}">
                <a16:creationId xmlns:a16="http://schemas.microsoft.com/office/drawing/2014/main" id="{A8BA1A56-9052-8036-63F2-ABA318F918A3}"/>
              </a:ext>
            </a:extLst>
          </p:cNvPr>
          <p:cNvCxnSpPr/>
          <p:nvPr/>
        </p:nvCxnSpPr>
        <p:spPr>
          <a:xfrm flipV="1">
            <a:off x="1672734" y="5525559"/>
            <a:ext cx="720535" cy="2797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7C9A2923-79E2-986D-CD9C-30F34304461A}"/>
              </a:ext>
            </a:extLst>
          </p:cNvPr>
          <p:cNvSpPr txBox="1"/>
          <p:nvPr/>
        </p:nvSpPr>
        <p:spPr>
          <a:xfrm>
            <a:off x="557578" y="5714448"/>
            <a:ext cx="1238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aseline="30000" dirty="0"/>
              <a:t>71/72</a:t>
            </a:r>
            <a:r>
              <a:rPr lang="en-US" altLang="zh-TW" sz="2000" dirty="0"/>
              <a:t>AsCl</a:t>
            </a:r>
            <a:r>
              <a:rPr lang="en-US" altLang="zh-TW" sz="2000" baseline="-25000" dirty="0"/>
              <a:t>5</a:t>
            </a:r>
            <a:endParaRPr lang="zh-TW" altLang="en-US" sz="2000" baseline="-25000" dirty="0"/>
          </a:p>
        </p:txBody>
      </p:sp>
      <p:sp>
        <p:nvSpPr>
          <p:cNvPr id="101" name="文字方塊 100">
            <a:extLst>
              <a:ext uri="{FF2B5EF4-FFF2-40B4-BE49-F238E27FC236}">
                <a16:creationId xmlns:a16="http://schemas.microsoft.com/office/drawing/2014/main" id="{49C03715-353C-9C23-B8DA-53A2002CA98D}"/>
              </a:ext>
            </a:extLst>
          </p:cNvPr>
          <p:cNvSpPr txBox="1"/>
          <p:nvPr/>
        </p:nvSpPr>
        <p:spPr>
          <a:xfrm>
            <a:off x="6424629" y="3649084"/>
            <a:ext cx="3898145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aseline="30000" dirty="0"/>
              <a:t>71/72</a:t>
            </a:r>
            <a:r>
              <a:rPr lang="en-US" altLang="zh-TW" sz="2000" dirty="0"/>
              <a:t>AsCl</a:t>
            </a:r>
            <a:r>
              <a:rPr lang="en-US" altLang="zh-TW" sz="2000" baseline="-25000" dirty="0"/>
              <a:t>5</a:t>
            </a:r>
            <a:r>
              <a:rPr lang="en-US" altLang="zh-TW" sz="2000" dirty="0"/>
              <a:t> would remain in heating tube during distillation</a:t>
            </a:r>
            <a:endParaRPr lang="zh-TW" altLang="en-US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270856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2152E-6 -7.40741E-7 L -3.42152E-6 -0.05509 " pathEditMode="relative" rAng="0" ptsTypes="AA">
                                      <p:cBhvr>
                                        <p:cTn id="19" dur="1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xit" presetSubtype="1" repeatCount="2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圖片 73">
            <a:extLst>
              <a:ext uri="{FF2B5EF4-FFF2-40B4-BE49-F238E27FC236}">
                <a16:creationId xmlns:a16="http://schemas.microsoft.com/office/drawing/2014/main" id="{32465F9E-C736-E029-6E21-CC8AACA8A4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FA3D36E6-E183-4E58-A64F-498656C6F262}"/>
              </a:ext>
            </a:extLst>
          </p:cNvPr>
          <p:cNvSpPr/>
          <p:nvPr/>
        </p:nvSpPr>
        <p:spPr>
          <a:xfrm>
            <a:off x="216099" y="578210"/>
            <a:ext cx="936104" cy="2978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i="1" dirty="0">
                <a:solidFill>
                  <a:schemeClr val="tx1"/>
                </a:solidFill>
              </a:rPr>
              <a:t>Method</a:t>
            </a:r>
            <a:endParaRPr lang="zh-TW" altLang="en-US" i="1" dirty="0">
              <a:solidFill>
                <a:schemeClr val="tx1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Reclamation: Dissolution and Distillation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15</a:t>
            </a:fld>
            <a:endParaRPr lang="zh-TW" altLang="en-US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20E9FE99-3F94-FEFE-060B-33F2F80D52DB}"/>
              </a:ext>
            </a:extLst>
          </p:cNvPr>
          <p:cNvGrpSpPr/>
          <p:nvPr/>
        </p:nvGrpSpPr>
        <p:grpSpPr>
          <a:xfrm>
            <a:off x="260153" y="1143552"/>
            <a:ext cx="4224937" cy="1665818"/>
            <a:chOff x="260153" y="1143552"/>
            <a:chExt cx="4224937" cy="1665818"/>
          </a:xfrm>
        </p:grpSpPr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709A93BC-0631-E2F1-17FA-E3D0B8609E31}"/>
                </a:ext>
              </a:extLst>
            </p:cNvPr>
            <p:cNvSpPr txBox="1"/>
            <p:nvPr/>
          </p:nvSpPr>
          <p:spPr>
            <a:xfrm>
              <a:off x="288107" y="1761017"/>
              <a:ext cx="41969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/>
                <a:t>Ge+4HNO</a:t>
              </a:r>
              <a:r>
                <a:rPr lang="en-US" altLang="zh-TW" sz="2000" baseline="-25000" dirty="0"/>
                <a:t>3</a:t>
              </a:r>
              <a:r>
                <a:rPr lang="en-US" altLang="zh-TW" sz="2000" dirty="0"/>
                <a:t>                 GeO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+4NO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+2H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O</a:t>
              </a:r>
              <a:endParaRPr lang="zh-TW" altLang="en-US" sz="2000" dirty="0"/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12B4B0D9-6D04-417F-981A-3681F1C52098}"/>
                </a:ext>
              </a:extLst>
            </p:cNvPr>
            <p:cNvCxnSpPr/>
            <p:nvPr/>
          </p:nvCxnSpPr>
          <p:spPr>
            <a:xfrm>
              <a:off x="1672734" y="1961072"/>
              <a:ext cx="6480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D4A2A6F7-239C-2596-8D43-AC1FA0B34F8C}"/>
                </a:ext>
              </a:extLst>
            </p:cNvPr>
            <p:cNvSpPr txBox="1"/>
            <p:nvPr/>
          </p:nvSpPr>
          <p:spPr>
            <a:xfrm>
              <a:off x="302665" y="2409260"/>
              <a:ext cx="35734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/>
                <a:t>GeO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+4HCl                 GeCl</a:t>
              </a:r>
              <a:r>
                <a:rPr lang="en-US" altLang="zh-TW" sz="2000" baseline="-25000" dirty="0"/>
                <a:t>4</a:t>
              </a:r>
              <a:r>
                <a:rPr lang="en-US" altLang="zh-TW" sz="2000" dirty="0"/>
                <a:t>+2H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O</a:t>
              </a:r>
              <a:endParaRPr lang="zh-TW" altLang="en-US" sz="2000" dirty="0"/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50C4CD08-2A00-7364-B373-5A1E3B4526CC}"/>
                </a:ext>
              </a:extLst>
            </p:cNvPr>
            <p:cNvCxnSpPr/>
            <p:nvPr/>
          </p:nvCxnSpPr>
          <p:spPr>
            <a:xfrm>
              <a:off x="1672734" y="2546991"/>
              <a:ext cx="6480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F6D05421-A724-AEE9-0952-F957FD39F9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63209" y="2699391"/>
              <a:ext cx="6480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2442D23E-0D86-FE70-FAF1-4915C016B116}"/>
                </a:ext>
              </a:extLst>
            </p:cNvPr>
            <p:cNvSpPr txBox="1"/>
            <p:nvPr/>
          </p:nvSpPr>
          <p:spPr>
            <a:xfrm>
              <a:off x="260153" y="1143552"/>
              <a:ext cx="14157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u="heavy" dirty="0">
                  <a:uFill>
                    <a:solidFill>
                      <a:srgbClr val="FF0000"/>
                    </a:solidFill>
                  </a:uFill>
                </a:rPr>
                <a:t>Dissolution:</a:t>
              </a:r>
              <a:endParaRPr lang="zh-TW" altLang="en-US" sz="2000" u="heavy" dirty="0">
                <a:uFill>
                  <a:solidFill>
                    <a:srgbClr val="FF0000"/>
                  </a:solidFill>
                </a:uFill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46EAA416-B909-3744-866C-38EDE6FD504B}"/>
              </a:ext>
            </a:extLst>
          </p:cNvPr>
          <p:cNvGrpSpPr/>
          <p:nvPr/>
        </p:nvGrpSpPr>
        <p:grpSpPr>
          <a:xfrm>
            <a:off x="5803122" y="1726727"/>
            <a:ext cx="3573414" cy="400110"/>
            <a:chOff x="5803122" y="1726727"/>
            <a:chExt cx="3573414" cy="400110"/>
          </a:xfrm>
        </p:grpSpPr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09A89476-5B05-B09B-5CBB-7D732D90C80A}"/>
                </a:ext>
              </a:extLst>
            </p:cNvPr>
            <p:cNvSpPr txBox="1"/>
            <p:nvPr/>
          </p:nvSpPr>
          <p:spPr>
            <a:xfrm>
              <a:off x="5803122" y="1726727"/>
              <a:ext cx="35734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/>
                <a:t>GeO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+4HCl                 GeCl</a:t>
              </a:r>
              <a:r>
                <a:rPr lang="en-US" altLang="zh-TW" sz="2000" baseline="-25000" dirty="0"/>
                <a:t>4</a:t>
              </a:r>
              <a:r>
                <a:rPr lang="en-US" altLang="zh-TW" sz="2000" dirty="0"/>
                <a:t>+2H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O</a:t>
              </a:r>
              <a:endParaRPr lang="zh-TW" altLang="en-US" sz="2000" dirty="0"/>
            </a:p>
          </p:txBody>
        </p: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id="{729CEA42-62B3-C2E8-81BF-7160EEEF1524}"/>
                </a:ext>
              </a:extLst>
            </p:cNvPr>
            <p:cNvCxnSpPr/>
            <p:nvPr/>
          </p:nvCxnSpPr>
          <p:spPr>
            <a:xfrm>
              <a:off x="7173191" y="1856254"/>
              <a:ext cx="6480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253BA8F0-A48E-D2F3-BA1B-FC8A730490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3666" y="2008654"/>
              <a:ext cx="6480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8E4CB0F-1AAF-FE32-06C4-F5EEB6AE9F9C}"/>
              </a:ext>
            </a:extLst>
          </p:cNvPr>
          <p:cNvSpPr txBox="1"/>
          <p:nvPr/>
        </p:nvSpPr>
        <p:spPr>
          <a:xfrm>
            <a:off x="5803122" y="1116351"/>
            <a:ext cx="2938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u="heavy" dirty="0">
                <a:uFill>
                  <a:solidFill>
                    <a:srgbClr val="FF0000"/>
                  </a:solidFill>
                </a:uFill>
              </a:rPr>
              <a:t>Distillation and Hydrolysis:</a:t>
            </a:r>
            <a:endParaRPr lang="zh-TW" altLang="en-US" sz="2000" u="heavy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D76245B6-91E7-5C9F-3873-2ED6F2DDDDA5}"/>
              </a:ext>
            </a:extLst>
          </p:cNvPr>
          <p:cNvSpPr txBox="1"/>
          <p:nvPr/>
        </p:nvSpPr>
        <p:spPr>
          <a:xfrm>
            <a:off x="302665" y="3321454"/>
            <a:ext cx="1549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u="heavy" dirty="0">
                <a:uFill>
                  <a:solidFill>
                    <a:srgbClr val="FF0000"/>
                  </a:solidFill>
                </a:uFill>
              </a:rPr>
              <a:t>Reclamation:</a:t>
            </a:r>
            <a:endParaRPr lang="zh-TW" altLang="en-US" sz="2000" u="heavy" dirty="0">
              <a:uFill>
                <a:solidFill>
                  <a:srgbClr val="FF0000"/>
                </a:solidFill>
              </a:u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444542E-0036-75D0-E32E-C9919126B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53" y="4366414"/>
            <a:ext cx="1795052" cy="127861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44CA189-91A2-6106-CB60-55215D32E780}"/>
              </a:ext>
            </a:extLst>
          </p:cNvPr>
          <p:cNvSpPr txBox="1"/>
          <p:nvPr/>
        </p:nvSpPr>
        <p:spPr>
          <a:xfrm>
            <a:off x="597327" y="5621178"/>
            <a:ext cx="960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GeO</a:t>
            </a:r>
            <a:r>
              <a:rPr lang="en-US" altLang="zh-TW" sz="2000" baseline="-25000" dirty="0"/>
              <a:t>2</a:t>
            </a:r>
            <a:endParaRPr lang="zh-TW" altLang="en-US" sz="2000" baseline="-25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0DA1C50-1FEB-E291-1E3C-470951D52243}"/>
              </a:ext>
            </a:extLst>
          </p:cNvPr>
          <p:cNvGrpSpPr/>
          <p:nvPr/>
        </p:nvGrpSpPr>
        <p:grpSpPr>
          <a:xfrm>
            <a:off x="5811608" y="2408764"/>
            <a:ext cx="3515706" cy="400110"/>
            <a:chOff x="5803122" y="1726727"/>
            <a:chExt cx="3515706" cy="400110"/>
          </a:xfrm>
        </p:grpSpPr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C4A94A05-B3A3-4D2F-CEC8-252156CA3050}"/>
                </a:ext>
              </a:extLst>
            </p:cNvPr>
            <p:cNvSpPr txBox="1"/>
            <p:nvPr/>
          </p:nvSpPr>
          <p:spPr>
            <a:xfrm>
              <a:off x="5803122" y="1726727"/>
              <a:ext cx="35157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/>
                <a:t>GeCl</a:t>
              </a:r>
              <a:r>
                <a:rPr lang="en-US" altLang="zh-TW" sz="2000" baseline="-25000" dirty="0"/>
                <a:t>4</a:t>
              </a:r>
              <a:r>
                <a:rPr lang="en-US" altLang="zh-TW" sz="2000" dirty="0"/>
                <a:t>+2H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O               GeO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+4HCl</a:t>
              </a:r>
              <a:endParaRPr lang="zh-TW" altLang="en-US" sz="2000" dirty="0"/>
            </a:p>
          </p:txBody>
        </p:sp>
        <p:cxnSp>
          <p:nvCxnSpPr>
            <p:cNvPr id="20" name="直線單箭頭接點 19">
              <a:extLst>
                <a:ext uri="{FF2B5EF4-FFF2-40B4-BE49-F238E27FC236}">
                  <a16:creationId xmlns:a16="http://schemas.microsoft.com/office/drawing/2014/main" id="{33A8E18E-3516-A7A2-1681-29A61EB7F4FC}"/>
                </a:ext>
              </a:extLst>
            </p:cNvPr>
            <p:cNvCxnSpPr/>
            <p:nvPr/>
          </p:nvCxnSpPr>
          <p:spPr>
            <a:xfrm>
              <a:off x="7173191" y="1856254"/>
              <a:ext cx="6480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單箭頭接點 28">
              <a:extLst>
                <a:ext uri="{FF2B5EF4-FFF2-40B4-BE49-F238E27FC236}">
                  <a16:creationId xmlns:a16="http://schemas.microsoft.com/office/drawing/2014/main" id="{98C00912-37B2-C87C-394C-191795F2E4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3666" y="2008654"/>
              <a:ext cx="6480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圖片 31">
            <a:extLst>
              <a:ext uri="{FF2B5EF4-FFF2-40B4-BE49-F238E27FC236}">
                <a16:creationId xmlns:a16="http://schemas.microsoft.com/office/drawing/2014/main" id="{6AD24E77-58A0-A20F-5D21-3412108D0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856" y="4251045"/>
            <a:ext cx="1685152" cy="1509348"/>
          </a:xfrm>
          <a:prstGeom prst="rect">
            <a:avLst/>
          </a:prstGeom>
        </p:spPr>
      </p:pic>
      <p:sp>
        <p:nvSpPr>
          <p:cNvPr id="33" name="箭號: 向右 32">
            <a:extLst>
              <a:ext uri="{FF2B5EF4-FFF2-40B4-BE49-F238E27FC236}">
                <a16:creationId xmlns:a16="http://schemas.microsoft.com/office/drawing/2014/main" id="{CEB8DD23-85B8-1651-3872-A6BC5370A531}"/>
              </a:ext>
            </a:extLst>
          </p:cNvPr>
          <p:cNvSpPr/>
          <p:nvPr/>
        </p:nvSpPr>
        <p:spPr>
          <a:xfrm>
            <a:off x="7016891" y="5081845"/>
            <a:ext cx="2015406" cy="298666"/>
          </a:xfrm>
          <a:prstGeom prst="rightArrow">
            <a:avLst/>
          </a:prstGeom>
          <a:solidFill>
            <a:srgbClr val="FFFF99"/>
          </a:solidFill>
          <a:ln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907C331C-A671-EF20-BB5F-7F14E0DC1FDA}"/>
              </a:ext>
            </a:extLst>
          </p:cNvPr>
          <p:cNvGrpSpPr/>
          <p:nvPr/>
        </p:nvGrpSpPr>
        <p:grpSpPr>
          <a:xfrm>
            <a:off x="9263693" y="4930899"/>
            <a:ext cx="1050288" cy="959637"/>
            <a:chOff x="9448016" y="3004913"/>
            <a:chExt cx="1050288" cy="959637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715F58CB-F55D-1970-13FB-3862AD6FF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6969" y="3004913"/>
              <a:ext cx="400106" cy="428685"/>
            </a:xfrm>
            <a:prstGeom prst="rect">
              <a:avLst/>
            </a:prstGeom>
          </p:spPr>
        </p:pic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7E93AEA3-1463-9E94-95CC-A253A0699CD3}"/>
                </a:ext>
              </a:extLst>
            </p:cNvPr>
            <p:cNvSpPr txBox="1"/>
            <p:nvPr/>
          </p:nvSpPr>
          <p:spPr>
            <a:xfrm>
              <a:off x="9448016" y="3564440"/>
              <a:ext cx="1050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aseline="30000" dirty="0" err="1"/>
                <a:t>Nat</a:t>
              </a:r>
              <a:r>
                <a:rPr lang="en-US" altLang="zh-TW" sz="2000" dirty="0" err="1"/>
                <a:t>Ge</a:t>
              </a:r>
              <a:r>
                <a:rPr lang="en-US" altLang="zh-TW" sz="2000" dirty="0"/>
                <a:t> bb</a:t>
              </a:r>
              <a:endParaRPr lang="zh-TW" altLang="en-US" sz="2000" dirty="0"/>
            </a:p>
          </p:txBody>
        </p:sp>
      </p:grp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9B862F67-4A34-B86A-2C68-839EA91CD136}"/>
              </a:ext>
            </a:extLst>
          </p:cNvPr>
          <p:cNvSpPr txBox="1"/>
          <p:nvPr/>
        </p:nvSpPr>
        <p:spPr>
          <a:xfrm>
            <a:off x="6197043" y="4581008"/>
            <a:ext cx="34356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Heated at 1045°C for 30 min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12582170-7F1E-A3D7-5662-371A0459F4D6}"/>
              </a:ext>
            </a:extLst>
          </p:cNvPr>
          <p:cNvSpPr txBox="1"/>
          <p:nvPr/>
        </p:nvSpPr>
        <p:spPr>
          <a:xfrm>
            <a:off x="4851428" y="5603100"/>
            <a:ext cx="1582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aseline="30000" dirty="0" err="1"/>
              <a:t>Nat</a:t>
            </a:r>
            <a:r>
              <a:rPr lang="en-US" altLang="zh-TW" sz="2000" dirty="0" err="1"/>
              <a:t>Ge</a:t>
            </a:r>
            <a:r>
              <a:rPr lang="en-US" altLang="zh-TW" sz="2000" dirty="0"/>
              <a:t> powder</a:t>
            </a:r>
            <a:endParaRPr lang="zh-TW" altLang="en-US" sz="2000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A1C404E0-C40F-004F-25E6-8B7B248912A0}"/>
              </a:ext>
            </a:extLst>
          </p:cNvPr>
          <p:cNvSpPr txBox="1"/>
          <p:nvPr/>
        </p:nvSpPr>
        <p:spPr>
          <a:xfrm>
            <a:off x="1686217" y="4521309"/>
            <a:ext cx="3435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Reduction under H</a:t>
            </a:r>
            <a:r>
              <a:rPr lang="en-US" altLang="zh-TW" baseline="-25000" dirty="0"/>
              <a:t>2</a:t>
            </a:r>
            <a:r>
              <a:rPr lang="en-US" altLang="zh-TW" dirty="0"/>
              <a:t> at 600°C</a:t>
            </a:r>
            <a:br>
              <a:rPr lang="en-US" altLang="zh-TW" dirty="0"/>
            </a:br>
            <a:r>
              <a:rPr lang="en-US" altLang="zh-TW" dirty="0"/>
              <a:t>for 1.5 h</a:t>
            </a:r>
          </a:p>
        </p:txBody>
      </p:sp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60A5FF50-58AB-506E-1834-915042AA3B30}"/>
              </a:ext>
            </a:extLst>
          </p:cNvPr>
          <p:cNvSpPr/>
          <p:nvPr/>
        </p:nvSpPr>
        <p:spPr>
          <a:xfrm>
            <a:off x="2428965" y="5139238"/>
            <a:ext cx="2015406" cy="298666"/>
          </a:xfrm>
          <a:prstGeom prst="rightArrow">
            <a:avLst/>
          </a:prstGeom>
          <a:solidFill>
            <a:srgbClr val="FFFF99"/>
          </a:solidFill>
          <a:ln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202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3" grpId="0" animBg="1"/>
      <p:bldP spid="37" grpId="0"/>
      <p:bldP spid="38" grpId="0"/>
      <p:bldP spid="31" grpId="0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圖片 73">
            <a:extLst>
              <a:ext uri="{FF2B5EF4-FFF2-40B4-BE49-F238E27FC236}">
                <a16:creationId xmlns:a16="http://schemas.microsoft.com/office/drawing/2014/main" id="{32465F9E-C736-E029-6E21-CC8AACA8A4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FA3D36E6-E183-4E58-A64F-498656C6F262}"/>
              </a:ext>
            </a:extLst>
          </p:cNvPr>
          <p:cNvSpPr/>
          <p:nvPr/>
        </p:nvSpPr>
        <p:spPr>
          <a:xfrm>
            <a:off x="216099" y="578210"/>
            <a:ext cx="936104" cy="2978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i="1" dirty="0">
                <a:solidFill>
                  <a:schemeClr val="tx1"/>
                </a:solidFill>
              </a:rPr>
              <a:t>Method</a:t>
            </a:r>
            <a:endParaRPr lang="zh-TW" altLang="en-US" i="1" dirty="0">
              <a:solidFill>
                <a:schemeClr val="tx1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Reclamation: Dissolution and Distillation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16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469B98C-A585-A42A-B655-F851B6C3C3CA}"/>
              </a:ext>
            </a:extLst>
          </p:cNvPr>
          <p:cNvSpPr txBox="1"/>
          <p:nvPr/>
        </p:nvSpPr>
        <p:spPr>
          <a:xfrm>
            <a:off x="341734" y="4213751"/>
            <a:ext cx="2254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i="1" dirty="0"/>
              <a:t>HCl capture method</a:t>
            </a:r>
            <a:endParaRPr lang="zh-TW" altLang="en-US" sz="20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筆跡 3">
                <a:extLst>
                  <a:ext uri="{FF2B5EF4-FFF2-40B4-BE49-F238E27FC236}">
                    <a16:creationId xmlns:a16="http://schemas.microsoft.com/office/drawing/2014/main" id="{53C9A133-13AD-2178-F441-90F7B986E5F2}"/>
                  </a:ext>
                </a:extLst>
              </p14:cNvPr>
              <p14:cNvContentPartPr/>
              <p14:nvPr/>
            </p14:nvContentPartPr>
            <p14:xfrm>
              <a:off x="431298" y="4612600"/>
              <a:ext cx="2066832" cy="360"/>
            </p14:xfrm>
          </p:contentPart>
        </mc:Choice>
        <mc:Fallback xmlns="">
          <p:pic>
            <p:nvPicPr>
              <p:cNvPr id="4" name="筆跡 3">
                <a:extLst>
                  <a:ext uri="{FF2B5EF4-FFF2-40B4-BE49-F238E27FC236}">
                    <a16:creationId xmlns:a16="http://schemas.microsoft.com/office/drawing/2014/main" id="{53C9A133-13AD-2178-F441-90F7B986E5F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1938" y="4593520"/>
                <a:ext cx="2085553" cy="381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文字方塊 6">
            <a:extLst>
              <a:ext uri="{FF2B5EF4-FFF2-40B4-BE49-F238E27FC236}">
                <a16:creationId xmlns:a16="http://schemas.microsoft.com/office/drawing/2014/main" id="{947A2D44-49F5-7E71-C374-227AC19712DB}"/>
              </a:ext>
            </a:extLst>
          </p:cNvPr>
          <p:cNvSpPr txBox="1"/>
          <p:nvPr/>
        </p:nvSpPr>
        <p:spPr>
          <a:xfrm>
            <a:off x="3422566" y="4204630"/>
            <a:ext cx="3335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i="1" dirty="0"/>
              <a:t>NH</a:t>
            </a:r>
            <a:r>
              <a:rPr lang="en-US" altLang="zh-TW" sz="2000" i="1" baseline="-25000" dirty="0"/>
              <a:t>4</a:t>
            </a:r>
            <a:r>
              <a:rPr lang="en-US" altLang="zh-TW" sz="2000" i="1" dirty="0"/>
              <a:t>OH neutralization method</a:t>
            </a:r>
            <a:endParaRPr lang="zh-TW" altLang="en-US" sz="20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筆跡 7">
                <a:extLst>
                  <a:ext uri="{FF2B5EF4-FFF2-40B4-BE49-F238E27FC236}">
                    <a16:creationId xmlns:a16="http://schemas.microsoft.com/office/drawing/2014/main" id="{55382D8B-FB80-EA50-91C4-6BB9DE263128}"/>
                  </a:ext>
                </a:extLst>
              </p14:cNvPr>
              <p14:cNvContentPartPr/>
              <p14:nvPr/>
            </p14:nvContentPartPr>
            <p14:xfrm>
              <a:off x="3467219" y="4608669"/>
              <a:ext cx="3093111" cy="360"/>
            </p14:xfrm>
          </p:contentPart>
        </mc:Choice>
        <mc:Fallback xmlns="">
          <p:pic>
            <p:nvPicPr>
              <p:cNvPr id="8" name="筆跡 7">
                <a:extLst>
                  <a:ext uri="{FF2B5EF4-FFF2-40B4-BE49-F238E27FC236}">
                    <a16:creationId xmlns:a16="http://schemas.microsoft.com/office/drawing/2014/main" id="{55382D8B-FB80-EA50-91C4-6BB9DE26312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57859" y="4589589"/>
                <a:ext cx="3111831" cy="381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文字方塊 8">
            <a:extLst>
              <a:ext uri="{FF2B5EF4-FFF2-40B4-BE49-F238E27FC236}">
                <a16:creationId xmlns:a16="http://schemas.microsoft.com/office/drawing/2014/main" id="{7A512DAB-4232-49C9-B013-C4A819B65EB1}"/>
              </a:ext>
            </a:extLst>
          </p:cNvPr>
          <p:cNvSpPr txBox="1"/>
          <p:nvPr/>
        </p:nvSpPr>
        <p:spPr>
          <a:xfrm>
            <a:off x="6984851" y="4218433"/>
            <a:ext cx="3234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i="1" dirty="0"/>
              <a:t>NaOH neutralization  method</a:t>
            </a:r>
            <a:endParaRPr lang="zh-TW" altLang="en-US" sz="20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筆跡 10">
                <a:extLst>
                  <a:ext uri="{FF2B5EF4-FFF2-40B4-BE49-F238E27FC236}">
                    <a16:creationId xmlns:a16="http://schemas.microsoft.com/office/drawing/2014/main" id="{76083580-EEF0-A9AA-4EA6-E39A84F7C6CD}"/>
                  </a:ext>
                </a:extLst>
              </p14:cNvPr>
              <p14:cNvContentPartPr/>
              <p14:nvPr/>
            </p14:nvContentPartPr>
            <p14:xfrm>
              <a:off x="7074415" y="4617282"/>
              <a:ext cx="2974120" cy="360"/>
            </p14:xfrm>
          </p:contentPart>
        </mc:Choice>
        <mc:Fallback xmlns="">
          <p:pic>
            <p:nvPicPr>
              <p:cNvPr id="11" name="筆跡 10">
                <a:extLst>
                  <a:ext uri="{FF2B5EF4-FFF2-40B4-BE49-F238E27FC236}">
                    <a16:creationId xmlns:a16="http://schemas.microsoft.com/office/drawing/2014/main" id="{76083580-EEF0-A9AA-4EA6-E39A84F7C6C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65054" y="4598202"/>
                <a:ext cx="2992841" cy="38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群組 17">
            <a:extLst>
              <a:ext uri="{FF2B5EF4-FFF2-40B4-BE49-F238E27FC236}">
                <a16:creationId xmlns:a16="http://schemas.microsoft.com/office/drawing/2014/main" id="{20E9FE99-3F94-FEFE-060B-33F2F80D52DB}"/>
              </a:ext>
            </a:extLst>
          </p:cNvPr>
          <p:cNvGrpSpPr/>
          <p:nvPr/>
        </p:nvGrpSpPr>
        <p:grpSpPr>
          <a:xfrm>
            <a:off x="260153" y="1143552"/>
            <a:ext cx="4224937" cy="1665818"/>
            <a:chOff x="260153" y="1143552"/>
            <a:chExt cx="4224937" cy="1665818"/>
          </a:xfrm>
        </p:grpSpPr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709A93BC-0631-E2F1-17FA-E3D0B8609E31}"/>
                </a:ext>
              </a:extLst>
            </p:cNvPr>
            <p:cNvSpPr txBox="1"/>
            <p:nvPr/>
          </p:nvSpPr>
          <p:spPr>
            <a:xfrm>
              <a:off x="288107" y="1761017"/>
              <a:ext cx="41969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/>
                <a:t>Ge+4HNO</a:t>
              </a:r>
              <a:r>
                <a:rPr lang="en-US" altLang="zh-TW" sz="2000" baseline="-25000" dirty="0"/>
                <a:t>3</a:t>
              </a:r>
              <a:r>
                <a:rPr lang="en-US" altLang="zh-TW" sz="2000" dirty="0"/>
                <a:t>                 GeO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+4NO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+2H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O</a:t>
              </a:r>
              <a:endParaRPr lang="zh-TW" altLang="en-US" sz="2000" dirty="0"/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12B4B0D9-6D04-417F-981A-3681F1C52098}"/>
                </a:ext>
              </a:extLst>
            </p:cNvPr>
            <p:cNvCxnSpPr/>
            <p:nvPr/>
          </p:nvCxnSpPr>
          <p:spPr>
            <a:xfrm>
              <a:off x="1672734" y="1961072"/>
              <a:ext cx="6480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D4A2A6F7-239C-2596-8D43-AC1FA0B34F8C}"/>
                </a:ext>
              </a:extLst>
            </p:cNvPr>
            <p:cNvSpPr txBox="1"/>
            <p:nvPr/>
          </p:nvSpPr>
          <p:spPr>
            <a:xfrm>
              <a:off x="302665" y="2409260"/>
              <a:ext cx="35734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/>
                <a:t>GeO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+4HCl                 GeCl</a:t>
              </a:r>
              <a:r>
                <a:rPr lang="en-US" altLang="zh-TW" sz="2000" baseline="-25000" dirty="0"/>
                <a:t>4</a:t>
              </a:r>
              <a:r>
                <a:rPr lang="en-US" altLang="zh-TW" sz="2000" dirty="0"/>
                <a:t>+2H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O</a:t>
              </a:r>
              <a:endParaRPr lang="zh-TW" altLang="en-US" sz="2000" dirty="0"/>
            </a:p>
          </p:txBody>
        </p: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50C4CD08-2A00-7364-B373-5A1E3B4526CC}"/>
                </a:ext>
              </a:extLst>
            </p:cNvPr>
            <p:cNvCxnSpPr/>
            <p:nvPr/>
          </p:nvCxnSpPr>
          <p:spPr>
            <a:xfrm>
              <a:off x="1672734" y="2546991"/>
              <a:ext cx="6480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F6D05421-A724-AEE9-0952-F957FD39F9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63209" y="2699391"/>
              <a:ext cx="6480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2442D23E-0D86-FE70-FAF1-4915C016B116}"/>
                </a:ext>
              </a:extLst>
            </p:cNvPr>
            <p:cNvSpPr txBox="1"/>
            <p:nvPr/>
          </p:nvSpPr>
          <p:spPr>
            <a:xfrm>
              <a:off x="260153" y="1143552"/>
              <a:ext cx="14157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u="heavy" dirty="0">
                  <a:uFill>
                    <a:solidFill>
                      <a:srgbClr val="FF0000"/>
                    </a:solidFill>
                  </a:uFill>
                </a:rPr>
                <a:t>Dissolution:</a:t>
              </a:r>
              <a:endParaRPr lang="zh-TW" altLang="en-US" sz="2000" u="heavy" dirty="0">
                <a:uFill>
                  <a:solidFill>
                    <a:srgbClr val="FF0000"/>
                  </a:solidFill>
                </a:uFill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46EAA416-B909-3744-866C-38EDE6FD504B}"/>
              </a:ext>
            </a:extLst>
          </p:cNvPr>
          <p:cNvGrpSpPr/>
          <p:nvPr/>
        </p:nvGrpSpPr>
        <p:grpSpPr>
          <a:xfrm>
            <a:off x="5803122" y="1761017"/>
            <a:ext cx="3573414" cy="400110"/>
            <a:chOff x="5803122" y="1761017"/>
            <a:chExt cx="3573414" cy="400110"/>
          </a:xfrm>
        </p:grpSpPr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09A89476-5B05-B09B-5CBB-7D732D90C80A}"/>
                </a:ext>
              </a:extLst>
            </p:cNvPr>
            <p:cNvSpPr txBox="1"/>
            <p:nvPr/>
          </p:nvSpPr>
          <p:spPr>
            <a:xfrm>
              <a:off x="5803122" y="1761017"/>
              <a:ext cx="35734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/>
                <a:t>GeO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+4HCl                 GeCl</a:t>
              </a:r>
              <a:r>
                <a:rPr lang="en-US" altLang="zh-TW" sz="2000" baseline="-25000" dirty="0"/>
                <a:t>4</a:t>
              </a:r>
              <a:r>
                <a:rPr lang="en-US" altLang="zh-TW" sz="2000" dirty="0"/>
                <a:t>+2H</a:t>
              </a:r>
              <a:r>
                <a:rPr lang="en-US" altLang="zh-TW" sz="2000" baseline="-25000" dirty="0"/>
                <a:t>2</a:t>
              </a:r>
              <a:r>
                <a:rPr lang="en-US" altLang="zh-TW" sz="2000" dirty="0"/>
                <a:t>O</a:t>
              </a:r>
              <a:endParaRPr lang="zh-TW" altLang="en-US" sz="2000" dirty="0"/>
            </a:p>
          </p:txBody>
        </p:sp>
        <p:cxnSp>
          <p:nvCxnSpPr>
            <p:cNvPr id="22" name="直線單箭頭接點 21">
              <a:extLst>
                <a:ext uri="{FF2B5EF4-FFF2-40B4-BE49-F238E27FC236}">
                  <a16:creationId xmlns:a16="http://schemas.microsoft.com/office/drawing/2014/main" id="{729CEA42-62B3-C2E8-81BF-7160EEEF1524}"/>
                </a:ext>
              </a:extLst>
            </p:cNvPr>
            <p:cNvCxnSpPr/>
            <p:nvPr/>
          </p:nvCxnSpPr>
          <p:spPr>
            <a:xfrm>
              <a:off x="7173191" y="1898748"/>
              <a:ext cx="6480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>
              <a:extLst>
                <a:ext uri="{FF2B5EF4-FFF2-40B4-BE49-F238E27FC236}">
                  <a16:creationId xmlns:a16="http://schemas.microsoft.com/office/drawing/2014/main" id="{253BA8F0-A48E-D2F3-BA1B-FC8A730490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3666" y="2051148"/>
              <a:ext cx="64807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8E4CB0F-1AAF-FE32-06C4-F5EEB6AE9F9C}"/>
              </a:ext>
            </a:extLst>
          </p:cNvPr>
          <p:cNvSpPr txBox="1"/>
          <p:nvPr/>
        </p:nvSpPr>
        <p:spPr>
          <a:xfrm>
            <a:off x="5803122" y="1116351"/>
            <a:ext cx="1368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u="heavy" dirty="0">
                <a:uFill>
                  <a:solidFill>
                    <a:srgbClr val="FF0000"/>
                  </a:solidFill>
                </a:uFill>
              </a:rPr>
              <a:t>Distillation:</a:t>
            </a:r>
            <a:endParaRPr lang="zh-TW" altLang="en-US" sz="2000" u="heavy" dirty="0"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D76245B6-91E7-5C9F-3873-2ED6F2DDDDA5}"/>
              </a:ext>
            </a:extLst>
          </p:cNvPr>
          <p:cNvSpPr txBox="1"/>
          <p:nvPr/>
        </p:nvSpPr>
        <p:spPr>
          <a:xfrm>
            <a:off x="302665" y="3321454"/>
            <a:ext cx="1549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u="heavy" dirty="0">
                <a:uFill>
                  <a:solidFill>
                    <a:srgbClr val="FF0000"/>
                  </a:solidFill>
                </a:uFill>
              </a:rPr>
              <a:t>Reclamation:</a:t>
            </a:r>
            <a:endParaRPr lang="zh-TW" altLang="en-US" sz="2000" u="heavy" dirty="0">
              <a:uFill>
                <a:solidFill>
                  <a:srgbClr val="FF0000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061910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BC06167-9CC2-C555-6F37-D7C41DB9D2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grpSp>
        <p:nvGrpSpPr>
          <p:cNvPr id="56" name="群組 55">
            <a:extLst>
              <a:ext uri="{FF2B5EF4-FFF2-40B4-BE49-F238E27FC236}">
                <a16:creationId xmlns:a16="http://schemas.microsoft.com/office/drawing/2014/main" id="{796158E3-4C26-3ADD-9690-B74FCB591468}"/>
              </a:ext>
            </a:extLst>
          </p:cNvPr>
          <p:cNvGrpSpPr/>
          <p:nvPr/>
        </p:nvGrpSpPr>
        <p:grpSpPr>
          <a:xfrm>
            <a:off x="2090784" y="4145444"/>
            <a:ext cx="345558" cy="436987"/>
            <a:chOff x="532179" y="4081181"/>
            <a:chExt cx="340560" cy="39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7" name="筆跡 56">
                  <a:extLst>
                    <a:ext uri="{FF2B5EF4-FFF2-40B4-BE49-F238E27FC236}">
                      <a16:creationId xmlns:a16="http://schemas.microsoft.com/office/drawing/2014/main" id="{2221BC3D-9095-A371-DCF1-C906B5230440}"/>
                    </a:ext>
                  </a:extLst>
                </p14:cNvPr>
                <p14:cNvContentPartPr/>
                <p14:nvPr/>
              </p14:nvContentPartPr>
              <p14:xfrm>
                <a:off x="532179" y="4081181"/>
                <a:ext cx="335520" cy="360"/>
              </p14:xfrm>
            </p:contentPart>
          </mc:Choice>
          <mc:Fallback xmlns="">
            <p:pic>
              <p:nvPicPr>
                <p:cNvPr id="57" name="筆跡 56">
                  <a:extLst>
                    <a:ext uri="{FF2B5EF4-FFF2-40B4-BE49-F238E27FC236}">
                      <a16:creationId xmlns:a16="http://schemas.microsoft.com/office/drawing/2014/main" id="{2221BC3D-9095-A371-DCF1-C906B523044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14427" y="4063181"/>
                  <a:ext cx="37067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8" name="筆跡 57">
                  <a:extLst>
                    <a:ext uri="{FF2B5EF4-FFF2-40B4-BE49-F238E27FC236}">
                      <a16:creationId xmlns:a16="http://schemas.microsoft.com/office/drawing/2014/main" id="{56A9A7AB-0CAA-5850-0D5D-31402EEC34C7}"/>
                    </a:ext>
                  </a:extLst>
                </p14:cNvPr>
                <p14:cNvContentPartPr/>
                <p14:nvPr/>
              </p14:nvContentPartPr>
              <p14:xfrm>
                <a:off x="570339" y="4094861"/>
                <a:ext cx="293040" cy="338400"/>
              </p14:xfrm>
            </p:contentPart>
          </mc:Choice>
          <mc:Fallback xmlns="">
            <p:pic>
              <p:nvPicPr>
                <p:cNvPr id="58" name="筆跡 57">
                  <a:extLst>
                    <a:ext uri="{FF2B5EF4-FFF2-40B4-BE49-F238E27FC236}">
                      <a16:creationId xmlns:a16="http://schemas.microsoft.com/office/drawing/2014/main" id="{56A9A7AB-0CAA-5850-0D5D-31402EEC34C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52601" y="4078639"/>
                  <a:ext cx="328162" cy="37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9" name="筆跡 58">
                  <a:extLst>
                    <a:ext uri="{FF2B5EF4-FFF2-40B4-BE49-F238E27FC236}">
                      <a16:creationId xmlns:a16="http://schemas.microsoft.com/office/drawing/2014/main" id="{A0CC2BB5-FDC6-5166-57E2-0FC63AD95FA6}"/>
                    </a:ext>
                  </a:extLst>
                </p14:cNvPr>
                <p14:cNvContentPartPr/>
                <p14:nvPr/>
              </p14:nvContentPartPr>
              <p14:xfrm>
                <a:off x="641619" y="4260821"/>
                <a:ext cx="168840" cy="214920"/>
              </p14:xfrm>
            </p:contentPart>
          </mc:Choice>
          <mc:Fallback xmlns="">
            <p:pic>
              <p:nvPicPr>
                <p:cNvPr id="59" name="筆跡 58">
                  <a:extLst>
                    <a:ext uri="{FF2B5EF4-FFF2-40B4-BE49-F238E27FC236}">
                      <a16:creationId xmlns:a16="http://schemas.microsoft.com/office/drawing/2014/main" id="{A0CC2BB5-FDC6-5166-57E2-0FC63AD95FA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23884" y="4244564"/>
                  <a:ext cx="203956" cy="2471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60" name="筆跡 59">
                  <a:extLst>
                    <a:ext uri="{FF2B5EF4-FFF2-40B4-BE49-F238E27FC236}">
                      <a16:creationId xmlns:a16="http://schemas.microsoft.com/office/drawing/2014/main" id="{01337C12-F8C7-35BB-3519-56E41BB52B32}"/>
                    </a:ext>
                  </a:extLst>
                </p14:cNvPr>
                <p14:cNvContentPartPr/>
                <p14:nvPr/>
              </p14:nvContentPartPr>
              <p14:xfrm>
                <a:off x="591219" y="4139501"/>
                <a:ext cx="256320" cy="321480"/>
              </p14:xfrm>
            </p:contentPart>
          </mc:Choice>
          <mc:Fallback xmlns="">
            <p:pic>
              <p:nvPicPr>
                <p:cNvPr id="60" name="筆跡 59">
                  <a:extLst>
                    <a:ext uri="{FF2B5EF4-FFF2-40B4-BE49-F238E27FC236}">
                      <a16:creationId xmlns:a16="http://schemas.microsoft.com/office/drawing/2014/main" id="{01337C12-F8C7-35BB-3519-56E41BB52B3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73444" y="4123248"/>
                  <a:ext cx="291515" cy="353661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479FF8CF-941F-11C3-80D1-AC3B6A9C9C11}"/>
                </a:ext>
              </a:extLst>
            </p:cNvPr>
            <p:cNvGrpSpPr/>
            <p:nvPr/>
          </p:nvGrpSpPr>
          <p:grpSpPr>
            <a:xfrm>
              <a:off x="532179" y="4089461"/>
              <a:ext cx="340560" cy="384480"/>
              <a:chOff x="532179" y="4089461"/>
              <a:chExt cx="340560" cy="384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2" name="筆跡 61">
                    <a:extLst>
                      <a:ext uri="{FF2B5EF4-FFF2-40B4-BE49-F238E27FC236}">
                        <a16:creationId xmlns:a16="http://schemas.microsoft.com/office/drawing/2014/main" id="{61A43B90-118C-FCF2-6301-5CA06FD99F1C}"/>
                      </a:ext>
                    </a:extLst>
                  </p14:cNvPr>
                  <p14:cNvContentPartPr/>
                  <p14:nvPr/>
                </p14:nvContentPartPr>
                <p14:xfrm>
                  <a:off x="555939" y="4113581"/>
                  <a:ext cx="73440" cy="294840"/>
                </p14:xfrm>
              </p:contentPart>
            </mc:Choice>
            <mc:Fallback xmlns="">
              <p:pic>
                <p:nvPicPr>
                  <p:cNvPr id="62" name="筆跡 61">
                    <a:extLst>
                      <a:ext uri="{FF2B5EF4-FFF2-40B4-BE49-F238E27FC236}">
                        <a16:creationId xmlns:a16="http://schemas.microsoft.com/office/drawing/2014/main" id="{61A43B90-118C-FCF2-6301-5CA06FD99F1C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538200" y="4097309"/>
                    <a:ext cx="108563" cy="3270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" name="筆跡 62">
                    <a:extLst>
                      <a:ext uri="{FF2B5EF4-FFF2-40B4-BE49-F238E27FC236}">
                        <a16:creationId xmlns:a16="http://schemas.microsoft.com/office/drawing/2014/main" id="{4370D2E3-F20D-6E23-379B-B8826F4FE95B}"/>
                      </a:ext>
                    </a:extLst>
                  </p14:cNvPr>
                  <p14:cNvContentPartPr/>
                  <p14:nvPr/>
                </p14:nvContentPartPr>
                <p14:xfrm>
                  <a:off x="540459" y="4089461"/>
                  <a:ext cx="10080" cy="197640"/>
                </p14:xfrm>
              </p:contentPart>
            </mc:Choice>
            <mc:Fallback xmlns="">
              <p:pic>
                <p:nvPicPr>
                  <p:cNvPr id="63" name="筆跡 62">
                    <a:extLst>
                      <a:ext uri="{FF2B5EF4-FFF2-40B4-BE49-F238E27FC236}">
                        <a16:creationId xmlns:a16="http://schemas.microsoft.com/office/drawing/2014/main" id="{4370D2E3-F20D-6E23-379B-B8826F4FE95B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523659" y="4073208"/>
                    <a:ext cx="43344" cy="2298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4" name="筆跡 63">
                    <a:extLst>
                      <a:ext uri="{FF2B5EF4-FFF2-40B4-BE49-F238E27FC236}">
                        <a16:creationId xmlns:a16="http://schemas.microsoft.com/office/drawing/2014/main" id="{45CC2747-B8BA-F63D-5559-5C0D01428D51}"/>
                      </a:ext>
                    </a:extLst>
                  </p14:cNvPr>
                  <p14:cNvContentPartPr/>
                  <p14:nvPr/>
                </p14:nvContentPartPr>
                <p14:xfrm>
                  <a:off x="536139" y="4252901"/>
                  <a:ext cx="51120" cy="136080"/>
                </p14:xfrm>
              </p:contentPart>
            </mc:Choice>
            <mc:Fallback xmlns="">
              <p:pic>
                <p:nvPicPr>
                  <p:cNvPr id="64" name="筆跡 63">
                    <a:extLst>
                      <a:ext uri="{FF2B5EF4-FFF2-40B4-BE49-F238E27FC236}">
                        <a16:creationId xmlns:a16="http://schemas.microsoft.com/office/drawing/2014/main" id="{45CC2747-B8BA-F63D-5559-5C0D01428D5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518265" y="4236662"/>
                    <a:ext cx="86511" cy="1682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5" name="筆跡 64">
                    <a:extLst>
                      <a:ext uri="{FF2B5EF4-FFF2-40B4-BE49-F238E27FC236}">
                        <a16:creationId xmlns:a16="http://schemas.microsoft.com/office/drawing/2014/main" id="{85A2BE50-B89E-8178-6EEF-4D2553BC27E9}"/>
                      </a:ext>
                    </a:extLst>
                  </p14:cNvPr>
                  <p14:cNvContentPartPr/>
                  <p14:nvPr/>
                </p14:nvContentPartPr>
                <p14:xfrm>
                  <a:off x="532179" y="4324181"/>
                  <a:ext cx="158760" cy="127080"/>
                </p14:xfrm>
              </p:contentPart>
            </mc:Choice>
            <mc:Fallback xmlns="">
              <p:pic>
                <p:nvPicPr>
                  <p:cNvPr id="65" name="筆跡 64">
                    <a:extLst>
                      <a:ext uri="{FF2B5EF4-FFF2-40B4-BE49-F238E27FC236}">
                        <a16:creationId xmlns:a16="http://schemas.microsoft.com/office/drawing/2014/main" id="{85A2BE50-B89E-8178-6EEF-4D2553BC27E9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514421" y="4307930"/>
                    <a:ext cx="193922" cy="159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6" name="筆跡 65">
                    <a:extLst>
                      <a:ext uri="{FF2B5EF4-FFF2-40B4-BE49-F238E27FC236}">
                        <a16:creationId xmlns:a16="http://schemas.microsoft.com/office/drawing/2014/main" id="{AF531380-828F-8A9D-44FF-E20FF7AB8A59}"/>
                      </a:ext>
                    </a:extLst>
                  </p14:cNvPr>
                  <p14:cNvContentPartPr/>
                  <p14:nvPr/>
                </p14:nvContentPartPr>
                <p14:xfrm>
                  <a:off x="701739" y="4406981"/>
                  <a:ext cx="86400" cy="66960"/>
                </p14:xfrm>
              </p:contentPart>
            </mc:Choice>
            <mc:Fallback xmlns="">
              <p:pic>
                <p:nvPicPr>
                  <p:cNvPr id="66" name="筆跡 65">
                    <a:extLst>
                      <a:ext uri="{FF2B5EF4-FFF2-40B4-BE49-F238E27FC236}">
                        <a16:creationId xmlns:a16="http://schemas.microsoft.com/office/drawing/2014/main" id="{AF531380-828F-8A9D-44FF-E20FF7AB8A59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683961" y="4390729"/>
                    <a:ext cx="121600" cy="991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7" name="筆跡 66">
                    <a:extLst>
                      <a:ext uri="{FF2B5EF4-FFF2-40B4-BE49-F238E27FC236}">
                        <a16:creationId xmlns:a16="http://schemas.microsoft.com/office/drawing/2014/main" id="{A8CD7766-6B56-80C8-A043-0CF9A856DE36}"/>
                      </a:ext>
                    </a:extLst>
                  </p14:cNvPr>
                  <p14:cNvContentPartPr/>
                  <p14:nvPr/>
                </p14:nvContentPartPr>
                <p14:xfrm>
                  <a:off x="813339" y="4202501"/>
                  <a:ext cx="50760" cy="173880"/>
                </p14:xfrm>
              </p:contentPart>
            </mc:Choice>
            <mc:Fallback xmlns="">
              <p:pic>
                <p:nvPicPr>
                  <p:cNvPr id="67" name="筆跡 66">
                    <a:extLst>
                      <a:ext uri="{FF2B5EF4-FFF2-40B4-BE49-F238E27FC236}">
                        <a16:creationId xmlns:a16="http://schemas.microsoft.com/office/drawing/2014/main" id="{A8CD7766-6B56-80C8-A043-0CF9A856DE36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95591" y="4186251"/>
                    <a:ext cx="85902" cy="2060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8" name="筆跡 67">
                    <a:extLst>
                      <a:ext uri="{FF2B5EF4-FFF2-40B4-BE49-F238E27FC236}">
                        <a16:creationId xmlns:a16="http://schemas.microsoft.com/office/drawing/2014/main" id="{07BD4DE1-9A31-1218-B5CB-3769FFF490F8}"/>
                      </a:ext>
                    </a:extLst>
                  </p14:cNvPr>
                  <p14:cNvContentPartPr/>
                  <p14:nvPr/>
                </p14:nvContentPartPr>
                <p14:xfrm>
                  <a:off x="827739" y="4256861"/>
                  <a:ext cx="24480" cy="88560"/>
                </p14:xfrm>
              </p:contentPart>
            </mc:Choice>
            <mc:Fallback xmlns="">
              <p:pic>
                <p:nvPicPr>
                  <p:cNvPr id="68" name="筆跡 67">
                    <a:extLst>
                      <a:ext uri="{FF2B5EF4-FFF2-40B4-BE49-F238E27FC236}">
                        <a16:creationId xmlns:a16="http://schemas.microsoft.com/office/drawing/2014/main" id="{07BD4DE1-9A31-1218-B5CB-3769FFF490F8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09739" y="4240582"/>
                    <a:ext cx="60120" cy="1207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9" name="筆跡 68">
                    <a:extLst>
                      <a:ext uri="{FF2B5EF4-FFF2-40B4-BE49-F238E27FC236}">
                        <a16:creationId xmlns:a16="http://schemas.microsoft.com/office/drawing/2014/main" id="{F9095C6E-7117-C80A-6019-D65F1B0CB2F3}"/>
                      </a:ext>
                    </a:extLst>
                  </p14:cNvPr>
                  <p14:cNvContentPartPr/>
                  <p14:nvPr/>
                </p14:nvContentPartPr>
                <p14:xfrm>
                  <a:off x="855459" y="4118621"/>
                  <a:ext cx="360" cy="360"/>
                </p14:xfrm>
              </p:contentPart>
            </mc:Choice>
            <mc:Fallback xmlns="">
              <p:pic>
                <p:nvPicPr>
                  <p:cNvPr id="69" name="筆跡 68">
                    <a:extLst>
                      <a:ext uri="{FF2B5EF4-FFF2-40B4-BE49-F238E27FC236}">
                        <a16:creationId xmlns:a16="http://schemas.microsoft.com/office/drawing/2014/main" id="{F9095C6E-7117-C80A-6019-D65F1B0CB2F3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37459" y="4100621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70" name="筆跡 69">
                    <a:extLst>
                      <a:ext uri="{FF2B5EF4-FFF2-40B4-BE49-F238E27FC236}">
                        <a16:creationId xmlns:a16="http://schemas.microsoft.com/office/drawing/2014/main" id="{86E8405B-6973-F61A-9C35-5C499B706B2E}"/>
                      </a:ext>
                    </a:extLst>
                  </p14:cNvPr>
                  <p14:cNvContentPartPr/>
                  <p14:nvPr/>
                </p14:nvContentPartPr>
                <p14:xfrm>
                  <a:off x="855459" y="4106021"/>
                  <a:ext cx="360" cy="360"/>
                </p14:xfrm>
              </p:contentPart>
            </mc:Choice>
            <mc:Fallback xmlns="">
              <p:pic>
                <p:nvPicPr>
                  <p:cNvPr id="70" name="筆跡 69">
                    <a:extLst>
                      <a:ext uri="{FF2B5EF4-FFF2-40B4-BE49-F238E27FC236}">
                        <a16:creationId xmlns:a16="http://schemas.microsoft.com/office/drawing/2014/main" id="{86E8405B-6973-F61A-9C35-5C499B706B2E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37459" y="4088021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71" name="筆跡 70">
                    <a:extLst>
                      <a:ext uri="{FF2B5EF4-FFF2-40B4-BE49-F238E27FC236}">
                        <a16:creationId xmlns:a16="http://schemas.microsoft.com/office/drawing/2014/main" id="{C7DCBCF7-79FD-C153-6F4C-D73E62F88B78}"/>
                      </a:ext>
                    </a:extLst>
                  </p14:cNvPr>
                  <p14:cNvContentPartPr/>
                  <p14:nvPr/>
                </p14:nvContentPartPr>
                <p14:xfrm>
                  <a:off x="820899" y="4102061"/>
                  <a:ext cx="47520" cy="268200"/>
                </p14:xfrm>
              </p:contentPart>
            </mc:Choice>
            <mc:Fallback xmlns="">
              <p:pic>
                <p:nvPicPr>
                  <p:cNvPr id="71" name="筆跡 70">
                    <a:extLst>
                      <a:ext uri="{FF2B5EF4-FFF2-40B4-BE49-F238E27FC236}">
                        <a16:creationId xmlns:a16="http://schemas.microsoft.com/office/drawing/2014/main" id="{C7DCBCF7-79FD-C153-6F4C-D73E62F88B78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803168" y="4085826"/>
                    <a:ext cx="82628" cy="3003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72" name="筆跡 71">
                    <a:extLst>
                      <a:ext uri="{FF2B5EF4-FFF2-40B4-BE49-F238E27FC236}">
                        <a16:creationId xmlns:a16="http://schemas.microsoft.com/office/drawing/2014/main" id="{E66C618A-7A31-C1AE-9847-BAA1869070B4}"/>
                      </a:ext>
                    </a:extLst>
                  </p14:cNvPr>
                  <p14:cNvContentPartPr/>
                  <p14:nvPr/>
                </p14:nvContentPartPr>
                <p14:xfrm>
                  <a:off x="791019" y="4324181"/>
                  <a:ext cx="81720" cy="79200"/>
                </p14:xfrm>
              </p:contentPart>
            </mc:Choice>
            <mc:Fallback xmlns="">
              <p:pic>
                <p:nvPicPr>
                  <p:cNvPr id="72" name="筆跡 71">
                    <a:extLst>
                      <a:ext uri="{FF2B5EF4-FFF2-40B4-BE49-F238E27FC236}">
                        <a16:creationId xmlns:a16="http://schemas.microsoft.com/office/drawing/2014/main" id="{E66C618A-7A31-C1AE-9847-BAA1869070B4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773254" y="4307885"/>
                    <a:ext cx="116895" cy="1114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73" name="筆跡 72">
                    <a:extLst>
                      <a:ext uri="{FF2B5EF4-FFF2-40B4-BE49-F238E27FC236}">
                        <a16:creationId xmlns:a16="http://schemas.microsoft.com/office/drawing/2014/main" id="{0463E94C-868F-8A51-6CFD-681912C26C2D}"/>
                      </a:ext>
                    </a:extLst>
                  </p14:cNvPr>
                  <p14:cNvContentPartPr/>
                  <p14:nvPr/>
                </p14:nvContentPartPr>
                <p14:xfrm>
                  <a:off x="761859" y="4341101"/>
                  <a:ext cx="102240" cy="96480"/>
                </p14:xfrm>
              </p:contentPart>
            </mc:Choice>
            <mc:Fallback xmlns="">
              <p:pic>
                <p:nvPicPr>
                  <p:cNvPr id="73" name="筆跡 72">
                    <a:extLst>
                      <a:ext uri="{FF2B5EF4-FFF2-40B4-BE49-F238E27FC236}">
                        <a16:creationId xmlns:a16="http://schemas.microsoft.com/office/drawing/2014/main" id="{0463E94C-868F-8A51-6CFD-681912C26C2D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744109" y="4324859"/>
                    <a:ext cx="137385" cy="1286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5F160D0E-A550-0476-E38E-E643AF39F23F}"/>
              </a:ext>
            </a:extLst>
          </p:cNvPr>
          <p:cNvGrpSpPr/>
          <p:nvPr/>
        </p:nvGrpSpPr>
        <p:grpSpPr>
          <a:xfrm>
            <a:off x="2109250" y="4165297"/>
            <a:ext cx="314051" cy="394849"/>
            <a:chOff x="532179" y="4081181"/>
            <a:chExt cx="340560" cy="39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29" name="筆跡 28">
                  <a:extLst>
                    <a:ext uri="{FF2B5EF4-FFF2-40B4-BE49-F238E27FC236}">
                      <a16:creationId xmlns:a16="http://schemas.microsoft.com/office/drawing/2014/main" id="{EAE85730-0675-1F8C-9DBE-43C706CDEBCB}"/>
                    </a:ext>
                  </a:extLst>
                </p14:cNvPr>
                <p14:cNvContentPartPr/>
                <p14:nvPr/>
              </p14:nvContentPartPr>
              <p14:xfrm>
                <a:off x="532179" y="4081181"/>
                <a:ext cx="335520" cy="360"/>
              </p14:xfrm>
            </p:contentPart>
          </mc:Choice>
          <mc:Fallback xmlns="">
            <p:pic>
              <p:nvPicPr>
                <p:cNvPr id="29" name="筆跡 28">
                  <a:extLst>
                    <a:ext uri="{FF2B5EF4-FFF2-40B4-BE49-F238E27FC236}">
                      <a16:creationId xmlns:a16="http://schemas.microsoft.com/office/drawing/2014/main" id="{EAE85730-0675-1F8C-9DBE-43C706CDEBC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2672" y="4063181"/>
                  <a:ext cx="374144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3" name="筆跡 32">
                  <a:extLst>
                    <a:ext uri="{FF2B5EF4-FFF2-40B4-BE49-F238E27FC236}">
                      <a16:creationId xmlns:a16="http://schemas.microsoft.com/office/drawing/2014/main" id="{3195AD70-786F-2212-F555-05D04CAD569D}"/>
                    </a:ext>
                  </a:extLst>
                </p14:cNvPr>
                <p14:cNvContentPartPr/>
                <p14:nvPr/>
              </p14:nvContentPartPr>
              <p14:xfrm>
                <a:off x="570339" y="4094861"/>
                <a:ext cx="293040" cy="338400"/>
              </p14:xfrm>
            </p:contentPart>
          </mc:Choice>
          <mc:Fallback xmlns="">
            <p:pic>
              <p:nvPicPr>
                <p:cNvPr id="33" name="筆跡 32">
                  <a:extLst>
                    <a:ext uri="{FF2B5EF4-FFF2-40B4-BE49-F238E27FC236}">
                      <a16:creationId xmlns:a16="http://schemas.microsoft.com/office/drawing/2014/main" id="{3195AD70-786F-2212-F555-05D04CAD569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0829" y="4076899"/>
                  <a:ext cx="331670" cy="3739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4" name="筆跡 33">
                  <a:extLst>
                    <a:ext uri="{FF2B5EF4-FFF2-40B4-BE49-F238E27FC236}">
                      <a16:creationId xmlns:a16="http://schemas.microsoft.com/office/drawing/2014/main" id="{96322E13-937F-407A-5520-FBFB34F49EA0}"/>
                    </a:ext>
                  </a:extLst>
                </p14:cNvPr>
                <p14:cNvContentPartPr/>
                <p14:nvPr/>
              </p14:nvContentPartPr>
              <p14:xfrm>
                <a:off x="641619" y="4260821"/>
                <a:ext cx="168840" cy="214920"/>
              </p14:xfrm>
            </p:contentPart>
          </mc:Choice>
          <mc:Fallback xmlns="">
            <p:pic>
              <p:nvPicPr>
                <p:cNvPr id="34" name="筆跡 33">
                  <a:extLst>
                    <a:ext uri="{FF2B5EF4-FFF2-40B4-BE49-F238E27FC236}">
                      <a16:creationId xmlns:a16="http://schemas.microsoft.com/office/drawing/2014/main" id="{96322E13-937F-407A-5520-FBFB34F49EA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2122" y="4242821"/>
                  <a:ext cx="207443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5" name="筆跡 34">
                  <a:extLst>
                    <a:ext uri="{FF2B5EF4-FFF2-40B4-BE49-F238E27FC236}">
                      <a16:creationId xmlns:a16="http://schemas.microsoft.com/office/drawing/2014/main" id="{5B5E9F44-A0D0-A4D3-F13C-449FF676C07C}"/>
                    </a:ext>
                  </a:extLst>
                </p14:cNvPr>
                <p14:cNvContentPartPr/>
                <p14:nvPr/>
              </p14:nvContentPartPr>
              <p14:xfrm>
                <a:off x="591219" y="4139501"/>
                <a:ext cx="256320" cy="321480"/>
              </p14:xfrm>
            </p:contentPart>
          </mc:Choice>
          <mc:Fallback xmlns="">
            <p:pic>
              <p:nvPicPr>
                <p:cNvPr id="35" name="筆跡 34">
                  <a:extLst>
                    <a:ext uri="{FF2B5EF4-FFF2-40B4-BE49-F238E27FC236}">
                      <a16:creationId xmlns:a16="http://schemas.microsoft.com/office/drawing/2014/main" id="{5B5E9F44-A0D0-A4D3-F13C-449FF676C07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1682" y="4121521"/>
                  <a:ext cx="295002" cy="3570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25FCC824-B6A7-0EE7-6034-92B610450B7A}"/>
                </a:ext>
              </a:extLst>
            </p:cNvPr>
            <p:cNvGrpSpPr/>
            <p:nvPr/>
          </p:nvGrpSpPr>
          <p:grpSpPr>
            <a:xfrm>
              <a:off x="532179" y="4089461"/>
              <a:ext cx="340560" cy="384480"/>
              <a:chOff x="532179" y="4089461"/>
              <a:chExt cx="340560" cy="384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40" name="筆跡 39">
                    <a:extLst>
                      <a:ext uri="{FF2B5EF4-FFF2-40B4-BE49-F238E27FC236}">
                        <a16:creationId xmlns:a16="http://schemas.microsoft.com/office/drawing/2014/main" id="{F08353CB-BB52-C4F9-AB2A-5120EBF4CB57}"/>
                      </a:ext>
                    </a:extLst>
                  </p14:cNvPr>
                  <p14:cNvContentPartPr/>
                  <p14:nvPr/>
                </p14:nvContentPartPr>
                <p14:xfrm>
                  <a:off x="555939" y="4113581"/>
                  <a:ext cx="73440" cy="294840"/>
                </p14:xfrm>
              </p:contentPart>
            </mc:Choice>
            <mc:Fallback xmlns="">
              <p:pic>
                <p:nvPicPr>
                  <p:cNvPr id="40" name="筆跡 39">
                    <a:extLst>
                      <a:ext uri="{FF2B5EF4-FFF2-40B4-BE49-F238E27FC236}">
                        <a16:creationId xmlns:a16="http://schemas.microsoft.com/office/drawing/2014/main" id="{F08353CB-BB52-C4F9-AB2A-5120EBF4CB5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36407" y="4095603"/>
                    <a:ext cx="112113" cy="3304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41" name="筆跡 40">
                    <a:extLst>
                      <a:ext uri="{FF2B5EF4-FFF2-40B4-BE49-F238E27FC236}">
                        <a16:creationId xmlns:a16="http://schemas.microsoft.com/office/drawing/2014/main" id="{B39664A4-CC37-F61A-01F8-5ACAAA39009C}"/>
                      </a:ext>
                    </a:extLst>
                  </p14:cNvPr>
                  <p14:cNvContentPartPr/>
                  <p14:nvPr/>
                </p14:nvContentPartPr>
                <p14:xfrm>
                  <a:off x="540459" y="4089461"/>
                  <a:ext cx="10080" cy="197640"/>
                </p14:xfrm>
              </p:contentPart>
            </mc:Choice>
            <mc:Fallback xmlns="">
              <p:pic>
                <p:nvPicPr>
                  <p:cNvPr id="41" name="筆跡 40">
                    <a:extLst>
                      <a:ext uri="{FF2B5EF4-FFF2-40B4-BE49-F238E27FC236}">
                        <a16:creationId xmlns:a16="http://schemas.microsoft.com/office/drawing/2014/main" id="{B39664A4-CC37-F61A-01F8-5ACAAA39009C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521792" y="4071461"/>
                    <a:ext cx="47040" cy="23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42" name="筆跡 41">
                    <a:extLst>
                      <a:ext uri="{FF2B5EF4-FFF2-40B4-BE49-F238E27FC236}">
                        <a16:creationId xmlns:a16="http://schemas.microsoft.com/office/drawing/2014/main" id="{51869595-0D15-5740-6002-9EB62A3C61D1}"/>
                      </a:ext>
                    </a:extLst>
                  </p14:cNvPr>
                  <p14:cNvContentPartPr/>
                  <p14:nvPr/>
                </p14:nvContentPartPr>
                <p14:xfrm>
                  <a:off x="536139" y="4252901"/>
                  <a:ext cx="51120" cy="136080"/>
                </p14:xfrm>
              </p:contentPart>
            </mc:Choice>
            <mc:Fallback xmlns="">
              <p:pic>
                <p:nvPicPr>
                  <p:cNvPr id="42" name="筆跡 41">
                    <a:extLst>
                      <a:ext uri="{FF2B5EF4-FFF2-40B4-BE49-F238E27FC236}">
                        <a16:creationId xmlns:a16="http://schemas.microsoft.com/office/drawing/2014/main" id="{51869595-0D15-5740-6002-9EB62A3C61D1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16477" y="4234901"/>
                    <a:ext cx="90050" cy="17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43" name="筆跡 42">
                    <a:extLst>
                      <a:ext uri="{FF2B5EF4-FFF2-40B4-BE49-F238E27FC236}">
                        <a16:creationId xmlns:a16="http://schemas.microsoft.com/office/drawing/2014/main" id="{1881C2B1-8D5A-3292-AACE-4E5FB3582251}"/>
                      </a:ext>
                    </a:extLst>
                  </p14:cNvPr>
                  <p14:cNvContentPartPr/>
                  <p14:nvPr/>
                </p14:nvContentPartPr>
                <p14:xfrm>
                  <a:off x="532179" y="4324181"/>
                  <a:ext cx="158760" cy="127080"/>
                </p14:xfrm>
              </p:contentPart>
            </mc:Choice>
            <mc:Fallback xmlns="">
              <p:pic>
                <p:nvPicPr>
                  <p:cNvPr id="43" name="筆跡 42">
                    <a:extLst>
                      <a:ext uri="{FF2B5EF4-FFF2-40B4-BE49-F238E27FC236}">
                        <a16:creationId xmlns:a16="http://schemas.microsoft.com/office/drawing/2014/main" id="{1881C2B1-8D5A-3292-AACE-4E5FB3582251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12675" y="4306181"/>
                    <a:ext cx="197377" cy="16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4" name="筆跡 43">
                    <a:extLst>
                      <a:ext uri="{FF2B5EF4-FFF2-40B4-BE49-F238E27FC236}">
                        <a16:creationId xmlns:a16="http://schemas.microsoft.com/office/drawing/2014/main" id="{E4E75911-F5E4-493B-85B2-CB6968A132AC}"/>
                      </a:ext>
                    </a:extLst>
                  </p14:cNvPr>
                  <p14:cNvContentPartPr/>
                  <p14:nvPr/>
                </p14:nvContentPartPr>
                <p14:xfrm>
                  <a:off x="701739" y="4406981"/>
                  <a:ext cx="86400" cy="66960"/>
                </p14:xfrm>
              </p:contentPart>
            </mc:Choice>
            <mc:Fallback xmlns="">
              <p:pic>
                <p:nvPicPr>
                  <p:cNvPr id="44" name="筆跡 43">
                    <a:extLst>
                      <a:ext uri="{FF2B5EF4-FFF2-40B4-BE49-F238E27FC236}">
                        <a16:creationId xmlns:a16="http://schemas.microsoft.com/office/drawing/2014/main" id="{E4E75911-F5E4-493B-85B2-CB6968A132AC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82191" y="4388981"/>
                    <a:ext cx="125104" cy="10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47" name="筆跡 46">
                    <a:extLst>
                      <a:ext uri="{FF2B5EF4-FFF2-40B4-BE49-F238E27FC236}">
                        <a16:creationId xmlns:a16="http://schemas.microsoft.com/office/drawing/2014/main" id="{630C5ECB-43C8-EB9C-606B-415A5C02341E}"/>
                      </a:ext>
                    </a:extLst>
                  </p14:cNvPr>
                  <p14:cNvContentPartPr/>
                  <p14:nvPr/>
                </p14:nvContentPartPr>
                <p14:xfrm>
                  <a:off x="813339" y="4202501"/>
                  <a:ext cx="50760" cy="173880"/>
                </p14:xfrm>
              </p:contentPart>
            </mc:Choice>
            <mc:Fallback xmlns="">
              <p:pic>
                <p:nvPicPr>
                  <p:cNvPr id="47" name="筆跡 46">
                    <a:extLst>
                      <a:ext uri="{FF2B5EF4-FFF2-40B4-BE49-F238E27FC236}">
                        <a16:creationId xmlns:a16="http://schemas.microsoft.com/office/drawing/2014/main" id="{630C5ECB-43C8-EB9C-606B-415A5C02341E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793816" y="4184501"/>
                    <a:ext cx="89416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48" name="筆跡 47">
                    <a:extLst>
                      <a:ext uri="{FF2B5EF4-FFF2-40B4-BE49-F238E27FC236}">
                        <a16:creationId xmlns:a16="http://schemas.microsoft.com/office/drawing/2014/main" id="{A515A294-114A-6B66-34C2-E2C8DEC249D5}"/>
                      </a:ext>
                    </a:extLst>
                  </p14:cNvPr>
                  <p14:cNvContentPartPr/>
                  <p14:nvPr/>
                </p14:nvContentPartPr>
                <p14:xfrm>
                  <a:off x="827739" y="4256861"/>
                  <a:ext cx="24480" cy="88560"/>
                </p14:xfrm>
              </p:contentPart>
            </mc:Choice>
            <mc:Fallback xmlns="">
              <p:pic>
                <p:nvPicPr>
                  <p:cNvPr id="48" name="筆跡 47">
                    <a:extLst>
                      <a:ext uri="{FF2B5EF4-FFF2-40B4-BE49-F238E27FC236}">
                        <a16:creationId xmlns:a16="http://schemas.microsoft.com/office/drawing/2014/main" id="{A515A294-114A-6B66-34C2-E2C8DEC249D5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807997" y="4238861"/>
                    <a:ext cx="63569" cy="12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49" name="筆跡 48">
                    <a:extLst>
                      <a:ext uri="{FF2B5EF4-FFF2-40B4-BE49-F238E27FC236}">
                        <a16:creationId xmlns:a16="http://schemas.microsoft.com/office/drawing/2014/main" id="{06D33689-429F-64B8-522D-CCF46FBC70D9}"/>
                      </a:ext>
                    </a:extLst>
                  </p14:cNvPr>
                  <p14:cNvContentPartPr/>
                  <p14:nvPr/>
                </p14:nvContentPartPr>
                <p14:xfrm>
                  <a:off x="855459" y="4118621"/>
                  <a:ext cx="360" cy="360"/>
                </p14:xfrm>
              </p:contentPart>
            </mc:Choice>
            <mc:Fallback xmlns="">
              <p:pic>
                <p:nvPicPr>
                  <p:cNvPr id="49" name="筆跡 48">
                    <a:extLst>
                      <a:ext uri="{FF2B5EF4-FFF2-40B4-BE49-F238E27FC236}">
                        <a16:creationId xmlns:a16="http://schemas.microsoft.com/office/drawing/2014/main" id="{06D33689-429F-64B8-522D-CCF46FBC70D9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37459" y="4100621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76" name="筆跡 75">
                    <a:extLst>
                      <a:ext uri="{FF2B5EF4-FFF2-40B4-BE49-F238E27FC236}">
                        <a16:creationId xmlns:a16="http://schemas.microsoft.com/office/drawing/2014/main" id="{512CE2F2-FE05-3C39-ECD4-591806D9136A}"/>
                      </a:ext>
                    </a:extLst>
                  </p14:cNvPr>
                  <p14:cNvContentPartPr/>
                  <p14:nvPr/>
                </p14:nvContentPartPr>
                <p14:xfrm>
                  <a:off x="855459" y="4106021"/>
                  <a:ext cx="360" cy="360"/>
                </p14:xfrm>
              </p:contentPart>
            </mc:Choice>
            <mc:Fallback xmlns="">
              <p:pic>
                <p:nvPicPr>
                  <p:cNvPr id="76" name="筆跡 75">
                    <a:extLst>
                      <a:ext uri="{FF2B5EF4-FFF2-40B4-BE49-F238E27FC236}">
                        <a16:creationId xmlns:a16="http://schemas.microsoft.com/office/drawing/2014/main" id="{512CE2F2-FE05-3C39-ECD4-591806D9136A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37459" y="4088021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77" name="筆跡 76">
                    <a:extLst>
                      <a:ext uri="{FF2B5EF4-FFF2-40B4-BE49-F238E27FC236}">
                        <a16:creationId xmlns:a16="http://schemas.microsoft.com/office/drawing/2014/main" id="{FC84637C-D3FD-EAC7-5E99-9A06C24A7C38}"/>
                      </a:ext>
                    </a:extLst>
                  </p14:cNvPr>
                  <p14:cNvContentPartPr/>
                  <p14:nvPr/>
                </p14:nvContentPartPr>
                <p14:xfrm>
                  <a:off x="820899" y="4102061"/>
                  <a:ext cx="47520" cy="268200"/>
                </p14:xfrm>
              </p:contentPart>
            </mc:Choice>
            <mc:Fallback xmlns="">
              <p:pic>
                <p:nvPicPr>
                  <p:cNvPr id="77" name="筆跡 76">
                    <a:extLst>
                      <a:ext uri="{FF2B5EF4-FFF2-40B4-BE49-F238E27FC236}">
                        <a16:creationId xmlns:a16="http://schemas.microsoft.com/office/drawing/2014/main" id="{FC84637C-D3FD-EAC7-5E99-9A06C24A7C38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801424" y="4084085"/>
                    <a:ext cx="86081" cy="3037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78" name="筆跡 77">
                    <a:extLst>
                      <a:ext uri="{FF2B5EF4-FFF2-40B4-BE49-F238E27FC236}">
                        <a16:creationId xmlns:a16="http://schemas.microsoft.com/office/drawing/2014/main" id="{1955556D-E327-3B88-0FE4-D0AA297F9488}"/>
                      </a:ext>
                    </a:extLst>
                  </p14:cNvPr>
                  <p14:cNvContentPartPr/>
                  <p14:nvPr/>
                </p14:nvContentPartPr>
                <p14:xfrm>
                  <a:off x="791019" y="4324181"/>
                  <a:ext cx="81720" cy="79200"/>
                </p14:xfrm>
              </p:contentPart>
            </mc:Choice>
            <mc:Fallback xmlns="">
              <p:pic>
                <p:nvPicPr>
                  <p:cNvPr id="78" name="筆跡 77">
                    <a:extLst>
                      <a:ext uri="{FF2B5EF4-FFF2-40B4-BE49-F238E27FC236}">
                        <a16:creationId xmlns:a16="http://schemas.microsoft.com/office/drawing/2014/main" id="{1955556D-E327-3B88-0FE4-D0AA297F9488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771469" y="4306181"/>
                    <a:ext cx="120429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79" name="筆跡 78">
                    <a:extLst>
                      <a:ext uri="{FF2B5EF4-FFF2-40B4-BE49-F238E27FC236}">
                        <a16:creationId xmlns:a16="http://schemas.microsoft.com/office/drawing/2014/main" id="{5A801590-FAD0-3EDD-E450-F55B04459151}"/>
                      </a:ext>
                    </a:extLst>
                  </p14:cNvPr>
                  <p14:cNvContentPartPr/>
                  <p14:nvPr/>
                </p14:nvContentPartPr>
                <p14:xfrm>
                  <a:off x="761859" y="4341101"/>
                  <a:ext cx="102240" cy="96480"/>
                </p14:xfrm>
              </p:contentPart>
            </mc:Choice>
            <mc:Fallback xmlns="">
              <p:pic>
                <p:nvPicPr>
                  <p:cNvPr id="79" name="筆跡 78">
                    <a:extLst>
                      <a:ext uri="{FF2B5EF4-FFF2-40B4-BE49-F238E27FC236}">
                        <a16:creationId xmlns:a16="http://schemas.microsoft.com/office/drawing/2014/main" id="{5A801590-FAD0-3EDD-E450-F55B04459151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742348" y="4323101"/>
                    <a:ext cx="140873" cy="1321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Reclamation: Distillation and Reclamation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BAD2E4C6-F419-ABF4-3F3D-A2FC4A068DF8}"/>
              </a:ext>
            </a:extLst>
          </p:cNvPr>
          <p:cNvSpPr/>
          <p:nvPr/>
        </p:nvSpPr>
        <p:spPr>
          <a:xfrm>
            <a:off x="6526626" y="4329521"/>
            <a:ext cx="2015406" cy="298666"/>
          </a:xfrm>
          <a:prstGeom prst="rightArrow">
            <a:avLst/>
          </a:prstGeom>
          <a:solidFill>
            <a:srgbClr val="FFFF99"/>
          </a:solidFill>
          <a:ln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D88CF6B-E453-69F5-F193-F3699D9A0BE2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9104145" y="3912209"/>
            <a:ext cx="1162494" cy="828041"/>
          </a:xfrm>
          <a:prstGeom prst="rect">
            <a:avLst/>
          </a:prstGeom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86010DF3-E8EC-A1C6-CC05-095FEDE5D045}"/>
              </a:ext>
            </a:extLst>
          </p:cNvPr>
          <p:cNvSpPr txBox="1"/>
          <p:nvPr/>
        </p:nvSpPr>
        <p:spPr>
          <a:xfrm>
            <a:off x="9346998" y="4887386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/>
              <a:t>GeO</a:t>
            </a:r>
            <a:r>
              <a:rPr lang="en-US" altLang="zh-TW" baseline="-25000" dirty="0"/>
              <a:t>2</a:t>
            </a:r>
            <a:endParaRPr lang="zh-TW" altLang="en-US" baseline="-25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74" name="筆跡 73">
                <a:extLst>
                  <a:ext uri="{FF2B5EF4-FFF2-40B4-BE49-F238E27FC236}">
                    <a16:creationId xmlns:a16="http://schemas.microsoft.com/office/drawing/2014/main" id="{466449AA-EFAA-87C6-AABE-54643F3509CD}"/>
                  </a:ext>
                </a:extLst>
              </p14:cNvPr>
              <p14:cNvContentPartPr/>
              <p14:nvPr/>
            </p14:nvContentPartPr>
            <p14:xfrm>
              <a:off x="3228167" y="4390302"/>
              <a:ext cx="293478" cy="45719"/>
            </p14:xfrm>
          </p:contentPart>
        </mc:Choice>
        <mc:Fallback xmlns="">
          <p:pic>
            <p:nvPicPr>
              <p:cNvPr id="74" name="筆跡 73">
                <a:extLst>
                  <a:ext uri="{FF2B5EF4-FFF2-40B4-BE49-F238E27FC236}">
                    <a16:creationId xmlns:a16="http://schemas.microsoft.com/office/drawing/2014/main" id="{466449AA-EFAA-87C6-AABE-54643F3509CD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3219165" y="4381302"/>
                <a:ext cx="311123" cy="63359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文字方塊 31">
            <a:extLst>
              <a:ext uri="{FF2B5EF4-FFF2-40B4-BE49-F238E27FC236}">
                <a16:creationId xmlns:a16="http://schemas.microsoft.com/office/drawing/2014/main" id="{3CDB5A43-FE97-6CFE-CAF4-48EC3F4C9B72}"/>
              </a:ext>
            </a:extLst>
          </p:cNvPr>
          <p:cNvSpPr txBox="1"/>
          <p:nvPr/>
        </p:nvSpPr>
        <p:spPr>
          <a:xfrm>
            <a:off x="5722290" y="3060801"/>
            <a:ext cx="35042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dirty="0"/>
              <a:t>Dry out the precipitate  with </a:t>
            </a:r>
            <a:r>
              <a:rPr lang="en-US" altLang="zh-TW" sz="1600" dirty="0" err="1"/>
              <a:t>Ar</a:t>
            </a:r>
            <a:br>
              <a:rPr lang="en-US" altLang="zh-TW" sz="1600" dirty="0"/>
            </a:br>
            <a:r>
              <a:rPr lang="en-US" altLang="zh-TW" sz="1600" dirty="0"/>
              <a:t>and</a:t>
            </a:r>
          </a:p>
          <a:p>
            <a:pPr algn="ctr"/>
            <a:r>
              <a:rPr lang="en-US" altLang="zh-TW" sz="1600" dirty="0"/>
              <a:t>Heated at 150°C to remove residual</a:t>
            </a:r>
            <a:r>
              <a:rPr lang="zh-TW" altLang="en-US" sz="1600" dirty="0"/>
              <a:t> </a:t>
            </a:r>
            <a:r>
              <a:rPr lang="en-US" altLang="zh-TW" sz="1600" dirty="0"/>
              <a:t> HCl</a:t>
            </a:r>
            <a:endParaRPr lang="en-US" altLang="zh-TW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A3D36E6-E183-4E58-A64F-498656C6F262}"/>
              </a:ext>
            </a:extLst>
          </p:cNvPr>
          <p:cNvSpPr/>
          <p:nvPr/>
        </p:nvSpPr>
        <p:spPr>
          <a:xfrm>
            <a:off x="216099" y="578210"/>
            <a:ext cx="936104" cy="2978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i="1" dirty="0">
                <a:solidFill>
                  <a:schemeClr val="tx1"/>
                </a:solidFill>
              </a:rPr>
              <a:t>Method</a:t>
            </a:r>
            <a:endParaRPr lang="zh-TW" altLang="en-US" i="1" dirty="0">
              <a:solidFill>
                <a:schemeClr val="tx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A3D6222-BCF9-F2A0-D371-E7466D46634C}"/>
              </a:ext>
            </a:extLst>
          </p:cNvPr>
          <p:cNvSpPr txBox="1"/>
          <p:nvPr/>
        </p:nvSpPr>
        <p:spPr>
          <a:xfrm>
            <a:off x="1296219" y="496284"/>
            <a:ext cx="2670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i="1" dirty="0"/>
              <a:t>HCl capture method</a:t>
            </a:r>
            <a:endParaRPr lang="zh-TW" altLang="en-US" sz="24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75" name="筆跡 74">
                <a:extLst>
                  <a:ext uri="{FF2B5EF4-FFF2-40B4-BE49-F238E27FC236}">
                    <a16:creationId xmlns:a16="http://schemas.microsoft.com/office/drawing/2014/main" id="{71B79475-B3F5-C748-4D45-45012FEE7BC4}"/>
                  </a:ext>
                </a:extLst>
              </p14:cNvPr>
              <p14:cNvContentPartPr/>
              <p14:nvPr/>
            </p14:nvContentPartPr>
            <p14:xfrm>
              <a:off x="1385782" y="895133"/>
              <a:ext cx="2502725" cy="360"/>
            </p14:xfrm>
          </p:contentPart>
        </mc:Choice>
        <mc:Fallback xmlns="">
          <p:pic>
            <p:nvPicPr>
              <p:cNvPr id="75" name="筆跡 74">
                <a:extLst>
                  <a:ext uri="{FF2B5EF4-FFF2-40B4-BE49-F238E27FC236}">
                    <a16:creationId xmlns:a16="http://schemas.microsoft.com/office/drawing/2014/main" id="{71B79475-B3F5-C748-4D45-45012FEE7BC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376422" y="876053"/>
                <a:ext cx="2521445" cy="3816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群組 5">
            <a:extLst>
              <a:ext uri="{FF2B5EF4-FFF2-40B4-BE49-F238E27FC236}">
                <a16:creationId xmlns:a16="http://schemas.microsoft.com/office/drawing/2014/main" id="{FFE62AE9-A28E-04FA-BB02-9029AD5BA835}"/>
              </a:ext>
            </a:extLst>
          </p:cNvPr>
          <p:cNvGrpSpPr/>
          <p:nvPr/>
        </p:nvGrpSpPr>
        <p:grpSpPr>
          <a:xfrm>
            <a:off x="199612" y="2454679"/>
            <a:ext cx="1186170" cy="750065"/>
            <a:chOff x="199612" y="1536248"/>
            <a:chExt cx="1186170" cy="750065"/>
          </a:xfrm>
        </p:grpSpPr>
        <p:grpSp>
          <p:nvGrpSpPr>
            <p:cNvPr id="82" name="群組 81">
              <a:extLst>
                <a:ext uri="{FF2B5EF4-FFF2-40B4-BE49-F238E27FC236}">
                  <a16:creationId xmlns:a16="http://schemas.microsoft.com/office/drawing/2014/main" id="{ABEFDDDD-4FB6-249E-FCF9-A5838ECCCFDD}"/>
                </a:ext>
              </a:extLst>
            </p:cNvPr>
            <p:cNvGrpSpPr/>
            <p:nvPr/>
          </p:nvGrpSpPr>
          <p:grpSpPr>
            <a:xfrm rot="5400000">
              <a:off x="595026" y="1140834"/>
              <a:ext cx="395342" cy="1186170"/>
              <a:chOff x="223240" y="2218491"/>
              <a:chExt cx="395342" cy="1186170"/>
            </a:xfrm>
          </p:grpSpPr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B9E20D74-83E1-239E-EA3B-6F9262FE08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23240" y="2218491"/>
                <a:ext cx="395342" cy="843128"/>
              </a:xfrm>
              <a:prstGeom prst="rect">
                <a:avLst/>
              </a:prstGeom>
            </p:spPr>
          </p:pic>
          <p:pic>
            <p:nvPicPr>
              <p:cNvPr id="55" name="圖片 54">
                <a:extLst>
                  <a:ext uri="{FF2B5EF4-FFF2-40B4-BE49-F238E27FC236}">
                    <a16:creationId xmlns:a16="http://schemas.microsoft.com/office/drawing/2014/main" id="{8910ACCB-C136-9EC1-9C61-73458A2B42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80925" y="2966048"/>
                <a:ext cx="262308" cy="438613"/>
              </a:xfrm>
              <a:prstGeom prst="rect">
                <a:avLst/>
              </a:prstGeom>
            </p:spPr>
          </p:pic>
        </p:grpSp>
        <p:sp>
          <p:nvSpPr>
            <p:cNvPr id="83" name="文字方塊 82">
              <a:extLst>
                <a:ext uri="{FF2B5EF4-FFF2-40B4-BE49-F238E27FC236}">
                  <a16:creationId xmlns:a16="http://schemas.microsoft.com/office/drawing/2014/main" id="{51A9C4C1-06A1-A631-474B-D61DD7625D87}"/>
                </a:ext>
              </a:extLst>
            </p:cNvPr>
            <p:cNvSpPr txBox="1"/>
            <p:nvPr/>
          </p:nvSpPr>
          <p:spPr>
            <a:xfrm>
              <a:off x="360718" y="1978536"/>
              <a:ext cx="7505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400" dirty="0"/>
                <a:t>2ml HCl</a:t>
              </a:r>
              <a:endParaRPr lang="en-US" altLang="zh-TW" sz="2000" dirty="0"/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B124D883-3EEF-5E74-7BA0-874F8F83F49F}"/>
              </a:ext>
            </a:extLst>
          </p:cNvPr>
          <p:cNvPicPr>
            <a:picLocks noChangeAspect="1"/>
          </p:cNvPicPr>
          <p:nvPr/>
        </p:nvPicPr>
        <p:blipFill>
          <a:blip r:embed="rId9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4343" y="4379961"/>
            <a:ext cx="148587" cy="159200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1BE08056-C236-1B6E-6646-3AC52E2D84BD}"/>
              </a:ext>
            </a:extLst>
          </p:cNvPr>
          <p:cNvGrpSpPr/>
          <p:nvPr/>
        </p:nvGrpSpPr>
        <p:grpSpPr>
          <a:xfrm>
            <a:off x="0" y="3492097"/>
            <a:ext cx="1871666" cy="586559"/>
            <a:chOff x="0" y="2573666"/>
            <a:chExt cx="1871666" cy="58655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33344BDC-83B7-9989-6A58-9123AD4C5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3363" y="2573666"/>
              <a:ext cx="251213" cy="269156"/>
            </a:xfrm>
            <a:prstGeom prst="rect">
              <a:avLst/>
            </a:prstGeom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11E2993E-C10E-B682-15F2-3C21D82837D8}"/>
                </a:ext>
              </a:extLst>
            </p:cNvPr>
            <p:cNvSpPr txBox="1"/>
            <p:nvPr/>
          </p:nvSpPr>
          <p:spPr>
            <a:xfrm>
              <a:off x="0" y="2883226"/>
              <a:ext cx="18716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baseline="30000" dirty="0" err="1"/>
                <a:t>Nat</a:t>
              </a:r>
              <a:r>
                <a:rPr lang="en-US" altLang="zh-TW" sz="1200" dirty="0" err="1"/>
                <a:t>Ge</a:t>
              </a:r>
              <a:r>
                <a:rPr lang="en-US" altLang="zh-TW" sz="1200" dirty="0"/>
                <a:t> pieces mass ~150 mg</a:t>
              </a:r>
              <a:endParaRPr lang="zh-TW" altLang="en-US" sz="1200" dirty="0"/>
            </a:p>
          </p:txBody>
        </p: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A82A2CDE-542F-C554-5CAE-C2F619D0B8E5}"/>
              </a:ext>
            </a:extLst>
          </p:cNvPr>
          <p:cNvPicPr>
            <a:picLocks noChangeAspect="1"/>
          </p:cNvPicPr>
          <p:nvPr/>
        </p:nvPicPr>
        <p:blipFill>
          <a:blip r:embed="rId97"/>
          <a:stretch>
            <a:fillRect/>
          </a:stretch>
        </p:blipFill>
        <p:spPr>
          <a:xfrm>
            <a:off x="3229461" y="4425617"/>
            <a:ext cx="304982" cy="170528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47DFE82B-B259-E46F-450E-764F26D59F2B}"/>
              </a:ext>
            </a:extLst>
          </p:cNvPr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>
            <a:off x="1276744" y="1864680"/>
            <a:ext cx="4916019" cy="379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94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BC06167-9CC2-C555-6F37-D7C41DB9D2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Reclamation: Distillation and Reclamation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BAD2E4C6-F419-ABF4-3F3D-A2FC4A068DF8}"/>
              </a:ext>
            </a:extLst>
          </p:cNvPr>
          <p:cNvSpPr/>
          <p:nvPr/>
        </p:nvSpPr>
        <p:spPr>
          <a:xfrm>
            <a:off x="6041932" y="4305126"/>
            <a:ext cx="2015406" cy="298666"/>
          </a:xfrm>
          <a:prstGeom prst="rightArrow">
            <a:avLst/>
          </a:prstGeom>
          <a:solidFill>
            <a:srgbClr val="FFFF99"/>
          </a:solidFill>
          <a:ln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D88CF6B-E453-69F5-F193-F3699D9A0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4722" y="3989988"/>
            <a:ext cx="1162494" cy="828041"/>
          </a:xfrm>
          <a:prstGeom prst="rect">
            <a:avLst/>
          </a:prstGeom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86010DF3-E8EC-A1C6-CC05-095FEDE5D045}"/>
              </a:ext>
            </a:extLst>
          </p:cNvPr>
          <p:cNvSpPr txBox="1"/>
          <p:nvPr/>
        </p:nvSpPr>
        <p:spPr>
          <a:xfrm>
            <a:off x="9188856" y="4945758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/>
              <a:t>GeO</a:t>
            </a:r>
            <a:r>
              <a:rPr lang="en-US" altLang="zh-TW" baseline="-25000" dirty="0"/>
              <a:t>2</a:t>
            </a:r>
            <a:endParaRPr lang="zh-TW" altLang="en-US" baseline="-25000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3CDB5A43-FE97-6CFE-CAF4-48EC3F4C9B72}"/>
              </a:ext>
            </a:extLst>
          </p:cNvPr>
          <p:cNvSpPr txBox="1"/>
          <p:nvPr/>
        </p:nvSpPr>
        <p:spPr>
          <a:xfrm>
            <a:off x="5357447" y="3155737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Dry out the precipitate </a:t>
            </a:r>
            <a:br>
              <a:rPr lang="en-US" altLang="zh-TW" dirty="0"/>
            </a:br>
            <a:r>
              <a:rPr lang="en-US" altLang="zh-TW" dirty="0"/>
              <a:t>and</a:t>
            </a:r>
          </a:p>
          <a:p>
            <a:pPr algn="ctr"/>
            <a:r>
              <a:rPr lang="en-US" altLang="zh-TW" dirty="0"/>
              <a:t>Heated</a:t>
            </a:r>
            <a:r>
              <a:rPr lang="zh-TW" altLang="en-US" dirty="0"/>
              <a:t> </a:t>
            </a:r>
            <a:r>
              <a:rPr lang="en-US" altLang="zh-TW" dirty="0"/>
              <a:t>at 350°C to remove salt</a:t>
            </a:r>
          </a:p>
          <a:p>
            <a:pPr algn="ctr"/>
            <a:endParaRPr lang="en-US" altLang="zh-TW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A3D36E6-E183-4E58-A64F-498656C6F262}"/>
              </a:ext>
            </a:extLst>
          </p:cNvPr>
          <p:cNvSpPr/>
          <p:nvPr/>
        </p:nvSpPr>
        <p:spPr>
          <a:xfrm>
            <a:off x="216099" y="578210"/>
            <a:ext cx="936104" cy="2978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i="1" dirty="0">
                <a:solidFill>
                  <a:schemeClr val="tx1"/>
                </a:solidFill>
              </a:rPr>
              <a:t>Method</a:t>
            </a:r>
            <a:endParaRPr lang="zh-TW" altLang="en-US" i="1" dirty="0">
              <a:solidFill>
                <a:schemeClr val="tx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5FB2F6B-6283-A977-19B9-C2422D72F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52" y="1912473"/>
            <a:ext cx="5040560" cy="3573531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1E9947EB-B437-82C2-9B8E-7903BC8EDE51}"/>
              </a:ext>
            </a:extLst>
          </p:cNvPr>
          <p:cNvSpPr txBox="1"/>
          <p:nvPr/>
        </p:nvSpPr>
        <p:spPr>
          <a:xfrm>
            <a:off x="3353765" y="466179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NH</a:t>
            </a:r>
            <a:r>
              <a:rPr lang="en-US" altLang="zh-TW" baseline="-25000" dirty="0"/>
              <a:t>4</a:t>
            </a:r>
            <a:r>
              <a:rPr lang="en-US" altLang="zh-TW" dirty="0"/>
              <a:t>OH</a:t>
            </a:r>
            <a:endParaRPr lang="zh-TW" altLang="en-US" dirty="0"/>
          </a:p>
        </p:txBody>
      </p:sp>
      <p:sp>
        <p:nvSpPr>
          <p:cNvPr id="15" name="箭號: 圓形 14">
            <a:extLst>
              <a:ext uri="{FF2B5EF4-FFF2-40B4-BE49-F238E27FC236}">
                <a16:creationId xmlns:a16="http://schemas.microsoft.com/office/drawing/2014/main" id="{B77CCD62-0820-4977-269C-52193740E839}"/>
              </a:ext>
            </a:extLst>
          </p:cNvPr>
          <p:cNvSpPr/>
          <p:nvPr/>
        </p:nvSpPr>
        <p:spPr>
          <a:xfrm rot="10977736">
            <a:off x="2379728" y="4479936"/>
            <a:ext cx="1243016" cy="1105382"/>
          </a:xfrm>
          <a:prstGeom prst="circular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EDCB958-5796-E0A1-3232-6A480A77F87E}"/>
              </a:ext>
            </a:extLst>
          </p:cNvPr>
          <p:cNvSpPr txBox="1"/>
          <p:nvPr/>
        </p:nvSpPr>
        <p:spPr>
          <a:xfrm>
            <a:off x="2271065" y="5583251"/>
            <a:ext cx="15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Neutralization</a:t>
            </a:r>
            <a:endParaRPr lang="zh-TW" altLang="en-US" dirty="0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833F4D26-43D0-1DDF-ECF5-8FC7CC850CEC}"/>
              </a:ext>
            </a:extLst>
          </p:cNvPr>
          <p:cNvGrpSpPr/>
          <p:nvPr/>
        </p:nvGrpSpPr>
        <p:grpSpPr>
          <a:xfrm>
            <a:off x="891932" y="4150146"/>
            <a:ext cx="340560" cy="394560"/>
            <a:chOff x="532179" y="4081181"/>
            <a:chExt cx="340560" cy="39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9" name="筆跡 18">
                  <a:extLst>
                    <a:ext uri="{FF2B5EF4-FFF2-40B4-BE49-F238E27FC236}">
                      <a16:creationId xmlns:a16="http://schemas.microsoft.com/office/drawing/2014/main" id="{2DC0F2C7-BCD6-1322-5FF2-FBC624278358}"/>
                    </a:ext>
                  </a:extLst>
                </p14:cNvPr>
                <p14:cNvContentPartPr/>
                <p14:nvPr/>
              </p14:nvContentPartPr>
              <p14:xfrm>
                <a:off x="532179" y="4081181"/>
                <a:ext cx="335520" cy="360"/>
              </p14:xfrm>
            </p:contentPart>
          </mc:Choice>
          <mc:Fallback xmlns="">
            <p:pic>
              <p:nvPicPr>
                <p:cNvPr id="57" name="筆跡 56">
                  <a:extLst>
                    <a:ext uri="{FF2B5EF4-FFF2-40B4-BE49-F238E27FC236}">
                      <a16:creationId xmlns:a16="http://schemas.microsoft.com/office/drawing/2014/main" id="{2221BC3D-9095-A371-DCF1-C906B523044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14539" y="4063181"/>
                  <a:ext cx="3711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" name="筆跡 19">
                  <a:extLst>
                    <a:ext uri="{FF2B5EF4-FFF2-40B4-BE49-F238E27FC236}">
                      <a16:creationId xmlns:a16="http://schemas.microsoft.com/office/drawing/2014/main" id="{CFB746B6-EED4-FD2D-A27A-6CD1C81BAA42}"/>
                    </a:ext>
                  </a:extLst>
                </p14:cNvPr>
                <p14:cNvContentPartPr/>
                <p14:nvPr/>
              </p14:nvContentPartPr>
              <p14:xfrm>
                <a:off x="570339" y="4094861"/>
                <a:ext cx="293040" cy="338400"/>
              </p14:xfrm>
            </p:contentPart>
          </mc:Choice>
          <mc:Fallback xmlns="">
            <p:pic>
              <p:nvPicPr>
                <p:cNvPr id="58" name="筆跡 57">
                  <a:extLst>
                    <a:ext uri="{FF2B5EF4-FFF2-40B4-BE49-F238E27FC236}">
                      <a16:creationId xmlns:a16="http://schemas.microsoft.com/office/drawing/2014/main" id="{56A9A7AB-0CAA-5850-0D5D-31402EEC34C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52699" y="4076861"/>
                  <a:ext cx="328680" cy="37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1" name="筆跡 20">
                  <a:extLst>
                    <a:ext uri="{FF2B5EF4-FFF2-40B4-BE49-F238E27FC236}">
                      <a16:creationId xmlns:a16="http://schemas.microsoft.com/office/drawing/2014/main" id="{F9DEE941-645C-C61A-0396-A4CF005EDD9D}"/>
                    </a:ext>
                  </a:extLst>
                </p14:cNvPr>
                <p14:cNvContentPartPr/>
                <p14:nvPr/>
              </p14:nvContentPartPr>
              <p14:xfrm>
                <a:off x="641619" y="4260821"/>
                <a:ext cx="168840" cy="214920"/>
              </p14:xfrm>
            </p:contentPart>
          </mc:Choice>
          <mc:Fallback xmlns="">
            <p:pic>
              <p:nvPicPr>
                <p:cNvPr id="59" name="筆跡 58">
                  <a:extLst>
                    <a:ext uri="{FF2B5EF4-FFF2-40B4-BE49-F238E27FC236}">
                      <a16:creationId xmlns:a16="http://schemas.microsoft.com/office/drawing/2014/main" id="{A0CC2BB5-FDC6-5166-57E2-0FC63AD95FA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23619" y="4243181"/>
                  <a:ext cx="20448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2" name="筆跡 21">
                  <a:extLst>
                    <a:ext uri="{FF2B5EF4-FFF2-40B4-BE49-F238E27FC236}">
                      <a16:creationId xmlns:a16="http://schemas.microsoft.com/office/drawing/2014/main" id="{48594F0B-35C4-CEC7-34DC-E0FACDA8EA44}"/>
                    </a:ext>
                  </a:extLst>
                </p14:cNvPr>
                <p14:cNvContentPartPr/>
                <p14:nvPr/>
              </p14:nvContentPartPr>
              <p14:xfrm>
                <a:off x="591219" y="4139501"/>
                <a:ext cx="256320" cy="321480"/>
              </p14:xfrm>
            </p:contentPart>
          </mc:Choice>
          <mc:Fallback xmlns="">
            <p:pic>
              <p:nvPicPr>
                <p:cNvPr id="60" name="筆跡 59">
                  <a:extLst>
                    <a:ext uri="{FF2B5EF4-FFF2-40B4-BE49-F238E27FC236}">
                      <a16:creationId xmlns:a16="http://schemas.microsoft.com/office/drawing/2014/main" id="{01337C12-F8C7-35BB-3519-56E41BB52B3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73579" y="4121861"/>
                  <a:ext cx="291960" cy="3571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AA74AEAD-1F2A-E8C1-1DD2-D4241ED34ECA}"/>
                </a:ext>
              </a:extLst>
            </p:cNvPr>
            <p:cNvGrpSpPr/>
            <p:nvPr/>
          </p:nvGrpSpPr>
          <p:grpSpPr>
            <a:xfrm>
              <a:off x="532179" y="4089461"/>
              <a:ext cx="340560" cy="384480"/>
              <a:chOff x="532179" y="4089461"/>
              <a:chExt cx="340560" cy="384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4" name="筆跡 23">
                    <a:extLst>
                      <a:ext uri="{FF2B5EF4-FFF2-40B4-BE49-F238E27FC236}">
                        <a16:creationId xmlns:a16="http://schemas.microsoft.com/office/drawing/2014/main" id="{04FEF52F-7EF8-7000-1D78-FE042B268DA8}"/>
                      </a:ext>
                    </a:extLst>
                  </p14:cNvPr>
                  <p14:cNvContentPartPr/>
                  <p14:nvPr/>
                </p14:nvContentPartPr>
                <p14:xfrm>
                  <a:off x="555939" y="4113581"/>
                  <a:ext cx="73440" cy="294840"/>
                </p14:xfrm>
              </p:contentPart>
            </mc:Choice>
            <mc:Fallback xmlns="">
              <p:pic>
                <p:nvPicPr>
                  <p:cNvPr id="62" name="筆跡 61">
                    <a:extLst>
                      <a:ext uri="{FF2B5EF4-FFF2-40B4-BE49-F238E27FC236}">
                        <a16:creationId xmlns:a16="http://schemas.microsoft.com/office/drawing/2014/main" id="{61A43B90-118C-FCF2-6301-5CA06FD99F1C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537939" y="4095581"/>
                    <a:ext cx="109080" cy="33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5" name="筆跡 24">
                    <a:extLst>
                      <a:ext uri="{FF2B5EF4-FFF2-40B4-BE49-F238E27FC236}">
                        <a16:creationId xmlns:a16="http://schemas.microsoft.com/office/drawing/2014/main" id="{012D030C-0136-DC38-9A81-0B90000C67EB}"/>
                      </a:ext>
                    </a:extLst>
                  </p14:cNvPr>
                  <p14:cNvContentPartPr/>
                  <p14:nvPr/>
                </p14:nvContentPartPr>
                <p14:xfrm>
                  <a:off x="540459" y="4089461"/>
                  <a:ext cx="10080" cy="197640"/>
                </p14:xfrm>
              </p:contentPart>
            </mc:Choice>
            <mc:Fallback xmlns="">
              <p:pic>
                <p:nvPicPr>
                  <p:cNvPr id="63" name="筆跡 62">
                    <a:extLst>
                      <a:ext uri="{FF2B5EF4-FFF2-40B4-BE49-F238E27FC236}">
                        <a16:creationId xmlns:a16="http://schemas.microsoft.com/office/drawing/2014/main" id="{4370D2E3-F20D-6E23-379B-B8826F4FE95B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522459" y="4071461"/>
                    <a:ext cx="45720" cy="23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8" name="筆跡 37">
                    <a:extLst>
                      <a:ext uri="{FF2B5EF4-FFF2-40B4-BE49-F238E27FC236}">
                        <a16:creationId xmlns:a16="http://schemas.microsoft.com/office/drawing/2014/main" id="{AFB141A1-ED05-3F51-EE0A-91119A1CE7C4}"/>
                      </a:ext>
                    </a:extLst>
                  </p14:cNvPr>
                  <p14:cNvContentPartPr/>
                  <p14:nvPr/>
                </p14:nvContentPartPr>
                <p14:xfrm>
                  <a:off x="536139" y="4252901"/>
                  <a:ext cx="51120" cy="136080"/>
                </p14:xfrm>
              </p:contentPart>
            </mc:Choice>
            <mc:Fallback xmlns="">
              <p:pic>
                <p:nvPicPr>
                  <p:cNvPr id="64" name="筆跡 63">
                    <a:extLst>
                      <a:ext uri="{FF2B5EF4-FFF2-40B4-BE49-F238E27FC236}">
                        <a16:creationId xmlns:a16="http://schemas.microsoft.com/office/drawing/2014/main" id="{45CC2747-B8BA-F63D-5559-5C0D01428D51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518499" y="4235261"/>
                    <a:ext cx="86760" cy="17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39" name="筆跡 38">
                    <a:extLst>
                      <a:ext uri="{FF2B5EF4-FFF2-40B4-BE49-F238E27FC236}">
                        <a16:creationId xmlns:a16="http://schemas.microsoft.com/office/drawing/2014/main" id="{1E2F9638-62F1-5A83-D820-243D891555AF}"/>
                      </a:ext>
                    </a:extLst>
                  </p14:cNvPr>
                  <p14:cNvContentPartPr/>
                  <p14:nvPr/>
                </p14:nvContentPartPr>
                <p14:xfrm>
                  <a:off x="532179" y="4324181"/>
                  <a:ext cx="158760" cy="127080"/>
                </p14:xfrm>
              </p:contentPart>
            </mc:Choice>
            <mc:Fallback xmlns="">
              <p:pic>
                <p:nvPicPr>
                  <p:cNvPr id="65" name="筆跡 64">
                    <a:extLst>
                      <a:ext uri="{FF2B5EF4-FFF2-40B4-BE49-F238E27FC236}">
                        <a16:creationId xmlns:a16="http://schemas.microsoft.com/office/drawing/2014/main" id="{85A2BE50-B89E-8178-6EEF-4D2553BC27E9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514539" y="4306541"/>
                    <a:ext cx="194400" cy="16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45" name="筆跡 44">
                    <a:extLst>
                      <a:ext uri="{FF2B5EF4-FFF2-40B4-BE49-F238E27FC236}">
                        <a16:creationId xmlns:a16="http://schemas.microsoft.com/office/drawing/2014/main" id="{47470E48-359E-7A7D-F3B7-22934A958F4C}"/>
                      </a:ext>
                    </a:extLst>
                  </p14:cNvPr>
                  <p14:cNvContentPartPr/>
                  <p14:nvPr/>
                </p14:nvContentPartPr>
                <p14:xfrm>
                  <a:off x="701739" y="4406981"/>
                  <a:ext cx="86400" cy="66960"/>
                </p14:xfrm>
              </p:contentPart>
            </mc:Choice>
            <mc:Fallback xmlns="">
              <p:pic>
                <p:nvPicPr>
                  <p:cNvPr id="66" name="筆跡 65">
                    <a:extLst>
                      <a:ext uri="{FF2B5EF4-FFF2-40B4-BE49-F238E27FC236}">
                        <a16:creationId xmlns:a16="http://schemas.microsoft.com/office/drawing/2014/main" id="{AF531380-828F-8A9D-44FF-E20FF7AB8A59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84099" y="4388981"/>
                    <a:ext cx="122040" cy="10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50" name="筆跡 49">
                    <a:extLst>
                      <a:ext uri="{FF2B5EF4-FFF2-40B4-BE49-F238E27FC236}">
                        <a16:creationId xmlns:a16="http://schemas.microsoft.com/office/drawing/2014/main" id="{5F931A46-A27E-D83D-781D-8281476083F2}"/>
                      </a:ext>
                    </a:extLst>
                  </p14:cNvPr>
                  <p14:cNvContentPartPr/>
                  <p14:nvPr/>
                </p14:nvContentPartPr>
                <p14:xfrm>
                  <a:off x="813339" y="4202501"/>
                  <a:ext cx="50760" cy="173880"/>
                </p14:xfrm>
              </p:contentPart>
            </mc:Choice>
            <mc:Fallback xmlns="">
              <p:pic>
                <p:nvPicPr>
                  <p:cNvPr id="67" name="筆跡 66">
                    <a:extLst>
                      <a:ext uri="{FF2B5EF4-FFF2-40B4-BE49-F238E27FC236}">
                        <a16:creationId xmlns:a16="http://schemas.microsoft.com/office/drawing/2014/main" id="{A8CD7766-6B56-80C8-A043-0CF9A856DE36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795699" y="4184861"/>
                    <a:ext cx="8640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51" name="筆跡 50">
                    <a:extLst>
                      <a:ext uri="{FF2B5EF4-FFF2-40B4-BE49-F238E27FC236}">
                        <a16:creationId xmlns:a16="http://schemas.microsoft.com/office/drawing/2014/main" id="{62C60A91-DCDE-8307-4E71-8C91D54B1C02}"/>
                      </a:ext>
                    </a:extLst>
                  </p14:cNvPr>
                  <p14:cNvContentPartPr/>
                  <p14:nvPr/>
                </p14:nvContentPartPr>
                <p14:xfrm>
                  <a:off x="827739" y="4256861"/>
                  <a:ext cx="24480" cy="88560"/>
                </p14:xfrm>
              </p:contentPart>
            </mc:Choice>
            <mc:Fallback xmlns="">
              <p:pic>
                <p:nvPicPr>
                  <p:cNvPr id="68" name="筆跡 67">
                    <a:extLst>
                      <a:ext uri="{FF2B5EF4-FFF2-40B4-BE49-F238E27FC236}">
                        <a16:creationId xmlns:a16="http://schemas.microsoft.com/office/drawing/2014/main" id="{07BD4DE1-9A31-1218-B5CB-3769FFF490F8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810099" y="4239221"/>
                    <a:ext cx="60120" cy="12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52" name="筆跡 51">
                    <a:extLst>
                      <a:ext uri="{FF2B5EF4-FFF2-40B4-BE49-F238E27FC236}">
                        <a16:creationId xmlns:a16="http://schemas.microsoft.com/office/drawing/2014/main" id="{DC13A74A-C3B1-E322-4F66-9F793B4612A1}"/>
                      </a:ext>
                    </a:extLst>
                  </p14:cNvPr>
                  <p14:cNvContentPartPr/>
                  <p14:nvPr/>
                </p14:nvContentPartPr>
                <p14:xfrm>
                  <a:off x="855459" y="4118621"/>
                  <a:ext cx="360" cy="360"/>
                </p14:xfrm>
              </p:contentPart>
            </mc:Choice>
            <mc:Fallback xmlns="">
              <p:pic>
                <p:nvPicPr>
                  <p:cNvPr id="69" name="筆跡 68">
                    <a:extLst>
                      <a:ext uri="{FF2B5EF4-FFF2-40B4-BE49-F238E27FC236}">
                        <a16:creationId xmlns:a16="http://schemas.microsoft.com/office/drawing/2014/main" id="{F9095C6E-7117-C80A-6019-D65F1B0CB2F3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837819" y="4100981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53" name="筆跡 52">
                    <a:extLst>
                      <a:ext uri="{FF2B5EF4-FFF2-40B4-BE49-F238E27FC236}">
                        <a16:creationId xmlns:a16="http://schemas.microsoft.com/office/drawing/2014/main" id="{CDB38062-4B18-B84A-E1FB-A84F3E3B6D46}"/>
                      </a:ext>
                    </a:extLst>
                  </p14:cNvPr>
                  <p14:cNvContentPartPr/>
                  <p14:nvPr/>
                </p14:nvContentPartPr>
                <p14:xfrm>
                  <a:off x="855459" y="4106021"/>
                  <a:ext cx="360" cy="360"/>
                </p14:xfrm>
              </p:contentPart>
            </mc:Choice>
            <mc:Fallback xmlns="">
              <p:pic>
                <p:nvPicPr>
                  <p:cNvPr id="70" name="筆跡 69">
                    <a:extLst>
                      <a:ext uri="{FF2B5EF4-FFF2-40B4-BE49-F238E27FC236}">
                        <a16:creationId xmlns:a16="http://schemas.microsoft.com/office/drawing/2014/main" id="{86E8405B-6973-F61A-9C35-5C499B706B2E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837819" y="4088381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54" name="筆跡 53">
                    <a:extLst>
                      <a:ext uri="{FF2B5EF4-FFF2-40B4-BE49-F238E27FC236}">
                        <a16:creationId xmlns:a16="http://schemas.microsoft.com/office/drawing/2014/main" id="{5139D628-D561-C5D2-31F5-5473A3E51B09}"/>
                      </a:ext>
                    </a:extLst>
                  </p14:cNvPr>
                  <p14:cNvContentPartPr/>
                  <p14:nvPr/>
                </p14:nvContentPartPr>
                <p14:xfrm>
                  <a:off x="820899" y="4102061"/>
                  <a:ext cx="47520" cy="268200"/>
                </p14:xfrm>
              </p:contentPart>
            </mc:Choice>
            <mc:Fallback xmlns="">
              <p:pic>
                <p:nvPicPr>
                  <p:cNvPr id="71" name="筆跡 70">
                    <a:extLst>
                      <a:ext uri="{FF2B5EF4-FFF2-40B4-BE49-F238E27FC236}">
                        <a16:creationId xmlns:a16="http://schemas.microsoft.com/office/drawing/2014/main" id="{C7DCBCF7-79FD-C153-6F4C-D73E62F88B78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02899" y="4084061"/>
                    <a:ext cx="83160" cy="30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80" name="筆跡 79">
                    <a:extLst>
                      <a:ext uri="{FF2B5EF4-FFF2-40B4-BE49-F238E27FC236}">
                        <a16:creationId xmlns:a16="http://schemas.microsoft.com/office/drawing/2014/main" id="{0D1287B4-8FC4-72F6-73C9-639D31FA6DBF}"/>
                      </a:ext>
                    </a:extLst>
                  </p14:cNvPr>
                  <p14:cNvContentPartPr/>
                  <p14:nvPr/>
                </p14:nvContentPartPr>
                <p14:xfrm>
                  <a:off x="791019" y="4324181"/>
                  <a:ext cx="81720" cy="79200"/>
                </p14:xfrm>
              </p:contentPart>
            </mc:Choice>
            <mc:Fallback xmlns="">
              <p:pic>
                <p:nvPicPr>
                  <p:cNvPr id="72" name="筆跡 71">
                    <a:extLst>
                      <a:ext uri="{FF2B5EF4-FFF2-40B4-BE49-F238E27FC236}">
                        <a16:creationId xmlns:a16="http://schemas.microsoft.com/office/drawing/2014/main" id="{E66C618A-7A31-C1AE-9847-BAA1869070B4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773019" y="4306541"/>
                    <a:ext cx="11736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81" name="筆跡 80">
                    <a:extLst>
                      <a:ext uri="{FF2B5EF4-FFF2-40B4-BE49-F238E27FC236}">
                        <a16:creationId xmlns:a16="http://schemas.microsoft.com/office/drawing/2014/main" id="{587210E3-8E1E-3CF6-5CC7-206A696489F8}"/>
                      </a:ext>
                    </a:extLst>
                  </p14:cNvPr>
                  <p14:cNvContentPartPr/>
                  <p14:nvPr/>
                </p14:nvContentPartPr>
                <p14:xfrm>
                  <a:off x="761859" y="4341101"/>
                  <a:ext cx="102240" cy="96480"/>
                </p14:xfrm>
              </p:contentPart>
            </mc:Choice>
            <mc:Fallback xmlns="">
              <p:pic>
                <p:nvPicPr>
                  <p:cNvPr id="73" name="筆跡 72">
                    <a:extLst>
                      <a:ext uri="{FF2B5EF4-FFF2-40B4-BE49-F238E27FC236}">
                        <a16:creationId xmlns:a16="http://schemas.microsoft.com/office/drawing/2014/main" id="{0463E94C-868F-8A51-6CFD-681912C26C2D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744219" y="4323101"/>
                    <a:ext cx="137880" cy="1321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4" name="筆跡 83">
                <a:extLst>
                  <a:ext uri="{FF2B5EF4-FFF2-40B4-BE49-F238E27FC236}">
                    <a16:creationId xmlns:a16="http://schemas.microsoft.com/office/drawing/2014/main" id="{5B214472-14C1-46C3-18D4-B5EABB5A3D29}"/>
                  </a:ext>
                </a:extLst>
              </p14:cNvPr>
              <p14:cNvContentPartPr/>
              <p14:nvPr/>
            </p14:nvContentPartPr>
            <p14:xfrm>
              <a:off x="2188285" y="4373949"/>
              <a:ext cx="385920" cy="60120"/>
            </p14:xfrm>
          </p:contentPart>
        </mc:Choice>
        <mc:Fallback xmlns="">
          <p:pic>
            <p:nvPicPr>
              <p:cNvPr id="84" name="筆跡 83">
                <a:extLst>
                  <a:ext uri="{FF2B5EF4-FFF2-40B4-BE49-F238E27FC236}">
                    <a16:creationId xmlns:a16="http://schemas.microsoft.com/office/drawing/2014/main" id="{5B214472-14C1-46C3-18D4-B5EABB5A3D2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79285" y="4364949"/>
                <a:ext cx="403560" cy="77760"/>
              </a:xfrm>
              <a:prstGeom prst="rect">
                <a:avLst/>
              </a:prstGeom>
            </p:spPr>
          </p:pic>
        </mc:Fallback>
      </mc:AlternateContent>
      <p:sp>
        <p:nvSpPr>
          <p:cNvPr id="85" name="文字方塊 84">
            <a:extLst>
              <a:ext uri="{FF2B5EF4-FFF2-40B4-BE49-F238E27FC236}">
                <a16:creationId xmlns:a16="http://schemas.microsoft.com/office/drawing/2014/main" id="{363DC0F3-4144-E24F-9159-F9AD34EEB713}"/>
              </a:ext>
            </a:extLst>
          </p:cNvPr>
          <p:cNvSpPr txBox="1"/>
          <p:nvPr/>
        </p:nvSpPr>
        <p:spPr>
          <a:xfrm>
            <a:off x="3353765" y="4663198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NH</a:t>
            </a:r>
            <a:r>
              <a:rPr lang="en-US" altLang="zh-TW" baseline="-25000" dirty="0"/>
              <a:t>4</a:t>
            </a:r>
            <a:r>
              <a:rPr lang="en-US" altLang="zh-TW" dirty="0"/>
              <a:t>OH</a:t>
            </a:r>
            <a:endParaRPr lang="zh-TW" altLang="en-US" dirty="0"/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7466647E-D07C-67AE-F46E-F927B0678F3E}"/>
              </a:ext>
            </a:extLst>
          </p:cNvPr>
          <p:cNvSpPr txBox="1"/>
          <p:nvPr/>
        </p:nvSpPr>
        <p:spPr>
          <a:xfrm>
            <a:off x="4658692" y="4658575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</a:t>
            </a:r>
            <a:r>
              <a:rPr lang="en-US" altLang="zh-TW" baseline="-25000" dirty="0"/>
              <a:t>2</a:t>
            </a:r>
            <a:r>
              <a:rPr lang="en-US" altLang="zh-TW" dirty="0"/>
              <a:t>O</a:t>
            </a:r>
            <a:endParaRPr lang="zh-TW" altLang="en-US" dirty="0"/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A3AD0C38-EC88-C258-471B-47B9A06E6AF9}"/>
              </a:ext>
            </a:extLst>
          </p:cNvPr>
          <p:cNvSpPr txBox="1"/>
          <p:nvPr/>
        </p:nvSpPr>
        <p:spPr>
          <a:xfrm>
            <a:off x="1750116" y="4593202"/>
            <a:ext cx="1300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b="1" dirty="0"/>
              <a:t>Condense tube</a:t>
            </a:r>
            <a:endParaRPr lang="en-US" altLang="zh-TW" sz="2000" b="1" dirty="0"/>
          </a:p>
        </p:txBody>
      </p:sp>
      <p:grpSp>
        <p:nvGrpSpPr>
          <p:cNvPr id="92" name="群組 91">
            <a:extLst>
              <a:ext uri="{FF2B5EF4-FFF2-40B4-BE49-F238E27FC236}">
                <a16:creationId xmlns:a16="http://schemas.microsoft.com/office/drawing/2014/main" id="{02C98A28-A867-90EF-17A7-E4E5C49608AE}"/>
              </a:ext>
            </a:extLst>
          </p:cNvPr>
          <p:cNvGrpSpPr/>
          <p:nvPr/>
        </p:nvGrpSpPr>
        <p:grpSpPr>
          <a:xfrm>
            <a:off x="1296219" y="496284"/>
            <a:ext cx="3918830" cy="461665"/>
            <a:chOff x="1296219" y="496284"/>
            <a:chExt cx="3918830" cy="461665"/>
          </a:xfrm>
        </p:grpSpPr>
        <p:sp>
          <p:nvSpPr>
            <p:cNvPr id="93" name="文字方塊 92">
              <a:extLst>
                <a:ext uri="{FF2B5EF4-FFF2-40B4-BE49-F238E27FC236}">
                  <a16:creationId xmlns:a16="http://schemas.microsoft.com/office/drawing/2014/main" id="{686B8C55-1C43-9441-A279-5E02CF1C6C77}"/>
                </a:ext>
              </a:extLst>
            </p:cNvPr>
            <p:cNvSpPr txBox="1"/>
            <p:nvPr/>
          </p:nvSpPr>
          <p:spPr>
            <a:xfrm>
              <a:off x="1296219" y="496284"/>
              <a:ext cx="39188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i="1" dirty="0"/>
                <a:t>NH</a:t>
              </a:r>
              <a:r>
                <a:rPr lang="en-US" altLang="zh-TW" sz="2400" i="1" baseline="-25000" dirty="0"/>
                <a:t>4</a:t>
              </a:r>
              <a:r>
                <a:rPr lang="en-US" altLang="zh-TW" sz="2400" i="1" dirty="0"/>
                <a:t>OH neutralization method</a:t>
              </a:r>
              <a:endParaRPr lang="zh-TW" altLang="en-US" sz="2400" i="1" dirty="0"/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94" name="筆跡 93">
                  <a:extLst>
                    <a:ext uri="{FF2B5EF4-FFF2-40B4-BE49-F238E27FC236}">
                      <a16:creationId xmlns:a16="http://schemas.microsoft.com/office/drawing/2014/main" id="{DC369958-DE68-853B-BBFB-93695CB90C46}"/>
                    </a:ext>
                  </a:extLst>
                </p14:cNvPr>
                <p14:cNvContentPartPr/>
                <p14:nvPr/>
              </p14:nvContentPartPr>
              <p14:xfrm>
                <a:off x="1385782" y="895133"/>
                <a:ext cx="3582845" cy="360"/>
              </p14:xfrm>
            </p:contentPart>
          </mc:Choice>
          <mc:Fallback xmlns="">
            <p:pic>
              <p:nvPicPr>
                <p:cNvPr id="94" name="筆跡 93">
                  <a:extLst>
                    <a:ext uri="{FF2B5EF4-FFF2-40B4-BE49-F238E27FC236}">
                      <a16:creationId xmlns:a16="http://schemas.microsoft.com/office/drawing/2014/main" id="{DC369958-DE68-853B-BBFB-93695CB90C4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376422" y="876053"/>
                  <a:ext cx="3601566" cy="38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7865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4621E-6 3.7037E-7 L 1.44621E-6 -0.055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658C59C5-7D5D-271E-3E69-D58CE6149E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Research topic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1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BBBD331-BEE6-6A8C-9C4E-A7F098D24795}"/>
              </a:ext>
            </a:extLst>
          </p:cNvPr>
          <p:cNvSpPr txBox="1"/>
          <p:nvPr/>
        </p:nvSpPr>
        <p:spPr>
          <a:xfrm>
            <a:off x="216099" y="620688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u="dbl" baseline="30000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77</a:t>
            </a:r>
            <a:r>
              <a:rPr lang="en-US" altLang="zh-TW" sz="2000" u="dbl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As beta emitter</a:t>
            </a:r>
            <a:r>
              <a:rPr lang="zh-TW" altLang="en-US" sz="2000" u="dbl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 </a:t>
            </a:r>
            <a:r>
              <a:rPr lang="en-US" altLang="zh-TW" sz="2000" u="dbl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and </a:t>
            </a:r>
            <a:r>
              <a:rPr lang="en-US" altLang="zh-TW" sz="2000" u="dbl" baseline="30000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71/72</a:t>
            </a:r>
            <a:r>
              <a:rPr lang="en-US" altLang="zh-TW" sz="2000" u="dbl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As positron emitter</a:t>
            </a:r>
          </a:p>
          <a:p>
            <a:endParaRPr lang="en-US" altLang="zh-TW" sz="2000" u="dbl" dirty="0">
              <a:uFill>
                <a:solidFill>
                  <a:srgbClr val="FF0000"/>
                </a:solidFill>
              </a:uFill>
              <a:latin typeface="Arial Black" panose="020B0A040201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C7B43CA-764B-CABE-2726-91AEE27CE97F}"/>
              </a:ext>
            </a:extLst>
          </p:cNvPr>
          <p:cNvSpPr txBox="1"/>
          <p:nvPr/>
        </p:nvSpPr>
        <p:spPr>
          <a:xfrm>
            <a:off x="360115" y="11422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2D25DFD-3F4A-2902-64B3-0CEB9D6A812F}"/>
              </a:ext>
            </a:extLst>
          </p:cNvPr>
          <p:cNvSpPr txBox="1"/>
          <p:nvPr/>
        </p:nvSpPr>
        <p:spPr>
          <a:xfrm>
            <a:off x="260584" y="5092415"/>
            <a:ext cx="53884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dirty="0"/>
              <a:t>Homologous relationship with </a:t>
            </a:r>
            <a:r>
              <a:rPr lang="en-US" altLang="zh-TW" sz="2400" baseline="30000" dirty="0"/>
              <a:t>119</a:t>
            </a:r>
            <a:r>
              <a:rPr lang="en-US" altLang="zh-TW" sz="2400" dirty="0"/>
              <a:t>Sb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sz="20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CFADE69-3EBE-BD4F-BA63-A18AE852DAEA}"/>
              </a:ext>
            </a:extLst>
          </p:cNvPr>
          <p:cNvSpPr txBox="1"/>
          <p:nvPr/>
        </p:nvSpPr>
        <p:spPr>
          <a:xfrm>
            <a:off x="226868" y="4604216"/>
            <a:ext cx="5405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u="dbl" baseline="30000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119</a:t>
            </a:r>
            <a:r>
              <a:rPr lang="en-US" altLang="zh-TW" sz="2000" u="dbl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Sb MAe</a:t>
            </a:r>
            <a:r>
              <a:rPr lang="en-US" altLang="zh-TW" sz="2000" u="dbl" baseline="30000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-</a:t>
            </a:r>
            <a:r>
              <a:rPr lang="en-US" altLang="zh-TW" sz="2000" u="dbl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 emitter</a:t>
            </a:r>
          </a:p>
        </p:txBody>
      </p:sp>
      <p:graphicFrame>
        <p:nvGraphicFramePr>
          <p:cNvPr id="12" name="表格 14">
            <a:extLst>
              <a:ext uri="{FF2B5EF4-FFF2-40B4-BE49-F238E27FC236}">
                <a16:creationId xmlns:a16="http://schemas.microsoft.com/office/drawing/2014/main" id="{00FDFA6E-012B-AB41-5642-CEB774EE06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037708"/>
              </p:ext>
            </p:extLst>
          </p:nvPr>
        </p:nvGraphicFramePr>
        <p:xfrm>
          <a:off x="6122675" y="4509120"/>
          <a:ext cx="792138" cy="18491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792138">
                  <a:extLst>
                    <a:ext uri="{9D8B030D-6E8A-4147-A177-3AD203B41FA5}">
                      <a16:colId xmlns:a16="http://schemas.microsoft.com/office/drawing/2014/main" val="2405195488"/>
                    </a:ext>
                  </a:extLst>
                </a:gridCol>
              </a:tblGrid>
              <a:tr h="13078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N</a:t>
                      </a:r>
                      <a:endParaRPr lang="zh-TW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691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P</a:t>
                      </a:r>
                      <a:endParaRPr lang="zh-TW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43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As</a:t>
                      </a:r>
                      <a:endParaRPr lang="zh-TW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79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Sb</a:t>
                      </a:r>
                      <a:endParaRPr lang="zh-TW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587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Bi</a:t>
                      </a:r>
                      <a:endParaRPr lang="zh-TW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295854"/>
                  </a:ext>
                </a:extLst>
              </a:tr>
            </a:tbl>
          </a:graphicData>
        </a:graphic>
      </p:graphicFrame>
      <p:sp>
        <p:nvSpPr>
          <p:cNvPr id="15" name="矩形 14">
            <a:extLst>
              <a:ext uri="{FF2B5EF4-FFF2-40B4-BE49-F238E27FC236}">
                <a16:creationId xmlns:a16="http://schemas.microsoft.com/office/drawing/2014/main" id="{079F1698-F373-C621-3D55-06A1F4988932}"/>
              </a:ext>
            </a:extLst>
          </p:cNvPr>
          <p:cNvSpPr/>
          <p:nvPr/>
        </p:nvSpPr>
        <p:spPr>
          <a:xfrm>
            <a:off x="5976739" y="5227412"/>
            <a:ext cx="1080120" cy="7938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4" name="表格 5">
            <a:extLst>
              <a:ext uri="{FF2B5EF4-FFF2-40B4-BE49-F238E27FC236}">
                <a16:creationId xmlns:a16="http://schemas.microsoft.com/office/drawing/2014/main" id="{BF29E625-02B7-B7E7-128E-C991BD2B5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848224"/>
              </p:ext>
            </p:extLst>
          </p:nvPr>
        </p:nvGraphicFramePr>
        <p:xfrm>
          <a:off x="260584" y="1177508"/>
          <a:ext cx="10153132" cy="31805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9141">
                  <a:extLst>
                    <a:ext uri="{9D8B030D-6E8A-4147-A177-3AD203B41FA5}">
                      <a16:colId xmlns:a16="http://schemas.microsoft.com/office/drawing/2014/main" val="3222347182"/>
                    </a:ext>
                  </a:extLst>
                </a:gridCol>
                <a:gridCol w="634571">
                  <a:extLst>
                    <a:ext uri="{9D8B030D-6E8A-4147-A177-3AD203B41FA5}">
                      <a16:colId xmlns:a16="http://schemas.microsoft.com/office/drawing/2014/main" val="975396071"/>
                    </a:ext>
                  </a:extLst>
                </a:gridCol>
                <a:gridCol w="634571">
                  <a:extLst>
                    <a:ext uri="{9D8B030D-6E8A-4147-A177-3AD203B41FA5}">
                      <a16:colId xmlns:a16="http://schemas.microsoft.com/office/drawing/2014/main" val="2405868855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847691195"/>
                    </a:ext>
                  </a:extLst>
                </a:gridCol>
                <a:gridCol w="634571">
                  <a:extLst>
                    <a:ext uri="{9D8B030D-6E8A-4147-A177-3AD203B41FA5}">
                      <a16:colId xmlns:a16="http://schemas.microsoft.com/office/drawing/2014/main" val="3543317881"/>
                    </a:ext>
                  </a:extLst>
                </a:gridCol>
                <a:gridCol w="634571">
                  <a:extLst>
                    <a:ext uri="{9D8B030D-6E8A-4147-A177-3AD203B41FA5}">
                      <a16:colId xmlns:a16="http://schemas.microsoft.com/office/drawing/2014/main" val="63917029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1206353948"/>
                    </a:ext>
                  </a:extLst>
                </a:gridCol>
                <a:gridCol w="634571">
                  <a:extLst>
                    <a:ext uri="{9D8B030D-6E8A-4147-A177-3AD203B41FA5}">
                      <a16:colId xmlns:a16="http://schemas.microsoft.com/office/drawing/2014/main" val="4220700883"/>
                    </a:ext>
                  </a:extLst>
                </a:gridCol>
                <a:gridCol w="634571">
                  <a:extLst>
                    <a:ext uri="{9D8B030D-6E8A-4147-A177-3AD203B41FA5}">
                      <a16:colId xmlns:a16="http://schemas.microsoft.com/office/drawing/2014/main" val="1529287210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1146593848"/>
                    </a:ext>
                  </a:extLst>
                </a:gridCol>
                <a:gridCol w="634571">
                  <a:extLst>
                    <a:ext uri="{9D8B030D-6E8A-4147-A177-3AD203B41FA5}">
                      <a16:colId xmlns:a16="http://schemas.microsoft.com/office/drawing/2014/main" val="1393693807"/>
                    </a:ext>
                  </a:extLst>
                </a:gridCol>
                <a:gridCol w="634571">
                  <a:extLst>
                    <a:ext uri="{9D8B030D-6E8A-4147-A177-3AD203B41FA5}">
                      <a16:colId xmlns:a16="http://schemas.microsoft.com/office/drawing/2014/main" val="3664846873"/>
                    </a:ext>
                  </a:extLst>
                </a:gridCol>
              </a:tblGrid>
              <a:tr h="5160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/>
                        <a:t>72</a:t>
                      </a:r>
                      <a:r>
                        <a:rPr lang="en-US" altLang="zh-TW" sz="2400" dirty="0"/>
                        <a:t>Se</a:t>
                      </a:r>
                      <a:endParaRPr lang="zh-TW" altLang="en-US" sz="2400" dirty="0"/>
                    </a:p>
                    <a:p>
                      <a:pPr algn="ctr"/>
                      <a:r>
                        <a:rPr lang="en-US" altLang="zh-TW" sz="1600" dirty="0"/>
                        <a:t>8.4 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err="1"/>
                        <a:t>Ec</a:t>
                      </a:r>
                      <a:r>
                        <a:rPr lang="zh-TW" altLang="en-US" sz="1600" dirty="0"/>
                        <a:t> </a:t>
                      </a:r>
                      <a:r>
                        <a:rPr lang="en-US" altLang="zh-TW" sz="1600" dirty="0"/>
                        <a:t>only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C6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/>
                        <a:t>73</a:t>
                      </a:r>
                      <a:r>
                        <a:rPr lang="en-US" altLang="zh-TW" sz="2400" dirty="0"/>
                        <a:t>Se</a:t>
                      </a:r>
                      <a:endParaRPr lang="zh-TW" altLang="en-US" sz="2400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C6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>
                          <a:solidFill>
                            <a:schemeClr val="bg1"/>
                          </a:solidFill>
                        </a:rPr>
                        <a:t>72</a:t>
                      </a:r>
                      <a:r>
                        <a:rPr lang="en-US" altLang="zh-TW" sz="2400" dirty="0">
                          <a:solidFill>
                            <a:schemeClr val="bg1"/>
                          </a:solidFill>
                        </a:rPr>
                        <a:t>Se</a:t>
                      </a:r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TW" sz="1600" dirty="0">
                          <a:solidFill>
                            <a:schemeClr val="bg1"/>
                          </a:solidFill>
                        </a:rPr>
                        <a:t>0.89%</a:t>
                      </a:r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/>
                        <a:t>75</a:t>
                      </a:r>
                      <a:r>
                        <a:rPr lang="en-US" altLang="zh-TW" sz="2400" dirty="0"/>
                        <a:t>Se</a:t>
                      </a:r>
                      <a:endParaRPr lang="zh-TW" altLang="en-US" sz="2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/>
                        <a:t>119.8 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/>
                        <a:t>EC only</a:t>
                      </a:r>
                      <a:endParaRPr lang="en-US" altLang="zh-TW" sz="2400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C6DE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>
                          <a:solidFill>
                            <a:schemeClr val="bg1"/>
                          </a:solidFill>
                        </a:rPr>
                        <a:t>76</a:t>
                      </a:r>
                      <a:r>
                        <a:rPr lang="en-US" altLang="zh-TW" sz="2400" dirty="0">
                          <a:solidFill>
                            <a:schemeClr val="bg1"/>
                          </a:solidFill>
                        </a:rPr>
                        <a:t>Se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>
                          <a:solidFill>
                            <a:schemeClr val="bg1"/>
                          </a:solidFill>
                        </a:rPr>
                        <a:t>9.4 %</a:t>
                      </a:r>
                      <a:endParaRPr lang="zh-TW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>
                          <a:solidFill>
                            <a:schemeClr val="bg1"/>
                          </a:solidFill>
                        </a:rPr>
                        <a:t>77</a:t>
                      </a:r>
                      <a:r>
                        <a:rPr lang="en-US" altLang="zh-TW" sz="2400" dirty="0">
                          <a:solidFill>
                            <a:schemeClr val="bg1"/>
                          </a:solidFill>
                        </a:rPr>
                        <a:t>Se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>
                          <a:solidFill>
                            <a:schemeClr val="bg1"/>
                          </a:solidFill>
                        </a:rPr>
                        <a:t>7.6</a:t>
                      </a:r>
                      <a:r>
                        <a:rPr lang="zh-TW" altLang="en-US" sz="16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zh-TW" sz="1600" dirty="0">
                          <a:solidFill>
                            <a:schemeClr val="bg1"/>
                          </a:solidFill>
                        </a:rPr>
                        <a:t>%</a:t>
                      </a:r>
                      <a:endParaRPr lang="zh-TW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>
                          <a:solidFill>
                            <a:schemeClr val="bg1"/>
                          </a:solidFill>
                        </a:rPr>
                        <a:t>78</a:t>
                      </a:r>
                      <a:r>
                        <a:rPr lang="en-US" altLang="zh-TW" sz="2400" dirty="0">
                          <a:solidFill>
                            <a:schemeClr val="bg1"/>
                          </a:solidFill>
                        </a:rPr>
                        <a:t>Se</a:t>
                      </a:r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TW" sz="1600" dirty="0">
                          <a:solidFill>
                            <a:schemeClr val="bg1"/>
                          </a:solidFill>
                        </a:rPr>
                        <a:t>23.8 %</a:t>
                      </a:r>
                      <a:endParaRPr lang="zh-TW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/>
                        <a:t>79</a:t>
                      </a:r>
                      <a:r>
                        <a:rPr lang="en-US" altLang="zh-TW" sz="2400" dirty="0"/>
                        <a:t>Se</a:t>
                      </a:r>
                      <a:endParaRPr lang="zh-TW" altLang="en-US" sz="2400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8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195384"/>
                  </a:ext>
                </a:extLst>
              </a:tr>
              <a:tr h="5160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7.2 h</a:t>
                      </a:r>
                      <a:endParaRPr lang="zh-TW" altLang="en-US" sz="1600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C6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40 m</a:t>
                      </a:r>
                      <a:endParaRPr lang="zh-TW" altLang="en-US" sz="1600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C6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4 m</a:t>
                      </a:r>
                      <a:endParaRPr lang="zh-TW" altLang="en-US" sz="1600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8C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/>
                        <a:t>3×10</a:t>
                      </a:r>
                      <a:r>
                        <a:rPr lang="en-US" altLang="zh-TW" sz="1200" baseline="30000" dirty="0"/>
                        <a:t>5</a:t>
                      </a:r>
                      <a:r>
                        <a:rPr lang="en-US" altLang="zh-TW" sz="1200" dirty="0"/>
                        <a:t>y</a:t>
                      </a:r>
                      <a:endParaRPr lang="zh-TW" altLang="en-US" sz="1200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8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814267"/>
                  </a:ext>
                </a:extLst>
              </a:tr>
              <a:tr h="71893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/>
                        <a:t>71</a:t>
                      </a:r>
                      <a:r>
                        <a:rPr lang="en-US" altLang="zh-TW" sz="2400" dirty="0"/>
                        <a:t>As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/>
                        <a:t>65.3 h</a:t>
                      </a:r>
                      <a:endParaRPr lang="zh-TW" altLang="en-US" sz="1600" dirty="0"/>
                    </a:p>
                    <a:p>
                      <a:pPr algn="ctr"/>
                      <a:r>
                        <a:rPr lang="el-GR" altLang="zh-TW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TW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zh-TW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816 keV...</a:t>
                      </a:r>
                      <a:endParaRPr lang="zh-TW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C6DE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/>
                        <a:t>72</a:t>
                      </a:r>
                      <a:r>
                        <a:rPr lang="en-US" altLang="zh-TW" sz="2400" dirty="0"/>
                        <a:t>As</a:t>
                      </a:r>
                      <a:endParaRPr lang="zh-TW" altLang="en-US" sz="2400" dirty="0"/>
                    </a:p>
                    <a:p>
                      <a:pPr algn="ctr"/>
                      <a:r>
                        <a:rPr lang="en-US" altLang="zh-TW" sz="1600" dirty="0"/>
                        <a:t>26 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TW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TW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altLang="zh-TW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1117 keV.</a:t>
                      </a:r>
                      <a:endParaRPr lang="zh-TW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C6DE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/>
                        <a:t>73</a:t>
                      </a:r>
                      <a:r>
                        <a:rPr lang="en-US" altLang="zh-TW" sz="2400" dirty="0"/>
                        <a:t>As</a:t>
                      </a:r>
                      <a:endParaRPr lang="zh-TW" altLang="en-US" sz="2400" dirty="0"/>
                    </a:p>
                    <a:p>
                      <a:pPr algn="ctr"/>
                      <a:r>
                        <a:rPr lang="en-US" altLang="zh-TW" sz="1600" dirty="0"/>
                        <a:t>80.3 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</a:t>
                      </a:r>
                      <a:r>
                        <a:rPr lang="en-US" altLang="zh-TW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only</a:t>
                      </a:r>
                      <a:endParaRPr lang="zh-TW" altLang="en-US" sz="1600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C6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/>
                        <a:t>74</a:t>
                      </a:r>
                      <a:r>
                        <a:rPr lang="en-US" altLang="zh-TW" sz="2400" dirty="0"/>
                        <a:t>As</a:t>
                      </a:r>
                      <a:endParaRPr lang="zh-TW" altLang="en-US" sz="2400" dirty="0"/>
                    </a:p>
                    <a:p>
                      <a:pPr algn="ctr"/>
                      <a:r>
                        <a:rPr lang="en-US" altLang="zh-TW" sz="1600" dirty="0"/>
                        <a:t>17.8 d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C6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>
                          <a:solidFill>
                            <a:schemeClr val="bg1"/>
                          </a:solidFill>
                        </a:rPr>
                        <a:t>75</a:t>
                      </a:r>
                      <a:r>
                        <a:rPr lang="en-US" altLang="zh-TW" sz="2400" dirty="0">
                          <a:solidFill>
                            <a:schemeClr val="bg1"/>
                          </a:solidFill>
                        </a:rPr>
                        <a:t>As</a:t>
                      </a:r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TW" sz="1600" dirty="0">
                          <a:solidFill>
                            <a:schemeClr val="bg1"/>
                          </a:solidFill>
                        </a:rPr>
                        <a:t>100 %</a:t>
                      </a:r>
                      <a:endParaRPr lang="zh-TW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/>
                        <a:t>76</a:t>
                      </a:r>
                      <a:r>
                        <a:rPr lang="en-US" altLang="zh-TW" sz="2400" dirty="0"/>
                        <a:t>As</a:t>
                      </a:r>
                      <a:endParaRPr lang="zh-TW" altLang="en-US" sz="2400" dirty="0"/>
                    </a:p>
                    <a:p>
                      <a:pPr algn="ctr"/>
                      <a:r>
                        <a:rPr lang="en-US" altLang="zh-TW" sz="1600" dirty="0"/>
                        <a:t>26.4 h</a:t>
                      </a:r>
                    </a:p>
                    <a:p>
                      <a:pPr algn="ctr"/>
                      <a:r>
                        <a:rPr lang="en-US" altLang="zh-TW" sz="1600" dirty="0"/>
                        <a:t>β</a:t>
                      </a:r>
                      <a:r>
                        <a:rPr lang="en-US" altLang="zh-TW" sz="1600" baseline="30000" dirty="0"/>
                        <a:t>-</a:t>
                      </a:r>
                      <a:r>
                        <a:rPr lang="en-US" altLang="zh-TW" sz="1600" dirty="0"/>
                        <a:t>: 2962 keV</a:t>
                      </a:r>
                      <a:endParaRPr lang="en-US" altLang="zh-TW" sz="2000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8CC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/>
                        <a:t>77</a:t>
                      </a:r>
                      <a:r>
                        <a:rPr lang="en-US" altLang="zh-TW" sz="2400" dirty="0"/>
                        <a:t>As</a:t>
                      </a:r>
                      <a:endParaRPr lang="zh-TW" altLang="en-US" sz="2400" dirty="0"/>
                    </a:p>
                    <a:p>
                      <a:pPr algn="ctr"/>
                      <a:r>
                        <a:rPr lang="en-US" altLang="zh-TW" sz="1600" dirty="0"/>
                        <a:t>38.8 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/>
                        <a:t>β</a:t>
                      </a:r>
                      <a:r>
                        <a:rPr lang="en-US" altLang="zh-TW" sz="1600" baseline="30000" dirty="0"/>
                        <a:t>-</a:t>
                      </a:r>
                      <a:r>
                        <a:rPr lang="en-US" altLang="zh-TW" sz="1600" dirty="0"/>
                        <a:t>: 683 keV</a:t>
                      </a:r>
                      <a:endParaRPr lang="en-US" altLang="zh-TW" sz="2000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8CC6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/>
                        <a:t>78</a:t>
                      </a:r>
                      <a:r>
                        <a:rPr lang="en-US" altLang="zh-TW" sz="2400" dirty="0"/>
                        <a:t>As</a:t>
                      </a:r>
                      <a:endParaRPr lang="zh-TW" altLang="en-US" sz="2400" dirty="0"/>
                    </a:p>
                    <a:p>
                      <a:pPr algn="ctr"/>
                      <a:r>
                        <a:rPr lang="en-US" altLang="zh-TW" sz="1600" dirty="0"/>
                        <a:t>90.7 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/>
                        <a:t>β</a:t>
                      </a:r>
                      <a:r>
                        <a:rPr lang="en-US" altLang="zh-TW" sz="1600" baseline="30000" dirty="0"/>
                        <a:t>-</a:t>
                      </a:r>
                      <a:r>
                        <a:rPr lang="en-US" altLang="zh-TW" sz="1600" dirty="0"/>
                        <a:t>: 4209 keV</a:t>
                      </a:r>
                      <a:endParaRPr lang="en-US" altLang="zh-TW" sz="2000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8CC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69959"/>
                  </a:ext>
                </a:extLst>
              </a:tr>
              <a:tr h="31317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TW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TW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zh-TW" altLang="en-US" sz="1600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C6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TW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</a:t>
                      </a:r>
                      <a:r>
                        <a:rPr lang="en-US" altLang="zh-TW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TW" altLang="en-US" sz="1600" b="1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C6D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411111"/>
                  </a:ext>
                </a:extLst>
              </a:tr>
              <a:tr h="429772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400" baseline="30000" dirty="0">
                          <a:solidFill>
                            <a:schemeClr val="bg1"/>
                          </a:solidFill>
                        </a:rPr>
                        <a:t>70</a:t>
                      </a:r>
                      <a:r>
                        <a:rPr lang="en-US" altLang="zh-TW" sz="2400" dirty="0">
                          <a:solidFill>
                            <a:schemeClr val="bg1"/>
                          </a:solidFill>
                        </a:rPr>
                        <a:t>Ge</a:t>
                      </a:r>
                    </a:p>
                    <a:p>
                      <a:pPr algn="ctr"/>
                      <a:r>
                        <a:rPr lang="en-US" altLang="zh-TW" sz="1600" dirty="0">
                          <a:solidFill>
                            <a:schemeClr val="bg1"/>
                          </a:solidFill>
                        </a:rPr>
                        <a:t>20.57%</a:t>
                      </a:r>
                      <a:endParaRPr lang="zh-TW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en-US" altLang="zh-TW" sz="2400" baseline="30000" dirty="0"/>
                        <a:t>71</a:t>
                      </a:r>
                      <a:r>
                        <a:rPr lang="en-US" altLang="zh-TW" sz="2400" dirty="0"/>
                        <a:t>Ge</a:t>
                      </a:r>
                    </a:p>
                    <a:p>
                      <a:pPr algn="ctr"/>
                      <a:r>
                        <a:rPr lang="en-US" altLang="zh-TW" sz="1600" dirty="0"/>
                        <a:t>11.43d</a:t>
                      </a:r>
                    </a:p>
                    <a:p>
                      <a:pPr algn="ctr"/>
                      <a:r>
                        <a:rPr lang="en-US" altLang="zh-TW" sz="1600" dirty="0" err="1"/>
                        <a:t>Ec</a:t>
                      </a:r>
                      <a:r>
                        <a:rPr lang="zh-TW" altLang="en-US" sz="1600" dirty="0"/>
                        <a:t> </a:t>
                      </a:r>
                      <a:r>
                        <a:rPr lang="en-US" altLang="zh-TW" sz="1600" dirty="0"/>
                        <a:t>only</a:t>
                      </a: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C6DE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>
                          <a:solidFill>
                            <a:schemeClr val="bg1"/>
                          </a:solidFill>
                        </a:rPr>
                        <a:t>72</a:t>
                      </a:r>
                      <a:r>
                        <a:rPr lang="en-US" altLang="zh-TW" sz="2400" dirty="0">
                          <a:solidFill>
                            <a:schemeClr val="bg1"/>
                          </a:solidFill>
                        </a:rPr>
                        <a:t>Ge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>
                          <a:solidFill>
                            <a:schemeClr val="bg1"/>
                          </a:solidFill>
                        </a:rPr>
                        <a:t>27.45%</a:t>
                      </a:r>
                      <a:endParaRPr lang="zh-TW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>
                          <a:solidFill>
                            <a:schemeClr val="bg1"/>
                          </a:solidFill>
                        </a:rPr>
                        <a:t>73</a:t>
                      </a:r>
                      <a:r>
                        <a:rPr lang="en-US" altLang="zh-TW" sz="2400" dirty="0">
                          <a:solidFill>
                            <a:schemeClr val="bg1"/>
                          </a:solidFill>
                        </a:rPr>
                        <a:t>Ge</a:t>
                      </a:r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>
                          <a:solidFill>
                            <a:schemeClr val="bg1"/>
                          </a:solidFill>
                        </a:rPr>
                        <a:t>7.75%</a:t>
                      </a:r>
                      <a:endParaRPr lang="zh-TW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>
                          <a:solidFill>
                            <a:schemeClr val="bg1"/>
                          </a:solidFill>
                        </a:rPr>
                        <a:t>74</a:t>
                      </a:r>
                      <a:r>
                        <a:rPr lang="en-US" altLang="zh-TW" sz="2400" dirty="0">
                          <a:solidFill>
                            <a:schemeClr val="bg1"/>
                          </a:solidFill>
                        </a:rPr>
                        <a:t>Ge</a:t>
                      </a:r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>
                          <a:solidFill>
                            <a:schemeClr val="bg1"/>
                          </a:solidFill>
                        </a:rPr>
                        <a:t>36.5%</a:t>
                      </a:r>
                      <a:endParaRPr lang="zh-TW" alt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/>
                        <a:t>75</a:t>
                      </a:r>
                      <a:r>
                        <a:rPr lang="en-US" altLang="zh-TW" sz="2400" dirty="0"/>
                        <a:t>Ge</a:t>
                      </a:r>
                      <a:endParaRPr lang="zh-TW" altLang="en-US" sz="2400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8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>
                          <a:solidFill>
                            <a:schemeClr val="bg1"/>
                          </a:solidFill>
                        </a:rPr>
                        <a:t>76</a:t>
                      </a:r>
                      <a:r>
                        <a:rPr lang="en-US" altLang="zh-TW" sz="2400" dirty="0">
                          <a:solidFill>
                            <a:schemeClr val="bg1"/>
                          </a:solidFill>
                        </a:rPr>
                        <a:t>Ge</a:t>
                      </a:r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>
                          <a:solidFill>
                            <a:schemeClr val="bg1"/>
                          </a:solidFill>
                        </a:rPr>
                        <a:t>7.73%</a:t>
                      </a:r>
                      <a:endParaRPr lang="zh-TW" altLang="en-US" sz="16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TW" altLang="en-US" sz="2400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aseline="30000" dirty="0"/>
                        <a:t>77</a:t>
                      </a:r>
                      <a:r>
                        <a:rPr lang="en-US" altLang="zh-TW" sz="2400" dirty="0"/>
                        <a:t>Ge</a:t>
                      </a:r>
                      <a:endParaRPr lang="zh-TW" altLang="en-US" sz="2400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8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922623"/>
                  </a:ext>
                </a:extLst>
              </a:tr>
              <a:tr h="63702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48 s</a:t>
                      </a:r>
                      <a:endParaRPr lang="zh-TW" altLang="en-US" sz="1400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8C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/>
                        <a:t>83 m</a:t>
                      </a:r>
                      <a:endParaRPr lang="zh-TW" altLang="en-US" sz="1400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8CC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53 s</a:t>
                      </a:r>
                      <a:endParaRPr lang="zh-TW" altLang="en-US" sz="1600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8C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11 h</a:t>
                      </a:r>
                      <a:endParaRPr lang="zh-TW" altLang="en-US" sz="1600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8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444155"/>
                  </a:ext>
                </a:extLst>
              </a:tr>
            </a:tbl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50EA09E1-293A-3723-8DC0-F4ED214EF2DE}"/>
              </a:ext>
            </a:extLst>
          </p:cNvPr>
          <p:cNvSpPr txBox="1"/>
          <p:nvPr/>
        </p:nvSpPr>
        <p:spPr>
          <a:xfrm>
            <a:off x="36079" y="6075819"/>
            <a:ext cx="104411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TW" sz="1400" dirty="0"/>
              <a:t>[1] P.A. Ellison et al. </a:t>
            </a:r>
            <a:r>
              <a:rPr lang="fr-FR" altLang="zh-TW" sz="1400" dirty="0" err="1"/>
              <a:t>Bioconjug</a:t>
            </a:r>
            <a:r>
              <a:rPr lang="fr-FR" altLang="zh-TW" sz="1400" dirty="0"/>
              <a:t>. </a:t>
            </a:r>
            <a:r>
              <a:rPr lang="fr-FR" altLang="zh-TW" sz="1400" dirty="0" err="1"/>
              <a:t>Chem</a:t>
            </a:r>
            <a:r>
              <a:rPr lang="fr-FR" altLang="zh-TW" sz="1400" dirty="0"/>
              <a:t>. 27 (2016) 179–188. </a:t>
            </a:r>
            <a:br>
              <a:rPr lang="fr-FR" altLang="zh-TW" sz="1400" dirty="0"/>
            </a:br>
            <a:r>
              <a:rPr lang="fr-FR" altLang="zh-TW" sz="1400" dirty="0"/>
              <a:t>[2] </a:t>
            </a:r>
            <a:r>
              <a:rPr lang="en-CA" altLang="zh-TW" sz="14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Y. Feng et al., Appl. </a:t>
            </a:r>
            <a:r>
              <a:rPr lang="en-CA" altLang="zh-TW" sz="1400" dirty="0" err="1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Radiat</a:t>
            </a:r>
            <a:r>
              <a:rPr lang="en-CA" altLang="zh-TW" sz="14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. </a:t>
            </a:r>
            <a:r>
              <a:rPr lang="en-CA" altLang="zh-TW" sz="1400" dirty="0" err="1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Isot</a:t>
            </a:r>
            <a:r>
              <a:rPr lang="en-CA" altLang="zh-TW" sz="14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rPr>
              <a:t>. 143 (2019) 113–122.</a:t>
            </a:r>
          </a:p>
          <a:p>
            <a:r>
              <a:rPr lang="en-CA" altLang="zh-TW" sz="1400" dirty="0">
                <a:latin typeface="Times New Roman" panose="02020603050405020304" pitchFamily="18" charset="0"/>
                <a:ea typeface="新細明體" panose="02020500000000000000" pitchFamily="18" charset="-120"/>
              </a:rPr>
              <a:t>[3] Matthew </a:t>
            </a:r>
            <a:r>
              <a:rPr lang="en-CA" altLang="zh-TW" sz="1400" dirty="0" err="1">
                <a:latin typeface="Times New Roman" panose="02020603050405020304" pitchFamily="18" charset="0"/>
                <a:ea typeface="新細明體" panose="02020500000000000000" pitchFamily="18" charset="-120"/>
              </a:rPr>
              <a:t>D.Gott</a:t>
            </a:r>
            <a:r>
              <a:rPr lang="en-CA" altLang="zh-TW" sz="1400" dirty="0">
                <a:latin typeface="Times New Roman" panose="02020603050405020304" pitchFamily="18" charset="0"/>
                <a:ea typeface="新細明體" panose="02020500000000000000" pitchFamily="18" charset="-120"/>
              </a:rPr>
              <a:t> et al., Journal of Chromatography A, 1441(2016) 68-74</a:t>
            </a:r>
            <a:endParaRPr lang="zh-TW" altLang="en-US" sz="14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AC70A3A-8876-CBD8-54EB-D6C06224ECAB}"/>
              </a:ext>
            </a:extLst>
          </p:cNvPr>
          <p:cNvSpPr/>
          <p:nvPr/>
        </p:nvSpPr>
        <p:spPr>
          <a:xfrm>
            <a:off x="7776939" y="2097318"/>
            <a:ext cx="1368152" cy="12241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66B3BA9-0DBA-03DC-1976-6C76540864EB}"/>
              </a:ext>
            </a:extLst>
          </p:cNvPr>
          <p:cNvSpPr/>
          <p:nvPr/>
        </p:nvSpPr>
        <p:spPr>
          <a:xfrm>
            <a:off x="162152" y="2097318"/>
            <a:ext cx="1368152" cy="12241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7B7CEF6-8DD5-6C0C-82E5-5B588CE8754D}"/>
              </a:ext>
            </a:extLst>
          </p:cNvPr>
          <p:cNvSpPr/>
          <p:nvPr/>
        </p:nvSpPr>
        <p:spPr>
          <a:xfrm>
            <a:off x="1556607" y="2081337"/>
            <a:ext cx="1368152" cy="12241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7333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BC06167-9CC2-C555-6F37-D7C41DB9D2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Reclamation: Distillation and Reclamation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19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D88CF6B-E453-69F5-F193-F3699D9A0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6045" y="3901936"/>
            <a:ext cx="1162494" cy="828041"/>
          </a:xfrm>
          <a:prstGeom prst="rect">
            <a:avLst/>
          </a:prstGeom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86010DF3-E8EC-A1C6-CC05-095FEDE5D045}"/>
              </a:ext>
            </a:extLst>
          </p:cNvPr>
          <p:cNvSpPr txBox="1"/>
          <p:nvPr/>
        </p:nvSpPr>
        <p:spPr>
          <a:xfrm>
            <a:off x="8990682" y="4860433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/>
              <a:t>GeO</a:t>
            </a:r>
            <a:r>
              <a:rPr lang="en-US" altLang="zh-TW" baseline="-25000" dirty="0"/>
              <a:t>2</a:t>
            </a:r>
            <a:endParaRPr lang="zh-TW" altLang="en-US" baseline="-2500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A3D36E6-E183-4E58-A64F-498656C6F262}"/>
              </a:ext>
            </a:extLst>
          </p:cNvPr>
          <p:cNvSpPr/>
          <p:nvPr/>
        </p:nvSpPr>
        <p:spPr>
          <a:xfrm>
            <a:off x="216099" y="578210"/>
            <a:ext cx="936104" cy="2978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i="1" dirty="0">
                <a:solidFill>
                  <a:schemeClr val="tx1"/>
                </a:solidFill>
              </a:rPr>
              <a:t>Method</a:t>
            </a:r>
            <a:endParaRPr lang="zh-TW" altLang="en-US" i="1" dirty="0">
              <a:solidFill>
                <a:schemeClr val="tx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291CD8D-0D5F-829E-DD12-3893B012E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39" y="1887309"/>
            <a:ext cx="5040560" cy="3573531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3F1F6189-C031-EFE8-FF63-D8340F022709}"/>
              </a:ext>
            </a:extLst>
          </p:cNvPr>
          <p:cNvSpPr txBox="1"/>
          <p:nvPr/>
        </p:nvSpPr>
        <p:spPr>
          <a:xfrm>
            <a:off x="1609603" y="5145046"/>
            <a:ext cx="1720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dirty="0"/>
              <a:t>NaOH pellet (~2 g)</a:t>
            </a:r>
          </a:p>
          <a:p>
            <a:pPr algn="ctr"/>
            <a:r>
              <a:rPr lang="en-US" altLang="zh-TW" sz="1600" dirty="0"/>
              <a:t>Neutralization</a:t>
            </a:r>
            <a:endParaRPr lang="zh-TW" altLang="en-US" sz="1600" dirty="0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86F9202E-A33A-5EA1-5F93-36D1431D6375}"/>
              </a:ext>
            </a:extLst>
          </p:cNvPr>
          <p:cNvSpPr/>
          <p:nvPr/>
        </p:nvSpPr>
        <p:spPr>
          <a:xfrm>
            <a:off x="6178669" y="4389222"/>
            <a:ext cx="2015406" cy="298666"/>
          </a:xfrm>
          <a:prstGeom prst="rightArrow">
            <a:avLst/>
          </a:prstGeom>
          <a:solidFill>
            <a:srgbClr val="FFFF99"/>
          </a:solidFill>
          <a:ln>
            <a:solidFill>
              <a:srgbClr val="E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42CB7C6-3AA3-C7D8-D7CD-DC92DFF0F68E}"/>
              </a:ext>
            </a:extLst>
          </p:cNvPr>
          <p:cNvSpPr txBox="1"/>
          <p:nvPr/>
        </p:nvSpPr>
        <p:spPr>
          <a:xfrm>
            <a:off x="6000630" y="3179811"/>
            <a:ext cx="237148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/>
              <a:t>Wash with H</a:t>
            </a:r>
            <a:r>
              <a:rPr lang="en-US" altLang="zh-TW" baseline="-25000" dirty="0"/>
              <a:t>2</a:t>
            </a:r>
            <a:r>
              <a:rPr lang="en-US" altLang="zh-TW" dirty="0"/>
              <a:t>O </a:t>
            </a:r>
          </a:p>
          <a:p>
            <a:pPr algn="ctr"/>
            <a:r>
              <a:rPr lang="en-US" altLang="zh-TW" dirty="0"/>
              <a:t>and</a:t>
            </a:r>
          </a:p>
          <a:p>
            <a:pPr algn="ctr"/>
            <a:r>
              <a:rPr lang="en-US" altLang="zh-TW" dirty="0"/>
              <a:t>Dry out the precipitate </a:t>
            </a:r>
            <a:br>
              <a:rPr lang="en-US" altLang="zh-TW" dirty="0"/>
            </a:br>
            <a:endParaRPr lang="en-US" altLang="zh-TW" sz="1200" dirty="0"/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88545CC3-3CBC-2E5E-D43D-544BEAE0D466}"/>
              </a:ext>
            </a:extLst>
          </p:cNvPr>
          <p:cNvGrpSpPr/>
          <p:nvPr/>
        </p:nvGrpSpPr>
        <p:grpSpPr>
          <a:xfrm>
            <a:off x="892219" y="4124982"/>
            <a:ext cx="340560" cy="394560"/>
            <a:chOff x="532179" y="4081181"/>
            <a:chExt cx="340560" cy="39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筆跡 19">
                  <a:extLst>
                    <a:ext uri="{FF2B5EF4-FFF2-40B4-BE49-F238E27FC236}">
                      <a16:creationId xmlns:a16="http://schemas.microsoft.com/office/drawing/2014/main" id="{22DD94AF-C830-6133-F1CB-C74886BFF7AD}"/>
                    </a:ext>
                  </a:extLst>
                </p14:cNvPr>
                <p14:cNvContentPartPr/>
                <p14:nvPr/>
              </p14:nvContentPartPr>
              <p14:xfrm>
                <a:off x="532179" y="4081181"/>
                <a:ext cx="335520" cy="360"/>
              </p14:xfrm>
            </p:contentPart>
          </mc:Choice>
          <mc:Fallback xmlns="">
            <p:pic>
              <p:nvPicPr>
                <p:cNvPr id="57" name="筆跡 56">
                  <a:extLst>
                    <a:ext uri="{FF2B5EF4-FFF2-40B4-BE49-F238E27FC236}">
                      <a16:creationId xmlns:a16="http://schemas.microsoft.com/office/drawing/2014/main" id="{2221BC3D-9095-A371-DCF1-C906B523044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14179" y="4063181"/>
                  <a:ext cx="3711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1" name="筆跡 20">
                  <a:extLst>
                    <a:ext uri="{FF2B5EF4-FFF2-40B4-BE49-F238E27FC236}">
                      <a16:creationId xmlns:a16="http://schemas.microsoft.com/office/drawing/2014/main" id="{1BACAEE6-CECA-0774-8665-0724CFD77521}"/>
                    </a:ext>
                  </a:extLst>
                </p14:cNvPr>
                <p14:cNvContentPartPr/>
                <p14:nvPr/>
              </p14:nvContentPartPr>
              <p14:xfrm>
                <a:off x="570339" y="4094861"/>
                <a:ext cx="293040" cy="338400"/>
              </p14:xfrm>
            </p:contentPart>
          </mc:Choice>
          <mc:Fallback xmlns="">
            <p:pic>
              <p:nvPicPr>
                <p:cNvPr id="58" name="筆跡 57">
                  <a:extLst>
                    <a:ext uri="{FF2B5EF4-FFF2-40B4-BE49-F238E27FC236}">
                      <a16:creationId xmlns:a16="http://schemas.microsoft.com/office/drawing/2014/main" id="{56A9A7AB-0CAA-5850-0D5D-31402EEC34C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52339" y="4076880"/>
                  <a:ext cx="328680" cy="3740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2" name="筆跡 21">
                  <a:extLst>
                    <a:ext uri="{FF2B5EF4-FFF2-40B4-BE49-F238E27FC236}">
                      <a16:creationId xmlns:a16="http://schemas.microsoft.com/office/drawing/2014/main" id="{686F8957-3A1E-4BF8-0130-86D96374F313}"/>
                    </a:ext>
                  </a:extLst>
                </p14:cNvPr>
                <p14:cNvContentPartPr/>
                <p14:nvPr/>
              </p14:nvContentPartPr>
              <p14:xfrm>
                <a:off x="641619" y="4260821"/>
                <a:ext cx="168840" cy="214920"/>
              </p14:xfrm>
            </p:contentPart>
          </mc:Choice>
          <mc:Fallback xmlns="">
            <p:pic>
              <p:nvPicPr>
                <p:cNvPr id="59" name="筆跡 58">
                  <a:extLst>
                    <a:ext uri="{FF2B5EF4-FFF2-40B4-BE49-F238E27FC236}">
                      <a16:creationId xmlns:a16="http://schemas.microsoft.com/office/drawing/2014/main" id="{A0CC2BB5-FDC6-5166-57E2-0FC63AD95FA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23619" y="4242821"/>
                  <a:ext cx="20448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筆跡 22">
                  <a:extLst>
                    <a:ext uri="{FF2B5EF4-FFF2-40B4-BE49-F238E27FC236}">
                      <a16:creationId xmlns:a16="http://schemas.microsoft.com/office/drawing/2014/main" id="{F4915B15-B6DD-263D-2C12-6F547BD61417}"/>
                    </a:ext>
                  </a:extLst>
                </p14:cNvPr>
                <p14:cNvContentPartPr/>
                <p14:nvPr/>
              </p14:nvContentPartPr>
              <p14:xfrm>
                <a:off x="591219" y="4139501"/>
                <a:ext cx="256320" cy="321480"/>
              </p14:xfrm>
            </p:contentPart>
          </mc:Choice>
          <mc:Fallback xmlns="">
            <p:pic>
              <p:nvPicPr>
                <p:cNvPr id="60" name="筆跡 59">
                  <a:extLst>
                    <a:ext uri="{FF2B5EF4-FFF2-40B4-BE49-F238E27FC236}">
                      <a16:creationId xmlns:a16="http://schemas.microsoft.com/office/drawing/2014/main" id="{01337C12-F8C7-35BB-3519-56E41BB52B3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73194" y="4121501"/>
                  <a:ext cx="292010" cy="3571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B0084AFF-E68E-0193-3B80-A55653D224B3}"/>
                </a:ext>
              </a:extLst>
            </p:cNvPr>
            <p:cNvGrpSpPr/>
            <p:nvPr/>
          </p:nvGrpSpPr>
          <p:grpSpPr>
            <a:xfrm>
              <a:off x="532179" y="4089461"/>
              <a:ext cx="340560" cy="384480"/>
              <a:chOff x="532179" y="4089461"/>
              <a:chExt cx="340560" cy="384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5" name="筆跡 24">
                    <a:extLst>
                      <a:ext uri="{FF2B5EF4-FFF2-40B4-BE49-F238E27FC236}">
                        <a16:creationId xmlns:a16="http://schemas.microsoft.com/office/drawing/2014/main" id="{5F38D5FC-06CC-CC7F-B005-E1C1CD26D7E7}"/>
                      </a:ext>
                    </a:extLst>
                  </p14:cNvPr>
                  <p14:cNvContentPartPr/>
                  <p14:nvPr/>
                </p14:nvContentPartPr>
                <p14:xfrm>
                  <a:off x="555939" y="4113581"/>
                  <a:ext cx="73440" cy="294840"/>
                </p14:xfrm>
              </p:contentPart>
            </mc:Choice>
            <mc:Fallback xmlns="">
              <p:pic>
                <p:nvPicPr>
                  <p:cNvPr id="62" name="筆跡 61">
                    <a:extLst>
                      <a:ext uri="{FF2B5EF4-FFF2-40B4-BE49-F238E27FC236}">
                        <a16:creationId xmlns:a16="http://schemas.microsoft.com/office/drawing/2014/main" id="{61A43B90-118C-FCF2-6301-5CA06FD99F1C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537939" y="4095581"/>
                    <a:ext cx="109080" cy="33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8" name="筆跡 37">
                    <a:extLst>
                      <a:ext uri="{FF2B5EF4-FFF2-40B4-BE49-F238E27FC236}">
                        <a16:creationId xmlns:a16="http://schemas.microsoft.com/office/drawing/2014/main" id="{98900C1D-3BDD-BB56-BC24-F32F2884664F}"/>
                      </a:ext>
                    </a:extLst>
                  </p14:cNvPr>
                  <p14:cNvContentPartPr/>
                  <p14:nvPr/>
                </p14:nvContentPartPr>
                <p14:xfrm>
                  <a:off x="540459" y="4089461"/>
                  <a:ext cx="10080" cy="197640"/>
                </p14:xfrm>
              </p:contentPart>
            </mc:Choice>
            <mc:Fallback xmlns="">
              <p:pic>
                <p:nvPicPr>
                  <p:cNvPr id="63" name="筆跡 62">
                    <a:extLst>
                      <a:ext uri="{FF2B5EF4-FFF2-40B4-BE49-F238E27FC236}">
                        <a16:creationId xmlns:a16="http://schemas.microsoft.com/office/drawing/2014/main" id="{4370D2E3-F20D-6E23-379B-B8826F4FE95B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523080" y="4071461"/>
                    <a:ext cx="44491" cy="23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9" name="筆跡 38">
                    <a:extLst>
                      <a:ext uri="{FF2B5EF4-FFF2-40B4-BE49-F238E27FC236}">
                        <a16:creationId xmlns:a16="http://schemas.microsoft.com/office/drawing/2014/main" id="{9F320AA8-2B66-50B5-80DB-61B8B5B1FF7E}"/>
                      </a:ext>
                    </a:extLst>
                  </p14:cNvPr>
                  <p14:cNvContentPartPr/>
                  <p14:nvPr/>
                </p14:nvContentPartPr>
                <p14:xfrm>
                  <a:off x="536139" y="4252901"/>
                  <a:ext cx="51120" cy="136080"/>
                </p14:xfrm>
              </p:contentPart>
            </mc:Choice>
            <mc:Fallback xmlns="">
              <p:pic>
                <p:nvPicPr>
                  <p:cNvPr id="64" name="筆跡 63">
                    <a:extLst>
                      <a:ext uri="{FF2B5EF4-FFF2-40B4-BE49-F238E27FC236}">
                        <a16:creationId xmlns:a16="http://schemas.microsoft.com/office/drawing/2014/main" id="{45CC2747-B8BA-F63D-5559-5C0D01428D51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518011" y="4234901"/>
                    <a:ext cx="87013" cy="17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45" name="筆跡 44">
                    <a:extLst>
                      <a:ext uri="{FF2B5EF4-FFF2-40B4-BE49-F238E27FC236}">
                        <a16:creationId xmlns:a16="http://schemas.microsoft.com/office/drawing/2014/main" id="{EBA054E9-AFFA-0812-2EA3-49AD19AA52EF}"/>
                      </a:ext>
                    </a:extLst>
                  </p14:cNvPr>
                  <p14:cNvContentPartPr/>
                  <p14:nvPr/>
                </p14:nvContentPartPr>
                <p14:xfrm>
                  <a:off x="532179" y="4324181"/>
                  <a:ext cx="158760" cy="127080"/>
                </p14:xfrm>
              </p:contentPart>
            </mc:Choice>
            <mc:Fallback xmlns="">
              <p:pic>
                <p:nvPicPr>
                  <p:cNvPr id="65" name="筆跡 64">
                    <a:extLst>
                      <a:ext uri="{FF2B5EF4-FFF2-40B4-BE49-F238E27FC236}">
                        <a16:creationId xmlns:a16="http://schemas.microsoft.com/office/drawing/2014/main" id="{85A2BE50-B89E-8178-6EEF-4D2553BC27E9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514179" y="4306181"/>
                    <a:ext cx="194400" cy="16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50" name="筆跡 49">
                    <a:extLst>
                      <a:ext uri="{FF2B5EF4-FFF2-40B4-BE49-F238E27FC236}">
                        <a16:creationId xmlns:a16="http://schemas.microsoft.com/office/drawing/2014/main" id="{3088DAA7-4D8C-FD7F-4A4D-53AE606544CE}"/>
                      </a:ext>
                    </a:extLst>
                  </p14:cNvPr>
                  <p14:cNvContentPartPr/>
                  <p14:nvPr/>
                </p14:nvContentPartPr>
                <p14:xfrm>
                  <a:off x="701739" y="4406981"/>
                  <a:ext cx="86400" cy="66960"/>
                </p14:xfrm>
              </p:contentPart>
            </mc:Choice>
            <mc:Fallback xmlns="">
              <p:pic>
                <p:nvPicPr>
                  <p:cNvPr id="66" name="筆跡 65">
                    <a:extLst>
                      <a:ext uri="{FF2B5EF4-FFF2-40B4-BE49-F238E27FC236}">
                        <a16:creationId xmlns:a16="http://schemas.microsoft.com/office/drawing/2014/main" id="{AF531380-828F-8A9D-44FF-E20FF7AB8A59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83739" y="4388981"/>
                    <a:ext cx="122040" cy="10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51" name="筆跡 50">
                    <a:extLst>
                      <a:ext uri="{FF2B5EF4-FFF2-40B4-BE49-F238E27FC236}">
                        <a16:creationId xmlns:a16="http://schemas.microsoft.com/office/drawing/2014/main" id="{5492DF33-53EF-DDAF-9C4A-3E0B9EAB8C2A}"/>
                      </a:ext>
                    </a:extLst>
                  </p14:cNvPr>
                  <p14:cNvContentPartPr/>
                  <p14:nvPr/>
                </p14:nvContentPartPr>
                <p14:xfrm>
                  <a:off x="813339" y="4202501"/>
                  <a:ext cx="50760" cy="173880"/>
                </p14:xfrm>
              </p:contentPart>
            </mc:Choice>
            <mc:Fallback xmlns="">
              <p:pic>
                <p:nvPicPr>
                  <p:cNvPr id="67" name="筆跡 66">
                    <a:extLst>
                      <a:ext uri="{FF2B5EF4-FFF2-40B4-BE49-F238E27FC236}">
                        <a16:creationId xmlns:a16="http://schemas.microsoft.com/office/drawing/2014/main" id="{A8CD7766-6B56-80C8-A043-0CF9A856DE36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795339" y="4184501"/>
                    <a:ext cx="8640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52" name="筆跡 51">
                    <a:extLst>
                      <a:ext uri="{FF2B5EF4-FFF2-40B4-BE49-F238E27FC236}">
                        <a16:creationId xmlns:a16="http://schemas.microsoft.com/office/drawing/2014/main" id="{31AF91A6-065C-AD16-B520-659CBA160A19}"/>
                      </a:ext>
                    </a:extLst>
                  </p14:cNvPr>
                  <p14:cNvContentPartPr/>
                  <p14:nvPr/>
                </p14:nvContentPartPr>
                <p14:xfrm>
                  <a:off x="827739" y="4256861"/>
                  <a:ext cx="24480" cy="88560"/>
                </p14:xfrm>
              </p:contentPart>
            </mc:Choice>
            <mc:Fallback xmlns="">
              <p:pic>
                <p:nvPicPr>
                  <p:cNvPr id="68" name="筆跡 67">
                    <a:extLst>
                      <a:ext uri="{FF2B5EF4-FFF2-40B4-BE49-F238E27FC236}">
                        <a16:creationId xmlns:a16="http://schemas.microsoft.com/office/drawing/2014/main" id="{07BD4DE1-9A31-1218-B5CB-3769FFF490F8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809470" y="4238861"/>
                    <a:ext cx="60652" cy="12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53" name="筆跡 52">
                    <a:extLst>
                      <a:ext uri="{FF2B5EF4-FFF2-40B4-BE49-F238E27FC236}">
                        <a16:creationId xmlns:a16="http://schemas.microsoft.com/office/drawing/2014/main" id="{6CE950D9-529B-37F1-F25E-F7D63522C584}"/>
                      </a:ext>
                    </a:extLst>
                  </p14:cNvPr>
                  <p14:cNvContentPartPr/>
                  <p14:nvPr/>
                </p14:nvContentPartPr>
                <p14:xfrm>
                  <a:off x="855459" y="4118621"/>
                  <a:ext cx="360" cy="360"/>
                </p14:xfrm>
              </p:contentPart>
            </mc:Choice>
            <mc:Fallback xmlns="">
              <p:pic>
                <p:nvPicPr>
                  <p:cNvPr id="69" name="筆跡 68">
                    <a:extLst>
                      <a:ext uri="{FF2B5EF4-FFF2-40B4-BE49-F238E27FC236}">
                        <a16:creationId xmlns:a16="http://schemas.microsoft.com/office/drawing/2014/main" id="{F9095C6E-7117-C80A-6019-D65F1B0CB2F3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837459" y="4100621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54" name="筆跡 53">
                    <a:extLst>
                      <a:ext uri="{FF2B5EF4-FFF2-40B4-BE49-F238E27FC236}">
                        <a16:creationId xmlns:a16="http://schemas.microsoft.com/office/drawing/2014/main" id="{45DF18F6-2DD6-192B-B345-E2A80A76F1DA}"/>
                      </a:ext>
                    </a:extLst>
                  </p14:cNvPr>
                  <p14:cNvContentPartPr/>
                  <p14:nvPr/>
                </p14:nvContentPartPr>
                <p14:xfrm>
                  <a:off x="855459" y="4106021"/>
                  <a:ext cx="360" cy="360"/>
                </p14:xfrm>
              </p:contentPart>
            </mc:Choice>
            <mc:Fallback xmlns="">
              <p:pic>
                <p:nvPicPr>
                  <p:cNvPr id="70" name="筆跡 69">
                    <a:extLst>
                      <a:ext uri="{FF2B5EF4-FFF2-40B4-BE49-F238E27FC236}">
                        <a16:creationId xmlns:a16="http://schemas.microsoft.com/office/drawing/2014/main" id="{86E8405B-6973-F61A-9C35-5C499B706B2E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837459" y="4088021"/>
                    <a:ext cx="360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80" name="筆跡 79">
                    <a:extLst>
                      <a:ext uri="{FF2B5EF4-FFF2-40B4-BE49-F238E27FC236}">
                        <a16:creationId xmlns:a16="http://schemas.microsoft.com/office/drawing/2014/main" id="{3510A18C-B305-226F-CFE5-7F75795A35D0}"/>
                      </a:ext>
                    </a:extLst>
                  </p14:cNvPr>
                  <p14:cNvContentPartPr/>
                  <p14:nvPr/>
                </p14:nvContentPartPr>
                <p14:xfrm>
                  <a:off x="820899" y="4102061"/>
                  <a:ext cx="47520" cy="268200"/>
                </p14:xfrm>
              </p:contentPart>
            </mc:Choice>
            <mc:Fallback xmlns="">
              <p:pic>
                <p:nvPicPr>
                  <p:cNvPr id="71" name="筆跡 70">
                    <a:extLst>
                      <a:ext uri="{FF2B5EF4-FFF2-40B4-BE49-F238E27FC236}">
                        <a16:creationId xmlns:a16="http://schemas.microsoft.com/office/drawing/2014/main" id="{C7DCBCF7-79FD-C153-6F4C-D73E62F88B78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02899" y="4084061"/>
                    <a:ext cx="83160" cy="30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81" name="筆跡 80">
                    <a:extLst>
                      <a:ext uri="{FF2B5EF4-FFF2-40B4-BE49-F238E27FC236}">
                        <a16:creationId xmlns:a16="http://schemas.microsoft.com/office/drawing/2014/main" id="{F59C8382-BB5C-4F22-EA20-71714EC1F3B7}"/>
                      </a:ext>
                    </a:extLst>
                  </p14:cNvPr>
                  <p14:cNvContentPartPr/>
                  <p14:nvPr/>
                </p14:nvContentPartPr>
                <p14:xfrm>
                  <a:off x="791019" y="4324181"/>
                  <a:ext cx="81720" cy="79200"/>
                </p14:xfrm>
              </p:contentPart>
            </mc:Choice>
            <mc:Fallback xmlns="">
              <p:pic>
                <p:nvPicPr>
                  <p:cNvPr id="72" name="筆跡 71">
                    <a:extLst>
                      <a:ext uri="{FF2B5EF4-FFF2-40B4-BE49-F238E27FC236}">
                        <a16:creationId xmlns:a16="http://schemas.microsoft.com/office/drawing/2014/main" id="{E66C618A-7A31-C1AE-9847-BAA1869070B4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773019" y="4306181"/>
                    <a:ext cx="11736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84" name="筆跡 83">
                    <a:extLst>
                      <a:ext uri="{FF2B5EF4-FFF2-40B4-BE49-F238E27FC236}">
                        <a16:creationId xmlns:a16="http://schemas.microsoft.com/office/drawing/2014/main" id="{9BD7C5C0-8838-3269-99AA-5F057F42B909}"/>
                      </a:ext>
                    </a:extLst>
                  </p14:cNvPr>
                  <p14:cNvContentPartPr/>
                  <p14:nvPr/>
                </p14:nvContentPartPr>
                <p14:xfrm>
                  <a:off x="761859" y="4341101"/>
                  <a:ext cx="102240" cy="96480"/>
                </p14:xfrm>
              </p:contentPart>
            </mc:Choice>
            <mc:Fallback xmlns="">
              <p:pic>
                <p:nvPicPr>
                  <p:cNvPr id="73" name="筆跡 72">
                    <a:extLst>
                      <a:ext uri="{FF2B5EF4-FFF2-40B4-BE49-F238E27FC236}">
                        <a16:creationId xmlns:a16="http://schemas.microsoft.com/office/drawing/2014/main" id="{0463E94C-868F-8A51-6CFD-681912C26C2D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743859" y="4323101"/>
                    <a:ext cx="137880" cy="1321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5" name="筆跡 84">
                <a:extLst>
                  <a:ext uri="{FF2B5EF4-FFF2-40B4-BE49-F238E27FC236}">
                    <a16:creationId xmlns:a16="http://schemas.microsoft.com/office/drawing/2014/main" id="{10E01909-29E9-4A55-3482-E3E7FA5B66C8}"/>
                  </a:ext>
                </a:extLst>
              </p14:cNvPr>
              <p14:cNvContentPartPr/>
              <p14:nvPr/>
            </p14:nvContentPartPr>
            <p14:xfrm>
              <a:off x="2188572" y="4348785"/>
              <a:ext cx="385920" cy="60120"/>
            </p14:xfrm>
          </p:contentPart>
        </mc:Choice>
        <mc:Fallback xmlns="">
          <p:pic>
            <p:nvPicPr>
              <p:cNvPr id="85" name="筆跡 84">
                <a:extLst>
                  <a:ext uri="{FF2B5EF4-FFF2-40B4-BE49-F238E27FC236}">
                    <a16:creationId xmlns:a16="http://schemas.microsoft.com/office/drawing/2014/main" id="{10E01909-29E9-4A55-3482-E3E7FA5B66C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179572" y="4339785"/>
                <a:ext cx="403560" cy="77760"/>
              </a:xfrm>
              <a:prstGeom prst="rect">
                <a:avLst/>
              </a:prstGeom>
            </p:spPr>
          </p:pic>
        </mc:Fallback>
      </mc:AlternateContent>
      <p:sp>
        <p:nvSpPr>
          <p:cNvPr id="86" name="文字方塊 85">
            <a:extLst>
              <a:ext uri="{FF2B5EF4-FFF2-40B4-BE49-F238E27FC236}">
                <a16:creationId xmlns:a16="http://schemas.microsoft.com/office/drawing/2014/main" id="{D7553094-94B9-CEF3-B6E1-7EBFFF09182D}"/>
              </a:ext>
            </a:extLst>
          </p:cNvPr>
          <p:cNvSpPr txBox="1"/>
          <p:nvPr/>
        </p:nvSpPr>
        <p:spPr>
          <a:xfrm>
            <a:off x="3235231" y="4633411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1N NaOH</a:t>
            </a:r>
            <a:endParaRPr lang="zh-TW" altLang="en-US" dirty="0"/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2CA526D3-5086-98E7-103B-D2351001BD4D}"/>
              </a:ext>
            </a:extLst>
          </p:cNvPr>
          <p:cNvSpPr txBox="1"/>
          <p:nvPr/>
        </p:nvSpPr>
        <p:spPr>
          <a:xfrm>
            <a:off x="4658979" y="4633411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H</a:t>
            </a:r>
            <a:r>
              <a:rPr lang="en-US" altLang="zh-TW" baseline="-25000" dirty="0"/>
              <a:t>2</a:t>
            </a:r>
            <a:r>
              <a:rPr lang="en-US" altLang="zh-TW" dirty="0"/>
              <a:t>O</a:t>
            </a:r>
            <a:endParaRPr lang="zh-TW" altLang="en-US" dirty="0"/>
          </a:p>
        </p:txBody>
      </p:sp>
      <p:cxnSp>
        <p:nvCxnSpPr>
          <p:cNvPr id="88" name="直線單箭頭接點 87">
            <a:extLst>
              <a:ext uri="{FF2B5EF4-FFF2-40B4-BE49-F238E27FC236}">
                <a16:creationId xmlns:a16="http://schemas.microsoft.com/office/drawing/2014/main" id="{9265D815-F22C-EE8E-5CAA-2C0BBE621AB1}"/>
              </a:ext>
            </a:extLst>
          </p:cNvPr>
          <p:cNvCxnSpPr/>
          <p:nvPr/>
        </p:nvCxnSpPr>
        <p:spPr>
          <a:xfrm flipV="1">
            <a:off x="2376339" y="4847299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4D81DA4F-1784-FA59-26D6-1418D4F3B79F}"/>
              </a:ext>
            </a:extLst>
          </p:cNvPr>
          <p:cNvSpPr txBox="1"/>
          <p:nvPr/>
        </p:nvSpPr>
        <p:spPr>
          <a:xfrm>
            <a:off x="1750403" y="4568038"/>
            <a:ext cx="1300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b="1" dirty="0"/>
              <a:t>Condense tube</a:t>
            </a:r>
            <a:endParaRPr lang="en-US" altLang="zh-TW" sz="2000" b="1" dirty="0"/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328B4707-6C87-7EA5-3433-50D3F319B1B5}"/>
              </a:ext>
            </a:extLst>
          </p:cNvPr>
          <p:cNvSpPr txBox="1"/>
          <p:nvPr/>
        </p:nvSpPr>
        <p:spPr>
          <a:xfrm>
            <a:off x="1296219" y="496284"/>
            <a:ext cx="3780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i="1" dirty="0"/>
              <a:t>NaOH neutralization method</a:t>
            </a:r>
            <a:endParaRPr lang="zh-TW" altLang="en-US" sz="24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91" name="筆跡 90">
                <a:extLst>
                  <a:ext uri="{FF2B5EF4-FFF2-40B4-BE49-F238E27FC236}">
                    <a16:creationId xmlns:a16="http://schemas.microsoft.com/office/drawing/2014/main" id="{DF1F8384-1C0D-4423-383E-10A13FB272D9}"/>
                  </a:ext>
                </a:extLst>
              </p14:cNvPr>
              <p14:cNvContentPartPr/>
              <p14:nvPr/>
            </p14:nvContentPartPr>
            <p14:xfrm>
              <a:off x="1385782" y="895133"/>
              <a:ext cx="3582845" cy="360"/>
            </p14:xfrm>
          </p:contentPart>
        </mc:Choice>
        <mc:Fallback xmlns="">
          <p:pic>
            <p:nvPicPr>
              <p:cNvPr id="91" name="筆跡 90">
                <a:extLst>
                  <a:ext uri="{FF2B5EF4-FFF2-40B4-BE49-F238E27FC236}">
                    <a16:creationId xmlns:a16="http://schemas.microsoft.com/office/drawing/2014/main" id="{DF1F8384-1C0D-4423-383E-10A13FB272D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376422" y="876053"/>
                <a:ext cx="3601566" cy="3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867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4621E-6 4.07407E-6 L 1.44621E-6 -0.055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1" grpId="0"/>
      <p:bldP spid="16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38580A64-C283-7061-6D76-62C6071356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Reclamation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20</a:t>
            </a:fld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A3D36E6-E183-4E58-A64F-498656C6F262}"/>
              </a:ext>
            </a:extLst>
          </p:cNvPr>
          <p:cNvSpPr/>
          <p:nvPr/>
        </p:nvSpPr>
        <p:spPr>
          <a:xfrm>
            <a:off x="216099" y="578210"/>
            <a:ext cx="936104" cy="2978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i="1" dirty="0">
                <a:solidFill>
                  <a:schemeClr val="tx1"/>
                </a:solidFill>
              </a:rPr>
              <a:t>Result</a:t>
            </a:r>
            <a:endParaRPr lang="zh-TW" altLang="en-US" i="1" dirty="0">
              <a:solidFill>
                <a:schemeClr val="tx1"/>
              </a:solidFill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5220FF38-EECB-A85B-256C-FC80E6A0FE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752213"/>
              </p:ext>
            </p:extLst>
          </p:nvPr>
        </p:nvGraphicFramePr>
        <p:xfrm>
          <a:off x="247821" y="980728"/>
          <a:ext cx="10124656" cy="5770189"/>
        </p:xfrm>
        <a:graphic>
          <a:graphicData uri="http://schemas.openxmlformats.org/drawingml/2006/table">
            <a:tbl>
              <a:tblPr/>
              <a:tblGrid>
                <a:gridCol w="2056510">
                  <a:extLst>
                    <a:ext uri="{9D8B030D-6E8A-4147-A177-3AD203B41FA5}">
                      <a16:colId xmlns:a16="http://schemas.microsoft.com/office/drawing/2014/main" val="2183798201"/>
                    </a:ext>
                  </a:extLst>
                </a:gridCol>
                <a:gridCol w="2689382">
                  <a:extLst>
                    <a:ext uri="{9D8B030D-6E8A-4147-A177-3AD203B41FA5}">
                      <a16:colId xmlns:a16="http://schemas.microsoft.com/office/drawing/2014/main" val="4189400941"/>
                    </a:ext>
                  </a:extLst>
                </a:gridCol>
                <a:gridCol w="2689382">
                  <a:extLst>
                    <a:ext uri="{9D8B030D-6E8A-4147-A177-3AD203B41FA5}">
                      <a16:colId xmlns:a16="http://schemas.microsoft.com/office/drawing/2014/main" val="659925573"/>
                    </a:ext>
                  </a:extLst>
                </a:gridCol>
                <a:gridCol w="2689382">
                  <a:extLst>
                    <a:ext uri="{9D8B030D-6E8A-4147-A177-3AD203B41FA5}">
                      <a16:colId xmlns:a16="http://schemas.microsoft.com/office/drawing/2014/main" val="2435261686"/>
                    </a:ext>
                  </a:extLst>
                </a:gridCol>
              </a:tblGrid>
              <a:tr h="5078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Condition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dirty="0">
                          <a:solidFill>
                            <a:schemeClr val="tx1"/>
                          </a:solidFill>
                        </a:rPr>
                        <a:t>HCl capture </a:t>
                      </a:r>
                      <a:endParaRPr lang="en-US" altLang="zh-TW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NH</a:t>
                      </a:r>
                      <a:r>
                        <a:rPr lang="en-US" altLang="zh-TW" sz="20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4</a:t>
                      </a:r>
                      <a:r>
                        <a:rPr lang="en-US" altLang="zh-TW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OH neutralization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NaOH neutralization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587298"/>
                  </a:ext>
                </a:extLst>
              </a:tr>
              <a:tr h="4165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Ge piece mass (mg)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+mn-cs"/>
                        </a:rPr>
                        <a:t>142.2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+mn-cs"/>
                        </a:rPr>
                        <a:t>153.6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+mn-cs"/>
                        </a:rPr>
                        <a:t>151.7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814481"/>
                  </a:ext>
                </a:extLst>
              </a:tr>
              <a:tr h="2952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+mn-cs"/>
                        </a:rPr>
                        <a:t>After removing residual HCl or salt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2393619"/>
                  </a:ext>
                </a:extLst>
              </a:tr>
              <a:tr h="496392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Nat</a:t>
                      </a:r>
                      <a:r>
                        <a:rPr lang="en-US" altLang="zh-TW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GeO</a:t>
                      </a:r>
                      <a:r>
                        <a:rPr lang="en-US" altLang="zh-TW" sz="18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2</a:t>
                      </a:r>
                      <a:r>
                        <a:rPr lang="en-US" altLang="zh-TW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 mass (mg)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+mn-cs"/>
                        </a:rPr>
                        <a:t>103.5</a:t>
                      </a:r>
                      <a:endParaRPr lang="en-US" altLang="zh-TW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+mn-cs"/>
                        </a:rPr>
                        <a:t>86.4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+mn-cs"/>
                        </a:rPr>
                        <a:t>53.8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516148"/>
                  </a:ext>
                </a:extLst>
              </a:tr>
              <a:tr h="322293">
                <a:tc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+mn-cs"/>
                        </a:rPr>
                        <a:t>After reduction by H</a:t>
                      </a:r>
                      <a:r>
                        <a:rPr lang="en-US" altLang="zh-TW" sz="2000" b="0" i="0" u="none" strike="noStrike" kern="1200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+mn-cs"/>
                        </a:rPr>
                        <a:t>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077087"/>
                  </a:ext>
                </a:extLst>
              </a:tr>
              <a:tr h="5710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Ge mass 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+mn-cs"/>
                        </a:rPr>
                        <a:t>67.5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55.3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+mn-cs"/>
                        </a:rPr>
                        <a:t>19.6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5048208"/>
                  </a:ext>
                </a:extLst>
              </a:tr>
              <a:tr h="303040">
                <a:tc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+mn-cs"/>
                        </a:rPr>
                        <a:t>After bb making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677311"/>
                  </a:ext>
                </a:extLst>
              </a:tr>
              <a:tr h="5710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Ge bb mass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+mn-cs"/>
                        </a:rPr>
                        <a:t>68.7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58.6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14.8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844982"/>
                  </a:ext>
                </a:extLst>
              </a:tr>
              <a:tr h="57106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Reclamation efficiency 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+mn-cs"/>
                        </a:rPr>
                        <a:t>48.3%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38.2%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  <a:cs typeface="+mn-cs"/>
                        </a:rPr>
                        <a:t>9.8%</a:t>
                      </a: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1213825"/>
                  </a:ext>
                </a:extLst>
              </a:tr>
              <a:tr h="1691635">
                <a:tc>
                  <a:txBody>
                    <a:bodyPr/>
                    <a:lstStyle/>
                    <a:p>
                      <a:pPr algn="l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en-US" sz="1800" b="0" i="0" u="none" strike="noStrike" kern="1200" baseline="-25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zh-TW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zh-TW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6569372"/>
                  </a:ext>
                </a:extLst>
              </a:tr>
            </a:tbl>
          </a:graphicData>
        </a:graphic>
      </p:graphicFrame>
      <p:pic>
        <p:nvPicPr>
          <p:cNvPr id="4" name="圖片 3" descr="一張含有 文字, 建材, 石頭 的圖片&#10;&#10;自動產生的描述">
            <a:extLst>
              <a:ext uri="{FF2B5EF4-FFF2-40B4-BE49-F238E27FC236}">
                <a16:creationId xmlns:a16="http://schemas.microsoft.com/office/drawing/2014/main" id="{07C6EEEE-DA6E-7F4A-D2FF-B6D58680B4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00" t="56300" r="33201" b="27950"/>
          <a:stretch/>
        </p:blipFill>
        <p:spPr>
          <a:xfrm>
            <a:off x="5599696" y="5229200"/>
            <a:ext cx="1457163" cy="1366090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5" name="圖片 4" descr="一張含有 室外 的圖片&#10;&#10;自動產生的描述">
            <a:extLst>
              <a:ext uri="{FF2B5EF4-FFF2-40B4-BE49-F238E27FC236}">
                <a16:creationId xmlns:a16="http://schemas.microsoft.com/office/drawing/2014/main" id="{0422CA21-95B2-66B9-5139-2F8C2BD360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6000" t="30080" r="35670" b="50000"/>
          <a:stretch/>
        </p:blipFill>
        <p:spPr>
          <a:xfrm>
            <a:off x="2863392" y="5229200"/>
            <a:ext cx="1457163" cy="1366090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1026" name="Picture 2" descr="未提供說明。">
            <a:extLst>
              <a:ext uri="{FF2B5EF4-FFF2-40B4-BE49-F238E27FC236}">
                <a16:creationId xmlns:a16="http://schemas.microsoft.com/office/drawing/2014/main" id="{AD2CDEA5-EF40-F699-A323-5A6128A33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9" t="39500" r="37402" b="37400"/>
          <a:stretch/>
        </p:blipFill>
        <p:spPr bwMode="auto">
          <a:xfrm>
            <a:off x="8425011" y="5229200"/>
            <a:ext cx="1372607" cy="1372607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967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5087B33-AD22-A7ED-A878-0B0C98F12C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21</a:t>
            </a:fld>
            <a:endParaRPr lang="zh-TW" altLang="en-US"/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DE2AC846-E61F-972D-338F-ABC4309AA680}"/>
              </a:ext>
            </a:extLst>
          </p:cNvPr>
          <p:cNvGrpSpPr/>
          <p:nvPr/>
        </p:nvGrpSpPr>
        <p:grpSpPr>
          <a:xfrm>
            <a:off x="4650438" y="729012"/>
            <a:ext cx="1543564" cy="1440160"/>
            <a:chOff x="1517965" y="1505964"/>
            <a:chExt cx="1543564" cy="144016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49883EF8-8A36-D3FD-3B72-4E3FD61F25BD}"/>
                </a:ext>
              </a:extLst>
            </p:cNvPr>
            <p:cNvSpPr/>
            <p:nvPr/>
          </p:nvSpPr>
          <p:spPr>
            <a:xfrm rot="2700000">
              <a:off x="1528426" y="1506044"/>
              <a:ext cx="1440160" cy="1440000"/>
            </a:xfrm>
            <a:prstGeom prst="roundRect">
              <a:avLst/>
            </a:prstGeom>
            <a:grpFill/>
            <a:ln>
              <a:solidFill>
                <a:srgbClr val="F2DC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5194FBD4-D804-C364-7147-879FC3B1C4C1}"/>
                </a:ext>
              </a:extLst>
            </p:cNvPr>
            <p:cNvSpPr txBox="1"/>
            <p:nvPr/>
          </p:nvSpPr>
          <p:spPr>
            <a:xfrm>
              <a:off x="1517965" y="2041378"/>
              <a:ext cx="1543564" cy="369332"/>
            </a:xfrm>
            <a:prstGeom prst="rect">
              <a:avLst/>
            </a:prstGeom>
            <a:grpFill/>
            <a:ln>
              <a:solidFill>
                <a:srgbClr val="F2DCDB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Bombardment</a:t>
              </a:r>
              <a:endParaRPr lang="zh-TW" altLang="en-US" dirty="0"/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78EC09C-D033-0251-483C-16EA6214A859}"/>
              </a:ext>
            </a:extLst>
          </p:cNvPr>
          <p:cNvGrpSpPr/>
          <p:nvPr/>
        </p:nvGrpSpPr>
        <p:grpSpPr>
          <a:xfrm>
            <a:off x="1308504" y="736129"/>
            <a:ext cx="1500475" cy="1440160"/>
            <a:chOff x="1517965" y="1505964"/>
            <a:chExt cx="1500475" cy="1440160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0610D4D6-AA92-7C44-58CC-324FAE12AEBF}"/>
                </a:ext>
              </a:extLst>
            </p:cNvPr>
            <p:cNvSpPr/>
            <p:nvPr/>
          </p:nvSpPr>
          <p:spPr>
            <a:xfrm rot="2700000">
              <a:off x="1528426" y="1506044"/>
              <a:ext cx="1440160" cy="144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C58A18D0-DD4E-7F54-BD47-5AD11A13FA8D}"/>
                </a:ext>
              </a:extLst>
            </p:cNvPr>
            <p:cNvSpPr txBox="1"/>
            <p:nvPr/>
          </p:nvSpPr>
          <p:spPr>
            <a:xfrm>
              <a:off x="1517965" y="2041378"/>
              <a:ext cx="1500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/>
                <a:t>Target making</a:t>
              </a:r>
              <a:endParaRPr lang="zh-TW" altLang="en-US" dirty="0"/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AFD156EB-7384-9893-EAFE-3BFDF1834710}"/>
              </a:ext>
            </a:extLst>
          </p:cNvPr>
          <p:cNvGrpSpPr/>
          <p:nvPr/>
        </p:nvGrpSpPr>
        <p:grpSpPr>
          <a:xfrm>
            <a:off x="8137429" y="736129"/>
            <a:ext cx="1440000" cy="1440160"/>
            <a:chOff x="1528506" y="1505964"/>
            <a:chExt cx="1440000" cy="1440160"/>
          </a:xfrm>
        </p:grpSpPr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B1DCEB27-3073-8C8B-E24D-CD90C3395128}"/>
                </a:ext>
              </a:extLst>
            </p:cNvPr>
            <p:cNvSpPr/>
            <p:nvPr/>
          </p:nvSpPr>
          <p:spPr>
            <a:xfrm rot="2700000">
              <a:off x="1528426" y="1506044"/>
              <a:ext cx="1440160" cy="144000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83AACD33-09B0-62CB-5E67-B2DB0CE48E0F}"/>
                </a:ext>
              </a:extLst>
            </p:cNvPr>
            <p:cNvSpPr txBox="1"/>
            <p:nvPr/>
          </p:nvSpPr>
          <p:spPr>
            <a:xfrm>
              <a:off x="1762436" y="2029303"/>
              <a:ext cx="988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/>
                <a:t>Isolation</a:t>
              </a:r>
              <a:endParaRPr lang="zh-TW" altLang="en-US" dirty="0"/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A6E0B1B3-2257-0920-D37B-F42BA09848D5}"/>
              </a:ext>
            </a:extLst>
          </p:cNvPr>
          <p:cNvGrpSpPr/>
          <p:nvPr/>
        </p:nvGrpSpPr>
        <p:grpSpPr>
          <a:xfrm>
            <a:off x="2367195" y="1871464"/>
            <a:ext cx="1436805" cy="1080000"/>
            <a:chOff x="2343870" y="4779990"/>
            <a:chExt cx="1436805" cy="1080000"/>
          </a:xfrm>
        </p:grpSpPr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A8A29F3F-C634-B2DB-B9DB-1CE40BFBD8AD}"/>
                </a:ext>
              </a:extLst>
            </p:cNvPr>
            <p:cNvSpPr/>
            <p:nvPr/>
          </p:nvSpPr>
          <p:spPr>
            <a:xfrm>
              <a:off x="2412687" y="4779990"/>
              <a:ext cx="1080000" cy="108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899206B0-BA45-127A-2607-E718A25DCE45}"/>
                </a:ext>
              </a:extLst>
            </p:cNvPr>
            <p:cNvSpPr txBox="1"/>
            <p:nvPr/>
          </p:nvSpPr>
          <p:spPr>
            <a:xfrm>
              <a:off x="2343870" y="5167933"/>
              <a:ext cx="143680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600" dirty="0"/>
                <a:t>Reclamation</a:t>
              </a:r>
              <a:endParaRPr lang="zh-TW" altLang="en-US" sz="1600" dirty="0"/>
            </a:p>
          </p:txBody>
        </p:sp>
      </p:grp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27632ED8-40BA-6B9E-735E-7976581F3E62}"/>
              </a:ext>
            </a:extLst>
          </p:cNvPr>
          <p:cNvSpPr/>
          <p:nvPr/>
        </p:nvSpPr>
        <p:spPr>
          <a:xfrm>
            <a:off x="72083" y="3068959"/>
            <a:ext cx="3528392" cy="3756849"/>
          </a:xfrm>
          <a:prstGeom prst="roundRect">
            <a:avLst/>
          </a:prstGeom>
          <a:noFill/>
          <a:ln w="38100">
            <a:solidFill>
              <a:srgbClr val="DCE6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8E275F5-EA3E-E812-A92B-D693AB8ED36F}"/>
              </a:ext>
            </a:extLst>
          </p:cNvPr>
          <p:cNvSpPr txBox="1"/>
          <p:nvPr/>
        </p:nvSpPr>
        <p:spPr>
          <a:xfrm>
            <a:off x="263077" y="3182053"/>
            <a:ext cx="3146405" cy="4127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/>
              <a:t>Target production:</a:t>
            </a:r>
            <a:br>
              <a:rPr lang="en-US" altLang="zh-TW" sz="2000" dirty="0"/>
            </a:br>
            <a:r>
              <a:rPr lang="en-US" altLang="zh-TW" sz="2000" dirty="0"/>
              <a:t>Improve the target production procedure to get fully covered Ge target.</a:t>
            </a:r>
            <a:br>
              <a:rPr lang="en-US" altLang="zh-TW" sz="2000" dirty="0"/>
            </a:br>
            <a:endParaRPr lang="en-US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/>
              <a:t>Reclamation:</a:t>
            </a:r>
            <a:br>
              <a:rPr lang="en-US" altLang="zh-TW" sz="2000" dirty="0"/>
            </a:br>
            <a:r>
              <a:rPr lang="en-US" altLang="zh-TW" sz="2000" u="heavy" dirty="0">
                <a:uFill>
                  <a:solidFill>
                    <a:srgbClr val="FF0000"/>
                  </a:solidFill>
                </a:uFill>
              </a:rPr>
              <a:t>HCl capture method</a:t>
            </a:r>
            <a:r>
              <a:rPr lang="en-US" altLang="zh-TW" sz="2000" dirty="0"/>
              <a:t>. </a:t>
            </a:r>
            <a:br>
              <a:rPr lang="en-US" altLang="zh-TW" sz="2000" dirty="0"/>
            </a:br>
            <a:r>
              <a:rPr lang="en-US" altLang="zh-TW" sz="2000" dirty="0"/>
              <a:t>Optimization for the procedure to increase the efficiency is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zh-TW" altLang="en-US" dirty="0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373ED79B-9641-7AF1-25CA-0A2B1FC53573}"/>
              </a:ext>
            </a:extLst>
          </p:cNvPr>
          <p:cNvSpPr/>
          <p:nvPr/>
        </p:nvSpPr>
        <p:spPr>
          <a:xfrm>
            <a:off x="3600475" y="3068958"/>
            <a:ext cx="3528392" cy="3756849"/>
          </a:xfrm>
          <a:prstGeom prst="roundRect">
            <a:avLst/>
          </a:prstGeom>
          <a:noFill/>
          <a:ln w="38100">
            <a:solidFill>
              <a:srgbClr val="F2DCD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F31D05A-941E-62E2-9E91-4F703E8DBEA3}"/>
              </a:ext>
            </a:extLst>
          </p:cNvPr>
          <p:cNvSpPr txBox="1"/>
          <p:nvPr/>
        </p:nvSpPr>
        <p:spPr>
          <a:xfrm>
            <a:off x="3838910" y="3221912"/>
            <a:ext cx="3146405" cy="2311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/>
              <a:t>Target cooling problem:</a:t>
            </a:r>
            <a:br>
              <a:rPr lang="en-US" altLang="zh-TW" sz="2000" dirty="0"/>
            </a:br>
            <a:r>
              <a:rPr lang="en-US" altLang="zh-TW" sz="2000" dirty="0"/>
              <a:t>The Ge is melted during irradiation. We will use thinner Ta coin and try to make the thickness of Ge thinner. </a:t>
            </a:r>
            <a:endParaRPr lang="en-US" altLang="zh-TW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zh-TW" altLang="en-US" dirty="0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3DB06F98-1C38-F5EE-559B-A66579DE75A9}"/>
              </a:ext>
            </a:extLst>
          </p:cNvPr>
          <p:cNvSpPr/>
          <p:nvPr/>
        </p:nvSpPr>
        <p:spPr>
          <a:xfrm>
            <a:off x="7142838" y="3050611"/>
            <a:ext cx="3528392" cy="3756849"/>
          </a:xfrm>
          <a:prstGeom prst="roundRect">
            <a:avLst/>
          </a:prstGeom>
          <a:noFill/>
          <a:ln w="38100">
            <a:solidFill>
              <a:srgbClr val="DDD9C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3A9784E-620F-8C43-D6DC-8216ADFA029F}"/>
              </a:ext>
            </a:extLst>
          </p:cNvPr>
          <p:cNvSpPr txBox="1"/>
          <p:nvPr/>
        </p:nvSpPr>
        <p:spPr>
          <a:xfrm>
            <a:off x="7334138" y="3221907"/>
            <a:ext cx="314640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/>
              <a:t>Separation of As from Ge:</a:t>
            </a:r>
            <a:br>
              <a:rPr lang="en-US" altLang="zh-TW" sz="2000" dirty="0"/>
            </a:br>
            <a:r>
              <a:rPr lang="en-US" altLang="zh-TW" sz="2000" u="heavy" dirty="0">
                <a:uFill>
                  <a:solidFill>
                    <a:srgbClr val="FF0000"/>
                  </a:solidFill>
                </a:uFill>
              </a:rPr>
              <a:t>Aqua regia method </a:t>
            </a:r>
            <a:r>
              <a:rPr lang="en-US" altLang="zh-TW" sz="2000" dirty="0"/>
              <a:t>displayed higher Ge mass dissolved and shorter dissolving time.</a:t>
            </a:r>
            <a:br>
              <a:rPr lang="en-US" altLang="zh-TW" sz="2000" dirty="0"/>
            </a:b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1461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5D0DE35-CE95-B20C-302B-823E465663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3496F-D7E9-4AAD-AA30-150A6F0DEAC7}" type="slidenum">
              <a:rPr lang="zh-TW" altLang="en-US" smtClean="0"/>
              <a:t>22</a:t>
            </a:fld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3715470" y="44624"/>
            <a:ext cx="3370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200" b="1" dirty="0"/>
              <a:t>Acknowledgement</a:t>
            </a:r>
            <a:endParaRPr lang="zh-TW" altLang="en-US" sz="3200" b="1" dirty="0"/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CF234EB8-F40D-6200-9792-8927002A4242}"/>
              </a:ext>
            </a:extLst>
          </p:cNvPr>
          <p:cNvCxnSpPr/>
          <p:nvPr/>
        </p:nvCxnSpPr>
        <p:spPr>
          <a:xfrm>
            <a:off x="159298" y="620688"/>
            <a:ext cx="10482754" cy="0"/>
          </a:xfrm>
          <a:prstGeom prst="line">
            <a:avLst/>
          </a:prstGeom>
          <a:ln w="38100">
            <a:solidFill>
              <a:srgbClr val="E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77DA3EE4-5ACC-B820-47DD-5A396D6F5221}"/>
              </a:ext>
            </a:extLst>
          </p:cNvPr>
          <p:cNvSpPr txBox="1"/>
          <p:nvPr/>
        </p:nvSpPr>
        <p:spPr>
          <a:xfrm>
            <a:off x="177976" y="620688"/>
            <a:ext cx="103539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242424"/>
                </a:solidFill>
                <a:latin typeface="-apple-system"/>
              </a:rPr>
              <a:t>Thanks to </a:t>
            </a:r>
            <a:br>
              <a:rPr lang="en-US" altLang="zh-TW" dirty="0">
                <a:solidFill>
                  <a:srgbClr val="242424"/>
                </a:solidFill>
                <a:latin typeface="-apple-system"/>
              </a:rPr>
            </a:br>
            <a:r>
              <a:rPr lang="en-US" altLang="zh-TW" sz="2000" b="1" i="0" dirty="0">
                <a:solidFill>
                  <a:srgbClr val="242424"/>
                </a:solidFill>
                <a:effectLst/>
                <a:latin typeface="-apple-system"/>
              </a:rPr>
              <a:t>Department of Energy Isotope Program, managed by the Office of Science for Isotope R&amp;D and Production grant DE-SC0022032.</a:t>
            </a:r>
            <a:endParaRPr lang="zh-TW" altLang="en-US" b="1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F0B7E6D-B3F7-8C60-7936-B40B521BF0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62"/>
          <a:stretch/>
        </p:blipFill>
        <p:spPr>
          <a:xfrm>
            <a:off x="310833" y="4708427"/>
            <a:ext cx="2022241" cy="1680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9FE9157-F221-17EA-2FA7-70A1225F35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436"/>
          <a:stretch/>
        </p:blipFill>
        <p:spPr>
          <a:xfrm>
            <a:off x="2935272" y="4708427"/>
            <a:ext cx="1927615" cy="1685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8FF86DA-ADC9-486C-6C3D-6C797A1A0366}"/>
              </a:ext>
            </a:extLst>
          </p:cNvPr>
          <p:cNvSpPr txBox="1"/>
          <p:nvPr/>
        </p:nvSpPr>
        <p:spPr>
          <a:xfrm>
            <a:off x="258287" y="4149080"/>
            <a:ext cx="2022241" cy="408934"/>
          </a:xfrm>
          <a:prstGeom prst="rect">
            <a:avLst/>
          </a:prstGeom>
          <a:ln w="28575">
            <a:solidFill>
              <a:srgbClr val="F757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242424"/>
                </a:solidFill>
                <a:latin typeface="-apple-system"/>
              </a:rPr>
              <a:t>Cyclotron Group</a:t>
            </a:r>
            <a:endParaRPr lang="zh-TW" altLang="en-US" sz="1400" b="1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661312E-7C4C-73DA-67B7-427C135DEC78}"/>
              </a:ext>
            </a:extLst>
          </p:cNvPr>
          <p:cNvSpPr txBox="1"/>
          <p:nvPr/>
        </p:nvSpPr>
        <p:spPr>
          <a:xfrm>
            <a:off x="244519" y="1772816"/>
            <a:ext cx="2304256" cy="400110"/>
          </a:xfrm>
          <a:prstGeom prst="rect">
            <a:avLst/>
          </a:prstGeom>
          <a:ln w="28575">
            <a:solidFill>
              <a:srgbClr val="F757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242424"/>
                </a:solidFill>
                <a:latin typeface="-apple-system"/>
              </a:rPr>
              <a:t>Paul Ellison’s Group</a:t>
            </a:r>
            <a:endParaRPr lang="zh-TW" altLang="en-US" sz="14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EAFFF9-6629-22E8-67F0-BE99012DF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5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7" y="2276872"/>
            <a:ext cx="3051600" cy="1721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47ADDA3-2CAD-5B07-CD84-EF72AF4A5104}"/>
              </a:ext>
            </a:extLst>
          </p:cNvPr>
          <p:cNvSpPr txBox="1"/>
          <p:nvPr/>
        </p:nvSpPr>
        <p:spPr>
          <a:xfrm>
            <a:off x="5579263" y="1750210"/>
            <a:ext cx="2557716" cy="408934"/>
          </a:xfrm>
          <a:prstGeom prst="rect">
            <a:avLst/>
          </a:prstGeom>
          <a:ln w="28575">
            <a:solidFill>
              <a:srgbClr val="F757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242424"/>
                </a:solidFill>
                <a:latin typeface="-apple-system"/>
              </a:rPr>
              <a:t>University of Missouri</a:t>
            </a:r>
            <a:endParaRPr lang="zh-TW" altLang="en-US" sz="1400" b="1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41B753D-E4FA-6C5B-166E-49CD402F4A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7697" y="2321008"/>
            <a:ext cx="1712129" cy="2215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E10574D5-33BB-C3EB-BD73-AF58A80FB049}"/>
              </a:ext>
            </a:extLst>
          </p:cNvPr>
          <p:cNvSpPr txBox="1"/>
          <p:nvPr/>
        </p:nvSpPr>
        <p:spPr>
          <a:xfrm>
            <a:off x="2952403" y="6488668"/>
            <a:ext cx="24098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/>
              <a:t>Todd E. Barnhart, PhD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DB1B4EE-04D6-9C12-4081-CCC869AB364B}"/>
              </a:ext>
            </a:extLst>
          </p:cNvPr>
          <p:cNvSpPr txBox="1"/>
          <p:nvPr/>
        </p:nvSpPr>
        <p:spPr>
          <a:xfrm>
            <a:off x="108050" y="6488668"/>
            <a:ext cx="30243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/>
              <a:t>Professor Jonathan W. Engle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64F279A-7A7E-57CB-0741-B8CA9C322E23}"/>
              </a:ext>
            </a:extLst>
          </p:cNvPr>
          <p:cNvSpPr txBox="1"/>
          <p:nvPr/>
        </p:nvSpPr>
        <p:spPr>
          <a:xfrm>
            <a:off x="5213469" y="4637023"/>
            <a:ext cx="32115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/>
              <a:t>Professor Heather M. </a:t>
            </a:r>
            <a:r>
              <a:rPr lang="en-US" altLang="zh-TW" sz="1600" dirty="0" err="1"/>
              <a:t>Hennkens</a:t>
            </a:r>
            <a:endParaRPr lang="zh-TW" altLang="en-US" sz="1600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762C7EA9-6498-503F-E944-83EB2CD6E8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5210" y="2293243"/>
            <a:ext cx="1706073" cy="2271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341FF919-6262-C2E9-39A5-8CEEA37D53FA}"/>
              </a:ext>
            </a:extLst>
          </p:cNvPr>
          <p:cNvSpPr txBox="1"/>
          <p:nvPr/>
        </p:nvSpPr>
        <p:spPr>
          <a:xfrm>
            <a:off x="8274131" y="4643507"/>
            <a:ext cx="24323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/>
              <a:t>Professor Silvia S. </a:t>
            </a:r>
            <a:r>
              <a:rPr lang="en-US" altLang="zh-TW" sz="1600" dirty="0" err="1"/>
              <a:t>Jurisson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86295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5D0DE35-CE95-B20C-302B-823E46566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3496F-D7E9-4AAD-AA30-150A6F0DEAC7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2601287" y="3075057"/>
            <a:ext cx="5598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/>
              <a:t>Thanks for your attention</a:t>
            </a:r>
            <a:endParaRPr lang="zh-TW" altLang="en-US" sz="4000" b="1" dirty="0"/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CF234EB8-F40D-6200-9792-8927002A4242}"/>
              </a:ext>
            </a:extLst>
          </p:cNvPr>
          <p:cNvCxnSpPr/>
          <p:nvPr/>
        </p:nvCxnSpPr>
        <p:spPr>
          <a:xfrm>
            <a:off x="159298" y="908720"/>
            <a:ext cx="10482754" cy="0"/>
          </a:xfrm>
          <a:prstGeom prst="line">
            <a:avLst/>
          </a:prstGeom>
          <a:ln w="38100">
            <a:solidFill>
              <a:srgbClr val="E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801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5D0DE35-CE95-B20C-302B-823E465663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3496F-D7E9-4AAD-AA30-150A6F0DEAC7}" type="slidenum">
              <a:rPr lang="zh-TW" altLang="en-US" smtClean="0"/>
              <a:t>24</a:t>
            </a:fld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216099" y="1052736"/>
            <a:ext cx="9621352" cy="5575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altLang="zh-TW" sz="2400" dirty="0"/>
              <a:t>P.A. Ellison et al. </a:t>
            </a:r>
            <a:r>
              <a:rPr lang="en-US" altLang="zh-TW" sz="2400" dirty="0" err="1"/>
              <a:t>Bioconjug</a:t>
            </a:r>
            <a:r>
              <a:rPr lang="en-US" altLang="zh-TW" sz="2400" dirty="0"/>
              <a:t>. Chem. 27 (2016) 179–188. 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altLang="zh-TW" sz="2400" dirty="0"/>
              <a:t>Y. Feng et al., Appl. </a:t>
            </a:r>
            <a:r>
              <a:rPr lang="en-US" altLang="zh-TW" sz="2400" dirty="0" err="1"/>
              <a:t>Radiat</a:t>
            </a:r>
            <a:r>
              <a:rPr lang="en-US" altLang="zh-TW" sz="2400" dirty="0"/>
              <a:t>. </a:t>
            </a:r>
            <a:r>
              <a:rPr lang="en-US" altLang="zh-TW" sz="2400" dirty="0" err="1"/>
              <a:t>Isot</a:t>
            </a:r>
            <a:r>
              <a:rPr lang="en-US" altLang="zh-TW" sz="2400" dirty="0"/>
              <a:t>. 143 (2019) 113–122.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altLang="zh-TW" sz="2400" dirty="0"/>
              <a:t>Matthew </a:t>
            </a:r>
            <a:r>
              <a:rPr lang="en-US" altLang="zh-TW" sz="2400" dirty="0" err="1"/>
              <a:t>D.Gott</a:t>
            </a:r>
            <a:r>
              <a:rPr lang="en-US" altLang="zh-TW" sz="2400" dirty="0"/>
              <a:t> et al., Journal of Chromatography A, 1441(2016) 68-74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fr-FR" altLang="zh-TW" sz="2400" dirty="0"/>
              <a:t>P.A. Ellison et al., AIP Conf. Proc. 1509 (2012) 135-140.</a:t>
            </a:r>
            <a:endParaRPr lang="en-US" altLang="zh-TW" sz="2400" dirty="0"/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da-DK" altLang="zh-TW" sz="2400" dirty="0"/>
              <a:t>K. Otozai, et al., Nucl. Phys. A. 107 (1968) 427–435. 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da-DK" altLang="zh-TW" sz="2400" dirty="0"/>
              <a:t>J.F. Ziegler et al., Nucl. Phys. B. 268 (2010) 1818–1823.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da-DK" altLang="zh-TW" sz="2400" dirty="0"/>
              <a:t>I. Spahn, et al., Appl. Radiat. Isot. 65 (2007) 1057–1064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fr-FR" altLang="zh-TW" sz="2400" dirty="0"/>
              <a:t>Y. Feng et al., </a:t>
            </a:r>
            <a:r>
              <a:rPr lang="fr-FR" altLang="zh-TW" sz="2400" dirty="0" err="1"/>
              <a:t>Appl</a:t>
            </a:r>
            <a:r>
              <a:rPr lang="fr-FR" altLang="zh-TW" sz="2400" dirty="0"/>
              <a:t>. </a:t>
            </a:r>
            <a:r>
              <a:rPr lang="fr-FR" altLang="zh-TW" sz="2400" dirty="0" err="1"/>
              <a:t>Radiat</a:t>
            </a:r>
            <a:r>
              <a:rPr lang="fr-FR" altLang="zh-TW" sz="2400" dirty="0"/>
              <a:t>. </a:t>
            </a:r>
            <a:r>
              <a:rPr lang="fr-FR" altLang="zh-TW" sz="2400" dirty="0" err="1"/>
              <a:t>Isot</a:t>
            </a:r>
            <a:r>
              <a:rPr lang="fr-FR" altLang="zh-TW" sz="2400" dirty="0"/>
              <a:t>. 143 (2019) 113–122. [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fr-FR" altLang="zh-TW" sz="2400" dirty="0"/>
              <a:t>J. W. Irvine, Jr., J. Phys. </a:t>
            </a:r>
            <a:r>
              <a:rPr lang="fr-FR" altLang="zh-TW" sz="2400" dirty="0" err="1"/>
              <a:t>Chem</a:t>
            </a:r>
            <a:r>
              <a:rPr lang="fr-FR" altLang="zh-TW" sz="2400" dirty="0"/>
              <a:t>. 46, 910 (1942) 910-914</a:t>
            </a:r>
            <a:endParaRPr lang="da-DK" altLang="zh-TW" sz="2400" dirty="0"/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endParaRPr lang="en-US" altLang="zh-TW" sz="2400" dirty="0"/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CF234EB8-F40D-6200-9792-8927002A4242}"/>
              </a:ext>
            </a:extLst>
          </p:cNvPr>
          <p:cNvCxnSpPr/>
          <p:nvPr/>
        </p:nvCxnSpPr>
        <p:spPr>
          <a:xfrm>
            <a:off x="159298" y="908720"/>
            <a:ext cx="10482754" cy="0"/>
          </a:xfrm>
          <a:prstGeom prst="line">
            <a:avLst/>
          </a:prstGeom>
          <a:ln w="38100">
            <a:solidFill>
              <a:srgbClr val="E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0F2F864D-AC8D-E930-6D6D-9F1B6538EED8}"/>
              </a:ext>
            </a:extLst>
          </p:cNvPr>
          <p:cNvSpPr txBox="1"/>
          <p:nvPr/>
        </p:nvSpPr>
        <p:spPr>
          <a:xfrm>
            <a:off x="4243372" y="193219"/>
            <a:ext cx="2314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4000" b="1" dirty="0"/>
              <a:t>Reference</a:t>
            </a:r>
            <a:endParaRPr lang="zh-TW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327474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2000F50-3B1D-AD1E-9518-5120B3958E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Bombardment: Irradiation study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25</a:t>
            </a:fld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A3D36E6-E183-4E58-A64F-498656C6F262}"/>
              </a:ext>
            </a:extLst>
          </p:cNvPr>
          <p:cNvSpPr/>
          <p:nvPr/>
        </p:nvSpPr>
        <p:spPr>
          <a:xfrm>
            <a:off x="216099" y="578210"/>
            <a:ext cx="1872208" cy="4025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i="1" dirty="0">
                <a:solidFill>
                  <a:schemeClr val="tx1"/>
                </a:solidFill>
              </a:rPr>
              <a:t>Method &amp; Result</a:t>
            </a:r>
            <a:endParaRPr lang="zh-TW" altLang="en-US" i="1" dirty="0">
              <a:solidFill>
                <a:schemeClr val="tx1"/>
              </a:solidFill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8EC03E72-9135-E0CC-6C08-AA28EC2C1AB8}"/>
              </a:ext>
            </a:extLst>
          </p:cNvPr>
          <p:cNvGraphicFramePr>
            <a:graphicFrameLocks noGrp="1"/>
          </p:cNvGraphicFramePr>
          <p:nvPr/>
        </p:nvGraphicFramePr>
        <p:xfrm>
          <a:off x="216099" y="1136174"/>
          <a:ext cx="3672408" cy="2455854"/>
        </p:xfrm>
        <a:graphic>
          <a:graphicData uri="http://schemas.openxmlformats.org/drawingml/2006/table">
            <a:tbl>
              <a:tblPr/>
              <a:tblGrid>
                <a:gridCol w="1224136">
                  <a:extLst>
                    <a:ext uri="{9D8B030D-6E8A-4147-A177-3AD203B41FA5}">
                      <a16:colId xmlns:a16="http://schemas.microsoft.com/office/drawing/2014/main" val="414956124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81889216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906948934"/>
                    </a:ext>
                  </a:extLst>
                </a:gridCol>
              </a:tblGrid>
              <a:tr h="34687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Irradiation condition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772422"/>
                  </a:ext>
                </a:extLst>
              </a:tr>
              <a:tr h="52724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Projectile</a:t>
                      </a:r>
                      <a:endParaRPr lang="zh-TW" altLang="zh-TW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Proton</a:t>
                      </a:r>
                      <a:endParaRPr lang="zh-TW" altLang="en-US" dirty="0"/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Deuteron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531909"/>
                  </a:ext>
                </a:extLst>
              </a:tr>
              <a:tr h="527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Energy</a:t>
                      </a:r>
                      <a:endParaRPr lang="zh-TW" alt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 MeV</a:t>
                      </a:r>
                      <a:endParaRPr lang="zh-TW" alt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8 MeV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593190"/>
                  </a:ext>
                </a:extLst>
              </a:tr>
              <a:tr h="527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Current</a:t>
                      </a:r>
                      <a:endParaRPr lang="zh-TW" alt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30</a:t>
                      </a:r>
                      <a:r>
                        <a:rPr lang="el-GR" altLang="zh-TW" sz="1600" dirty="0"/>
                        <a:t>μ</a:t>
                      </a:r>
                      <a:r>
                        <a:rPr lang="en-US" altLang="zh-TW" sz="1600" dirty="0"/>
                        <a:t>A</a:t>
                      </a:r>
                      <a:endParaRPr lang="zh-TW" altLang="en-US" sz="1600" dirty="0"/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18.5 </a:t>
                      </a:r>
                      <a:r>
                        <a:rPr lang="el-GR" altLang="zh-TW" sz="1600" dirty="0"/>
                        <a:t>μ</a:t>
                      </a:r>
                      <a:r>
                        <a:rPr lang="en-US" altLang="zh-TW" sz="1600" dirty="0"/>
                        <a:t>A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7488587"/>
                  </a:ext>
                </a:extLst>
              </a:tr>
              <a:tr h="527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altLang="zh-TW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Target</a:t>
                      </a:r>
                      <a:endParaRPr lang="zh-TW" altLang="en-US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baseline="30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nat</a:t>
                      </a:r>
                      <a:r>
                        <a:rPr lang="en-US" altLang="zh-TW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Ge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baseline="30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Nat</a:t>
                      </a:r>
                      <a:r>
                        <a:rPr lang="en-US" altLang="zh-TW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Ge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0134995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044C186B-ED97-CDDA-33D8-9508E7EEB58C}"/>
              </a:ext>
            </a:extLst>
          </p:cNvPr>
          <p:cNvGraphicFramePr>
            <a:graphicFrameLocks noGrp="1"/>
          </p:cNvGraphicFramePr>
          <p:nvPr/>
        </p:nvGraphicFramePr>
        <p:xfrm>
          <a:off x="4392563" y="1139726"/>
          <a:ext cx="5832649" cy="2729449"/>
        </p:xfrm>
        <a:graphic>
          <a:graphicData uri="http://schemas.openxmlformats.org/drawingml/2006/table">
            <a:tbl>
              <a:tblPr/>
              <a:tblGrid>
                <a:gridCol w="1052785">
                  <a:extLst>
                    <a:ext uri="{9D8B030D-6E8A-4147-A177-3AD203B41FA5}">
                      <a16:colId xmlns:a16="http://schemas.microsoft.com/office/drawing/2014/main" val="1738406428"/>
                    </a:ext>
                  </a:extLst>
                </a:gridCol>
                <a:gridCol w="1334387">
                  <a:extLst>
                    <a:ext uri="{9D8B030D-6E8A-4147-A177-3AD203B41FA5}">
                      <a16:colId xmlns:a16="http://schemas.microsoft.com/office/drawing/2014/main" val="4149561240"/>
                    </a:ext>
                  </a:extLst>
                </a:gridCol>
                <a:gridCol w="1052785">
                  <a:extLst>
                    <a:ext uri="{9D8B030D-6E8A-4147-A177-3AD203B41FA5}">
                      <a16:colId xmlns:a16="http://schemas.microsoft.com/office/drawing/2014/main" val="1818892164"/>
                    </a:ext>
                  </a:extLst>
                </a:gridCol>
                <a:gridCol w="1196346">
                  <a:extLst>
                    <a:ext uri="{9D8B030D-6E8A-4147-A177-3AD203B41FA5}">
                      <a16:colId xmlns:a16="http://schemas.microsoft.com/office/drawing/2014/main" val="578200268"/>
                    </a:ext>
                  </a:extLst>
                </a:gridCol>
                <a:gridCol w="1196346">
                  <a:extLst>
                    <a:ext uri="{9D8B030D-6E8A-4147-A177-3AD203B41FA5}">
                      <a16:colId xmlns:a16="http://schemas.microsoft.com/office/drawing/2014/main" val="2456971185"/>
                    </a:ext>
                  </a:extLst>
                </a:gridCol>
              </a:tblGrid>
              <a:tr h="4608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Targetry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Reaction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Energy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(MeV)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Experiment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mCi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/</a:t>
                      </a:r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μ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Ah)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Theory</a:t>
                      </a:r>
                      <a:b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</a:b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(</a:t>
                      </a:r>
                      <a:r>
                        <a:rPr lang="en-US" altLang="zh-TW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mCi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/</a:t>
                      </a:r>
                      <a:r>
                        <a:rPr lang="el-GR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μ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Ah) [1,4]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772422"/>
                  </a:ext>
                </a:extLst>
              </a:tr>
              <a:tr h="6650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Prototype coin-type target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altLang="zh-TW" sz="16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72</a:t>
                      </a:r>
                      <a:r>
                        <a:rPr lang="en-CA" altLang="zh-TW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Ge(</a:t>
                      </a:r>
                      <a:r>
                        <a:rPr lang="en-CA" altLang="zh-TW" sz="16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p,n</a:t>
                      </a:r>
                      <a:r>
                        <a:rPr lang="en-CA" altLang="zh-TW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CA" altLang="zh-TW" sz="16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72</a:t>
                      </a:r>
                      <a:r>
                        <a:rPr lang="en-CA" altLang="zh-TW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As</a:t>
                      </a:r>
                      <a:endParaRPr lang="zh-TW" altLang="zh-TW" sz="16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12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2.5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5.7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531909"/>
                  </a:ext>
                </a:extLst>
              </a:tr>
              <a:tr h="665003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Prototype coin-type target</a:t>
                      </a: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CA" sz="1600" baseline="30000" dirty="0">
                          <a:effectLst/>
                          <a:latin typeface="+mj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70</a:t>
                      </a:r>
                      <a:r>
                        <a:rPr lang="en-CA" sz="1600" dirty="0">
                          <a:effectLst/>
                          <a:latin typeface="+mj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Ge(</a:t>
                      </a:r>
                      <a:r>
                        <a:rPr lang="en-CA" sz="1600" dirty="0" err="1">
                          <a:effectLst/>
                          <a:latin typeface="+mj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d,n</a:t>
                      </a:r>
                      <a:r>
                        <a:rPr lang="en-CA" sz="1600" dirty="0">
                          <a:effectLst/>
                          <a:latin typeface="+mj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CA" sz="1600" baseline="30000" dirty="0">
                          <a:effectLst/>
                          <a:latin typeface="+mj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71</a:t>
                      </a:r>
                      <a:r>
                        <a:rPr lang="en-CA" sz="1600" dirty="0">
                          <a:effectLst/>
                          <a:latin typeface="+mj-lt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As</a:t>
                      </a:r>
                      <a:endParaRPr lang="zh-TW" sz="1600" dirty="0">
                        <a:effectLst/>
                        <a:latin typeface="+mj-lt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8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0.17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0.17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593190"/>
                  </a:ext>
                </a:extLst>
              </a:tr>
              <a:tr h="665003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*Enriched target yields extrapolated from experimental proton and deuteron irradiations of a </a:t>
                      </a:r>
                      <a:r>
                        <a:rPr lang="en-US" altLang="zh-TW" sz="1600" b="0" i="0" u="none" strike="noStrike" baseline="30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nat</a:t>
                      </a:r>
                      <a:r>
                        <a:rPr lang="en-US" altLang="zh-TW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Ge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</a:rPr>
                        <a:t> target</a:t>
                      </a:r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zh-TW" sz="1600" dirty="0">
                        <a:effectLst/>
                        <a:latin typeface="+mj-lt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2919" marR="2919" marT="291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zh-TW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6289800"/>
                  </a:ext>
                </a:extLst>
              </a:tr>
            </a:tbl>
          </a:graphicData>
        </a:graphic>
      </p:graphicFrame>
      <p:pic>
        <p:nvPicPr>
          <p:cNvPr id="4" name="圖片 3">
            <a:extLst>
              <a:ext uri="{FF2B5EF4-FFF2-40B4-BE49-F238E27FC236}">
                <a16:creationId xmlns:a16="http://schemas.microsoft.com/office/drawing/2014/main" id="{681CED89-6548-0C4C-1599-872D56F50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336" y="4297957"/>
            <a:ext cx="6303072" cy="115991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33D0767-5027-0A07-4589-57C38AC4C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68" y="3921638"/>
            <a:ext cx="4203969" cy="291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84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658C59C5-7D5D-271E-3E69-D58CE6149E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Research topic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26</a:t>
            </a:fld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BBBD331-BEE6-6A8C-9C4E-A7F098D24795}"/>
              </a:ext>
            </a:extLst>
          </p:cNvPr>
          <p:cNvSpPr txBox="1"/>
          <p:nvPr/>
        </p:nvSpPr>
        <p:spPr>
          <a:xfrm>
            <a:off x="216099" y="620688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u="dbl" baseline="30000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77</a:t>
            </a:r>
            <a:r>
              <a:rPr lang="en-US" altLang="zh-TW" sz="2000" u="dbl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As beta emitter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C7B43CA-764B-CABE-2726-91AEE27CE97F}"/>
              </a:ext>
            </a:extLst>
          </p:cNvPr>
          <p:cNvSpPr txBox="1"/>
          <p:nvPr/>
        </p:nvSpPr>
        <p:spPr>
          <a:xfrm>
            <a:off x="360115" y="11422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5B035BA-277A-ECF0-BEFD-EE6F54B8C37E}"/>
              </a:ext>
            </a:extLst>
          </p:cNvPr>
          <p:cNvSpPr txBox="1"/>
          <p:nvPr/>
        </p:nvSpPr>
        <p:spPr>
          <a:xfrm>
            <a:off x="235232" y="1124744"/>
            <a:ext cx="1031930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/>
              <a:t>End point energy</a:t>
            </a:r>
            <a:r>
              <a:rPr lang="zh-TW" altLang="en-US" sz="2000" dirty="0"/>
              <a:t> ≈</a:t>
            </a:r>
            <a:r>
              <a:rPr lang="en-US" altLang="zh-TW" sz="2000" dirty="0"/>
              <a:t>683 keV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/>
              <a:t>T</a:t>
            </a:r>
            <a:r>
              <a:rPr lang="en-US" altLang="zh-TW" sz="2000" baseline="-25000" dirty="0"/>
              <a:t>1/2</a:t>
            </a:r>
            <a:r>
              <a:rPr lang="en-US" altLang="zh-TW" sz="2000" dirty="0"/>
              <a:t>=38.8 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/>
              <a:t>Problem…</a:t>
            </a:r>
            <a:br>
              <a:rPr lang="en-US" altLang="zh-TW" sz="2000" dirty="0"/>
            </a:br>
            <a:r>
              <a:rPr lang="en-US" altLang="zh-TW" sz="2000" dirty="0"/>
              <a:t>The lack of imaging property which can provide in patient selection, target verification and dosimetry</a:t>
            </a:r>
            <a:r>
              <a:rPr lang="en-US" altLang="zh-TW" sz="2400" dirty="0"/>
              <a:t>.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56E9E6D5-2C93-3FCA-A676-E47B9BCD7F17}"/>
              </a:ext>
            </a:extLst>
          </p:cNvPr>
          <p:cNvSpPr txBox="1"/>
          <p:nvPr/>
        </p:nvSpPr>
        <p:spPr>
          <a:xfrm>
            <a:off x="210303" y="2996952"/>
            <a:ext cx="5405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u="dbl" baseline="30000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71/72</a:t>
            </a:r>
            <a:r>
              <a:rPr lang="en-US" altLang="zh-TW" sz="2000" u="dbl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As positron emitter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A30FFA9-3109-29DC-4F08-6E7CCFE92602}"/>
              </a:ext>
            </a:extLst>
          </p:cNvPr>
          <p:cNvSpPr txBox="1"/>
          <p:nvPr/>
        </p:nvSpPr>
        <p:spPr>
          <a:xfrm>
            <a:off x="246817" y="3397350"/>
            <a:ext cx="911429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/>
              <a:t>T</a:t>
            </a:r>
            <a:r>
              <a:rPr lang="en-US" altLang="zh-TW" sz="2000" baseline="-25000" dirty="0"/>
              <a:t>1/2</a:t>
            </a:r>
            <a:r>
              <a:rPr lang="en-US" altLang="zh-TW" sz="2000" dirty="0"/>
              <a:t>: </a:t>
            </a:r>
            <a:r>
              <a:rPr lang="en-US" altLang="zh-TW" sz="2000" baseline="30000" dirty="0"/>
              <a:t>71</a:t>
            </a:r>
            <a:r>
              <a:rPr lang="en-US" altLang="zh-TW" sz="2000" dirty="0"/>
              <a:t>As=65.3 h and </a:t>
            </a:r>
            <a:r>
              <a:rPr lang="en-US" altLang="zh-TW" sz="2000" baseline="30000" dirty="0"/>
              <a:t>72</a:t>
            </a:r>
            <a:r>
              <a:rPr lang="en-US" altLang="zh-TW" sz="2000" dirty="0"/>
              <a:t>As=26 h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TW" sz="2000" dirty="0"/>
              <a:t>End point energy:</a:t>
            </a:r>
            <a:r>
              <a:rPr lang="en-US" altLang="zh-TW" sz="2000" baseline="30000" dirty="0"/>
              <a:t> 71</a:t>
            </a:r>
            <a:r>
              <a:rPr lang="en-US" altLang="zh-TW" sz="2000" dirty="0"/>
              <a:t>As=816 keV and </a:t>
            </a:r>
            <a:r>
              <a:rPr lang="en-US" altLang="zh-TW" sz="2000" baseline="30000" dirty="0"/>
              <a:t>72</a:t>
            </a:r>
            <a:r>
              <a:rPr lang="en-US" altLang="zh-TW" sz="2000" dirty="0"/>
              <a:t>As=2500 keV </a:t>
            </a:r>
            <a:endParaRPr lang="zh-TW" altLang="en-US" sz="2000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22D25DFD-3F4A-2902-64B3-0CEB9D6A812F}"/>
              </a:ext>
            </a:extLst>
          </p:cNvPr>
          <p:cNvSpPr txBox="1"/>
          <p:nvPr/>
        </p:nvSpPr>
        <p:spPr>
          <a:xfrm>
            <a:off x="260584" y="4997319"/>
            <a:ext cx="53884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400" dirty="0"/>
              <a:t>Homologous relationship with </a:t>
            </a:r>
            <a:r>
              <a:rPr lang="en-US" altLang="zh-TW" sz="2400" baseline="30000" dirty="0"/>
              <a:t>119</a:t>
            </a:r>
            <a:r>
              <a:rPr lang="en-US" altLang="zh-TW" sz="2400" dirty="0"/>
              <a:t>Sb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sz="20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CFADE69-3EBE-BD4F-BA63-A18AE852DAEA}"/>
              </a:ext>
            </a:extLst>
          </p:cNvPr>
          <p:cNvSpPr txBox="1"/>
          <p:nvPr/>
        </p:nvSpPr>
        <p:spPr>
          <a:xfrm>
            <a:off x="226868" y="4509120"/>
            <a:ext cx="5405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u="dbl" baseline="30000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119</a:t>
            </a:r>
            <a:r>
              <a:rPr lang="en-US" altLang="zh-TW" sz="2000" u="dbl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Sb MAe</a:t>
            </a:r>
            <a:r>
              <a:rPr lang="en-US" altLang="zh-TW" sz="2000" u="dbl" baseline="30000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-</a:t>
            </a:r>
            <a:r>
              <a:rPr lang="en-US" altLang="zh-TW" sz="2000" u="dbl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 emitter</a:t>
            </a:r>
          </a:p>
        </p:txBody>
      </p:sp>
      <p:graphicFrame>
        <p:nvGraphicFramePr>
          <p:cNvPr id="12" name="表格 14">
            <a:extLst>
              <a:ext uri="{FF2B5EF4-FFF2-40B4-BE49-F238E27FC236}">
                <a16:creationId xmlns:a16="http://schemas.microsoft.com/office/drawing/2014/main" id="{00FDFA6E-012B-AB41-5642-CEB774EE0663}"/>
              </a:ext>
            </a:extLst>
          </p:cNvPr>
          <p:cNvGraphicFramePr>
            <a:graphicFrameLocks noGrp="1"/>
          </p:cNvGraphicFramePr>
          <p:nvPr/>
        </p:nvGraphicFramePr>
        <p:xfrm>
          <a:off x="5618619" y="4581128"/>
          <a:ext cx="792138" cy="18491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792138">
                  <a:extLst>
                    <a:ext uri="{9D8B030D-6E8A-4147-A177-3AD203B41FA5}">
                      <a16:colId xmlns:a16="http://schemas.microsoft.com/office/drawing/2014/main" val="2405195488"/>
                    </a:ext>
                  </a:extLst>
                </a:gridCol>
              </a:tblGrid>
              <a:tr h="13078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N</a:t>
                      </a:r>
                      <a:endParaRPr lang="zh-TW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6911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P</a:t>
                      </a:r>
                      <a:endParaRPr lang="zh-TW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43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As</a:t>
                      </a:r>
                      <a:endParaRPr lang="zh-TW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79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Sb</a:t>
                      </a:r>
                      <a:endParaRPr lang="zh-TW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587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/>
                        <a:t>Bi</a:t>
                      </a:r>
                      <a:endParaRPr lang="zh-TW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295854"/>
                  </a:ext>
                </a:extLst>
              </a:tr>
            </a:tbl>
          </a:graphicData>
        </a:graphic>
      </p:graphicFrame>
      <p:sp>
        <p:nvSpPr>
          <p:cNvPr id="15" name="矩形 14">
            <a:extLst>
              <a:ext uri="{FF2B5EF4-FFF2-40B4-BE49-F238E27FC236}">
                <a16:creationId xmlns:a16="http://schemas.microsoft.com/office/drawing/2014/main" id="{079F1698-F373-C621-3D55-06A1F4988932}"/>
              </a:ext>
            </a:extLst>
          </p:cNvPr>
          <p:cNvSpPr/>
          <p:nvPr/>
        </p:nvSpPr>
        <p:spPr>
          <a:xfrm>
            <a:off x="5472683" y="5299420"/>
            <a:ext cx="1080120" cy="7938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A3AD881-21EE-0CA2-E588-E66DB3A9821D}"/>
              </a:ext>
            </a:extLst>
          </p:cNvPr>
          <p:cNvSpPr txBox="1"/>
          <p:nvPr/>
        </p:nvSpPr>
        <p:spPr>
          <a:xfrm>
            <a:off x="3096419" y="589762"/>
            <a:ext cx="1598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aseline="30000" dirty="0">
                <a:latin typeface="+mj-lt"/>
                <a:cs typeface="Times New Roman" panose="02020603050405020304" pitchFamily="18" charset="0"/>
              </a:rPr>
              <a:t>77</a:t>
            </a:r>
            <a:r>
              <a:rPr lang="en-US" altLang="zh-TW" sz="2000" dirty="0">
                <a:latin typeface="+mj-lt"/>
                <a:cs typeface="Times New Roman" panose="02020603050405020304" pitchFamily="18" charset="0"/>
              </a:rPr>
              <a:t>Ge(n,</a:t>
            </a:r>
            <a:r>
              <a:rPr lang="el-GR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TW" sz="2000" dirty="0">
                <a:latin typeface="+mj-lt"/>
                <a:cs typeface="Times New Roman" panose="02020603050405020304" pitchFamily="18" charset="0"/>
              </a:rPr>
              <a:t>)</a:t>
            </a:r>
            <a:r>
              <a:rPr lang="en-US" altLang="zh-TW" sz="2000" baseline="30000" dirty="0">
                <a:latin typeface="+mj-lt"/>
                <a:cs typeface="Times New Roman" panose="02020603050405020304" pitchFamily="18" charset="0"/>
              </a:rPr>
              <a:t>77</a:t>
            </a:r>
            <a:r>
              <a:rPr lang="en-US" altLang="zh-TW" sz="2000" dirty="0">
                <a:latin typeface="+mj-lt"/>
                <a:cs typeface="Times New Roman" panose="02020603050405020304" pitchFamily="18" charset="0"/>
              </a:rPr>
              <a:t>As </a:t>
            </a:r>
            <a:endParaRPr lang="zh-TW" altLang="en-US" sz="20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E26FAAC-5722-7EAB-F68C-C7D49A9A57A5}"/>
              </a:ext>
            </a:extLst>
          </p:cNvPr>
          <p:cNvSpPr txBox="1"/>
          <p:nvPr/>
        </p:nvSpPr>
        <p:spPr>
          <a:xfrm>
            <a:off x="3960515" y="3000867"/>
            <a:ext cx="4428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aseline="30000" dirty="0">
                <a:cs typeface="Times New Roman" panose="02020603050405020304" pitchFamily="18" charset="0"/>
              </a:rPr>
              <a:t>72</a:t>
            </a:r>
            <a:r>
              <a:rPr lang="en-US" altLang="zh-TW" sz="2000" dirty="0">
                <a:cs typeface="Times New Roman" panose="02020603050405020304" pitchFamily="18" charset="0"/>
              </a:rPr>
              <a:t>Ge(</a:t>
            </a:r>
            <a:r>
              <a:rPr lang="en-US" altLang="zh-TW" sz="2000" dirty="0" err="1">
                <a:cs typeface="Times New Roman" panose="02020603050405020304" pitchFamily="18" charset="0"/>
              </a:rPr>
              <a:t>p,n</a:t>
            </a:r>
            <a:r>
              <a:rPr lang="en-US" altLang="zh-TW" sz="2000" dirty="0">
                <a:cs typeface="Times New Roman" panose="02020603050405020304" pitchFamily="18" charset="0"/>
              </a:rPr>
              <a:t>)</a:t>
            </a:r>
            <a:r>
              <a:rPr lang="en-US" altLang="zh-TW" sz="2000" baseline="30000" dirty="0">
                <a:cs typeface="Times New Roman" panose="02020603050405020304" pitchFamily="18" charset="0"/>
              </a:rPr>
              <a:t>72</a:t>
            </a:r>
            <a:r>
              <a:rPr lang="en-US" altLang="zh-TW" sz="2000" dirty="0">
                <a:cs typeface="Times New Roman" panose="02020603050405020304" pitchFamily="18" charset="0"/>
              </a:rPr>
              <a:t>As--</a:t>
            </a:r>
            <a:r>
              <a:rPr lang="en-US" altLang="zh-TW" sz="2000" dirty="0" err="1">
                <a:cs typeface="Times New Roman" panose="02020603050405020304" pitchFamily="18" charset="0"/>
              </a:rPr>
              <a:t>UWisc</a:t>
            </a:r>
            <a:r>
              <a:rPr lang="en-US" altLang="zh-TW" sz="2000" dirty="0">
                <a:cs typeface="Times New Roman" panose="02020603050405020304" pitchFamily="18" charset="0"/>
              </a:rPr>
              <a:t> </a:t>
            </a:r>
            <a:r>
              <a:rPr lang="en-US" altLang="zh-TW" sz="2000" dirty="0" err="1">
                <a:cs typeface="Times New Roman" panose="02020603050405020304" pitchFamily="18" charset="0"/>
              </a:rPr>
              <a:t>PETtrace</a:t>
            </a:r>
            <a:r>
              <a:rPr lang="en-US" altLang="zh-TW" sz="2000" dirty="0">
                <a:cs typeface="Times New Roman" panose="02020603050405020304" pitchFamily="18" charset="0"/>
              </a:rPr>
              <a:t> cyclotron </a:t>
            </a:r>
            <a:endParaRPr lang="zh-TW" alt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83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5087B33-AD22-A7ED-A878-0B0C98F12C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100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27</a:t>
            </a:fld>
            <a:endParaRPr lang="zh-TW" altLang="en-US"/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DE2AC846-E61F-972D-338F-ABC4309AA680}"/>
              </a:ext>
            </a:extLst>
          </p:cNvPr>
          <p:cNvGrpSpPr/>
          <p:nvPr/>
        </p:nvGrpSpPr>
        <p:grpSpPr>
          <a:xfrm>
            <a:off x="4650438" y="729012"/>
            <a:ext cx="1543564" cy="1440160"/>
            <a:chOff x="1517965" y="1505964"/>
            <a:chExt cx="1543564" cy="144016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49883EF8-8A36-D3FD-3B72-4E3FD61F25BD}"/>
                </a:ext>
              </a:extLst>
            </p:cNvPr>
            <p:cNvSpPr/>
            <p:nvPr/>
          </p:nvSpPr>
          <p:spPr>
            <a:xfrm rot="2700000">
              <a:off x="1528426" y="1506044"/>
              <a:ext cx="1440160" cy="1440000"/>
            </a:xfrm>
            <a:prstGeom prst="roundRect">
              <a:avLst/>
            </a:prstGeom>
            <a:grpFill/>
            <a:ln>
              <a:solidFill>
                <a:srgbClr val="F2DC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5194FBD4-D804-C364-7147-879FC3B1C4C1}"/>
                </a:ext>
              </a:extLst>
            </p:cNvPr>
            <p:cNvSpPr txBox="1"/>
            <p:nvPr/>
          </p:nvSpPr>
          <p:spPr>
            <a:xfrm>
              <a:off x="1517965" y="2041378"/>
              <a:ext cx="1543564" cy="369332"/>
            </a:xfrm>
            <a:prstGeom prst="rect">
              <a:avLst/>
            </a:prstGeom>
            <a:grpFill/>
            <a:ln>
              <a:solidFill>
                <a:srgbClr val="F2DCDB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Bombardment</a:t>
              </a:r>
              <a:endParaRPr lang="zh-TW" altLang="en-US" dirty="0"/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78EC09C-D033-0251-483C-16EA6214A859}"/>
              </a:ext>
            </a:extLst>
          </p:cNvPr>
          <p:cNvGrpSpPr/>
          <p:nvPr/>
        </p:nvGrpSpPr>
        <p:grpSpPr>
          <a:xfrm>
            <a:off x="1308504" y="736129"/>
            <a:ext cx="1500475" cy="1440160"/>
            <a:chOff x="1517965" y="1505964"/>
            <a:chExt cx="1500475" cy="1440160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0610D4D6-AA92-7C44-58CC-324FAE12AEBF}"/>
                </a:ext>
              </a:extLst>
            </p:cNvPr>
            <p:cNvSpPr/>
            <p:nvPr/>
          </p:nvSpPr>
          <p:spPr>
            <a:xfrm rot="2700000">
              <a:off x="1528426" y="1506044"/>
              <a:ext cx="1440160" cy="144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C58A18D0-DD4E-7F54-BD47-5AD11A13FA8D}"/>
                </a:ext>
              </a:extLst>
            </p:cNvPr>
            <p:cNvSpPr txBox="1"/>
            <p:nvPr/>
          </p:nvSpPr>
          <p:spPr>
            <a:xfrm>
              <a:off x="1517965" y="2041378"/>
              <a:ext cx="1500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/>
                <a:t>Target making</a:t>
              </a:r>
              <a:endParaRPr lang="zh-TW" altLang="en-US" dirty="0"/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AFD156EB-7384-9893-EAFE-3BFDF1834710}"/>
              </a:ext>
            </a:extLst>
          </p:cNvPr>
          <p:cNvGrpSpPr/>
          <p:nvPr/>
        </p:nvGrpSpPr>
        <p:grpSpPr>
          <a:xfrm>
            <a:off x="8137429" y="736129"/>
            <a:ext cx="1440000" cy="1440160"/>
            <a:chOff x="1528506" y="1505964"/>
            <a:chExt cx="1440000" cy="1440160"/>
          </a:xfrm>
        </p:grpSpPr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B1DCEB27-3073-8C8B-E24D-CD90C3395128}"/>
                </a:ext>
              </a:extLst>
            </p:cNvPr>
            <p:cNvSpPr/>
            <p:nvPr/>
          </p:nvSpPr>
          <p:spPr>
            <a:xfrm rot="2700000">
              <a:off x="1528426" y="1506044"/>
              <a:ext cx="1440160" cy="144000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83AACD33-09B0-62CB-5E67-B2DB0CE48E0F}"/>
                </a:ext>
              </a:extLst>
            </p:cNvPr>
            <p:cNvSpPr txBox="1"/>
            <p:nvPr/>
          </p:nvSpPr>
          <p:spPr>
            <a:xfrm>
              <a:off x="1762436" y="2029303"/>
              <a:ext cx="988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/>
                <a:t>Isolation</a:t>
              </a:r>
              <a:endParaRPr lang="zh-TW" altLang="en-US" dirty="0"/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A6E0B1B3-2257-0920-D37B-F42BA09848D5}"/>
              </a:ext>
            </a:extLst>
          </p:cNvPr>
          <p:cNvGrpSpPr/>
          <p:nvPr/>
        </p:nvGrpSpPr>
        <p:grpSpPr>
          <a:xfrm>
            <a:off x="2367195" y="1871464"/>
            <a:ext cx="1436805" cy="1080000"/>
            <a:chOff x="2343870" y="4779990"/>
            <a:chExt cx="1436805" cy="1080000"/>
          </a:xfrm>
        </p:grpSpPr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A8A29F3F-C634-B2DB-B9DB-1CE40BFBD8AD}"/>
                </a:ext>
              </a:extLst>
            </p:cNvPr>
            <p:cNvSpPr/>
            <p:nvPr/>
          </p:nvSpPr>
          <p:spPr>
            <a:xfrm>
              <a:off x="2412687" y="4779990"/>
              <a:ext cx="1080000" cy="108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899206B0-BA45-127A-2607-E718A25DCE45}"/>
                </a:ext>
              </a:extLst>
            </p:cNvPr>
            <p:cNvSpPr txBox="1"/>
            <p:nvPr/>
          </p:nvSpPr>
          <p:spPr>
            <a:xfrm>
              <a:off x="2343870" y="5167933"/>
              <a:ext cx="143680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600" dirty="0"/>
                <a:t>Reclamation</a:t>
              </a:r>
              <a:endParaRPr lang="zh-TW" altLang="en-US" sz="1600" dirty="0"/>
            </a:p>
          </p:txBody>
        </p:sp>
      </p:grp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27632ED8-40BA-6B9E-735E-7976581F3E62}"/>
              </a:ext>
            </a:extLst>
          </p:cNvPr>
          <p:cNvSpPr/>
          <p:nvPr/>
        </p:nvSpPr>
        <p:spPr>
          <a:xfrm>
            <a:off x="72083" y="3068959"/>
            <a:ext cx="3528392" cy="3756849"/>
          </a:xfrm>
          <a:prstGeom prst="roundRect">
            <a:avLst/>
          </a:prstGeom>
          <a:noFill/>
          <a:ln w="38100">
            <a:solidFill>
              <a:srgbClr val="DCE6F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8E275F5-EA3E-E812-A92B-D693AB8ED36F}"/>
              </a:ext>
            </a:extLst>
          </p:cNvPr>
          <p:cNvSpPr txBox="1"/>
          <p:nvPr/>
        </p:nvSpPr>
        <p:spPr>
          <a:xfrm>
            <a:off x="360115" y="3182053"/>
            <a:ext cx="3146405" cy="4127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/>
              <a:t>Target production</a:t>
            </a:r>
            <a:br>
              <a:rPr lang="en-US" altLang="zh-TW" sz="2000" dirty="0"/>
            </a:br>
            <a:r>
              <a:rPr lang="en-US" altLang="zh-TW" sz="2000" dirty="0"/>
              <a:t>Improve the target production procedure to get fully covered Ge target.</a:t>
            </a:r>
            <a:br>
              <a:rPr lang="en-US" altLang="zh-TW" sz="2000" dirty="0"/>
            </a:br>
            <a:endParaRPr lang="en-US" altLang="zh-TW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 dirty="0"/>
              <a:t>Reclamation</a:t>
            </a:r>
            <a:br>
              <a:rPr lang="en-US" altLang="zh-TW" sz="2000" dirty="0"/>
            </a:br>
            <a:r>
              <a:rPr lang="en-US" altLang="zh-TW" sz="2000" dirty="0"/>
              <a:t>HCl capture method. </a:t>
            </a:r>
            <a:br>
              <a:rPr lang="en-US" altLang="zh-TW" sz="2000" dirty="0"/>
            </a:br>
            <a:r>
              <a:rPr lang="en-US" altLang="zh-TW" sz="2000" dirty="0"/>
              <a:t>Optimization for the procedure to increase the efficiency is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zh-TW" altLang="en-US" dirty="0"/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55869A2B-DE00-A9AE-690E-5DEF0A30509A}"/>
              </a:ext>
            </a:extLst>
          </p:cNvPr>
          <p:cNvGrpSpPr/>
          <p:nvPr/>
        </p:nvGrpSpPr>
        <p:grpSpPr>
          <a:xfrm>
            <a:off x="4113515" y="1456209"/>
            <a:ext cx="6353175" cy="5288882"/>
            <a:chOff x="4113515" y="1456209"/>
            <a:chExt cx="6353175" cy="5288882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BF24E7E5-C8E5-8254-C4E2-21D0FAF10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3515" y="2798681"/>
              <a:ext cx="6343650" cy="1905000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E3CC01A5-8637-D6CD-B3C1-F2E975B35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3515" y="4811516"/>
              <a:ext cx="6343650" cy="1933575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C84234FD-73B7-3CA2-1E8F-350ECFEC9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3515" y="1456209"/>
              <a:ext cx="6353175" cy="1323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493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658C59C5-7D5D-271E-3E69-D58CE6149E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Research topic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2</a:t>
            </a:fld>
            <a:endParaRPr lang="zh-TW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61C1F0-E9D6-34F4-536E-6B9BA7C21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132" y="1211444"/>
            <a:ext cx="3805149" cy="336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GeO2Pre.png">
            <a:extLst>
              <a:ext uri="{FF2B5EF4-FFF2-40B4-BE49-F238E27FC236}">
                <a16:creationId xmlns:a16="http://schemas.microsoft.com/office/drawing/2014/main" id="{66ED949E-7912-FD70-3541-232DD8146E6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110" y="1880362"/>
            <a:ext cx="1667274" cy="1656184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C7F6609C-3687-513B-46DD-3292D059F946}"/>
              </a:ext>
            </a:extLst>
          </p:cNvPr>
          <p:cNvSpPr txBox="1"/>
          <p:nvPr/>
        </p:nvSpPr>
        <p:spPr>
          <a:xfrm>
            <a:off x="121199" y="1211444"/>
            <a:ext cx="2051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 irradiation:</a:t>
            </a:r>
          </a:p>
        </p:txBody>
      </p:sp>
      <p:pic>
        <p:nvPicPr>
          <p:cNvPr id="6" name="Picture 16" descr="GeO2Post4uA.png">
            <a:extLst>
              <a:ext uri="{FF2B5EF4-FFF2-40B4-BE49-F238E27FC236}">
                <a16:creationId xmlns:a16="http://schemas.microsoft.com/office/drawing/2014/main" id="{23CCEE70-C92C-819C-CF67-978F833E5F7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1374" y="1880362"/>
            <a:ext cx="1705340" cy="1656184"/>
          </a:xfrm>
          <a:prstGeom prst="rect">
            <a:avLst/>
          </a:prstGeom>
        </p:spPr>
      </p:pic>
      <p:sp>
        <p:nvSpPr>
          <p:cNvPr id="10" name="Rectangle 20">
            <a:extLst>
              <a:ext uri="{FF2B5EF4-FFF2-40B4-BE49-F238E27FC236}">
                <a16:creationId xmlns:a16="http://schemas.microsoft.com/office/drawing/2014/main" id="{D52B2863-5A20-95E6-6FF2-A3AF89F4E5D8}"/>
              </a:ext>
            </a:extLst>
          </p:cNvPr>
          <p:cNvSpPr/>
          <p:nvPr/>
        </p:nvSpPr>
        <p:spPr>
          <a:xfrm>
            <a:off x="2790693" y="1216354"/>
            <a:ext cx="1612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After 4 </a:t>
            </a:r>
            <a:r>
              <a:rPr lang="el-GR" sz="2400" dirty="0"/>
              <a:t>μ</a:t>
            </a:r>
            <a:r>
              <a:rPr lang="en-US" sz="2400" dirty="0"/>
              <a:t>A*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8692236A-14E8-2899-844F-329B8B3B7C89}"/>
              </a:ext>
            </a:extLst>
          </p:cNvPr>
          <p:cNvSpPr txBox="1"/>
          <p:nvPr/>
        </p:nvSpPr>
        <p:spPr>
          <a:xfrm>
            <a:off x="2375523" y="3643773"/>
            <a:ext cx="3284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Difficult to dissolve it and As isolation yield deceased.</a:t>
            </a: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F616FADF-EB47-693B-BB25-63B940AF54BF}"/>
              </a:ext>
            </a:extLst>
          </p:cNvPr>
          <p:cNvSpPr txBox="1"/>
          <p:nvPr/>
        </p:nvSpPr>
        <p:spPr>
          <a:xfrm>
            <a:off x="839384" y="3610053"/>
            <a:ext cx="771870" cy="37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GeO</a:t>
            </a:r>
            <a:r>
              <a:rPr lang="en-US" altLang="zh-TW" baseline="-25000" dirty="0"/>
              <a:t>2</a:t>
            </a:r>
            <a:endParaRPr lang="en-US" baseline="-25000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DD63C4BE-2A8E-9E4B-F906-D95E434889E5}"/>
              </a:ext>
            </a:extLst>
          </p:cNvPr>
          <p:cNvCxnSpPr/>
          <p:nvPr/>
        </p:nvCxnSpPr>
        <p:spPr>
          <a:xfrm flipV="1">
            <a:off x="1147089" y="2950915"/>
            <a:ext cx="0" cy="6591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8B7D1AA4-18AD-6258-34A5-3353437492D7}"/>
              </a:ext>
            </a:extLst>
          </p:cNvPr>
          <p:cNvSpPr txBox="1"/>
          <p:nvPr/>
        </p:nvSpPr>
        <p:spPr>
          <a:xfrm>
            <a:off x="5414376" y="6438715"/>
            <a:ext cx="57606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TW" sz="1600" dirty="0"/>
              <a:t>[1] P.A. Ellison et al. </a:t>
            </a:r>
            <a:r>
              <a:rPr lang="fr-FR" altLang="zh-TW" sz="1600" dirty="0" err="1"/>
              <a:t>Bioconjug</a:t>
            </a:r>
            <a:r>
              <a:rPr lang="fr-FR" altLang="zh-TW" sz="1600" dirty="0"/>
              <a:t>. </a:t>
            </a:r>
            <a:r>
              <a:rPr lang="fr-FR" altLang="zh-TW" sz="1600" dirty="0" err="1"/>
              <a:t>Chem</a:t>
            </a:r>
            <a:r>
              <a:rPr lang="fr-FR" altLang="zh-TW" sz="1600" dirty="0"/>
              <a:t>. 27 (2016) 179–188. </a:t>
            </a:r>
            <a:endParaRPr lang="zh-TW" altLang="en-US" sz="16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51851D0-EE89-4F6B-0CA6-38FCA23BA70B}"/>
              </a:ext>
            </a:extLst>
          </p:cNvPr>
          <p:cNvSpPr txBox="1"/>
          <p:nvPr/>
        </p:nvSpPr>
        <p:spPr>
          <a:xfrm>
            <a:off x="5254132" y="4872287"/>
            <a:ext cx="56791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/>
              <a:t>Problem…</a:t>
            </a:r>
            <a:br>
              <a:rPr lang="en-US" altLang="zh-TW" sz="2400" dirty="0"/>
            </a:br>
            <a:r>
              <a:rPr lang="en-US" altLang="zh-TW" sz="2400" dirty="0"/>
              <a:t>it is incompatible with deuterons and commercial solid target irradiation systems.</a:t>
            </a:r>
            <a:endParaRPr lang="zh-TW" altLang="en-US" sz="24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9969D6E-C366-B3A5-12E4-7B085F46E65D}"/>
              </a:ext>
            </a:extLst>
          </p:cNvPr>
          <p:cNvSpPr txBox="1"/>
          <p:nvPr/>
        </p:nvSpPr>
        <p:spPr>
          <a:xfrm>
            <a:off x="6408787" y="592796"/>
            <a:ext cx="3443370" cy="408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TW" sz="2000" u="dbl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4π-</a:t>
            </a:r>
            <a:r>
              <a:rPr lang="en-US" altLang="zh-TW" sz="2000" u="dbl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water-cooled target</a:t>
            </a:r>
            <a:endParaRPr lang="zh-TW" altLang="en-US" sz="2000" u="dbl" dirty="0">
              <a:uFill>
                <a:solidFill>
                  <a:srgbClr val="FF0000"/>
                </a:solidFill>
              </a:uFill>
              <a:latin typeface="Arial Black" panose="020B0A040201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C28EBDF-13AD-B4B2-4337-45EDCB6214B0}"/>
              </a:ext>
            </a:extLst>
          </p:cNvPr>
          <p:cNvSpPr txBox="1"/>
          <p:nvPr/>
        </p:nvSpPr>
        <p:spPr>
          <a:xfrm>
            <a:off x="1492264" y="620688"/>
            <a:ext cx="20517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GeO</a:t>
            </a:r>
            <a:r>
              <a:rPr lang="en-US" altLang="zh-TW" sz="2000" baseline="-25000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2 </a:t>
            </a:r>
            <a:r>
              <a:rPr lang="en-US" altLang="zh-TW" sz="2000" dirty="0">
                <a:uFill>
                  <a:solidFill>
                    <a:srgbClr val="FF0000"/>
                  </a:solidFill>
                </a:uFill>
                <a:latin typeface="Arial Black" panose="020B0A04020102020204" pitchFamily="34" charset="0"/>
              </a:rPr>
              <a:t>target</a:t>
            </a:r>
            <a:endParaRPr lang="zh-TW" altLang="en-US" sz="2000" dirty="0">
              <a:uFill>
                <a:solidFill>
                  <a:srgbClr val="FF0000"/>
                </a:solidFill>
              </a:uFill>
              <a:latin typeface="Arial Black" panose="020B0A04020102020204" pitchFamily="34" charset="0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AE8C548-FAFE-0CC4-C032-730B916B77A8}"/>
              </a:ext>
            </a:extLst>
          </p:cNvPr>
          <p:cNvCxnSpPr/>
          <p:nvPr/>
        </p:nvCxnSpPr>
        <p:spPr>
          <a:xfrm>
            <a:off x="1560932" y="982297"/>
            <a:ext cx="162918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D28E226-E98C-FC36-59D4-CB78BF69A5ED}"/>
              </a:ext>
            </a:extLst>
          </p:cNvPr>
          <p:cNvSpPr txBox="1"/>
          <p:nvPr/>
        </p:nvSpPr>
        <p:spPr>
          <a:xfrm>
            <a:off x="84280" y="4924231"/>
            <a:ext cx="5412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/>
              <a:t>Problem…</a:t>
            </a:r>
            <a:br>
              <a:rPr lang="en-US" altLang="zh-TW" sz="2400" b="1" dirty="0"/>
            </a:br>
            <a:r>
              <a:rPr lang="en-US" altLang="zh-TW" sz="2400" dirty="0"/>
              <a:t>Only tolerant to low beam.</a:t>
            </a:r>
            <a:endParaRPr lang="zh-TW" altLang="en-US" sz="2400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5CA4631-1181-5944-94FD-0518CE87FFF7}"/>
              </a:ext>
            </a:extLst>
          </p:cNvPr>
          <p:cNvSpPr txBox="1"/>
          <p:nvPr/>
        </p:nvSpPr>
        <p:spPr>
          <a:xfrm>
            <a:off x="84280" y="6442150"/>
            <a:ext cx="56521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TW" sz="1600" dirty="0"/>
              <a:t>[4] P.A. Ellison et al., AIP Conf. Proc. 1509 (2012) 135-140.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537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4EEED07-E83B-6548-22F9-127C21267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301426"/>
            <a:ext cx="7397750" cy="46926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8CF4E0B-A935-E531-7504-26BFF62C02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grpSp>
        <p:nvGrpSpPr>
          <p:cNvPr id="54" name="群組 53">
            <a:extLst>
              <a:ext uri="{FF2B5EF4-FFF2-40B4-BE49-F238E27FC236}">
                <a16:creationId xmlns:a16="http://schemas.microsoft.com/office/drawing/2014/main" id="{F8294C7F-95C4-1277-5998-87F01B0625A3}"/>
              </a:ext>
            </a:extLst>
          </p:cNvPr>
          <p:cNvGrpSpPr/>
          <p:nvPr/>
        </p:nvGrpSpPr>
        <p:grpSpPr>
          <a:xfrm>
            <a:off x="2533146" y="922009"/>
            <a:ext cx="1518822" cy="1271423"/>
            <a:chOff x="2533146" y="922009"/>
            <a:chExt cx="1518822" cy="1271423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B52EFF06-8900-CE2A-2FB2-5DE031828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51460">
              <a:off x="2533146" y="941386"/>
              <a:ext cx="1462243" cy="1252046"/>
            </a:xfrm>
            <a:prstGeom prst="rect">
              <a:avLst/>
            </a:prstGeom>
          </p:spPr>
        </p:pic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35348AB2-F63B-5613-E01D-3E8005231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51743">
              <a:off x="2583145" y="922009"/>
              <a:ext cx="1468823" cy="1257680"/>
            </a:xfrm>
            <a:prstGeom prst="rect">
              <a:avLst/>
            </a:prstGeom>
          </p:spPr>
        </p:pic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Research topic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3</a:t>
            </a:fld>
            <a:endParaRPr lang="zh-TW" altLang="en-US"/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4C0EAC0A-9883-E3DA-141D-3DFD05413DE8}"/>
              </a:ext>
            </a:extLst>
          </p:cNvPr>
          <p:cNvGrpSpPr/>
          <p:nvPr/>
        </p:nvGrpSpPr>
        <p:grpSpPr>
          <a:xfrm>
            <a:off x="3780675" y="2061208"/>
            <a:ext cx="3240000" cy="3240000"/>
            <a:chOff x="3780675" y="1809000"/>
            <a:chExt cx="3240000" cy="3240000"/>
          </a:xfrm>
        </p:grpSpPr>
        <p:sp>
          <p:nvSpPr>
            <p:cNvPr id="21" name="圓形: 空心 20">
              <a:extLst>
                <a:ext uri="{FF2B5EF4-FFF2-40B4-BE49-F238E27FC236}">
                  <a16:creationId xmlns:a16="http://schemas.microsoft.com/office/drawing/2014/main" id="{16EE6460-6A67-3074-035A-FF3704EC8BE4}"/>
                </a:ext>
              </a:extLst>
            </p:cNvPr>
            <p:cNvSpPr/>
            <p:nvPr/>
          </p:nvSpPr>
          <p:spPr>
            <a:xfrm rot="5400000" flipH="1">
              <a:off x="5292675" y="1809000"/>
              <a:ext cx="216000" cy="3240000"/>
            </a:xfrm>
            <a:prstGeom prst="donu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圓形: 空心 19">
              <a:extLst>
                <a:ext uri="{FF2B5EF4-FFF2-40B4-BE49-F238E27FC236}">
                  <a16:creationId xmlns:a16="http://schemas.microsoft.com/office/drawing/2014/main" id="{8740C2E6-F831-1F1D-718A-37243428064D}"/>
                </a:ext>
              </a:extLst>
            </p:cNvPr>
            <p:cNvSpPr/>
            <p:nvPr/>
          </p:nvSpPr>
          <p:spPr>
            <a:xfrm rot="2057558" flipH="1">
              <a:off x="5292675" y="1809000"/>
              <a:ext cx="216000" cy="3240000"/>
            </a:xfrm>
            <a:prstGeom prst="donu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圓形: 空心 17">
              <a:extLst>
                <a:ext uri="{FF2B5EF4-FFF2-40B4-BE49-F238E27FC236}">
                  <a16:creationId xmlns:a16="http://schemas.microsoft.com/office/drawing/2014/main" id="{1CD266B9-2A87-AD07-00DE-3BD558D045B4}"/>
                </a:ext>
              </a:extLst>
            </p:cNvPr>
            <p:cNvSpPr/>
            <p:nvPr/>
          </p:nvSpPr>
          <p:spPr>
            <a:xfrm rot="19542442">
              <a:off x="5292675" y="1809000"/>
              <a:ext cx="216000" cy="3240000"/>
            </a:xfrm>
            <a:prstGeom prst="donu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D4413A22-E74B-5D1B-BFE2-800D7A9E3DA9}"/>
                </a:ext>
              </a:extLst>
            </p:cNvPr>
            <p:cNvSpPr/>
            <p:nvPr/>
          </p:nvSpPr>
          <p:spPr>
            <a:xfrm>
              <a:off x="4860675" y="2889000"/>
              <a:ext cx="1080000" cy="1080000"/>
            </a:xfrm>
            <a:prstGeom prst="ellipse">
              <a:avLst/>
            </a:prstGeom>
            <a:solidFill>
              <a:srgbClr val="FFFF99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B01E7B58-158E-0099-47D8-DA86DB89D238}"/>
                </a:ext>
              </a:extLst>
            </p:cNvPr>
            <p:cNvSpPr txBox="1"/>
            <p:nvPr/>
          </p:nvSpPr>
          <p:spPr>
            <a:xfrm>
              <a:off x="4270558" y="3244334"/>
              <a:ext cx="2260234" cy="369332"/>
            </a:xfrm>
            <a:prstGeom prst="rect">
              <a:avLst/>
            </a:prstGeom>
            <a:solidFill>
              <a:srgbClr val="FFFF99"/>
            </a:solidFill>
            <a:effectLst>
              <a:softEdge rad="635000"/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highlight>
                    <a:srgbClr val="FFFF99"/>
                  </a:highlight>
                </a:rPr>
                <a:t>Radiopharmaceuticals</a:t>
              </a:r>
              <a:endParaRPr lang="zh-TW" altLang="en-US" dirty="0">
                <a:highlight>
                  <a:srgbClr val="FFFF99"/>
                </a:highlight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78EC09C-D033-0251-483C-16EA6214A859}"/>
              </a:ext>
            </a:extLst>
          </p:cNvPr>
          <p:cNvGrpSpPr/>
          <p:nvPr/>
        </p:nvGrpSpPr>
        <p:grpSpPr>
          <a:xfrm>
            <a:off x="1298979" y="2708920"/>
            <a:ext cx="1500475" cy="1440160"/>
            <a:chOff x="1517965" y="1505964"/>
            <a:chExt cx="1500475" cy="1440160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0610D4D6-AA92-7C44-58CC-324FAE12AEBF}"/>
                </a:ext>
              </a:extLst>
            </p:cNvPr>
            <p:cNvSpPr/>
            <p:nvPr/>
          </p:nvSpPr>
          <p:spPr>
            <a:xfrm rot="2700000">
              <a:off x="1528426" y="1506044"/>
              <a:ext cx="1440160" cy="144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C58A18D0-DD4E-7F54-BD47-5AD11A13FA8D}"/>
                </a:ext>
              </a:extLst>
            </p:cNvPr>
            <p:cNvSpPr txBox="1"/>
            <p:nvPr/>
          </p:nvSpPr>
          <p:spPr>
            <a:xfrm>
              <a:off x="1517965" y="2041378"/>
              <a:ext cx="1500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/>
                <a:t>Target making</a:t>
              </a:r>
              <a:endParaRPr lang="zh-TW" altLang="en-US" dirty="0"/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DE2AC846-E61F-972D-338F-ABC4309AA680}"/>
              </a:ext>
            </a:extLst>
          </p:cNvPr>
          <p:cNvGrpSpPr/>
          <p:nvPr/>
        </p:nvGrpSpPr>
        <p:grpSpPr>
          <a:xfrm>
            <a:off x="4650438" y="729012"/>
            <a:ext cx="1543564" cy="1440160"/>
            <a:chOff x="1517965" y="1505964"/>
            <a:chExt cx="1543564" cy="144016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49883EF8-8A36-D3FD-3B72-4E3FD61F25BD}"/>
                </a:ext>
              </a:extLst>
            </p:cNvPr>
            <p:cNvSpPr/>
            <p:nvPr/>
          </p:nvSpPr>
          <p:spPr>
            <a:xfrm rot="2700000">
              <a:off x="1528426" y="1506044"/>
              <a:ext cx="1440160" cy="1440000"/>
            </a:xfrm>
            <a:prstGeom prst="round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5194FBD4-D804-C364-7147-879FC3B1C4C1}"/>
                </a:ext>
              </a:extLst>
            </p:cNvPr>
            <p:cNvSpPr txBox="1"/>
            <p:nvPr/>
          </p:nvSpPr>
          <p:spPr>
            <a:xfrm>
              <a:off x="1517965" y="2041378"/>
              <a:ext cx="1543564" cy="369332"/>
            </a:xfrm>
            <a:prstGeom prst="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Bombardment</a:t>
              </a:r>
              <a:endParaRPr lang="zh-TW" altLang="en-US" dirty="0"/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AFD156EB-7384-9893-EAFE-3BFDF1834710}"/>
              </a:ext>
            </a:extLst>
          </p:cNvPr>
          <p:cNvGrpSpPr/>
          <p:nvPr/>
        </p:nvGrpSpPr>
        <p:grpSpPr>
          <a:xfrm>
            <a:off x="8146954" y="2708920"/>
            <a:ext cx="1440000" cy="1440160"/>
            <a:chOff x="1528506" y="1505964"/>
            <a:chExt cx="1440000" cy="1440160"/>
          </a:xfrm>
        </p:grpSpPr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B1DCEB27-3073-8C8B-E24D-CD90C3395128}"/>
                </a:ext>
              </a:extLst>
            </p:cNvPr>
            <p:cNvSpPr/>
            <p:nvPr/>
          </p:nvSpPr>
          <p:spPr>
            <a:xfrm rot="2700000">
              <a:off x="1528426" y="1506044"/>
              <a:ext cx="1440160" cy="144000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83AACD33-09B0-62CB-5E67-B2DB0CE48E0F}"/>
                </a:ext>
              </a:extLst>
            </p:cNvPr>
            <p:cNvSpPr txBox="1"/>
            <p:nvPr/>
          </p:nvSpPr>
          <p:spPr>
            <a:xfrm>
              <a:off x="1762436" y="2041378"/>
              <a:ext cx="988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/>
                <a:t>Isolation</a:t>
              </a:r>
              <a:endParaRPr lang="zh-TW" altLang="en-US" dirty="0"/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DC3E2559-415A-7B04-B0DB-64A6DEC2CD14}"/>
              </a:ext>
            </a:extLst>
          </p:cNvPr>
          <p:cNvGrpSpPr/>
          <p:nvPr/>
        </p:nvGrpSpPr>
        <p:grpSpPr>
          <a:xfrm>
            <a:off x="4660979" y="5157192"/>
            <a:ext cx="1459776" cy="1440160"/>
            <a:chOff x="1528506" y="1505964"/>
            <a:chExt cx="1459776" cy="1440160"/>
          </a:xfrm>
        </p:grpSpPr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86025EF5-3B06-F9FE-D42A-A593FD480B3C}"/>
                </a:ext>
              </a:extLst>
            </p:cNvPr>
            <p:cNvSpPr/>
            <p:nvPr/>
          </p:nvSpPr>
          <p:spPr>
            <a:xfrm rot="2700000">
              <a:off x="1528426" y="1506044"/>
              <a:ext cx="1440160" cy="1440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27CC6EA4-ABB6-8F24-C8D3-309280164E1E}"/>
                </a:ext>
              </a:extLst>
            </p:cNvPr>
            <p:cNvSpPr txBox="1"/>
            <p:nvPr/>
          </p:nvSpPr>
          <p:spPr>
            <a:xfrm>
              <a:off x="1534038" y="2041378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/>
                <a:t>Radiolabeling</a:t>
              </a:r>
              <a:endParaRPr lang="zh-TW" altLang="en-US" dirty="0"/>
            </a:p>
          </p:txBody>
        </p:sp>
      </p:grp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A2B26D99-7EC6-F7B1-3563-DDFBE3CF7BCE}"/>
              </a:ext>
            </a:extLst>
          </p:cNvPr>
          <p:cNvCxnSpPr/>
          <p:nvPr/>
        </p:nvCxnSpPr>
        <p:spPr>
          <a:xfrm>
            <a:off x="1368227" y="3613666"/>
            <a:ext cx="1296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2165B698-B471-A9E9-B649-23A362BBC1C6}"/>
              </a:ext>
            </a:extLst>
          </p:cNvPr>
          <p:cNvCxnSpPr/>
          <p:nvPr/>
        </p:nvCxnSpPr>
        <p:spPr>
          <a:xfrm>
            <a:off x="4752603" y="1599349"/>
            <a:ext cx="1296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7F7FA943-1965-F833-C36F-51FD5FFCFA96}"/>
              </a:ext>
            </a:extLst>
          </p:cNvPr>
          <p:cNvCxnSpPr>
            <a:cxnSpLocks/>
          </p:cNvCxnSpPr>
          <p:nvPr/>
        </p:nvCxnSpPr>
        <p:spPr>
          <a:xfrm>
            <a:off x="8425011" y="3573208"/>
            <a:ext cx="8640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47A7C8BF-F9A3-DECD-5AA0-E27CFBECDF2D}"/>
              </a:ext>
            </a:extLst>
          </p:cNvPr>
          <p:cNvCxnSpPr>
            <a:cxnSpLocks/>
          </p:cNvCxnSpPr>
          <p:nvPr/>
        </p:nvCxnSpPr>
        <p:spPr>
          <a:xfrm flipV="1">
            <a:off x="5400675" y="4447291"/>
            <a:ext cx="0" cy="3498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圖片 54">
            <a:extLst>
              <a:ext uri="{FF2B5EF4-FFF2-40B4-BE49-F238E27FC236}">
                <a16:creationId xmlns:a16="http://schemas.microsoft.com/office/drawing/2014/main" id="{EF4F8AD7-9F3B-1850-213A-3D63CA513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2238">
            <a:off x="6662279" y="684109"/>
            <a:ext cx="1963082" cy="1847248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C76E3FF5-0EF7-EB65-4DDC-FE5CAC26C5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34216">
            <a:off x="6768128" y="4190305"/>
            <a:ext cx="2700762" cy="2700762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B8B44F31-D777-B6A3-B901-A7E2D88A3A03}"/>
              </a:ext>
            </a:extLst>
          </p:cNvPr>
          <p:cNvSpPr/>
          <p:nvPr/>
        </p:nvSpPr>
        <p:spPr>
          <a:xfrm>
            <a:off x="2412687" y="4779990"/>
            <a:ext cx="1080000" cy="10800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C13F278-A7F4-6226-D579-AFD58449A95B}"/>
              </a:ext>
            </a:extLst>
          </p:cNvPr>
          <p:cNvSpPr txBox="1"/>
          <p:nvPr/>
        </p:nvSpPr>
        <p:spPr>
          <a:xfrm>
            <a:off x="2343870" y="5167933"/>
            <a:ext cx="14368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/>
              <a:t>Reclamation</a:t>
            </a:r>
            <a:endParaRPr lang="zh-TW" altLang="en-US" sz="1600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CCC03C91-5579-D4A9-65F4-C6FE1F9E3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306021">
            <a:off x="1784212" y="5163491"/>
            <a:ext cx="1379685" cy="1379685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35763B79-7516-5855-DA06-9F988E632BF2}"/>
              </a:ext>
            </a:extLst>
          </p:cNvPr>
          <p:cNvCxnSpPr>
            <a:cxnSpLocks/>
          </p:cNvCxnSpPr>
          <p:nvPr/>
        </p:nvCxnSpPr>
        <p:spPr>
          <a:xfrm>
            <a:off x="2412687" y="5472575"/>
            <a:ext cx="108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860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2D5C451-1EDD-778E-0DFC-F6DF49205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BF09D58-9BD8-1235-DA3C-A00AF2773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800" y="1301426"/>
            <a:ext cx="7397750" cy="4692650"/>
          </a:xfrm>
          <a:prstGeom prst="rect">
            <a:avLst/>
          </a:prstGeom>
        </p:spPr>
      </p:pic>
      <p:grpSp>
        <p:nvGrpSpPr>
          <p:cNvPr id="54" name="群組 53">
            <a:extLst>
              <a:ext uri="{FF2B5EF4-FFF2-40B4-BE49-F238E27FC236}">
                <a16:creationId xmlns:a16="http://schemas.microsoft.com/office/drawing/2014/main" id="{F8294C7F-95C4-1277-5998-87F01B0625A3}"/>
              </a:ext>
            </a:extLst>
          </p:cNvPr>
          <p:cNvGrpSpPr/>
          <p:nvPr/>
        </p:nvGrpSpPr>
        <p:grpSpPr>
          <a:xfrm>
            <a:off x="2533146" y="922009"/>
            <a:ext cx="1518822" cy="1271423"/>
            <a:chOff x="2533146" y="922009"/>
            <a:chExt cx="1518822" cy="1271423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B52EFF06-8900-CE2A-2FB2-5DE031828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51460">
              <a:off x="2533146" y="941386"/>
              <a:ext cx="1462243" cy="1252046"/>
            </a:xfrm>
            <a:prstGeom prst="rect">
              <a:avLst/>
            </a:prstGeom>
          </p:spPr>
        </p:pic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35348AB2-F63B-5613-E01D-3E8005231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51743">
              <a:off x="2583145" y="922009"/>
              <a:ext cx="1468823" cy="1257680"/>
            </a:xfrm>
            <a:prstGeom prst="rect">
              <a:avLst/>
            </a:prstGeom>
          </p:spPr>
        </p:pic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Research topic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4</a:t>
            </a:fld>
            <a:endParaRPr lang="zh-TW" altLang="en-US"/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4C0EAC0A-9883-E3DA-141D-3DFD05413DE8}"/>
              </a:ext>
            </a:extLst>
          </p:cNvPr>
          <p:cNvGrpSpPr/>
          <p:nvPr/>
        </p:nvGrpSpPr>
        <p:grpSpPr>
          <a:xfrm>
            <a:off x="3780675" y="2061208"/>
            <a:ext cx="3240000" cy="3240000"/>
            <a:chOff x="3780675" y="1809000"/>
            <a:chExt cx="3240000" cy="3240000"/>
          </a:xfrm>
        </p:grpSpPr>
        <p:sp>
          <p:nvSpPr>
            <p:cNvPr id="21" name="圓形: 空心 20">
              <a:extLst>
                <a:ext uri="{FF2B5EF4-FFF2-40B4-BE49-F238E27FC236}">
                  <a16:creationId xmlns:a16="http://schemas.microsoft.com/office/drawing/2014/main" id="{16EE6460-6A67-3074-035A-FF3704EC8BE4}"/>
                </a:ext>
              </a:extLst>
            </p:cNvPr>
            <p:cNvSpPr/>
            <p:nvPr/>
          </p:nvSpPr>
          <p:spPr>
            <a:xfrm rot="5400000" flipH="1">
              <a:off x="5292675" y="1809000"/>
              <a:ext cx="216000" cy="3240000"/>
            </a:xfrm>
            <a:prstGeom prst="donu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圓形: 空心 19">
              <a:extLst>
                <a:ext uri="{FF2B5EF4-FFF2-40B4-BE49-F238E27FC236}">
                  <a16:creationId xmlns:a16="http://schemas.microsoft.com/office/drawing/2014/main" id="{8740C2E6-F831-1F1D-718A-37243428064D}"/>
                </a:ext>
              </a:extLst>
            </p:cNvPr>
            <p:cNvSpPr/>
            <p:nvPr/>
          </p:nvSpPr>
          <p:spPr>
            <a:xfrm rot="2057558" flipH="1">
              <a:off x="5292675" y="1809000"/>
              <a:ext cx="216000" cy="3240000"/>
            </a:xfrm>
            <a:prstGeom prst="donu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圓形: 空心 17">
              <a:extLst>
                <a:ext uri="{FF2B5EF4-FFF2-40B4-BE49-F238E27FC236}">
                  <a16:creationId xmlns:a16="http://schemas.microsoft.com/office/drawing/2014/main" id="{1CD266B9-2A87-AD07-00DE-3BD558D045B4}"/>
                </a:ext>
              </a:extLst>
            </p:cNvPr>
            <p:cNvSpPr/>
            <p:nvPr/>
          </p:nvSpPr>
          <p:spPr>
            <a:xfrm rot="19542442">
              <a:off x="5292675" y="1809000"/>
              <a:ext cx="216000" cy="3240000"/>
            </a:xfrm>
            <a:prstGeom prst="donu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D4413A22-E74B-5D1B-BFE2-800D7A9E3DA9}"/>
                </a:ext>
              </a:extLst>
            </p:cNvPr>
            <p:cNvSpPr/>
            <p:nvPr/>
          </p:nvSpPr>
          <p:spPr>
            <a:xfrm>
              <a:off x="4860675" y="2889000"/>
              <a:ext cx="1080000" cy="1080000"/>
            </a:xfrm>
            <a:prstGeom prst="ellipse">
              <a:avLst/>
            </a:prstGeom>
            <a:solidFill>
              <a:srgbClr val="FFFF99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B01E7B58-158E-0099-47D8-DA86DB89D238}"/>
                </a:ext>
              </a:extLst>
            </p:cNvPr>
            <p:cNvSpPr txBox="1"/>
            <p:nvPr/>
          </p:nvSpPr>
          <p:spPr>
            <a:xfrm>
              <a:off x="4270558" y="3244334"/>
              <a:ext cx="2260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highlight>
                    <a:srgbClr val="FFFF99"/>
                  </a:highlight>
                </a:rPr>
                <a:t>Radiopharmaceuticals</a:t>
              </a:r>
              <a:endParaRPr lang="zh-TW" altLang="en-US" dirty="0">
                <a:highlight>
                  <a:srgbClr val="FFFF99"/>
                </a:highlight>
              </a:endParaRP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DE2AC846-E61F-972D-338F-ABC4309AA680}"/>
              </a:ext>
            </a:extLst>
          </p:cNvPr>
          <p:cNvGrpSpPr/>
          <p:nvPr/>
        </p:nvGrpSpPr>
        <p:grpSpPr>
          <a:xfrm>
            <a:off x="4650438" y="729012"/>
            <a:ext cx="1543564" cy="1440160"/>
            <a:chOff x="1517965" y="1505964"/>
            <a:chExt cx="1543564" cy="144016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49883EF8-8A36-D3FD-3B72-4E3FD61F25BD}"/>
                </a:ext>
              </a:extLst>
            </p:cNvPr>
            <p:cNvSpPr/>
            <p:nvPr/>
          </p:nvSpPr>
          <p:spPr>
            <a:xfrm rot="2700000">
              <a:off x="1528426" y="1506044"/>
              <a:ext cx="1440160" cy="1440000"/>
            </a:xfrm>
            <a:prstGeom prst="round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5194FBD4-D804-C364-7147-879FC3B1C4C1}"/>
                </a:ext>
              </a:extLst>
            </p:cNvPr>
            <p:cNvSpPr txBox="1"/>
            <p:nvPr/>
          </p:nvSpPr>
          <p:spPr>
            <a:xfrm>
              <a:off x="1517965" y="2041378"/>
              <a:ext cx="1543564" cy="369332"/>
            </a:xfrm>
            <a:prstGeom prst="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Bombardment</a:t>
              </a:r>
              <a:endParaRPr lang="zh-TW" altLang="en-US" dirty="0"/>
            </a:p>
          </p:txBody>
        </p:sp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DC3E2559-415A-7B04-B0DB-64A6DEC2CD14}"/>
              </a:ext>
            </a:extLst>
          </p:cNvPr>
          <p:cNvGrpSpPr/>
          <p:nvPr/>
        </p:nvGrpSpPr>
        <p:grpSpPr>
          <a:xfrm>
            <a:off x="4660979" y="5157192"/>
            <a:ext cx="1459776" cy="1440160"/>
            <a:chOff x="1528506" y="1505964"/>
            <a:chExt cx="1459776" cy="1440160"/>
          </a:xfrm>
        </p:grpSpPr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86025EF5-3B06-F9FE-D42A-A593FD480B3C}"/>
                </a:ext>
              </a:extLst>
            </p:cNvPr>
            <p:cNvSpPr/>
            <p:nvPr/>
          </p:nvSpPr>
          <p:spPr>
            <a:xfrm rot="2700000">
              <a:off x="1528426" y="1506044"/>
              <a:ext cx="1440160" cy="1440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27CC6EA4-ABB6-8F24-C8D3-309280164E1E}"/>
                </a:ext>
              </a:extLst>
            </p:cNvPr>
            <p:cNvSpPr txBox="1"/>
            <p:nvPr/>
          </p:nvSpPr>
          <p:spPr>
            <a:xfrm>
              <a:off x="1534038" y="2041378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/>
                <a:t>Radiolabeling</a:t>
              </a:r>
              <a:endParaRPr lang="zh-TW" altLang="en-US" dirty="0"/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ED65577C-4810-9931-5ECC-12FFF4B0B801}"/>
              </a:ext>
            </a:extLst>
          </p:cNvPr>
          <p:cNvGrpSpPr/>
          <p:nvPr/>
        </p:nvGrpSpPr>
        <p:grpSpPr>
          <a:xfrm>
            <a:off x="1298979" y="2708920"/>
            <a:ext cx="1500475" cy="1440160"/>
            <a:chOff x="1298979" y="2708920"/>
            <a:chExt cx="1500475" cy="1440160"/>
          </a:xfrm>
        </p:grpSpPr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778EC09C-D033-0251-483C-16EA6214A859}"/>
                </a:ext>
              </a:extLst>
            </p:cNvPr>
            <p:cNvGrpSpPr/>
            <p:nvPr/>
          </p:nvGrpSpPr>
          <p:grpSpPr>
            <a:xfrm>
              <a:off x="1298979" y="2708920"/>
              <a:ext cx="1500475" cy="1440160"/>
              <a:chOff x="1517965" y="1505964"/>
              <a:chExt cx="1500475" cy="1440160"/>
            </a:xfrm>
          </p:grpSpPr>
          <p:sp>
            <p:nvSpPr>
              <p:cNvPr id="19" name="矩形: 圓角 18">
                <a:extLst>
                  <a:ext uri="{FF2B5EF4-FFF2-40B4-BE49-F238E27FC236}">
                    <a16:creationId xmlns:a16="http://schemas.microsoft.com/office/drawing/2014/main" id="{0610D4D6-AA92-7C44-58CC-324FAE12AEBF}"/>
                  </a:ext>
                </a:extLst>
              </p:cNvPr>
              <p:cNvSpPr/>
              <p:nvPr/>
            </p:nvSpPr>
            <p:spPr>
              <a:xfrm rot="2700000">
                <a:off x="1528426" y="1506044"/>
                <a:ext cx="1440160" cy="14400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C58A18D0-DD4E-7F54-BD47-5AD11A13FA8D}"/>
                  </a:ext>
                </a:extLst>
              </p:cNvPr>
              <p:cNvSpPr txBox="1"/>
              <p:nvPr/>
            </p:nvSpPr>
            <p:spPr>
              <a:xfrm>
                <a:off x="1517965" y="2041378"/>
                <a:ext cx="15004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dirty="0"/>
                  <a:t>Target making</a:t>
                </a:r>
                <a:endParaRPr lang="zh-TW" altLang="en-US" dirty="0"/>
              </a:p>
            </p:txBody>
          </p:sp>
        </p:grp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A2B26D99-7EC6-F7B1-3563-DDFBE3CF7BCE}"/>
                </a:ext>
              </a:extLst>
            </p:cNvPr>
            <p:cNvCxnSpPr/>
            <p:nvPr/>
          </p:nvCxnSpPr>
          <p:spPr>
            <a:xfrm>
              <a:off x="1368227" y="3613666"/>
              <a:ext cx="129614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2165B698-B471-A9E9-B649-23A362BBC1C6}"/>
              </a:ext>
            </a:extLst>
          </p:cNvPr>
          <p:cNvCxnSpPr/>
          <p:nvPr/>
        </p:nvCxnSpPr>
        <p:spPr>
          <a:xfrm>
            <a:off x="4752603" y="1599349"/>
            <a:ext cx="1296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群組 3">
            <a:extLst>
              <a:ext uri="{FF2B5EF4-FFF2-40B4-BE49-F238E27FC236}">
                <a16:creationId xmlns:a16="http://schemas.microsoft.com/office/drawing/2014/main" id="{CCB47E50-B2E7-AE1A-0BB9-95B6FD431D12}"/>
              </a:ext>
            </a:extLst>
          </p:cNvPr>
          <p:cNvGrpSpPr/>
          <p:nvPr/>
        </p:nvGrpSpPr>
        <p:grpSpPr>
          <a:xfrm>
            <a:off x="8146954" y="2708920"/>
            <a:ext cx="1440000" cy="1440160"/>
            <a:chOff x="8146954" y="2708920"/>
            <a:chExt cx="1440000" cy="1440160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AFD156EB-7384-9893-EAFE-3BFDF1834710}"/>
                </a:ext>
              </a:extLst>
            </p:cNvPr>
            <p:cNvGrpSpPr/>
            <p:nvPr/>
          </p:nvGrpSpPr>
          <p:grpSpPr>
            <a:xfrm>
              <a:off x="8146954" y="2708920"/>
              <a:ext cx="1440000" cy="1440160"/>
              <a:chOff x="1528506" y="1505964"/>
              <a:chExt cx="1440000" cy="1440160"/>
            </a:xfrm>
          </p:grpSpPr>
          <p:sp>
            <p:nvSpPr>
              <p:cNvPr id="34" name="矩形: 圓角 33">
                <a:extLst>
                  <a:ext uri="{FF2B5EF4-FFF2-40B4-BE49-F238E27FC236}">
                    <a16:creationId xmlns:a16="http://schemas.microsoft.com/office/drawing/2014/main" id="{B1DCEB27-3073-8C8B-E24D-CD90C3395128}"/>
                  </a:ext>
                </a:extLst>
              </p:cNvPr>
              <p:cNvSpPr/>
              <p:nvPr/>
            </p:nvSpPr>
            <p:spPr>
              <a:xfrm rot="2700000">
                <a:off x="1528426" y="1506044"/>
                <a:ext cx="1440160" cy="1440000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83AACD33-09B0-62CB-5E67-B2DB0CE48E0F}"/>
                  </a:ext>
                </a:extLst>
              </p:cNvPr>
              <p:cNvSpPr txBox="1"/>
              <p:nvPr/>
            </p:nvSpPr>
            <p:spPr>
              <a:xfrm>
                <a:off x="1762436" y="2041378"/>
                <a:ext cx="988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dirty="0"/>
                  <a:t>Isolation</a:t>
                </a:r>
                <a:endParaRPr lang="zh-TW" altLang="en-US" dirty="0"/>
              </a:p>
            </p:txBody>
          </p:sp>
        </p:grpSp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7F7FA943-1965-F833-C36F-51FD5FFCFA96}"/>
                </a:ext>
              </a:extLst>
            </p:cNvPr>
            <p:cNvCxnSpPr>
              <a:cxnSpLocks/>
            </p:cNvCxnSpPr>
            <p:nvPr/>
          </p:nvCxnSpPr>
          <p:spPr>
            <a:xfrm>
              <a:off x="8444263" y="3573208"/>
              <a:ext cx="84100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47A7C8BF-F9A3-DECD-5AA0-E27CFBECDF2D}"/>
              </a:ext>
            </a:extLst>
          </p:cNvPr>
          <p:cNvCxnSpPr>
            <a:cxnSpLocks/>
          </p:cNvCxnSpPr>
          <p:nvPr/>
        </p:nvCxnSpPr>
        <p:spPr>
          <a:xfrm flipV="1">
            <a:off x="5400675" y="4447291"/>
            <a:ext cx="0" cy="3498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圖片 54">
            <a:extLst>
              <a:ext uri="{FF2B5EF4-FFF2-40B4-BE49-F238E27FC236}">
                <a16:creationId xmlns:a16="http://schemas.microsoft.com/office/drawing/2014/main" id="{EF4F8AD7-9F3B-1850-213A-3D63CA513E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2238">
            <a:off x="6662279" y="684109"/>
            <a:ext cx="1963082" cy="1847248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C76E3FF5-0EF7-EB65-4DDC-FE5CAC26C5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34216">
            <a:off x="6768128" y="4190305"/>
            <a:ext cx="2700762" cy="270076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9B3C74F-D7B7-21CA-C47B-E18F3303CE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306021">
            <a:off x="1784212" y="5163491"/>
            <a:ext cx="1379685" cy="1379685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B07AFBA2-CCF1-766A-EA69-6BFC2DAABE22}"/>
              </a:ext>
            </a:extLst>
          </p:cNvPr>
          <p:cNvGrpSpPr/>
          <p:nvPr/>
        </p:nvGrpSpPr>
        <p:grpSpPr>
          <a:xfrm>
            <a:off x="2343870" y="4779990"/>
            <a:ext cx="1436805" cy="1080000"/>
            <a:chOff x="2343870" y="4779990"/>
            <a:chExt cx="1436805" cy="1080000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CB20A0EB-91B9-2E19-8B50-12F8EBC7C746}"/>
                </a:ext>
              </a:extLst>
            </p:cNvPr>
            <p:cNvGrpSpPr/>
            <p:nvPr/>
          </p:nvGrpSpPr>
          <p:grpSpPr>
            <a:xfrm>
              <a:off x="2343870" y="4779990"/>
              <a:ext cx="1436805" cy="1080000"/>
              <a:chOff x="2343870" y="4779990"/>
              <a:chExt cx="1436805" cy="1080000"/>
            </a:xfrm>
          </p:grpSpPr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927F3120-B33F-68C6-875E-DA6BEE480C06}"/>
                  </a:ext>
                </a:extLst>
              </p:cNvPr>
              <p:cNvSpPr/>
              <p:nvPr/>
            </p:nvSpPr>
            <p:spPr>
              <a:xfrm>
                <a:off x="2412687" y="4779990"/>
                <a:ext cx="1080000" cy="10800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B8A86F3E-3AE2-F628-FC71-DBAC060B25B4}"/>
                  </a:ext>
                </a:extLst>
              </p:cNvPr>
              <p:cNvSpPr txBox="1"/>
              <p:nvPr/>
            </p:nvSpPr>
            <p:spPr>
              <a:xfrm>
                <a:off x="2343870" y="5167933"/>
                <a:ext cx="143680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TW" sz="1600" dirty="0"/>
                  <a:t>Reclamation</a:t>
                </a:r>
                <a:endParaRPr lang="zh-TW" altLang="en-US" sz="1600" dirty="0"/>
              </a:p>
            </p:txBody>
          </p:sp>
        </p:grp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234D9D69-4828-6E4E-B91F-57258CDCF9CD}"/>
                </a:ext>
              </a:extLst>
            </p:cNvPr>
            <p:cNvCxnSpPr>
              <a:cxnSpLocks/>
            </p:cNvCxnSpPr>
            <p:nvPr/>
          </p:nvCxnSpPr>
          <p:spPr>
            <a:xfrm>
              <a:off x="2412687" y="5472575"/>
              <a:ext cx="10800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237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626E-6 0 L 0.00074 -0.2881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-1442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81952E-7 0 L -0.00088 -0.2872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-1437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9824E-7 -4.44444E-6 L 0.00206 -0.42407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" y="-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7D7DF5E-0D5C-7F9B-1C4E-711FECA4F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002" y="3485097"/>
            <a:ext cx="3218967" cy="173141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5087B33-AD22-A7ED-A878-0B0C98F12C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4000"/>
          </a:blip>
          <a:srcRect t="44458"/>
          <a:stretch/>
        </p:blipFill>
        <p:spPr>
          <a:xfrm>
            <a:off x="-13702" y="3536546"/>
            <a:ext cx="10828753" cy="332145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Research topic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5</a:t>
            </a:fld>
            <a:endParaRPr lang="zh-TW" altLang="en-US"/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DE2AC846-E61F-972D-338F-ABC4309AA680}"/>
              </a:ext>
            </a:extLst>
          </p:cNvPr>
          <p:cNvGrpSpPr/>
          <p:nvPr/>
        </p:nvGrpSpPr>
        <p:grpSpPr>
          <a:xfrm>
            <a:off x="4650438" y="729012"/>
            <a:ext cx="1543564" cy="1440160"/>
            <a:chOff x="1517965" y="1505964"/>
            <a:chExt cx="1543564" cy="144016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49883EF8-8A36-D3FD-3B72-4E3FD61F25BD}"/>
                </a:ext>
              </a:extLst>
            </p:cNvPr>
            <p:cNvSpPr/>
            <p:nvPr/>
          </p:nvSpPr>
          <p:spPr>
            <a:xfrm rot="2700000">
              <a:off x="1528426" y="1506044"/>
              <a:ext cx="1440160" cy="1440000"/>
            </a:xfrm>
            <a:prstGeom prst="round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5194FBD4-D804-C364-7147-879FC3B1C4C1}"/>
                </a:ext>
              </a:extLst>
            </p:cNvPr>
            <p:cNvSpPr txBox="1"/>
            <p:nvPr/>
          </p:nvSpPr>
          <p:spPr>
            <a:xfrm>
              <a:off x="1517965" y="2041378"/>
              <a:ext cx="1543564" cy="369332"/>
            </a:xfrm>
            <a:prstGeom prst="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Bombardment</a:t>
              </a:r>
              <a:endParaRPr lang="zh-TW" altLang="en-US" dirty="0"/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78EC09C-D033-0251-483C-16EA6214A859}"/>
              </a:ext>
            </a:extLst>
          </p:cNvPr>
          <p:cNvGrpSpPr/>
          <p:nvPr/>
        </p:nvGrpSpPr>
        <p:grpSpPr>
          <a:xfrm>
            <a:off x="1308504" y="736129"/>
            <a:ext cx="1500475" cy="1440160"/>
            <a:chOff x="1517965" y="1505964"/>
            <a:chExt cx="1500475" cy="1440160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0610D4D6-AA92-7C44-58CC-324FAE12AEBF}"/>
                </a:ext>
              </a:extLst>
            </p:cNvPr>
            <p:cNvSpPr/>
            <p:nvPr/>
          </p:nvSpPr>
          <p:spPr>
            <a:xfrm rot="2700000">
              <a:off x="1528426" y="1506044"/>
              <a:ext cx="1440160" cy="144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C58A18D0-DD4E-7F54-BD47-5AD11A13FA8D}"/>
                </a:ext>
              </a:extLst>
            </p:cNvPr>
            <p:cNvSpPr txBox="1"/>
            <p:nvPr/>
          </p:nvSpPr>
          <p:spPr>
            <a:xfrm>
              <a:off x="1517965" y="2041378"/>
              <a:ext cx="1500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/>
                <a:t>Target making</a:t>
              </a:r>
              <a:endParaRPr lang="zh-TW" altLang="en-US" dirty="0"/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AFD156EB-7384-9893-EAFE-3BFDF1834710}"/>
              </a:ext>
            </a:extLst>
          </p:cNvPr>
          <p:cNvGrpSpPr/>
          <p:nvPr/>
        </p:nvGrpSpPr>
        <p:grpSpPr>
          <a:xfrm>
            <a:off x="7939385" y="736129"/>
            <a:ext cx="1852815" cy="1440160"/>
            <a:chOff x="1330462" y="1505964"/>
            <a:chExt cx="1852815" cy="1440160"/>
          </a:xfrm>
        </p:grpSpPr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B1DCEB27-3073-8C8B-E24D-CD90C3395128}"/>
                </a:ext>
              </a:extLst>
            </p:cNvPr>
            <p:cNvSpPr/>
            <p:nvPr/>
          </p:nvSpPr>
          <p:spPr>
            <a:xfrm rot="2700000">
              <a:off x="1528426" y="1506044"/>
              <a:ext cx="1440160" cy="144000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83AACD33-09B0-62CB-5E67-B2DB0CE48E0F}"/>
                </a:ext>
              </a:extLst>
            </p:cNvPr>
            <p:cNvSpPr txBox="1"/>
            <p:nvPr/>
          </p:nvSpPr>
          <p:spPr>
            <a:xfrm>
              <a:off x="1330462" y="2029303"/>
              <a:ext cx="18528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/>
                <a:t>Isolation</a:t>
              </a:r>
              <a:br>
                <a:rPr lang="en-US" altLang="zh-TW" dirty="0"/>
              </a:br>
              <a:r>
                <a:rPr lang="en-US" altLang="zh-TW" dirty="0"/>
                <a:t>(non-radioactive )</a:t>
              </a:r>
              <a:endParaRPr lang="zh-TW" altLang="en-US" dirty="0"/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BAAF8B4B-1299-53A1-6836-61590460E3CA}"/>
              </a:ext>
            </a:extLst>
          </p:cNvPr>
          <p:cNvGrpSpPr/>
          <p:nvPr/>
        </p:nvGrpSpPr>
        <p:grpSpPr>
          <a:xfrm>
            <a:off x="4545322" y="3940951"/>
            <a:ext cx="1984949" cy="1656121"/>
            <a:chOff x="4545322" y="3940951"/>
            <a:chExt cx="1984949" cy="1656121"/>
          </a:xfrm>
        </p:grpSpPr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C8A6C5F4-ACE0-CCC2-0A49-9B493117C5F6}"/>
                </a:ext>
              </a:extLst>
            </p:cNvPr>
            <p:cNvGrpSpPr/>
            <p:nvPr/>
          </p:nvGrpSpPr>
          <p:grpSpPr>
            <a:xfrm>
              <a:off x="4545322" y="3940951"/>
              <a:ext cx="1984949" cy="988318"/>
              <a:chOff x="4352134" y="2567479"/>
              <a:chExt cx="1984949" cy="988318"/>
            </a:xfrm>
          </p:grpSpPr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3004FF08-2A2F-82DE-CDC9-DF45ED24A52E}"/>
                  </a:ext>
                </a:extLst>
              </p:cNvPr>
              <p:cNvSpPr txBox="1"/>
              <p:nvPr/>
            </p:nvSpPr>
            <p:spPr>
              <a:xfrm>
                <a:off x="4377244" y="3155687"/>
                <a:ext cx="195983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altLang="zh-TW" sz="2000" baseline="30000" dirty="0">
                    <a:effectLst/>
                    <a:latin typeface="+mj-lt"/>
                    <a:ea typeface="新細明體" panose="02020500000000000000" pitchFamily="18" charset="-120"/>
                  </a:rPr>
                  <a:t>70</a:t>
                </a:r>
                <a:r>
                  <a:rPr lang="en-CA" altLang="zh-TW" sz="2000" dirty="0">
                    <a:effectLst/>
                    <a:latin typeface="+mj-lt"/>
                    <a:ea typeface="新細明體" panose="02020500000000000000" pitchFamily="18" charset="-120"/>
                  </a:rPr>
                  <a:t>Ge (</a:t>
                </a:r>
                <a:r>
                  <a:rPr lang="en-CA" altLang="zh-TW" sz="2000" dirty="0" err="1">
                    <a:latin typeface="+mj-lt"/>
                    <a:ea typeface="新細明體" panose="02020500000000000000" pitchFamily="18" charset="-120"/>
                  </a:rPr>
                  <a:t>d</a:t>
                </a:r>
                <a:r>
                  <a:rPr lang="en-CA" altLang="zh-TW" sz="2000" dirty="0" err="1">
                    <a:effectLst/>
                    <a:latin typeface="+mj-lt"/>
                    <a:ea typeface="新細明體" panose="02020500000000000000" pitchFamily="18" charset="-120"/>
                  </a:rPr>
                  <a:t>,n</a:t>
                </a:r>
                <a:r>
                  <a:rPr lang="en-CA" altLang="zh-TW" sz="2000" dirty="0">
                    <a:effectLst/>
                    <a:latin typeface="+mj-lt"/>
                    <a:ea typeface="新細明體" panose="02020500000000000000" pitchFamily="18" charset="-120"/>
                  </a:rPr>
                  <a:t>) </a:t>
                </a:r>
                <a:r>
                  <a:rPr lang="en-CA" altLang="zh-TW" sz="2000" baseline="30000" dirty="0">
                    <a:effectLst/>
                    <a:latin typeface="+mj-lt"/>
                    <a:ea typeface="新細明體" panose="02020500000000000000" pitchFamily="18" charset="-120"/>
                  </a:rPr>
                  <a:t>71</a:t>
                </a:r>
                <a:r>
                  <a:rPr lang="en-CA" altLang="zh-TW" sz="2000" dirty="0">
                    <a:effectLst/>
                    <a:latin typeface="+mj-lt"/>
                    <a:ea typeface="新細明體" panose="02020500000000000000" pitchFamily="18" charset="-120"/>
                  </a:rPr>
                  <a:t>As</a:t>
                </a:r>
                <a:endParaRPr lang="zh-TW" altLang="en-US" sz="2000" dirty="0">
                  <a:latin typeface="+mj-lt"/>
                </a:endParaRPr>
              </a:p>
            </p:txBody>
          </p:sp>
          <p:sp>
            <p:nvSpPr>
              <p:cNvPr id="48" name="文字方塊 47">
                <a:extLst>
                  <a:ext uri="{FF2B5EF4-FFF2-40B4-BE49-F238E27FC236}">
                    <a16:creationId xmlns:a16="http://schemas.microsoft.com/office/drawing/2014/main" id="{3FD2BB8F-5979-36C5-8196-4F5F2E7C7A34}"/>
                  </a:ext>
                </a:extLst>
              </p:cNvPr>
              <p:cNvSpPr txBox="1"/>
              <p:nvPr/>
            </p:nvSpPr>
            <p:spPr>
              <a:xfrm>
                <a:off x="4352134" y="2567479"/>
                <a:ext cx="194421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altLang="zh-TW" sz="2000" baseline="30000" dirty="0">
                    <a:effectLst/>
                    <a:latin typeface="+mj-lt"/>
                    <a:ea typeface="新細明體" panose="02020500000000000000" pitchFamily="18" charset="-120"/>
                  </a:rPr>
                  <a:t>72</a:t>
                </a:r>
                <a:r>
                  <a:rPr lang="en-CA" altLang="zh-TW" sz="2000" dirty="0">
                    <a:effectLst/>
                    <a:latin typeface="+mj-lt"/>
                    <a:ea typeface="新細明體" panose="02020500000000000000" pitchFamily="18" charset="-120"/>
                  </a:rPr>
                  <a:t>Ge (</a:t>
                </a:r>
                <a:r>
                  <a:rPr lang="en-CA" altLang="zh-TW" sz="2000" dirty="0" err="1">
                    <a:effectLst/>
                    <a:latin typeface="+mj-lt"/>
                    <a:ea typeface="新細明體" panose="02020500000000000000" pitchFamily="18" charset="-120"/>
                  </a:rPr>
                  <a:t>p,n</a:t>
                </a:r>
                <a:r>
                  <a:rPr lang="en-CA" altLang="zh-TW" sz="2000" dirty="0">
                    <a:effectLst/>
                    <a:latin typeface="+mj-lt"/>
                    <a:ea typeface="新細明體" panose="02020500000000000000" pitchFamily="18" charset="-120"/>
                  </a:rPr>
                  <a:t>) </a:t>
                </a:r>
                <a:r>
                  <a:rPr lang="en-CA" altLang="zh-TW" sz="2000" baseline="30000" dirty="0">
                    <a:effectLst/>
                    <a:latin typeface="+mj-lt"/>
                    <a:ea typeface="新細明體" panose="02020500000000000000" pitchFamily="18" charset="-120"/>
                  </a:rPr>
                  <a:t>72</a:t>
                </a:r>
                <a:r>
                  <a:rPr lang="en-CA" altLang="zh-TW" sz="2000" dirty="0">
                    <a:effectLst/>
                    <a:latin typeface="+mj-lt"/>
                    <a:ea typeface="新細明體" panose="02020500000000000000" pitchFamily="18" charset="-120"/>
                  </a:rPr>
                  <a:t>As</a:t>
                </a:r>
                <a:endParaRPr lang="zh-TW" altLang="en-US" sz="2000" dirty="0">
                  <a:latin typeface="+mj-lt"/>
                </a:endParaRPr>
              </a:p>
            </p:txBody>
          </p:sp>
        </p:grpSp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E70CCA25-5C3F-499B-5403-82A49CA5CCB5}"/>
                </a:ext>
              </a:extLst>
            </p:cNvPr>
            <p:cNvSpPr txBox="1"/>
            <p:nvPr/>
          </p:nvSpPr>
          <p:spPr>
            <a:xfrm>
              <a:off x="4590319" y="5196962"/>
              <a:ext cx="178769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2000" b="1" dirty="0">
                  <a:latin typeface="+mj-lt"/>
                </a:rPr>
                <a:t>Bombardment </a:t>
              </a:r>
              <a:endParaRPr lang="zh-TW" altLang="en-US" sz="2000" b="1" dirty="0">
                <a:latin typeface="+mj-lt"/>
              </a:endParaRPr>
            </a:p>
          </p:txBody>
        </p:sp>
      </p:grp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C49C6C92-6387-BEE5-85BB-F00523D7E4D1}"/>
              </a:ext>
            </a:extLst>
          </p:cNvPr>
          <p:cNvSpPr txBox="1"/>
          <p:nvPr/>
        </p:nvSpPr>
        <p:spPr>
          <a:xfrm>
            <a:off x="7379926" y="5196962"/>
            <a:ext cx="32403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 dirty="0">
                <a:latin typeface="+mj-lt"/>
              </a:rPr>
              <a:t>Dissolution and Separation</a:t>
            </a:r>
            <a:endParaRPr lang="zh-TW" altLang="en-US" sz="2000" b="1" dirty="0">
              <a:latin typeface="+mj-lt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6E0B1B3-2257-0920-D37B-F42BA09848D5}"/>
              </a:ext>
            </a:extLst>
          </p:cNvPr>
          <p:cNvGrpSpPr/>
          <p:nvPr/>
        </p:nvGrpSpPr>
        <p:grpSpPr>
          <a:xfrm>
            <a:off x="2367195" y="1871464"/>
            <a:ext cx="1436805" cy="1080000"/>
            <a:chOff x="2343870" y="4779990"/>
            <a:chExt cx="1436805" cy="1080000"/>
          </a:xfrm>
        </p:grpSpPr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A8A29F3F-C634-B2DB-B9DB-1CE40BFBD8AD}"/>
                </a:ext>
              </a:extLst>
            </p:cNvPr>
            <p:cNvSpPr/>
            <p:nvPr/>
          </p:nvSpPr>
          <p:spPr>
            <a:xfrm>
              <a:off x="2412687" y="4779990"/>
              <a:ext cx="1080000" cy="108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899206B0-BA45-127A-2607-E718A25DCE45}"/>
                </a:ext>
              </a:extLst>
            </p:cNvPr>
            <p:cNvSpPr txBox="1"/>
            <p:nvPr/>
          </p:nvSpPr>
          <p:spPr>
            <a:xfrm>
              <a:off x="2343870" y="5167933"/>
              <a:ext cx="143680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600" dirty="0"/>
                <a:t>Reclamation</a:t>
              </a:r>
              <a:endParaRPr lang="zh-TW" altLang="en-US" sz="1600" dirty="0"/>
            </a:p>
          </p:txBody>
        </p:sp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56A41A-AF5E-17AE-3CF0-80A5C5F6FD16}"/>
              </a:ext>
            </a:extLst>
          </p:cNvPr>
          <p:cNvSpPr txBox="1"/>
          <p:nvPr/>
        </p:nvSpPr>
        <p:spPr>
          <a:xfrm>
            <a:off x="-764524" y="5503753"/>
            <a:ext cx="54149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Ta coin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nl-NL" altLang="zh-TW" dirty="0"/>
              <a:t>⌀=10 mm, 1 mm deep)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C5366DF-7B76-A46D-84A6-0911036BB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52" y="3244125"/>
            <a:ext cx="2682472" cy="224352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AC6573D-B91B-F650-189F-B0202E923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439" y="3244365"/>
            <a:ext cx="3712786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90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5087B33-AD22-A7ED-A878-0B0C98F12C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Target making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6</a:t>
            </a:fld>
            <a:endParaRPr lang="zh-TW" altLang="en-US"/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DE2AC846-E61F-972D-338F-ABC4309AA680}"/>
              </a:ext>
            </a:extLst>
          </p:cNvPr>
          <p:cNvGrpSpPr/>
          <p:nvPr/>
        </p:nvGrpSpPr>
        <p:grpSpPr>
          <a:xfrm>
            <a:off x="4650438" y="729012"/>
            <a:ext cx="1543564" cy="1440160"/>
            <a:chOff x="1517965" y="1505964"/>
            <a:chExt cx="1543564" cy="144016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49883EF8-8A36-D3FD-3B72-4E3FD61F25BD}"/>
                </a:ext>
              </a:extLst>
            </p:cNvPr>
            <p:cNvSpPr/>
            <p:nvPr/>
          </p:nvSpPr>
          <p:spPr>
            <a:xfrm rot="2700000">
              <a:off x="1528426" y="1506044"/>
              <a:ext cx="1440160" cy="1440000"/>
            </a:xfrm>
            <a:prstGeom prst="round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5194FBD4-D804-C364-7147-879FC3B1C4C1}"/>
                </a:ext>
              </a:extLst>
            </p:cNvPr>
            <p:cNvSpPr txBox="1"/>
            <p:nvPr/>
          </p:nvSpPr>
          <p:spPr>
            <a:xfrm>
              <a:off x="1517965" y="2041378"/>
              <a:ext cx="1543564" cy="369332"/>
            </a:xfrm>
            <a:prstGeom prst="rect">
              <a:avLst/>
            </a:prstGeom>
            <a:grp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Bombardment</a:t>
              </a:r>
              <a:endParaRPr lang="zh-TW" altLang="en-US" dirty="0"/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78EC09C-D033-0251-483C-16EA6214A859}"/>
              </a:ext>
            </a:extLst>
          </p:cNvPr>
          <p:cNvGrpSpPr/>
          <p:nvPr/>
        </p:nvGrpSpPr>
        <p:grpSpPr>
          <a:xfrm>
            <a:off x="1308504" y="736129"/>
            <a:ext cx="1500475" cy="1440160"/>
            <a:chOff x="1517965" y="1505964"/>
            <a:chExt cx="1500475" cy="1440160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0610D4D6-AA92-7C44-58CC-324FAE12AEBF}"/>
                </a:ext>
              </a:extLst>
            </p:cNvPr>
            <p:cNvSpPr/>
            <p:nvPr/>
          </p:nvSpPr>
          <p:spPr>
            <a:xfrm rot="2700000">
              <a:off x="1528426" y="1506044"/>
              <a:ext cx="1440160" cy="1440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C58A18D0-DD4E-7F54-BD47-5AD11A13FA8D}"/>
                </a:ext>
              </a:extLst>
            </p:cNvPr>
            <p:cNvSpPr txBox="1"/>
            <p:nvPr/>
          </p:nvSpPr>
          <p:spPr>
            <a:xfrm>
              <a:off x="1517965" y="2041378"/>
              <a:ext cx="1500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/>
                <a:t>Target making</a:t>
              </a:r>
              <a:endParaRPr lang="zh-TW" altLang="en-US" dirty="0"/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AFD156EB-7384-9893-EAFE-3BFDF1834710}"/>
              </a:ext>
            </a:extLst>
          </p:cNvPr>
          <p:cNvGrpSpPr/>
          <p:nvPr/>
        </p:nvGrpSpPr>
        <p:grpSpPr>
          <a:xfrm>
            <a:off x="8137429" y="736129"/>
            <a:ext cx="1440000" cy="1440160"/>
            <a:chOff x="1528506" y="1505964"/>
            <a:chExt cx="1440000" cy="1440160"/>
          </a:xfrm>
        </p:grpSpPr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B1DCEB27-3073-8C8B-E24D-CD90C3395128}"/>
                </a:ext>
              </a:extLst>
            </p:cNvPr>
            <p:cNvSpPr/>
            <p:nvPr/>
          </p:nvSpPr>
          <p:spPr>
            <a:xfrm rot="2700000">
              <a:off x="1528426" y="1506044"/>
              <a:ext cx="1440160" cy="144000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83AACD33-09B0-62CB-5E67-B2DB0CE48E0F}"/>
                </a:ext>
              </a:extLst>
            </p:cNvPr>
            <p:cNvSpPr txBox="1"/>
            <p:nvPr/>
          </p:nvSpPr>
          <p:spPr>
            <a:xfrm>
              <a:off x="1762436" y="2029303"/>
              <a:ext cx="988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dirty="0"/>
                <a:t>Isolation</a:t>
              </a:r>
              <a:endParaRPr lang="zh-TW" altLang="en-US" dirty="0"/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A6E0B1B3-2257-0920-D37B-F42BA09848D5}"/>
              </a:ext>
            </a:extLst>
          </p:cNvPr>
          <p:cNvGrpSpPr/>
          <p:nvPr/>
        </p:nvGrpSpPr>
        <p:grpSpPr>
          <a:xfrm>
            <a:off x="2367195" y="1871464"/>
            <a:ext cx="1436805" cy="1080000"/>
            <a:chOff x="2343870" y="4779990"/>
            <a:chExt cx="1436805" cy="1080000"/>
          </a:xfrm>
        </p:grpSpPr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A8A29F3F-C634-B2DB-B9DB-1CE40BFBD8AD}"/>
                </a:ext>
              </a:extLst>
            </p:cNvPr>
            <p:cNvSpPr/>
            <p:nvPr/>
          </p:nvSpPr>
          <p:spPr>
            <a:xfrm>
              <a:off x="2412687" y="4779990"/>
              <a:ext cx="1080000" cy="108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899206B0-BA45-127A-2607-E718A25DCE45}"/>
                </a:ext>
              </a:extLst>
            </p:cNvPr>
            <p:cNvSpPr txBox="1"/>
            <p:nvPr/>
          </p:nvSpPr>
          <p:spPr>
            <a:xfrm>
              <a:off x="2343870" y="5167933"/>
              <a:ext cx="143680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600" dirty="0"/>
                <a:t>Reclamation</a:t>
              </a:r>
              <a:endParaRPr lang="zh-TW" altLang="en-US" sz="1600" dirty="0"/>
            </a:p>
          </p:txBody>
        </p:sp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56A41A-AF5E-17AE-3CF0-80A5C5F6FD16}"/>
              </a:ext>
            </a:extLst>
          </p:cNvPr>
          <p:cNvSpPr txBox="1"/>
          <p:nvPr/>
        </p:nvSpPr>
        <p:spPr>
          <a:xfrm>
            <a:off x="-764524" y="5503753"/>
            <a:ext cx="54149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Ta coin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nl-NL" altLang="zh-TW" dirty="0"/>
              <a:t>⌀=10 mm, 1 mm deep)</a:t>
            </a: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65916C5-B4A8-E67B-3A51-FE22398AD3E6}"/>
              </a:ext>
            </a:extLst>
          </p:cNvPr>
          <p:cNvSpPr txBox="1"/>
          <p:nvPr/>
        </p:nvSpPr>
        <p:spPr>
          <a:xfrm>
            <a:off x="3764565" y="4470519"/>
            <a:ext cx="1649811" cy="40011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2000" b="1" dirty="0"/>
              <a:t>Ge bb making</a:t>
            </a:r>
            <a:endParaRPr lang="zh-TW" altLang="en-US" sz="2000" b="1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F2DDA08-02F7-ECE3-EE12-4231159763FB}"/>
              </a:ext>
            </a:extLst>
          </p:cNvPr>
          <p:cNvSpPr txBox="1"/>
          <p:nvPr/>
        </p:nvSpPr>
        <p:spPr>
          <a:xfrm>
            <a:off x="5976739" y="4470519"/>
            <a:ext cx="1513876" cy="40011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2000" b="1" dirty="0"/>
              <a:t>Hot pressing</a:t>
            </a:r>
            <a:endParaRPr lang="zh-TW" altLang="en-US" sz="2000" b="1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DFBAC55-9F77-E82D-6AF5-8ECFA7A05F82}"/>
              </a:ext>
            </a:extLst>
          </p:cNvPr>
          <p:cNvSpPr txBox="1"/>
          <p:nvPr/>
        </p:nvSpPr>
        <p:spPr>
          <a:xfrm>
            <a:off x="8135309" y="4470519"/>
            <a:ext cx="1193275" cy="40011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2000" b="1" dirty="0"/>
              <a:t>Ge Target</a:t>
            </a:r>
            <a:endParaRPr lang="zh-TW" altLang="en-US" sz="2000" b="1" dirty="0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099AF38D-1D03-D6D9-4666-AC8EB4768BEA}"/>
              </a:ext>
            </a:extLst>
          </p:cNvPr>
          <p:cNvCxnSpPr/>
          <p:nvPr/>
        </p:nvCxnSpPr>
        <p:spPr>
          <a:xfrm>
            <a:off x="5544691" y="4725144"/>
            <a:ext cx="28803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0FE7813F-3D89-03A1-50B4-1B1F572F11CF}"/>
              </a:ext>
            </a:extLst>
          </p:cNvPr>
          <p:cNvCxnSpPr/>
          <p:nvPr/>
        </p:nvCxnSpPr>
        <p:spPr>
          <a:xfrm>
            <a:off x="7695122" y="4706838"/>
            <a:ext cx="28803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>
            <a:extLst>
              <a:ext uri="{FF2B5EF4-FFF2-40B4-BE49-F238E27FC236}">
                <a16:creationId xmlns:a16="http://schemas.microsoft.com/office/drawing/2014/main" id="{525DFF6E-DAC9-3808-3F4F-5F89BBD26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52" y="3244125"/>
            <a:ext cx="2682472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5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06CB40DA-E4B2-E743-0921-D97F7A3CA6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FA3D36E6-E183-4E58-A64F-498656C6F262}"/>
              </a:ext>
            </a:extLst>
          </p:cNvPr>
          <p:cNvSpPr/>
          <p:nvPr/>
        </p:nvSpPr>
        <p:spPr>
          <a:xfrm>
            <a:off x="216099" y="578210"/>
            <a:ext cx="936104" cy="2978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i="1" dirty="0">
                <a:solidFill>
                  <a:schemeClr val="tx1"/>
                </a:solidFill>
              </a:rPr>
              <a:t>Method</a:t>
            </a:r>
            <a:endParaRPr lang="zh-TW" altLang="en-US" i="1" dirty="0">
              <a:solidFill>
                <a:schemeClr val="tx1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Target making: Germanium bb making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67093" y="6460684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7</a:t>
            </a:fld>
            <a:endParaRPr lang="zh-TW" altLang="en-US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24A7E6D9-9859-4994-AEC0-0295CB9615FB}"/>
              </a:ext>
            </a:extLst>
          </p:cNvPr>
          <p:cNvGrpSpPr/>
          <p:nvPr/>
        </p:nvGrpSpPr>
        <p:grpSpPr>
          <a:xfrm>
            <a:off x="9361115" y="3386944"/>
            <a:ext cx="965521" cy="755738"/>
            <a:chOff x="9448016" y="3004913"/>
            <a:chExt cx="965521" cy="755738"/>
          </a:xfrm>
        </p:grpSpPr>
        <p:pic>
          <p:nvPicPr>
            <p:cNvPr id="71" name="圖片 70">
              <a:extLst>
                <a:ext uri="{FF2B5EF4-FFF2-40B4-BE49-F238E27FC236}">
                  <a16:creationId xmlns:a16="http://schemas.microsoft.com/office/drawing/2014/main" id="{55AFC1E2-E111-40FD-8F3D-D74B092EA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6969" y="3004913"/>
              <a:ext cx="400106" cy="428685"/>
            </a:xfrm>
            <a:prstGeom prst="rect">
              <a:avLst/>
            </a:prstGeom>
          </p:spPr>
        </p:pic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7311DEE7-ACCD-4140-9221-8072F3E710FA}"/>
                </a:ext>
              </a:extLst>
            </p:cNvPr>
            <p:cNvSpPr txBox="1"/>
            <p:nvPr/>
          </p:nvSpPr>
          <p:spPr>
            <a:xfrm>
              <a:off x="9448016" y="3391319"/>
              <a:ext cx="9655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aseline="30000" dirty="0" err="1"/>
                <a:t>Nat</a:t>
              </a:r>
              <a:r>
                <a:rPr lang="en-US" altLang="zh-TW" dirty="0" err="1"/>
                <a:t>Ge</a:t>
              </a:r>
              <a:r>
                <a:rPr lang="en-US" altLang="zh-TW" dirty="0"/>
                <a:t> bb</a:t>
              </a:r>
              <a:endParaRPr lang="zh-TW" altLang="en-US" dirty="0"/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D1EB21C2-6343-4C82-A230-C9F270314D6B}"/>
              </a:ext>
            </a:extLst>
          </p:cNvPr>
          <p:cNvGrpSpPr/>
          <p:nvPr/>
        </p:nvGrpSpPr>
        <p:grpSpPr>
          <a:xfrm>
            <a:off x="561125" y="4383017"/>
            <a:ext cx="9664086" cy="693456"/>
            <a:chOff x="479910" y="3760651"/>
            <a:chExt cx="9594667" cy="693456"/>
          </a:xfrm>
        </p:grpSpPr>
        <p:cxnSp>
          <p:nvCxnSpPr>
            <p:cNvPr id="4" name="直線單箭頭接點 3">
              <a:extLst>
                <a:ext uri="{FF2B5EF4-FFF2-40B4-BE49-F238E27FC236}">
                  <a16:creationId xmlns:a16="http://schemas.microsoft.com/office/drawing/2014/main" id="{35A66E95-087F-49B3-A249-45DE7B4080CB}"/>
                </a:ext>
              </a:extLst>
            </p:cNvPr>
            <p:cNvCxnSpPr>
              <a:cxnSpLocks/>
            </p:cNvCxnSpPr>
            <p:nvPr/>
          </p:nvCxnSpPr>
          <p:spPr>
            <a:xfrm>
              <a:off x="479910" y="4129010"/>
              <a:ext cx="9594667" cy="0"/>
            </a:xfrm>
            <a:prstGeom prst="straightConnector1">
              <a:avLst/>
            </a:prstGeom>
            <a:ln w="76200">
              <a:solidFill>
                <a:schemeClr val="accent3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90B763F4-E358-4945-BFDD-1447422EFBFF}"/>
                </a:ext>
              </a:extLst>
            </p:cNvPr>
            <p:cNvCxnSpPr>
              <a:cxnSpLocks/>
            </p:cNvCxnSpPr>
            <p:nvPr/>
          </p:nvCxnSpPr>
          <p:spPr>
            <a:xfrm>
              <a:off x="1176009" y="3760651"/>
              <a:ext cx="0" cy="634040"/>
            </a:xfrm>
            <a:prstGeom prst="line">
              <a:avLst/>
            </a:prstGeom>
            <a:ln w="571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A10883AC-8E17-406E-881C-CB2BFBE2386D}"/>
                </a:ext>
              </a:extLst>
            </p:cNvPr>
            <p:cNvCxnSpPr>
              <a:cxnSpLocks/>
            </p:cNvCxnSpPr>
            <p:nvPr/>
          </p:nvCxnSpPr>
          <p:spPr>
            <a:xfrm>
              <a:off x="4498298" y="3760651"/>
              <a:ext cx="0" cy="634040"/>
            </a:xfrm>
            <a:prstGeom prst="line">
              <a:avLst/>
            </a:prstGeom>
            <a:ln w="571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3156A2AA-DC2C-46F2-94F2-4A5F5A992893}"/>
                </a:ext>
              </a:extLst>
            </p:cNvPr>
            <p:cNvCxnSpPr>
              <a:cxnSpLocks/>
            </p:cNvCxnSpPr>
            <p:nvPr/>
          </p:nvCxnSpPr>
          <p:spPr>
            <a:xfrm>
              <a:off x="9867997" y="3820067"/>
              <a:ext cx="0" cy="634040"/>
            </a:xfrm>
            <a:prstGeom prst="line">
              <a:avLst/>
            </a:prstGeom>
            <a:ln w="5715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0D2C5B16-798A-468B-BFF7-4A4D6A9DA558}"/>
                </a:ext>
              </a:extLst>
            </p:cNvPr>
            <p:cNvSpPr txBox="1"/>
            <p:nvPr/>
          </p:nvSpPr>
          <p:spPr>
            <a:xfrm rot="5400000">
              <a:off x="6741810" y="3692951"/>
              <a:ext cx="36431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4400" b="0" i="0" dirty="0">
                  <a:solidFill>
                    <a:srgbClr val="404040"/>
                  </a:solidFill>
                  <a:effectLst/>
                  <a:latin typeface="+mj-lt"/>
                </a:rPr>
                <a:t>≈</a:t>
              </a:r>
              <a:endParaRPr lang="zh-TW" altLang="en-US" sz="4400" dirty="0">
                <a:latin typeface="+mj-lt"/>
              </a:endParaRPr>
            </a:p>
          </p:txBody>
        </p:sp>
      </p:grp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509928E-4B11-40BE-B8CB-04221398FF3E}"/>
              </a:ext>
            </a:extLst>
          </p:cNvPr>
          <p:cNvSpPr txBox="1"/>
          <p:nvPr/>
        </p:nvSpPr>
        <p:spPr>
          <a:xfrm>
            <a:off x="133773" y="5076473"/>
            <a:ext cx="3079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AutoNum type="circleNumWdWhitePlain"/>
            </a:pPr>
            <a:r>
              <a:rPr lang="en-US" altLang="zh-TW" sz="16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Prepare </a:t>
            </a:r>
            <a:r>
              <a:rPr lang="en-US" altLang="zh-TW" sz="1600" kern="100" baseline="30000" dirty="0" err="1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Nat</a:t>
            </a:r>
            <a:r>
              <a:rPr lang="en-US" altLang="zh-TW" sz="1600" kern="100" dirty="0" err="1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Ge</a:t>
            </a:r>
            <a:r>
              <a:rPr lang="en-US" altLang="zh-TW" sz="16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(~70 mg) powder in carbon crucible.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ED45C7BB-1C75-4758-BE65-EFD71E9EE43A}"/>
              </a:ext>
            </a:extLst>
          </p:cNvPr>
          <p:cNvSpPr/>
          <p:nvPr/>
        </p:nvSpPr>
        <p:spPr>
          <a:xfrm>
            <a:off x="5836522" y="3611017"/>
            <a:ext cx="2430571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>
                <a:solidFill>
                  <a:schemeClr val="tx1"/>
                </a:solidFill>
              </a:rPr>
              <a:t>Heated in furnace for 30 min (1045° C)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FC32ACD-665C-D92A-8414-581BD4A30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945" y="1056151"/>
            <a:ext cx="771633" cy="3086531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D1A9A50D-54C6-7E99-26D5-7B7CD8B23089}"/>
              </a:ext>
            </a:extLst>
          </p:cNvPr>
          <p:cNvGrpSpPr/>
          <p:nvPr/>
        </p:nvGrpSpPr>
        <p:grpSpPr>
          <a:xfrm>
            <a:off x="128452" y="2386875"/>
            <a:ext cx="1219814" cy="1748596"/>
            <a:chOff x="109217" y="2076091"/>
            <a:chExt cx="1219814" cy="1748596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8B177E3A-5177-B702-645F-17B8D7B45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217" y="2076091"/>
              <a:ext cx="814455" cy="1161735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3F92D256-D67D-6ECF-A565-4605DD126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9973" y="2564904"/>
              <a:ext cx="299058" cy="1259783"/>
            </a:xfrm>
            <a:prstGeom prst="rect">
              <a:avLst/>
            </a:prstGeom>
          </p:spPr>
        </p:pic>
      </p:grp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6151185C-11EC-E781-431D-1453453C96B0}"/>
              </a:ext>
            </a:extLst>
          </p:cNvPr>
          <p:cNvSpPr txBox="1"/>
          <p:nvPr/>
        </p:nvSpPr>
        <p:spPr>
          <a:xfrm>
            <a:off x="3236275" y="5067683"/>
            <a:ext cx="3079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AutoNum type="circleNumWdWhitePlain" startAt="2"/>
            </a:pPr>
            <a:r>
              <a:rPr lang="en-US" altLang="zh-TW" sz="16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Use furnace to heat Ge to form Ge bb.</a:t>
            </a: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11184A10-5A09-B841-933B-769C61293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696" y="1514182"/>
            <a:ext cx="3400425" cy="1524000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AC1531B-FA20-428A-E84E-A2A24B43D3C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3601" y="1134819"/>
            <a:ext cx="1862716" cy="308653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BDD4184-987A-03E1-4E80-60F4B2AF1308}"/>
              </a:ext>
            </a:extLst>
          </p:cNvPr>
          <p:cNvSpPr/>
          <p:nvPr/>
        </p:nvSpPr>
        <p:spPr>
          <a:xfrm>
            <a:off x="2867015" y="1333013"/>
            <a:ext cx="1889641" cy="582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 err="1">
                <a:solidFill>
                  <a:schemeClr val="tx1"/>
                </a:solidFill>
              </a:rPr>
              <a:t>Ar</a:t>
            </a:r>
            <a:r>
              <a:rPr lang="en-US" altLang="zh-TW" sz="1400" b="1" dirty="0">
                <a:solidFill>
                  <a:schemeClr val="tx1"/>
                </a:solidFill>
              </a:rPr>
              <a:t> infilled</a:t>
            </a:r>
          </a:p>
        </p:txBody>
      </p:sp>
    </p:spTree>
    <p:extLst>
      <p:ext uri="{BB962C8B-B14F-4D97-AF65-F5344CB8AC3E}">
        <p14:creationId xmlns:p14="http://schemas.microsoft.com/office/powerpoint/2010/main" val="2753325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圖片 1035">
            <a:extLst>
              <a:ext uri="{FF2B5EF4-FFF2-40B4-BE49-F238E27FC236}">
                <a16:creationId xmlns:a16="http://schemas.microsoft.com/office/drawing/2014/main" id="{A394A5B8-8D96-9A2F-FD1F-27DBC1F24A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4000"/>
          </a:blip>
          <a:srcRect t="44458"/>
          <a:stretch/>
        </p:blipFill>
        <p:spPr>
          <a:xfrm>
            <a:off x="0" y="3536546"/>
            <a:ext cx="10828753" cy="3321454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01251AD7-134B-775C-E196-54847BBD3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612" y="1411741"/>
            <a:ext cx="818073" cy="3330092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FA3D36E6-E183-4E58-A64F-498656C6F262}"/>
              </a:ext>
            </a:extLst>
          </p:cNvPr>
          <p:cNvSpPr/>
          <p:nvPr/>
        </p:nvSpPr>
        <p:spPr>
          <a:xfrm>
            <a:off x="216099" y="578210"/>
            <a:ext cx="936104" cy="2978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i="1" dirty="0">
                <a:solidFill>
                  <a:schemeClr val="tx1"/>
                </a:solidFill>
              </a:rPr>
              <a:t>Method</a:t>
            </a:r>
            <a:endParaRPr lang="zh-TW" altLang="en-US" i="1" dirty="0">
              <a:solidFill>
                <a:schemeClr val="tx1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D81DA20-61B0-4FA9-9065-B6017E79F280}"/>
              </a:ext>
            </a:extLst>
          </p:cNvPr>
          <p:cNvSpPr/>
          <p:nvPr/>
        </p:nvSpPr>
        <p:spPr>
          <a:xfrm>
            <a:off x="0" y="0"/>
            <a:ext cx="10801350" cy="461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</a:rPr>
              <a:t>Target making: Ge target production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8281035" y="6473825"/>
            <a:ext cx="2520315" cy="365125"/>
          </a:xfrm>
        </p:spPr>
        <p:txBody>
          <a:bodyPr/>
          <a:lstStyle/>
          <a:p>
            <a:fld id="{3293496F-D7E9-4AAD-AA30-150A6F0DEAC7}" type="slidenum">
              <a:rPr lang="zh-TW" altLang="en-US" smtClean="0"/>
              <a:t>8</a:t>
            </a:fld>
            <a:endParaRPr lang="zh-TW" altLang="en-US"/>
          </a:p>
        </p:txBody>
      </p: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35A66E95-087F-49B3-A249-45DE7B4080CB}"/>
              </a:ext>
            </a:extLst>
          </p:cNvPr>
          <p:cNvCxnSpPr>
            <a:cxnSpLocks/>
          </p:cNvCxnSpPr>
          <p:nvPr/>
        </p:nvCxnSpPr>
        <p:spPr>
          <a:xfrm>
            <a:off x="603341" y="5266827"/>
            <a:ext cx="9723295" cy="0"/>
          </a:xfrm>
          <a:prstGeom prst="straightConnector1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90B763F4-E358-4945-BFDD-1447422EFBFF}"/>
              </a:ext>
            </a:extLst>
          </p:cNvPr>
          <p:cNvCxnSpPr>
            <a:cxnSpLocks/>
          </p:cNvCxnSpPr>
          <p:nvPr/>
        </p:nvCxnSpPr>
        <p:spPr>
          <a:xfrm>
            <a:off x="1299440" y="4898468"/>
            <a:ext cx="0" cy="634040"/>
          </a:xfrm>
          <a:prstGeom prst="lin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A10883AC-8E17-406E-881C-CB2BFBE2386D}"/>
              </a:ext>
            </a:extLst>
          </p:cNvPr>
          <p:cNvCxnSpPr>
            <a:cxnSpLocks/>
          </p:cNvCxnSpPr>
          <p:nvPr/>
        </p:nvCxnSpPr>
        <p:spPr>
          <a:xfrm>
            <a:off x="5040635" y="4877737"/>
            <a:ext cx="0" cy="634040"/>
          </a:xfrm>
          <a:prstGeom prst="lin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7F61D6B4-2810-4A44-A5DD-00E7A0AB4F42}"/>
              </a:ext>
            </a:extLst>
          </p:cNvPr>
          <p:cNvCxnSpPr>
            <a:cxnSpLocks/>
          </p:cNvCxnSpPr>
          <p:nvPr/>
        </p:nvCxnSpPr>
        <p:spPr>
          <a:xfrm>
            <a:off x="7923631" y="4877737"/>
            <a:ext cx="0" cy="634040"/>
          </a:xfrm>
          <a:prstGeom prst="lin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3156A2AA-DC2C-46F2-94F2-4A5F5A992893}"/>
              </a:ext>
            </a:extLst>
          </p:cNvPr>
          <p:cNvCxnSpPr>
            <a:cxnSpLocks/>
          </p:cNvCxnSpPr>
          <p:nvPr/>
        </p:nvCxnSpPr>
        <p:spPr>
          <a:xfrm>
            <a:off x="9849780" y="4885814"/>
            <a:ext cx="0" cy="634040"/>
          </a:xfrm>
          <a:prstGeom prst="line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0D2C5B16-798A-468B-BFF7-4A4D6A9DA558}"/>
              </a:ext>
            </a:extLst>
          </p:cNvPr>
          <p:cNvSpPr txBox="1"/>
          <p:nvPr/>
        </p:nvSpPr>
        <p:spPr>
          <a:xfrm rot="5400000">
            <a:off x="6380650" y="4830768"/>
            <a:ext cx="3643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400" b="0" i="0" dirty="0">
                <a:solidFill>
                  <a:srgbClr val="404040"/>
                </a:solidFill>
                <a:effectLst/>
                <a:latin typeface="+mj-lt"/>
              </a:rPr>
              <a:t>≈</a:t>
            </a:r>
            <a:endParaRPr lang="zh-TW" altLang="en-US" sz="4400" dirty="0">
              <a:latin typeface="+mj-lt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509928E-4B11-40BE-B8CB-04221398FF3E}"/>
              </a:ext>
            </a:extLst>
          </p:cNvPr>
          <p:cNvSpPr txBox="1"/>
          <p:nvPr/>
        </p:nvSpPr>
        <p:spPr>
          <a:xfrm>
            <a:off x="175989" y="5591924"/>
            <a:ext cx="3424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AutoNum type="circleNumWdWhitePlain"/>
            </a:pPr>
            <a:r>
              <a:rPr lang="en-US" altLang="zh-TW" sz="16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Prepare </a:t>
            </a:r>
            <a:r>
              <a:rPr lang="en-US" altLang="zh-TW" sz="1600" kern="100" baseline="30000" dirty="0" err="1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Nat</a:t>
            </a:r>
            <a:r>
              <a:rPr lang="en-US" altLang="zh-TW" sz="1600" kern="100" dirty="0" err="1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Ge</a:t>
            </a:r>
            <a:r>
              <a:rPr lang="zh-TW" altLang="en-US" sz="16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16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bb (~70mg) on Ta coin.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AA7EB068-D54F-442B-BC16-760725C73F0F}"/>
              </a:ext>
            </a:extLst>
          </p:cNvPr>
          <p:cNvSpPr txBox="1"/>
          <p:nvPr/>
        </p:nvSpPr>
        <p:spPr>
          <a:xfrm>
            <a:off x="3876986" y="5591924"/>
            <a:ext cx="25713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AutoNum type="circleNumWdWhitePlain" startAt="2"/>
            </a:pPr>
            <a:r>
              <a:rPr lang="en-US" altLang="zh-TW" sz="16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Heated in furnace at </a:t>
            </a:r>
            <a:r>
              <a:rPr lang="en-US" altLang="zh-TW" sz="16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1000</a:t>
            </a:r>
            <a:r>
              <a:rPr lang="en-US" altLang="zh-TW" sz="16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 ° C for 5 min</a:t>
            </a:r>
            <a:endParaRPr lang="en-US" altLang="zh-TW" sz="16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D81807AB-4EBF-4118-B5C8-231090BB8BFD}"/>
              </a:ext>
            </a:extLst>
          </p:cNvPr>
          <p:cNvSpPr txBox="1"/>
          <p:nvPr/>
        </p:nvSpPr>
        <p:spPr>
          <a:xfrm>
            <a:off x="6724830" y="5609290"/>
            <a:ext cx="26172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AutoNum type="circleNumWdWhitePlain" startAt="3"/>
            </a:pPr>
            <a:r>
              <a:rPr lang="en-US" altLang="zh-TW" sz="1600" kern="100" dirty="0"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Hot pressing in furnace </a:t>
            </a:r>
            <a:endParaRPr lang="en-US" altLang="zh-TW" sz="16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ED45C7BB-1C75-4758-BE65-EFD71E9EE43A}"/>
              </a:ext>
            </a:extLst>
          </p:cNvPr>
          <p:cNvSpPr/>
          <p:nvPr/>
        </p:nvSpPr>
        <p:spPr>
          <a:xfrm>
            <a:off x="5774238" y="3997777"/>
            <a:ext cx="1577142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>
                <a:solidFill>
                  <a:schemeClr val="tx1"/>
                </a:solidFill>
              </a:rPr>
              <a:t>Heated in furnace for 10 min (1000° C)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4C219D1-C58B-9245-EF97-E3D092D55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34" y="1488864"/>
            <a:ext cx="818073" cy="3330092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3D1DC91D-1834-56EA-F17F-582BA7A5B4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1010" y="4300749"/>
            <a:ext cx="172354" cy="18466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F3B6ECF-6E28-1825-7ADF-84DCDF927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23" y="1499449"/>
            <a:ext cx="874094" cy="285695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C1BC8FB-E26D-03C6-6417-95080A3E61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546" y="4030766"/>
            <a:ext cx="759086" cy="427301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283FB0F2-12D6-1C0C-0B4D-D08A35DD840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41488" y="4223626"/>
            <a:ext cx="172354" cy="184665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4E7B3984-C903-2AC4-502D-14AA0245E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5024" y="3953643"/>
            <a:ext cx="759086" cy="427301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88C6DD97-5C5C-9E71-1312-D1F551C58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601" y="1422326"/>
            <a:ext cx="874094" cy="285695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4CE57F6-A55E-93A6-D5D5-4FBB867A33C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9927" y="3141277"/>
            <a:ext cx="1536128" cy="1491511"/>
          </a:xfrm>
          <a:prstGeom prst="rect">
            <a:avLst/>
          </a:prstGeom>
        </p:spPr>
      </p:pic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02C4B853-6206-D369-D447-579B008EEB9C}"/>
              </a:ext>
            </a:extLst>
          </p:cNvPr>
          <p:cNvCxnSpPr>
            <a:cxnSpLocks/>
          </p:cNvCxnSpPr>
          <p:nvPr/>
        </p:nvCxnSpPr>
        <p:spPr>
          <a:xfrm>
            <a:off x="9129927" y="3356992"/>
            <a:ext cx="332030" cy="265868"/>
          </a:xfrm>
          <a:prstGeom prst="straightConnector1">
            <a:avLst/>
          </a:prstGeom>
          <a:ln w="28575">
            <a:solidFill>
              <a:srgbClr val="E2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5F25B3B-6038-99F1-0939-29F023222501}"/>
              </a:ext>
            </a:extLst>
          </p:cNvPr>
          <p:cNvSpPr txBox="1"/>
          <p:nvPr/>
        </p:nvSpPr>
        <p:spPr>
          <a:xfrm>
            <a:off x="8507344" y="3007467"/>
            <a:ext cx="83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Ta coin</a:t>
            </a:r>
            <a:endParaRPr lang="zh-TW" altLang="en-US" dirty="0"/>
          </a:p>
        </p:txBody>
      </p: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FEE942DE-4247-E006-AAAE-BB1F414F658D}"/>
              </a:ext>
            </a:extLst>
          </p:cNvPr>
          <p:cNvCxnSpPr>
            <a:cxnSpLocks/>
          </p:cNvCxnSpPr>
          <p:nvPr/>
        </p:nvCxnSpPr>
        <p:spPr>
          <a:xfrm>
            <a:off x="9897991" y="2850804"/>
            <a:ext cx="0" cy="813826"/>
          </a:xfrm>
          <a:prstGeom prst="straightConnector1">
            <a:avLst/>
          </a:prstGeom>
          <a:ln w="28575">
            <a:solidFill>
              <a:srgbClr val="E2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D5EB31B3-E262-D209-45C8-8682DBDE85AC}"/>
              </a:ext>
            </a:extLst>
          </p:cNvPr>
          <p:cNvSpPr txBox="1"/>
          <p:nvPr/>
        </p:nvSpPr>
        <p:spPr>
          <a:xfrm>
            <a:off x="9563508" y="2494914"/>
            <a:ext cx="66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aseline="30000" dirty="0" err="1"/>
              <a:t>Nat</a:t>
            </a:r>
            <a:r>
              <a:rPr lang="en-US" altLang="zh-TW" dirty="0" err="1"/>
              <a:t>Ge</a:t>
            </a:r>
            <a:endParaRPr lang="zh-TW" altLang="en-US" dirty="0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A0953081-FE59-1EBA-E3DA-458C167BFB39}"/>
              </a:ext>
            </a:extLst>
          </p:cNvPr>
          <p:cNvCxnSpPr>
            <a:cxnSpLocks/>
            <a:endCxn id="10" idx="3"/>
          </p:cNvCxnSpPr>
          <p:nvPr/>
        </p:nvCxnSpPr>
        <p:spPr>
          <a:xfrm flipH="1">
            <a:off x="1643632" y="4175808"/>
            <a:ext cx="222825" cy="686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FA0A520-6115-26A0-6C6F-DFA45A148C19}"/>
              </a:ext>
            </a:extLst>
          </p:cNvPr>
          <p:cNvSpPr txBox="1"/>
          <p:nvPr/>
        </p:nvSpPr>
        <p:spPr>
          <a:xfrm>
            <a:off x="1896914" y="3640581"/>
            <a:ext cx="1525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Tamper (Boron nitride)</a:t>
            </a:r>
            <a:endParaRPr lang="zh-TW" altLang="en-US" dirty="0"/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B3842317-7640-966F-E8A8-75C74077B072}"/>
              </a:ext>
            </a:extLst>
          </p:cNvPr>
          <p:cNvCxnSpPr>
            <a:cxnSpLocks/>
          </p:cNvCxnSpPr>
          <p:nvPr/>
        </p:nvCxnSpPr>
        <p:spPr>
          <a:xfrm flipH="1">
            <a:off x="1618630" y="4458608"/>
            <a:ext cx="290607" cy="37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C0F5A04-5291-1D08-2847-5B28F5251862}"/>
              </a:ext>
            </a:extLst>
          </p:cNvPr>
          <p:cNvSpPr txBox="1"/>
          <p:nvPr/>
        </p:nvSpPr>
        <p:spPr>
          <a:xfrm>
            <a:off x="1560061" y="4269180"/>
            <a:ext cx="2436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dirty="0"/>
              <a:t>Ta coin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nl-NL" altLang="zh-TW" dirty="0"/>
              <a:t>⌀=10 mm, 1 mm deep)</a:t>
            </a:r>
            <a:endParaRPr lang="zh-TW" altLang="en-US" dirty="0"/>
          </a:p>
        </p:txBody>
      </p:sp>
      <p:pic>
        <p:nvPicPr>
          <p:cNvPr id="1035" name="Picture 9">
            <a:extLst>
              <a:ext uri="{FF2B5EF4-FFF2-40B4-BE49-F238E27FC236}">
                <a16:creationId xmlns:a16="http://schemas.microsoft.com/office/drawing/2014/main" id="{1BA6A38C-2F9A-444F-1A33-3F3337CE2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698" y="2121702"/>
            <a:ext cx="1957563" cy="1242400"/>
          </a:xfrm>
          <a:prstGeom prst="rect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67F0328-4AC4-DF62-3040-1784197DB93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2813" y="1755878"/>
            <a:ext cx="1516479" cy="304198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429CB7D-BF72-040A-5800-DE68BFBC27C5}"/>
              </a:ext>
            </a:extLst>
          </p:cNvPr>
          <p:cNvSpPr/>
          <p:nvPr/>
        </p:nvSpPr>
        <p:spPr>
          <a:xfrm>
            <a:off x="3341316" y="1902168"/>
            <a:ext cx="1889641" cy="582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 err="1">
                <a:solidFill>
                  <a:schemeClr val="tx1"/>
                </a:solidFill>
              </a:rPr>
              <a:t>Ar</a:t>
            </a:r>
            <a:r>
              <a:rPr lang="en-US" altLang="zh-TW" sz="1400" b="1" dirty="0">
                <a:solidFill>
                  <a:schemeClr val="tx1"/>
                </a:solidFill>
              </a:rPr>
              <a:t> infilled</a:t>
            </a:r>
          </a:p>
        </p:txBody>
      </p:sp>
    </p:spTree>
    <p:extLst>
      <p:ext uri="{BB962C8B-B14F-4D97-AF65-F5344CB8AC3E}">
        <p14:creationId xmlns:p14="http://schemas.microsoft.com/office/powerpoint/2010/main" val="206115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3956E-6 1.11111E-6 L 2.73956E-6 0.017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3956E-6 -7.40741E-7 L 0.00014 0.0219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33474</TotalTime>
  <Words>2328</Words>
  <Application>Microsoft Office PowerPoint</Application>
  <PresentationFormat>自訂</PresentationFormat>
  <Paragraphs>507</Paragraphs>
  <Slides>28</Slides>
  <Notes>16</Notes>
  <HiddenSlides>3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6" baseType="lpstr">
      <vt:lpstr>-apple-system</vt:lpstr>
      <vt:lpstr>Arial</vt:lpstr>
      <vt:lpstr>Arial Black</vt:lpstr>
      <vt:lpstr>Calibri</vt:lpstr>
      <vt:lpstr>Cambria Math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Jokerphoenix</dc:creator>
  <cp:lastModifiedBy>YI-HSUAN LO</cp:lastModifiedBy>
  <cp:revision>586</cp:revision>
  <cp:lastPrinted>2022-08-23T05:09:23Z</cp:lastPrinted>
  <dcterms:created xsi:type="dcterms:W3CDTF">2021-06-14T12:45:36Z</dcterms:created>
  <dcterms:modified xsi:type="dcterms:W3CDTF">2022-08-23T06:47:44Z</dcterms:modified>
</cp:coreProperties>
</file>