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Lst>
  <p:notesMasterIdLst>
    <p:notesMasterId r:id="rId17"/>
  </p:notesMasterIdLst>
  <p:sldIdLst>
    <p:sldId id="256" r:id="rId2"/>
    <p:sldId id="295" r:id="rId3"/>
    <p:sldId id="301" r:id="rId4"/>
    <p:sldId id="302" r:id="rId5"/>
    <p:sldId id="296" r:id="rId6"/>
    <p:sldId id="299" r:id="rId7"/>
    <p:sldId id="303" r:id="rId8"/>
    <p:sldId id="306" r:id="rId9"/>
    <p:sldId id="308" r:id="rId10"/>
    <p:sldId id="310" r:id="rId11"/>
    <p:sldId id="309" r:id="rId12"/>
    <p:sldId id="311" r:id="rId13"/>
    <p:sldId id="307" r:id="rId14"/>
    <p:sldId id="305" r:id="rId15"/>
    <p:sldId id="278" r:id="rId16"/>
  </p:sldIdLst>
  <p:sldSz cx="9144000" cy="5143500" type="screen16x9"/>
  <p:notesSz cx="6858000" cy="9144000"/>
  <p:embeddedFontLst>
    <p:embeddedFont>
      <p:font typeface="Montserrat" panose="00000500000000000000" pitchFamily="2" charset="0"/>
      <p:regular r:id="rId18"/>
      <p:bold r:id="rId19"/>
      <p:italic r:id="rId20"/>
      <p:boldItalic r:id="rId21"/>
    </p:embeddedFont>
    <p:embeddedFont>
      <p:font typeface="PT Serif" panose="020A0603040505020204" pitchFamily="18"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E4EEC15-A9DF-411B-84D9-FE5B546B08F0}">
  <a:tblStyle styleId="{4E4EEC15-A9DF-411B-84D9-FE5B546B08F0}"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6D7A6AC-8C31-4B84-A4D2-314A5D9CE93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47" autoAdjust="0"/>
    <p:restoredTop sz="93827"/>
  </p:normalViewPr>
  <p:slideViewPr>
    <p:cSldViewPr snapToGrid="0">
      <p:cViewPr>
        <p:scale>
          <a:sx n="88" d="100"/>
          <a:sy n="88" d="100"/>
        </p:scale>
        <p:origin x="1478" y="365"/>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3FA3D3-BB63-4A92-9C82-ED45F9E599C2}" type="doc">
      <dgm:prSet loTypeId="urn:microsoft.com/office/officeart/2005/8/layout/vProcess5" loCatId="process" qsTypeId="urn:microsoft.com/office/officeart/2005/8/quickstyle/simple1" qsCatId="simple" csTypeId="urn:microsoft.com/office/officeart/2005/8/colors/accent3_1" csCatId="accent3" phldr="1"/>
      <dgm:spPr/>
      <dgm:t>
        <a:bodyPr/>
        <a:lstStyle/>
        <a:p>
          <a:endParaRPr lang="es-MX"/>
        </a:p>
      </dgm:t>
    </dgm:pt>
    <dgm:pt modelId="{4E89CF48-6E08-44BA-9263-B324FBAF5347}">
      <dgm:prSet phldrT="[Texto]" custT="1"/>
      <dgm:spPr/>
      <dgm:t>
        <a:bodyPr/>
        <a:lstStyle/>
        <a:p>
          <a:r>
            <a:rPr lang="es-MX" sz="1600" b="1" dirty="0">
              <a:latin typeface="PT Serif" panose="020A0603040505020204" pitchFamily="18" charset="0"/>
            </a:rPr>
            <a:t>Optimization of Gallium-68 Production via 
</a:t>
          </a:r>
          <a:r>
            <a:rPr lang="es-MX" sz="1600" b="1" dirty="0" err="1">
              <a:latin typeface="PT Serif" panose="020A0603040505020204" pitchFamily="18" charset="0"/>
            </a:rPr>
            <a:t>Cyclotron</a:t>
          </a:r>
          <a:r>
            <a:rPr lang="es-MX" sz="1600" b="1" dirty="0">
              <a:latin typeface="PT Serif" panose="020A0603040505020204" pitchFamily="18" charset="0"/>
            </a:rPr>
            <a:t> </a:t>
          </a:r>
          <a:r>
            <a:rPr lang="es-MX" sz="1600" b="1" dirty="0" err="1">
              <a:latin typeface="PT Serif" panose="020A0603040505020204" pitchFamily="18" charset="0"/>
            </a:rPr>
            <a:t>Irradiation</a:t>
          </a:r>
          <a:r>
            <a:rPr lang="es-MX" sz="1600" b="1" dirty="0">
              <a:latin typeface="PT Serif" panose="020A0603040505020204" pitchFamily="18" charset="0"/>
            </a:rPr>
            <a:t> (</a:t>
          </a:r>
          <a:r>
            <a:rPr lang="es-MX" sz="1600" b="1" dirty="0" err="1">
              <a:latin typeface="PT Serif" panose="020A0603040505020204" pitchFamily="18" charset="0"/>
            </a:rPr>
            <a:t>p,n</a:t>
          </a:r>
          <a:r>
            <a:rPr lang="es-MX" sz="1600" b="1" dirty="0">
              <a:latin typeface="PT Serif" panose="020A0603040505020204" pitchFamily="18" charset="0"/>
            </a:rPr>
            <a:t>) of Solid Targets</a:t>
          </a:r>
        </a:p>
      </dgm:t>
    </dgm:pt>
    <dgm:pt modelId="{81A689FB-3D74-4957-A9F6-5420A0502B67}" type="parTrans" cxnId="{E0F317E5-3FF8-4F09-9CBE-C3A6D96014C4}">
      <dgm:prSet/>
      <dgm:spPr/>
      <dgm:t>
        <a:bodyPr/>
        <a:lstStyle/>
        <a:p>
          <a:endParaRPr lang="es-MX" sz="1400">
            <a:solidFill>
              <a:schemeClr val="bg1"/>
            </a:solidFill>
            <a:latin typeface="PT Serif" panose="020A0603040505020204" pitchFamily="18" charset="0"/>
          </a:endParaRPr>
        </a:p>
      </dgm:t>
    </dgm:pt>
    <dgm:pt modelId="{EF3BAE45-543F-4F5B-A80C-F778EC1CA979}" type="sibTrans" cxnId="{E0F317E5-3FF8-4F09-9CBE-C3A6D96014C4}">
      <dgm:prSet custT="1"/>
      <dgm:spPr/>
      <dgm:t>
        <a:bodyPr/>
        <a:lstStyle/>
        <a:p>
          <a:endParaRPr lang="es-MX" sz="1400">
            <a:solidFill>
              <a:schemeClr val="bg1"/>
            </a:solidFill>
            <a:latin typeface="PT Serif" panose="020A0603040505020204" pitchFamily="18" charset="0"/>
          </a:endParaRPr>
        </a:p>
      </dgm:t>
    </dgm:pt>
    <dgm:pt modelId="{8AF370FE-2400-4D57-A150-05DA1454D953}">
      <dgm:prSet phldrT="[Texto]" custT="1"/>
      <dgm:spPr/>
      <dgm:t>
        <a:bodyPr/>
        <a:lstStyle/>
        <a:p>
          <a:r>
            <a:rPr lang="en-US" sz="1600" dirty="0">
              <a:latin typeface="PT Serif" panose="020A0603040505020204" pitchFamily="18" charset="0"/>
            </a:rPr>
            <a:t>Optimize the Zn electrodeposition process</a:t>
          </a:r>
          <a:endParaRPr lang="es-MX" sz="1600" dirty="0">
            <a:latin typeface="PT Serif" panose="020A0603040505020204" pitchFamily="18" charset="0"/>
          </a:endParaRPr>
        </a:p>
      </dgm:t>
    </dgm:pt>
    <dgm:pt modelId="{28327986-05F5-4B82-BC64-14E591AF95AD}" type="parTrans" cxnId="{B66B5D5A-F055-4893-B479-A3AF2FF6CD7E}">
      <dgm:prSet/>
      <dgm:spPr/>
      <dgm:t>
        <a:bodyPr/>
        <a:lstStyle/>
        <a:p>
          <a:endParaRPr lang="es-MX" sz="1400">
            <a:solidFill>
              <a:schemeClr val="bg1"/>
            </a:solidFill>
            <a:latin typeface="PT Serif" panose="020A0603040505020204" pitchFamily="18" charset="0"/>
          </a:endParaRPr>
        </a:p>
      </dgm:t>
    </dgm:pt>
    <dgm:pt modelId="{59AD2344-ED15-4930-9905-121F4F3103C8}" type="sibTrans" cxnId="{B66B5D5A-F055-4893-B479-A3AF2FF6CD7E}">
      <dgm:prSet custT="1"/>
      <dgm:spPr/>
      <dgm:t>
        <a:bodyPr/>
        <a:lstStyle/>
        <a:p>
          <a:endParaRPr lang="es-MX" sz="1400">
            <a:solidFill>
              <a:schemeClr val="bg1"/>
            </a:solidFill>
            <a:latin typeface="PT Serif" panose="020A0603040505020204" pitchFamily="18" charset="0"/>
          </a:endParaRPr>
        </a:p>
      </dgm:t>
    </dgm:pt>
    <dgm:pt modelId="{06F25E02-6C6F-4058-91E5-BA24F2C0CF79}">
      <dgm:prSet phldrT="[Texto]" custT="1"/>
      <dgm:spPr/>
      <dgm:t>
        <a:bodyPr/>
        <a:lstStyle/>
        <a:p>
          <a:r>
            <a:rPr lang="en-US" sz="1400" dirty="0">
              <a:latin typeface="PT Serif" panose="020A0603040505020204" pitchFamily="18" charset="0"/>
            </a:rPr>
            <a:t>1) Evaluate galvanostatic </a:t>
          </a:r>
          <a:r>
            <a:rPr lang="en-US" sz="1400" i="1" dirty="0">
              <a:latin typeface="PT Serif" panose="020A0603040505020204" pitchFamily="18" charset="0"/>
            </a:rPr>
            <a:t>vs</a:t>
          </a:r>
          <a:r>
            <a:rPr lang="en-US" sz="1400" dirty="0">
              <a:latin typeface="PT Serif" panose="020A0603040505020204" pitchFamily="18" charset="0"/>
            </a:rPr>
            <a:t> </a:t>
          </a:r>
          <a:r>
            <a:rPr lang="en-US" sz="1400" dirty="0" err="1">
              <a:latin typeface="PT Serif" panose="020A0603040505020204" pitchFamily="18" charset="0"/>
            </a:rPr>
            <a:t>potentiostatic</a:t>
          </a:r>
          <a:r>
            <a:rPr lang="en-US" sz="1400" dirty="0">
              <a:latin typeface="PT Serif" panose="020A0603040505020204" pitchFamily="18" charset="0"/>
            </a:rPr>
            <a:t> methods</a:t>
          </a:r>
        </a:p>
        <a:p>
          <a:r>
            <a:rPr lang="en-US" sz="1400" dirty="0">
              <a:latin typeface="PT Serif" panose="020A0603040505020204" pitchFamily="18" charset="0"/>
            </a:rPr>
            <a:t>2) Feasibility of reusing the electrolytic solutions</a:t>
          </a:r>
        </a:p>
        <a:p>
          <a:r>
            <a:rPr lang="en-US" sz="1400" dirty="0">
              <a:latin typeface="PT Serif" panose="020A0603040505020204" pitchFamily="18" charset="0"/>
            </a:rPr>
            <a:t>3) Produce viable targets for proton irradiation</a:t>
          </a:r>
        </a:p>
        <a:p>
          <a:r>
            <a:rPr lang="en-US" sz="1400" dirty="0">
              <a:latin typeface="PT Serif" panose="020A0603040505020204" pitchFamily="18" charset="0"/>
            </a:rPr>
            <a:t>4) Keep the process as simple as possible</a:t>
          </a:r>
          <a:endParaRPr lang="es-MX" sz="1400" dirty="0">
            <a:latin typeface="PT Serif" panose="020A0603040505020204" pitchFamily="18" charset="0"/>
          </a:endParaRPr>
        </a:p>
      </dgm:t>
    </dgm:pt>
    <dgm:pt modelId="{8B3A1537-99D5-4AAF-880F-F413EAE7E59B}" type="parTrans" cxnId="{A4DDF653-4709-4C78-813C-6B8B07C25ACF}">
      <dgm:prSet/>
      <dgm:spPr/>
      <dgm:t>
        <a:bodyPr/>
        <a:lstStyle/>
        <a:p>
          <a:endParaRPr lang="es-MX" sz="1400">
            <a:solidFill>
              <a:schemeClr val="bg1"/>
            </a:solidFill>
            <a:latin typeface="PT Serif" panose="020A0603040505020204" pitchFamily="18" charset="0"/>
          </a:endParaRPr>
        </a:p>
      </dgm:t>
    </dgm:pt>
    <dgm:pt modelId="{661E8890-F2C9-416F-ABB2-B77EFAD204C8}" type="sibTrans" cxnId="{A4DDF653-4709-4C78-813C-6B8B07C25ACF}">
      <dgm:prSet/>
      <dgm:spPr/>
      <dgm:t>
        <a:bodyPr/>
        <a:lstStyle/>
        <a:p>
          <a:endParaRPr lang="es-MX" sz="1400">
            <a:solidFill>
              <a:schemeClr val="bg1"/>
            </a:solidFill>
            <a:latin typeface="PT Serif" panose="020A0603040505020204" pitchFamily="18" charset="0"/>
          </a:endParaRPr>
        </a:p>
      </dgm:t>
    </dgm:pt>
    <dgm:pt modelId="{80411399-7D4B-4E9A-9850-39280133B4B4}" type="pres">
      <dgm:prSet presAssocID="{C73FA3D3-BB63-4A92-9C82-ED45F9E599C2}" presName="outerComposite" presStyleCnt="0">
        <dgm:presLayoutVars>
          <dgm:chMax val="5"/>
          <dgm:dir/>
          <dgm:resizeHandles val="exact"/>
        </dgm:presLayoutVars>
      </dgm:prSet>
      <dgm:spPr/>
    </dgm:pt>
    <dgm:pt modelId="{2C32288B-187F-48EB-A0FC-1626A0752FB1}" type="pres">
      <dgm:prSet presAssocID="{C73FA3D3-BB63-4A92-9C82-ED45F9E599C2}" presName="dummyMaxCanvas" presStyleCnt="0">
        <dgm:presLayoutVars/>
      </dgm:prSet>
      <dgm:spPr/>
    </dgm:pt>
    <dgm:pt modelId="{E125979C-D171-44A4-9C9C-2C403A22F93F}" type="pres">
      <dgm:prSet presAssocID="{C73FA3D3-BB63-4A92-9C82-ED45F9E599C2}" presName="ThreeNodes_1" presStyleLbl="node1" presStyleIdx="0" presStyleCnt="3">
        <dgm:presLayoutVars>
          <dgm:bulletEnabled val="1"/>
        </dgm:presLayoutVars>
      </dgm:prSet>
      <dgm:spPr/>
    </dgm:pt>
    <dgm:pt modelId="{92D0F6F8-353D-48C1-BC4E-7F189864E853}" type="pres">
      <dgm:prSet presAssocID="{C73FA3D3-BB63-4A92-9C82-ED45F9E599C2}" presName="ThreeNodes_2" presStyleLbl="node1" presStyleIdx="1" presStyleCnt="3" custLinFactNeighborX="0" custLinFactNeighborY="2061">
        <dgm:presLayoutVars>
          <dgm:bulletEnabled val="1"/>
        </dgm:presLayoutVars>
      </dgm:prSet>
      <dgm:spPr/>
    </dgm:pt>
    <dgm:pt modelId="{0198F1A9-2185-4B0D-85FB-7B8EF8F9D60A}" type="pres">
      <dgm:prSet presAssocID="{C73FA3D3-BB63-4A92-9C82-ED45F9E599C2}" presName="ThreeNodes_3" presStyleLbl="node1" presStyleIdx="2" presStyleCnt="3">
        <dgm:presLayoutVars>
          <dgm:bulletEnabled val="1"/>
        </dgm:presLayoutVars>
      </dgm:prSet>
      <dgm:spPr/>
    </dgm:pt>
    <dgm:pt modelId="{7F489976-6473-411C-B8A6-52D4E4E41230}" type="pres">
      <dgm:prSet presAssocID="{C73FA3D3-BB63-4A92-9C82-ED45F9E599C2}" presName="ThreeConn_1-2" presStyleLbl="fgAccFollowNode1" presStyleIdx="0" presStyleCnt="2">
        <dgm:presLayoutVars>
          <dgm:bulletEnabled val="1"/>
        </dgm:presLayoutVars>
      </dgm:prSet>
      <dgm:spPr/>
    </dgm:pt>
    <dgm:pt modelId="{0F464281-B65F-4153-A272-DEFACF1C0C49}" type="pres">
      <dgm:prSet presAssocID="{C73FA3D3-BB63-4A92-9C82-ED45F9E599C2}" presName="ThreeConn_2-3" presStyleLbl="fgAccFollowNode1" presStyleIdx="1" presStyleCnt="2">
        <dgm:presLayoutVars>
          <dgm:bulletEnabled val="1"/>
        </dgm:presLayoutVars>
      </dgm:prSet>
      <dgm:spPr/>
    </dgm:pt>
    <dgm:pt modelId="{88AD6AC4-E322-42D8-A679-4D58EF2361D9}" type="pres">
      <dgm:prSet presAssocID="{C73FA3D3-BB63-4A92-9C82-ED45F9E599C2}" presName="ThreeNodes_1_text" presStyleLbl="node1" presStyleIdx="2" presStyleCnt="3">
        <dgm:presLayoutVars>
          <dgm:bulletEnabled val="1"/>
        </dgm:presLayoutVars>
      </dgm:prSet>
      <dgm:spPr/>
    </dgm:pt>
    <dgm:pt modelId="{4AEECBD5-0C9F-47C7-B894-7D6BBEF4E6A9}" type="pres">
      <dgm:prSet presAssocID="{C73FA3D3-BB63-4A92-9C82-ED45F9E599C2}" presName="ThreeNodes_2_text" presStyleLbl="node1" presStyleIdx="2" presStyleCnt="3">
        <dgm:presLayoutVars>
          <dgm:bulletEnabled val="1"/>
        </dgm:presLayoutVars>
      </dgm:prSet>
      <dgm:spPr/>
    </dgm:pt>
    <dgm:pt modelId="{B6A99377-9F7C-4C3F-9810-4EEDF390B04B}" type="pres">
      <dgm:prSet presAssocID="{C73FA3D3-BB63-4A92-9C82-ED45F9E599C2}" presName="ThreeNodes_3_text" presStyleLbl="node1" presStyleIdx="2" presStyleCnt="3">
        <dgm:presLayoutVars>
          <dgm:bulletEnabled val="1"/>
        </dgm:presLayoutVars>
      </dgm:prSet>
      <dgm:spPr/>
    </dgm:pt>
  </dgm:ptLst>
  <dgm:cxnLst>
    <dgm:cxn modelId="{24D9B10D-5402-4ABB-A6D4-65B29D796764}" type="presOf" srcId="{8AF370FE-2400-4D57-A150-05DA1454D953}" destId="{4AEECBD5-0C9F-47C7-B894-7D6BBEF4E6A9}" srcOrd="1" destOrd="0" presId="urn:microsoft.com/office/officeart/2005/8/layout/vProcess5"/>
    <dgm:cxn modelId="{38724B24-A6EB-4F84-A586-041F2EE6CF71}" type="presOf" srcId="{EF3BAE45-543F-4F5B-A80C-F778EC1CA979}" destId="{7F489976-6473-411C-B8A6-52D4E4E41230}" srcOrd="0" destOrd="0" presId="urn:microsoft.com/office/officeart/2005/8/layout/vProcess5"/>
    <dgm:cxn modelId="{2753B840-B605-43F0-B53F-1CAF675F147E}" type="presOf" srcId="{06F25E02-6C6F-4058-91E5-BA24F2C0CF79}" destId="{B6A99377-9F7C-4C3F-9810-4EEDF390B04B}" srcOrd="1" destOrd="0" presId="urn:microsoft.com/office/officeart/2005/8/layout/vProcess5"/>
    <dgm:cxn modelId="{A4DDF653-4709-4C78-813C-6B8B07C25ACF}" srcId="{C73FA3D3-BB63-4A92-9C82-ED45F9E599C2}" destId="{06F25E02-6C6F-4058-91E5-BA24F2C0CF79}" srcOrd="2" destOrd="0" parTransId="{8B3A1537-99D5-4AAF-880F-F413EAE7E59B}" sibTransId="{661E8890-F2C9-416F-ABB2-B77EFAD204C8}"/>
    <dgm:cxn modelId="{63CC5958-6856-4709-ACE4-C46B24B1AA7B}" type="presOf" srcId="{4E89CF48-6E08-44BA-9263-B324FBAF5347}" destId="{88AD6AC4-E322-42D8-A679-4D58EF2361D9}" srcOrd="1" destOrd="0" presId="urn:microsoft.com/office/officeart/2005/8/layout/vProcess5"/>
    <dgm:cxn modelId="{B66B5D5A-F055-4893-B479-A3AF2FF6CD7E}" srcId="{C73FA3D3-BB63-4A92-9C82-ED45F9E599C2}" destId="{8AF370FE-2400-4D57-A150-05DA1454D953}" srcOrd="1" destOrd="0" parTransId="{28327986-05F5-4B82-BC64-14E591AF95AD}" sibTransId="{59AD2344-ED15-4930-9905-121F4F3103C8}"/>
    <dgm:cxn modelId="{CE871287-657A-432A-AD4F-A2AFA502B50A}" type="presOf" srcId="{4E89CF48-6E08-44BA-9263-B324FBAF5347}" destId="{E125979C-D171-44A4-9C9C-2C403A22F93F}" srcOrd="0" destOrd="0" presId="urn:microsoft.com/office/officeart/2005/8/layout/vProcess5"/>
    <dgm:cxn modelId="{8CBA4493-BA21-4B7C-B380-A1F41F28115D}" type="presOf" srcId="{59AD2344-ED15-4930-9905-121F4F3103C8}" destId="{0F464281-B65F-4153-A272-DEFACF1C0C49}" srcOrd="0" destOrd="0" presId="urn:microsoft.com/office/officeart/2005/8/layout/vProcess5"/>
    <dgm:cxn modelId="{DE177AD9-929D-4600-987C-102F8DD5C39C}" type="presOf" srcId="{8AF370FE-2400-4D57-A150-05DA1454D953}" destId="{92D0F6F8-353D-48C1-BC4E-7F189864E853}" srcOrd="0" destOrd="0" presId="urn:microsoft.com/office/officeart/2005/8/layout/vProcess5"/>
    <dgm:cxn modelId="{E0F317E5-3FF8-4F09-9CBE-C3A6D96014C4}" srcId="{C73FA3D3-BB63-4A92-9C82-ED45F9E599C2}" destId="{4E89CF48-6E08-44BA-9263-B324FBAF5347}" srcOrd="0" destOrd="0" parTransId="{81A689FB-3D74-4957-A9F6-5420A0502B67}" sibTransId="{EF3BAE45-543F-4F5B-A80C-F778EC1CA979}"/>
    <dgm:cxn modelId="{1B0CF5F9-660E-4BDC-8A3C-E5923166C56D}" type="presOf" srcId="{06F25E02-6C6F-4058-91E5-BA24F2C0CF79}" destId="{0198F1A9-2185-4B0D-85FB-7B8EF8F9D60A}" srcOrd="0" destOrd="0" presId="urn:microsoft.com/office/officeart/2005/8/layout/vProcess5"/>
    <dgm:cxn modelId="{70320CFE-6458-46C9-AD54-9C513038678A}" type="presOf" srcId="{C73FA3D3-BB63-4A92-9C82-ED45F9E599C2}" destId="{80411399-7D4B-4E9A-9850-39280133B4B4}" srcOrd="0" destOrd="0" presId="urn:microsoft.com/office/officeart/2005/8/layout/vProcess5"/>
    <dgm:cxn modelId="{9B2C82F1-250A-4F42-BBF1-897F82CA163F}" type="presParOf" srcId="{80411399-7D4B-4E9A-9850-39280133B4B4}" destId="{2C32288B-187F-48EB-A0FC-1626A0752FB1}" srcOrd="0" destOrd="0" presId="urn:microsoft.com/office/officeart/2005/8/layout/vProcess5"/>
    <dgm:cxn modelId="{6D7F4698-DBC1-4E28-8254-E30DFFC1E64F}" type="presParOf" srcId="{80411399-7D4B-4E9A-9850-39280133B4B4}" destId="{E125979C-D171-44A4-9C9C-2C403A22F93F}" srcOrd="1" destOrd="0" presId="urn:microsoft.com/office/officeart/2005/8/layout/vProcess5"/>
    <dgm:cxn modelId="{6AF07290-BB9D-4D2F-919F-7450AEA1B5CC}" type="presParOf" srcId="{80411399-7D4B-4E9A-9850-39280133B4B4}" destId="{92D0F6F8-353D-48C1-BC4E-7F189864E853}" srcOrd="2" destOrd="0" presId="urn:microsoft.com/office/officeart/2005/8/layout/vProcess5"/>
    <dgm:cxn modelId="{F88FB3F3-96B8-4A7F-A7C2-49536D0FB9BC}" type="presParOf" srcId="{80411399-7D4B-4E9A-9850-39280133B4B4}" destId="{0198F1A9-2185-4B0D-85FB-7B8EF8F9D60A}" srcOrd="3" destOrd="0" presId="urn:microsoft.com/office/officeart/2005/8/layout/vProcess5"/>
    <dgm:cxn modelId="{F34316CA-5712-4D78-8FDC-56E300DAC18B}" type="presParOf" srcId="{80411399-7D4B-4E9A-9850-39280133B4B4}" destId="{7F489976-6473-411C-B8A6-52D4E4E41230}" srcOrd="4" destOrd="0" presId="urn:microsoft.com/office/officeart/2005/8/layout/vProcess5"/>
    <dgm:cxn modelId="{D22E2979-FFFE-4E24-BFF5-C773E7E6EF21}" type="presParOf" srcId="{80411399-7D4B-4E9A-9850-39280133B4B4}" destId="{0F464281-B65F-4153-A272-DEFACF1C0C49}" srcOrd="5" destOrd="0" presId="urn:microsoft.com/office/officeart/2005/8/layout/vProcess5"/>
    <dgm:cxn modelId="{2F4F9914-87DF-48D9-B8DE-C014C250F7C1}" type="presParOf" srcId="{80411399-7D4B-4E9A-9850-39280133B4B4}" destId="{88AD6AC4-E322-42D8-A679-4D58EF2361D9}" srcOrd="6" destOrd="0" presId="urn:microsoft.com/office/officeart/2005/8/layout/vProcess5"/>
    <dgm:cxn modelId="{3003F45D-CD2B-4BD8-B417-1AD835642775}" type="presParOf" srcId="{80411399-7D4B-4E9A-9850-39280133B4B4}" destId="{4AEECBD5-0C9F-47C7-B894-7D6BBEF4E6A9}" srcOrd="7" destOrd="0" presId="urn:microsoft.com/office/officeart/2005/8/layout/vProcess5"/>
    <dgm:cxn modelId="{781A8D31-02CF-444E-8E84-1EBAD396B1DE}" type="presParOf" srcId="{80411399-7D4B-4E9A-9850-39280133B4B4}" destId="{B6A99377-9F7C-4C3F-9810-4EEDF390B04B}"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5979C-D171-44A4-9C9C-2C403A22F93F}">
      <dsp:nvSpPr>
        <dsp:cNvPr id="0" name=""/>
        <dsp:cNvSpPr/>
      </dsp:nvSpPr>
      <dsp:spPr>
        <a:xfrm>
          <a:off x="0" y="0"/>
          <a:ext cx="5741936" cy="1167614"/>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MX" sz="1600" b="1" kern="1200" dirty="0">
              <a:latin typeface="PT Serif" panose="020A0603040505020204" pitchFamily="18" charset="0"/>
            </a:rPr>
            <a:t>Optimization of Gallium-68 Production via 
</a:t>
          </a:r>
          <a:r>
            <a:rPr lang="es-MX" sz="1600" b="1" kern="1200" dirty="0" err="1">
              <a:latin typeface="PT Serif" panose="020A0603040505020204" pitchFamily="18" charset="0"/>
            </a:rPr>
            <a:t>Cyclotron</a:t>
          </a:r>
          <a:r>
            <a:rPr lang="es-MX" sz="1600" b="1" kern="1200" dirty="0">
              <a:latin typeface="PT Serif" panose="020A0603040505020204" pitchFamily="18" charset="0"/>
            </a:rPr>
            <a:t> </a:t>
          </a:r>
          <a:r>
            <a:rPr lang="es-MX" sz="1600" b="1" kern="1200" dirty="0" err="1">
              <a:latin typeface="PT Serif" panose="020A0603040505020204" pitchFamily="18" charset="0"/>
            </a:rPr>
            <a:t>Irradiation</a:t>
          </a:r>
          <a:r>
            <a:rPr lang="es-MX" sz="1600" b="1" kern="1200" dirty="0">
              <a:latin typeface="PT Serif" panose="020A0603040505020204" pitchFamily="18" charset="0"/>
            </a:rPr>
            <a:t> (</a:t>
          </a:r>
          <a:r>
            <a:rPr lang="es-MX" sz="1600" b="1" kern="1200" dirty="0" err="1">
              <a:latin typeface="PT Serif" panose="020A0603040505020204" pitchFamily="18" charset="0"/>
            </a:rPr>
            <a:t>p,n</a:t>
          </a:r>
          <a:r>
            <a:rPr lang="es-MX" sz="1600" b="1" kern="1200" dirty="0">
              <a:latin typeface="PT Serif" panose="020A0603040505020204" pitchFamily="18" charset="0"/>
            </a:rPr>
            <a:t>) of Solid Targets</a:t>
          </a:r>
        </a:p>
      </dsp:txBody>
      <dsp:txXfrm>
        <a:off x="34198" y="34198"/>
        <a:ext cx="4481989" cy="1099218"/>
      </dsp:txXfrm>
    </dsp:sp>
    <dsp:sp modelId="{92D0F6F8-353D-48C1-BC4E-7F189864E853}">
      <dsp:nvSpPr>
        <dsp:cNvPr id="0" name=""/>
        <dsp:cNvSpPr/>
      </dsp:nvSpPr>
      <dsp:spPr>
        <a:xfrm>
          <a:off x="506641" y="1386281"/>
          <a:ext cx="5741936" cy="1167614"/>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PT Serif" panose="020A0603040505020204" pitchFamily="18" charset="0"/>
            </a:rPr>
            <a:t>Optimize the Zn electrodeposition process</a:t>
          </a:r>
          <a:endParaRPr lang="es-MX" sz="1600" kern="1200" dirty="0">
            <a:latin typeface="PT Serif" panose="020A0603040505020204" pitchFamily="18" charset="0"/>
          </a:endParaRPr>
        </a:p>
      </dsp:txBody>
      <dsp:txXfrm>
        <a:off x="540839" y="1420479"/>
        <a:ext cx="4407949" cy="1099218"/>
      </dsp:txXfrm>
    </dsp:sp>
    <dsp:sp modelId="{0198F1A9-2185-4B0D-85FB-7B8EF8F9D60A}">
      <dsp:nvSpPr>
        <dsp:cNvPr id="0" name=""/>
        <dsp:cNvSpPr/>
      </dsp:nvSpPr>
      <dsp:spPr>
        <a:xfrm>
          <a:off x="1013282" y="2724434"/>
          <a:ext cx="5741936" cy="1167614"/>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PT Serif" panose="020A0603040505020204" pitchFamily="18" charset="0"/>
            </a:rPr>
            <a:t>1) Evaluate galvanostatic </a:t>
          </a:r>
          <a:r>
            <a:rPr lang="en-US" sz="1400" i="1" kern="1200" dirty="0">
              <a:latin typeface="PT Serif" panose="020A0603040505020204" pitchFamily="18" charset="0"/>
            </a:rPr>
            <a:t>vs</a:t>
          </a:r>
          <a:r>
            <a:rPr lang="en-US" sz="1400" kern="1200" dirty="0">
              <a:latin typeface="PT Serif" panose="020A0603040505020204" pitchFamily="18" charset="0"/>
            </a:rPr>
            <a:t> </a:t>
          </a:r>
          <a:r>
            <a:rPr lang="en-US" sz="1400" kern="1200" dirty="0" err="1">
              <a:latin typeface="PT Serif" panose="020A0603040505020204" pitchFamily="18" charset="0"/>
            </a:rPr>
            <a:t>potentiostatic</a:t>
          </a:r>
          <a:r>
            <a:rPr lang="en-US" sz="1400" kern="1200" dirty="0">
              <a:latin typeface="PT Serif" panose="020A0603040505020204" pitchFamily="18" charset="0"/>
            </a:rPr>
            <a:t> methods</a:t>
          </a:r>
        </a:p>
        <a:p>
          <a:pPr marL="0" lvl="0" indent="0" algn="l" defTabSz="622300">
            <a:lnSpc>
              <a:spcPct val="90000"/>
            </a:lnSpc>
            <a:spcBef>
              <a:spcPct val="0"/>
            </a:spcBef>
            <a:spcAft>
              <a:spcPct val="35000"/>
            </a:spcAft>
            <a:buNone/>
          </a:pPr>
          <a:r>
            <a:rPr lang="en-US" sz="1400" kern="1200" dirty="0">
              <a:latin typeface="PT Serif" panose="020A0603040505020204" pitchFamily="18" charset="0"/>
            </a:rPr>
            <a:t>2) Feasibility of reusing the electrolytic solutions</a:t>
          </a:r>
        </a:p>
        <a:p>
          <a:pPr marL="0" lvl="0" indent="0" algn="l" defTabSz="622300">
            <a:lnSpc>
              <a:spcPct val="90000"/>
            </a:lnSpc>
            <a:spcBef>
              <a:spcPct val="0"/>
            </a:spcBef>
            <a:spcAft>
              <a:spcPct val="35000"/>
            </a:spcAft>
            <a:buNone/>
          </a:pPr>
          <a:r>
            <a:rPr lang="en-US" sz="1400" kern="1200" dirty="0">
              <a:latin typeface="PT Serif" panose="020A0603040505020204" pitchFamily="18" charset="0"/>
            </a:rPr>
            <a:t>3) Produce viable targets for proton irradiation</a:t>
          </a:r>
        </a:p>
        <a:p>
          <a:pPr marL="0" lvl="0" indent="0" algn="l" defTabSz="622300">
            <a:lnSpc>
              <a:spcPct val="90000"/>
            </a:lnSpc>
            <a:spcBef>
              <a:spcPct val="0"/>
            </a:spcBef>
            <a:spcAft>
              <a:spcPct val="35000"/>
            </a:spcAft>
            <a:buNone/>
          </a:pPr>
          <a:r>
            <a:rPr lang="en-US" sz="1400" kern="1200" dirty="0">
              <a:latin typeface="PT Serif" panose="020A0603040505020204" pitchFamily="18" charset="0"/>
            </a:rPr>
            <a:t>4) Keep the process as simple as possible</a:t>
          </a:r>
          <a:endParaRPr lang="es-MX" sz="1400" kern="1200" dirty="0">
            <a:latin typeface="PT Serif" panose="020A0603040505020204" pitchFamily="18" charset="0"/>
          </a:endParaRPr>
        </a:p>
      </dsp:txBody>
      <dsp:txXfrm>
        <a:off x="1047480" y="2758632"/>
        <a:ext cx="4407949" cy="1099218"/>
      </dsp:txXfrm>
    </dsp:sp>
    <dsp:sp modelId="{7F489976-6473-411C-B8A6-52D4E4E41230}">
      <dsp:nvSpPr>
        <dsp:cNvPr id="0" name=""/>
        <dsp:cNvSpPr/>
      </dsp:nvSpPr>
      <dsp:spPr>
        <a:xfrm>
          <a:off x="4982986" y="885441"/>
          <a:ext cx="758949" cy="758949"/>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s-MX" sz="1400" kern="1200">
            <a:solidFill>
              <a:schemeClr val="bg1"/>
            </a:solidFill>
            <a:latin typeface="PT Serif" panose="020A0603040505020204" pitchFamily="18" charset="0"/>
          </a:endParaRPr>
        </a:p>
      </dsp:txBody>
      <dsp:txXfrm>
        <a:off x="5153750" y="885441"/>
        <a:ext cx="417421" cy="571109"/>
      </dsp:txXfrm>
    </dsp:sp>
    <dsp:sp modelId="{0F464281-B65F-4153-A272-DEFACF1C0C49}">
      <dsp:nvSpPr>
        <dsp:cNvPr id="0" name=""/>
        <dsp:cNvSpPr/>
      </dsp:nvSpPr>
      <dsp:spPr>
        <a:xfrm>
          <a:off x="5489628" y="2239874"/>
          <a:ext cx="758949" cy="758949"/>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s-MX" sz="1400" kern="1200">
            <a:solidFill>
              <a:schemeClr val="bg1"/>
            </a:solidFill>
            <a:latin typeface="PT Serif" panose="020A0603040505020204" pitchFamily="18" charset="0"/>
          </a:endParaRPr>
        </a:p>
      </dsp:txBody>
      <dsp:txXfrm>
        <a:off x="5660392" y="2239874"/>
        <a:ext cx="417421" cy="57110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 have to apologize because this is the first time I have spoken in front of a large group of experts on the subject.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It is part of the efforts of the International Atomic Energy Organization to search for alternatives to obtain gallium 68.</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My name is Isaac Velazquez, from the </a:t>
            </a:r>
            <a:r>
              <a:rPr lang="en-US" dirty="0" err="1"/>
              <a:t>Radiopharmacy</a:t>
            </a:r>
            <a:r>
              <a:rPr lang="en-US" dirty="0"/>
              <a:t>-Cyclotron Unit at National Autonomous University of Mexico</a:t>
            </a: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39700" indent="0">
              <a:buNone/>
            </a:pPr>
            <a:r>
              <a:rPr lang="es-MX" dirty="0"/>
              <a:t>[</a:t>
            </a:r>
            <a:r>
              <a:rPr lang="es-MX" dirty="0" err="1"/>
              <a:t>Read</a:t>
            </a:r>
            <a:r>
              <a:rPr lang="es-MX" dirty="0"/>
              <a:t> </a:t>
            </a:r>
            <a:r>
              <a:rPr lang="es-MX" dirty="0" err="1"/>
              <a:t>bullets</a:t>
            </a:r>
            <a:r>
              <a:rPr lang="es-MX" dirty="0"/>
              <a:t>}</a:t>
            </a:r>
          </a:p>
          <a:p>
            <a:pPr marL="139700" indent="0">
              <a:buNone/>
            </a:pPr>
            <a:endParaRPr lang="es-MX" dirty="0"/>
          </a:p>
          <a:p>
            <a:pPr marL="457200" indent="-317500"/>
            <a:r>
              <a:rPr lang="es-MX" dirty="0"/>
              <a:t>[Show </a:t>
            </a:r>
            <a:r>
              <a:rPr lang="es-MX" dirty="0" err="1"/>
              <a:t>images</a:t>
            </a:r>
            <a:r>
              <a:rPr lang="es-MX" dirty="0"/>
              <a:t>]</a:t>
            </a:r>
          </a:p>
          <a:p>
            <a:pPr marL="457200" indent="-317500"/>
            <a:r>
              <a:rPr lang="es-MX" dirty="0"/>
              <a:t>[</a:t>
            </a:r>
            <a:r>
              <a:rPr lang="es-MX" dirty="0" err="1"/>
              <a:t>Remark</a:t>
            </a:r>
            <a:r>
              <a:rPr lang="es-MX" dirty="0"/>
              <a:t> </a:t>
            </a:r>
            <a:r>
              <a:rPr lang="es-MX" dirty="0" err="1"/>
              <a:t>Higher</a:t>
            </a:r>
            <a:r>
              <a:rPr lang="es-MX" dirty="0"/>
              <a:t> </a:t>
            </a:r>
            <a:r>
              <a:rPr lang="es-MX" dirty="0" err="1"/>
              <a:t>eficiency</a:t>
            </a:r>
            <a:r>
              <a:rPr lang="es-MX" dirty="0"/>
              <a:t>]</a:t>
            </a:r>
          </a:p>
        </p:txBody>
      </p:sp>
    </p:spTree>
    <p:extLst>
      <p:ext uri="{BB962C8B-B14F-4D97-AF65-F5344CB8AC3E}">
        <p14:creationId xmlns:p14="http://schemas.microsoft.com/office/powerpoint/2010/main" val="1595000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39700" indent="0">
              <a:buNone/>
            </a:pPr>
            <a:r>
              <a:rPr lang="en-US" dirty="0"/>
              <a:t>One way to reduce the amount of wasted zinc while maintaining high current efficiency is to reuse the solution.</a:t>
            </a:r>
          </a:p>
          <a:p>
            <a:pPr marL="139700" indent="0">
              <a:buNone/>
            </a:pPr>
            <a:endParaRPr lang="en-US" dirty="0"/>
          </a:p>
          <a:p>
            <a:pPr marL="139700" indent="0">
              <a:buNone/>
            </a:pPr>
            <a:r>
              <a:rPr lang="en-US" dirty="0"/>
              <a:t>since the pH of the solution does not change, we thought it possible to reuse the solution to take advantage of the remaining zinc, so</a:t>
            </a:r>
          </a:p>
          <a:p>
            <a:pPr marL="139700" indent="0">
              <a:buNone/>
            </a:pPr>
            <a:r>
              <a:rPr lang="en-US" dirty="0"/>
              <a:t>once the concentration of zinc in the solution is reduced, it is only necessary to add more zinc chloride</a:t>
            </a:r>
          </a:p>
          <a:p>
            <a:pPr marL="139700" indent="0">
              <a:buNone/>
            </a:pPr>
            <a:endParaRPr lang="en-US" dirty="0"/>
          </a:p>
          <a:p>
            <a:pPr marL="139700" indent="0">
              <a:buNone/>
            </a:pPr>
            <a:r>
              <a:rPr lang="en-US" dirty="0"/>
              <a:t>The </a:t>
            </a:r>
            <a:r>
              <a:rPr lang="en-US" dirty="0" err="1"/>
              <a:t>importat</a:t>
            </a:r>
            <a:r>
              <a:rPr lang="en-US" dirty="0"/>
              <a:t> message of this slide is that (bullet)</a:t>
            </a:r>
          </a:p>
          <a:p>
            <a:pPr marL="139700" indent="0">
              <a:buNone/>
            </a:pPr>
            <a:endParaRPr lang="en-US" dirty="0"/>
          </a:p>
          <a:p>
            <a:pPr marL="139700" indent="0">
              <a:buNone/>
            </a:pPr>
            <a:r>
              <a:rPr lang="en-US" dirty="0"/>
              <a:t>And the targets looks almost the same</a:t>
            </a:r>
            <a:endParaRPr lang="es-MX" dirty="0"/>
          </a:p>
          <a:p>
            <a:r>
              <a:rPr lang="es-MX" dirty="0" err="1"/>
              <a:t>Ph</a:t>
            </a:r>
            <a:r>
              <a:rPr lang="es-MX" dirty="0"/>
              <a:t> </a:t>
            </a:r>
            <a:r>
              <a:rPr lang="es-MX" dirty="0" err="1"/>
              <a:t>doesnt</a:t>
            </a:r>
            <a:r>
              <a:rPr lang="es-MX" dirty="0"/>
              <a:t> </a:t>
            </a:r>
            <a:r>
              <a:rPr lang="es-MX" dirty="0" err="1"/>
              <a:t>change</a:t>
            </a:r>
            <a:r>
              <a:rPr lang="es-MX" dirty="0"/>
              <a:t>, </a:t>
            </a:r>
            <a:r>
              <a:rPr lang="es-MX" dirty="0" err="1"/>
              <a:t>tends</a:t>
            </a:r>
            <a:r>
              <a:rPr lang="es-MX" dirty="0"/>
              <a:t> </a:t>
            </a:r>
            <a:r>
              <a:rPr lang="es-MX" dirty="0" err="1"/>
              <a:t>to</a:t>
            </a:r>
            <a:r>
              <a:rPr lang="es-MX" dirty="0"/>
              <a:t> </a:t>
            </a:r>
            <a:r>
              <a:rPr lang="es-MX" dirty="0" err="1"/>
              <a:t>increase</a:t>
            </a:r>
            <a:r>
              <a:rPr lang="es-MX" dirty="0"/>
              <a:t> </a:t>
            </a:r>
            <a:r>
              <a:rPr lang="es-MX" dirty="0" err="1"/>
              <a:t>when</a:t>
            </a:r>
            <a:r>
              <a:rPr lang="es-MX" dirty="0"/>
              <a:t> </a:t>
            </a:r>
            <a:r>
              <a:rPr lang="es-MX" dirty="0" err="1"/>
              <a:t>the</a:t>
            </a:r>
            <a:r>
              <a:rPr lang="es-MX" dirty="0"/>
              <a:t> </a:t>
            </a:r>
            <a:r>
              <a:rPr lang="es-MX" dirty="0" err="1"/>
              <a:t>amount</a:t>
            </a:r>
            <a:r>
              <a:rPr lang="es-MX" dirty="0"/>
              <a:t> </a:t>
            </a:r>
            <a:r>
              <a:rPr lang="es-MX" dirty="0" err="1"/>
              <a:t>of</a:t>
            </a:r>
            <a:r>
              <a:rPr lang="es-MX" dirty="0"/>
              <a:t> </a:t>
            </a:r>
            <a:r>
              <a:rPr lang="es-MX" dirty="0" err="1"/>
              <a:t>zn</a:t>
            </a:r>
            <a:r>
              <a:rPr lang="es-MX" dirty="0"/>
              <a:t> </a:t>
            </a:r>
            <a:r>
              <a:rPr lang="es-MX" dirty="0" err="1"/>
              <a:t>decreases</a:t>
            </a:r>
            <a:r>
              <a:rPr lang="es-MX" dirty="0"/>
              <a:t>, </a:t>
            </a:r>
            <a:r>
              <a:rPr lang="es-MX" dirty="0" err="1"/>
              <a:t>but</a:t>
            </a:r>
            <a:r>
              <a:rPr lang="es-MX" dirty="0"/>
              <a:t> once </a:t>
            </a:r>
            <a:r>
              <a:rPr lang="es-MX" dirty="0" err="1"/>
              <a:t>you</a:t>
            </a:r>
            <a:r>
              <a:rPr lang="es-MX" dirty="0"/>
              <a:t> </a:t>
            </a:r>
            <a:r>
              <a:rPr lang="es-MX" dirty="0" err="1"/>
              <a:t>add</a:t>
            </a:r>
            <a:r>
              <a:rPr lang="es-MX" dirty="0"/>
              <a:t> more Zn </a:t>
            </a:r>
            <a:r>
              <a:rPr lang="es-MX" dirty="0" err="1"/>
              <a:t>it</a:t>
            </a:r>
            <a:r>
              <a:rPr lang="es-MX" dirty="0"/>
              <a:t> backs </a:t>
            </a:r>
            <a:r>
              <a:rPr lang="es-MX" dirty="0" err="1"/>
              <a:t>to</a:t>
            </a:r>
            <a:r>
              <a:rPr lang="es-MX" dirty="0"/>
              <a:t> </a:t>
            </a:r>
            <a:r>
              <a:rPr lang="es-MX" dirty="0" err="1"/>
              <a:t>its</a:t>
            </a:r>
            <a:r>
              <a:rPr lang="es-MX" dirty="0"/>
              <a:t> </a:t>
            </a:r>
            <a:r>
              <a:rPr lang="es-MX" dirty="0" err="1"/>
              <a:t>first</a:t>
            </a:r>
            <a:r>
              <a:rPr lang="es-MX" dirty="0"/>
              <a:t> </a:t>
            </a:r>
            <a:r>
              <a:rPr lang="es-MX" dirty="0" err="1"/>
              <a:t>value</a:t>
            </a:r>
            <a:endParaRPr lang="es-MX" dirty="0"/>
          </a:p>
          <a:p>
            <a:r>
              <a:rPr lang="es-MX" dirty="0"/>
              <a:t>Targets looks </a:t>
            </a:r>
            <a:r>
              <a:rPr lang="es-MX" dirty="0" err="1"/>
              <a:t>almost</a:t>
            </a:r>
            <a:r>
              <a:rPr lang="es-MX" dirty="0"/>
              <a:t> </a:t>
            </a:r>
            <a:r>
              <a:rPr lang="es-MX" dirty="0" err="1"/>
              <a:t>the</a:t>
            </a:r>
            <a:r>
              <a:rPr lang="es-MX" dirty="0"/>
              <a:t> </a:t>
            </a:r>
            <a:r>
              <a:rPr lang="es-MX" dirty="0" err="1"/>
              <a:t>same</a:t>
            </a:r>
            <a:r>
              <a:rPr lang="es-MX" dirty="0"/>
              <a:t> and has </a:t>
            </a:r>
            <a:r>
              <a:rPr lang="es-MX" dirty="0" err="1"/>
              <a:t>an</a:t>
            </a:r>
            <a:r>
              <a:rPr lang="es-MX" dirty="0"/>
              <a:t> aceptable </a:t>
            </a:r>
            <a:r>
              <a:rPr lang="es-MX" dirty="0" err="1"/>
              <a:t>finish</a:t>
            </a:r>
            <a:endParaRPr lang="es-MX" dirty="0"/>
          </a:p>
          <a:p>
            <a:r>
              <a:rPr lang="es-MX" dirty="0" err="1"/>
              <a:t>Of</a:t>
            </a:r>
            <a:r>
              <a:rPr lang="es-MX" dirty="0"/>
              <a:t> </a:t>
            </a:r>
            <a:r>
              <a:rPr lang="es-MX" dirty="0" err="1"/>
              <a:t>course</a:t>
            </a:r>
            <a:r>
              <a:rPr lang="es-MX" dirty="0"/>
              <a:t>, </a:t>
            </a:r>
            <a:r>
              <a:rPr lang="en-US" dirty="0"/>
              <a:t>the efficiency is reduced but once more zinc chloride is added it increases again, as expected</a:t>
            </a:r>
            <a:endParaRPr lang="es-MX" dirty="0"/>
          </a:p>
        </p:txBody>
      </p:sp>
    </p:spTree>
    <p:extLst>
      <p:ext uri="{BB962C8B-B14F-4D97-AF65-F5344CB8AC3E}">
        <p14:creationId xmlns:p14="http://schemas.microsoft.com/office/powerpoint/2010/main" val="1796920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n-US" dirty="0"/>
              <a:t>So, almost </a:t>
            </a:r>
            <a:r>
              <a:rPr lang="en-US" dirty="0" err="1"/>
              <a:t>donde</a:t>
            </a:r>
            <a:r>
              <a:rPr lang="en-US" dirty="0"/>
              <a:t>, we can reduce the amount of wasted zinc, but we still having a problem, and its because the finish on the targets still has a spiky appearance and the thickness is not uniform along the surface</a:t>
            </a:r>
            <a:endParaRPr lang="es-MX" dirty="0"/>
          </a:p>
        </p:txBody>
      </p:sp>
    </p:spTree>
    <p:extLst>
      <p:ext uri="{BB962C8B-B14F-4D97-AF65-F5344CB8AC3E}">
        <p14:creationId xmlns:p14="http://schemas.microsoft.com/office/powerpoint/2010/main" val="1164750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MX" dirty="0" err="1"/>
              <a:t>To</a:t>
            </a:r>
            <a:r>
              <a:rPr lang="es-MX" dirty="0"/>
              <a:t> </a:t>
            </a:r>
            <a:r>
              <a:rPr lang="es-MX" dirty="0" err="1"/>
              <a:t>overcome</a:t>
            </a:r>
            <a:r>
              <a:rPr lang="es-MX" dirty="0"/>
              <a:t> </a:t>
            </a:r>
            <a:r>
              <a:rPr lang="es-MX" dirty="0" err="1"/>
              <a:t>this</a:t>
            </a:r>
            <a:r>
              <a:rPr lang="es-MX" dirty="0"/>
              <a:t> </a:t>
            </a:r>
            <a:r>
              <a:rPr lang="es-MX" dirty="0" err="1"/>
              <a:t>problem</a:t>
            </a:r>
            <a:r>
              <a:rPr lang="es-MX" dirty="0"/>
              <a:t>, </a:t>
            </a:r>
            <a:r>
              <a:rPr lang="es-MX" dirty="0" err="1"/>
              <a:t>we</a:t>
            </a:r>
            <a:r>
              <a:rPr lang="es-MX" dirty="0"/>
              <a:t> </a:t>
            </a:r>
            <a:r>
              <a:rPr lang="es-MX" dirty="0" err="1"/>
              <a:t>tried</a:t>
            </a:r>
            <a:r>
              <a:rPr lang="es-MX" dirty="0"/>
              <a:t> a </a:t>
            </a:r>
            <a:r>
              <a:rPr lang="es-MX" dirty="0" err="1"/>
              <a:t>method</a:t>
            </a:r>
            <a:r>
              <a:rPr lang="es-MX" dirty="0"/>
              <a:t> </a:t>
            </a:r>
            <a:r>
              <a:rPr lang="es-MX" dirty="0" err="1"/>
              <a:t>that</a:t>
            </a:r>
            <a:r>
              <a:rPr lang="es-MX" dirty="0"/>
              <a:t> i </a:t>
            </a:r>
            <a:r>
              <a:rPr lang="es-MX" dirty="0" err="1"/>
              <a:t>call</a:t>
            </a:r>
            <a:r>
              <a:rPr lang="es-MX" dirty="0"/>
              <a:t> </a:t>
            </a:r>
            <a:r>
              <a:rPr lang="es-MX" dirty="0" err="1"/>
              <a:t>electrodeposition</a:t>
            </a:r>
            <a:r>
              <a:rPr lang="es-MX" dirty="0"/>
              <a:t> </a:t>
            </a:r>
            <a:r>
              <a:rPr lang="es-MX" dirty="0" err="1"/>
              <a:t>by</a:t>
            </a:r>
            <a:r>
              <a:rPr lang="es-MX" dirty="0"/>
              <a:t> </a:t>
            </a:r>
            <a:r>
              <a:rPr lang="es-MX" dirty="0" err="1"/>
              <a:t>layers</a:t>
            </a:r>
            <a:r>
              <a:rPr lang="es-MX" dirty="0"/>
              <a:t> </a:t>
            </a:r>
          </a:p>
          <a:p>
            <a:endParaRPr lang="es-MX" dirty="0"/>
          </a:p>
          <a:p>
            <a:r>
              <a:rPr lang="en-US" dirty="0"/>
              <a:t>We proposed electroplating the zinc by layers, in such a way that a first layer is deposited on the gold substrate, and a second layer is deposited on the first layer`, and then you can go on and keep adding layers</a:t>
            </a:r>
            <a:endParaRPr lang="es-MX" dirty="0"/>
          </a:p>
          <a:p>
            <a:endParaRPr lang="es-MX" dirty="0"/>
          </a:p>
          <a:p>
            <a:r>
              <a:rPr lang="es-MX" dirty="0" err="1"/>
              <a:t>Explain</a:t>
            </a:r>
            <a:r>
              <a:rPr lang="es-MX" dirty="0"/>
              <a:t> </a:t>
            </a:r>
            <a:r>
              <a:rPr lang="es-MX" dirty="0" err="1"/>
              <a:t>tab</a:t>
            </a:r>
            <a:r>
              <a:rPr lang="es-MX" dirty="0"/>
              <a:t> 1</a:t>
            </a:r>
          </a:p>
          <a:p>
            <a:pPr marL="139700" indent="0">
              <a:buNone/>
            </a:pPr>
            <a:r>
              <a:rPr lang="es-MX" dirty="0" err="1"/>
              <a:t>The</a:t>
            </a:r>
            <a:r>
              <a:rPr lang="es-MX" dirty="0"/>
              <a:t> </a:t>
            </a:r>
            <a:r>
              <a:rPr lang="es-MX" dirty="0" err="1"/>
              <a:t>whole</a:t>
            </a:r>
            <a:r>
              <a:rPr lang="es-MX" dirty="0"/>
              <a:t> </a:t>
            </a:r>
            <a:r>
              <a:rPr lang="es-MX" dirty="0" err="1"/>
              <a:t>process</a:t>
            </a:r>
            <a:r>
              <a:rPr lang="es-MX" dirty="0"/>
              <a:t> </a:t>
            </a:r>
            <a:r>
              <a:rPr lang="es-MX" dirty="0" err="1"/>
              <a:t>takes</a:t>
            </a:r>
            <a:r>
              <a:rPr lang="es-MX" dirty="0"/>
              <a:t> </a:t>
            </a:r>
            <a:r>
              <a:rPr lang="es-MX" dirty="0" err="1"/>
              <a:t>about</a:t>
            </a:r>
            <a:r>
              <a:rPr lang="es-MX" dirty="0"/>
              <a:t> 2 </a:t>
            </a:r>
            <a:r>
              <a:rPr lang="es-MX" dirty="0" err="1"/>
              <a:t>hours</a:t>
            </a:r>
            <a:endParaRPr lang="es-MX" dirty="0"/>
          </a:p>
          <a:p>
            <a:pPr marL="139700" indent="0">
              <a:buNone/>
            </a:pPr>
            <a:endParaRPr lang="es-MX" dirty="0"/>
          </a:p>
          <a:p>
            <a:pPr marL="139700" indent="0">
              <a:buNone/>
            </a:pPr>
            <a:r>
              <a:rPr lang="en-US" dirty="0"/>
              <a:t>but following the idea of ​​reducing wasted zinc and keeping efficiency high, it is possible to do the same as we did before in the past two slides and add more zinc chloride to the solution.</a:t>
            </a:r>
          </a:p>
          <a:p>
            <a:pPr marL="139700" indent="0">
              <a:buNone/>
            </a:pPr>
            <a:endParaRPr lang="en-US" dirty="0"/>
          </a:p>
          <a:p>
            <a:pPr marL="139700" indent="0">
              <a:buNone/>
            </a:pPr>
            <a:r>
              <a:rPr lang="en-US" dirty="0"/>
              <a:t>Explain tab 2</a:t>
            </a:r>
          </a:p>
          <a:p>
            <a:pPr marL="139700" indent="0">
              <a:buNone/>
            </a:pPr>
            <a:endParaRPr lang="en-US" dirty="0"/>
          </a:p>
          <a:p>
            <a:pPr marL="139700" indent="0">
              <a:buNone/>
            </a:pPr>
            <a:r>
              <a:rPr lang="en-US" dirty="0"/>
              <a:t>In this case we just used three layers</a:t>
            </a:r>
          </a:p>
          <a:p>
            <a:pPr marL="139700" indent="0">
              <a:buNone/>
            </a:pPr>
            <a:endParaRPr lang="en-US" dirty="0"/>
          </a:p>
          <a:p>
            <a:pPr marL="139700" indent="0">
              <a:buNone/>
            </a:pPr>
            <a:r>
              <a:rPr lang="en-US" dirty="0"/>
              <a:t>The electrodeposition by layers can produce more uniform deposits</a:t>
            </a:r>
          </a:p>
          <a:p>
            <a:pPr marL="139700" indent="0">
              <a:buNone/>
            </a:pPr>
            <a:endParaRPr lang="en-US" dirty="0"/>
          </a:p>
          <a:p>
            <a:pPr marL="139700" indent="0">
              <a:buNone/>
            </a:pPr>
            <a:endParaRPr lang="es-MX" dirty="0"/>
          </a:p>
        </p:txBody>
      </p:sp>
    </p:spTree>
    <p:extLst>
      <p:ext uri="{BB962C8B-B14F-4D97-AF65-F5344CB8AC3E}">
        <p14:creationId xmlns:p14="http://schemas.microsoft.com/office/powerpoint/2010/main" val="3182708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39700" indent="0">
              <a:buNone/>
            </a:pPr>
            <a:r>
              <a:rPr lang="es-MX" dirty="0"/>
              <a:t>[</a:t>
            </a:r>
            <a:r>
              <a:rPr lang="es-MX" dirty="0" err="1"/>
              <a:t>Read</a:t>
            </a:r>
            <a:r>
              <a:rPr lang="es-MX" dirty="0"/>
              <a:t> </a:t>
            </a:r>
            <a:r>
              <a:rPr lang="es-MX" dirty="0" err="1"/>
              <a:t>bullets</a:t>
            </a:r>
            <a:r>
              <a:rPr lang="es-MX" dirty="0"/>
              <a:t> </a:t>
            </a:r>
            <a:r>
              <a:rPr lang="es-MX" dirty="0" err="1"/>
              <a:t>but</a:t>
            </a:r>
            <a:r>
              <a:rPr lang="es-MX" dirty="0"/>
              <a:t> </a:t>
            </a:r>
            <a:r>
              <a:rPr lang="es-MX" dirty="0" err="1"/>
              <a:t>add</a:t>
            </a:r>
            <a:r>
              <a:rPr lang="es-MX" dirty="0"/>
              <a:t> </a:t>
            </a:r>
            <a:r>
              <a:rPr lang="es-MX" dirty="0" err="1"/>
              <a:t>some</a:t>
            </a:r>
            <a:r>
              <a:rPr lang="es-MX" dirty="0"/>
              <a:t> </a:t>
            </a:r>
            <a:r>
              <a:rPr lang="es-MX" dirty="0" err="1"/>
              <a:t>of</a:t>
            </a:r>
            <a:r>
              <a:rPr lang="es-MX" dirty="0"/>
              <a:t> </a:t>
            </a:r>
            <a:r>
              <a:rPr lang="es-MX" dirty="0" err="1"/>
              <a:t>the</a:t>
            </a:r>
            <a:r>
              <a:rPr lang="es-MX" dirty="0"/>
              <a:t> </a:t>
            </a:r>
            <a:r>
              <a:rPr lang="es-MX" dirty="0" err="1"/>
              <a:t>folowing</a:t>
            </a:r>
            <a:r>
              <a:rPr lang="es-MX" dirty="0"/>
              <a:t> </a:t>
            </a:r>
            <a:r>
              <a:rPr lang="es-MX" dirty="0" err="1"/>
              <a:t>information</a:t>
            </a:r>
            <a:r>
              <a:rPr lang="es-MX" dirty="0"/>
              <a:t> at </a:t>
            </a:r>
            <a:r>
              <a:rPr lang="es-MX" dirty="0" err="1"/>
              <a:t>the</a:t>
            </a:r>
            <a:r>
              <a:rPr lang="es-MX" dirty="0"/>
              <a:t> </a:t>
            </a:r>
            <a:r>
              <a:rPr lang="es-MX" dirty="0" err="1"/>
              <a:t>end</a:t>
            </a:r>
            <a:r>
              <a:rPr lang="es-MX" dirty="0"/>
              <a:t> </a:t>
            </a:r>
            <a:r>
              <a:rPr lang="es-MX" dirty="0" err="1"/>
              <a:t>of</a:t>
            </a:r>
            <a:r>
              <a:rPr lang="es-MX" dirty="0"/>
              <a:t> </a:t>
            </a:r>
            <a:r>
              <a:rPr lang="es-MX" dirty="0" err="1"/>
              <a:t>each</a:t>
            </a:r>
            <a:r>
              <a:rPr lang="es-MX" dirty="0"/>
              <a:t> </a:t>
            </a:r>
            <a:r>
              <a:rPr lang="es-MX" dirty="0" err="1"/>
              <a:t>bullet</a:t>
            </a:r>
            <a:r>
              <a:rPr lang="es-MX" dirty="0"/>
              <a:t>]</a:t>
            </a:r>
          </a:p>
          <a:p>
            <a:pPr marL="139700" indent="0">
              <a:buNone/>
            </a:pPr>
            <a:endParaRPr lang="es-MX" dirty="0"/>
          </a:p>
          <a:p>
            <a:r>
              <a:rPr lang="es-MX" dirty="0"/>
              <a:t>[</a:t>
            </a:r>
            <a:r>
              <a:rPr lang="es-MX" dirty="0" err="1"/>
              <a:t>Nothing</a:t>
            </a:r>
            <a:r>
              <a:rPr lang="es-MX" dirty="0"/>
              <a:t>]</a:t>
            </a:r>
          </a:p>
          <a:p>
            <a:r>
              <a:rPr lang="es-MX" dirty="0" err="1"/>
              <a:t>Thin</a:t>
            </a:r>
            <a:r>
              <a:rPr lang="es-MX" dirty="0"/>
              <a:t> targets </a:t>
            </a:r>
            <a:r>
              <a:rPr lang="es-MX" dirty="0" err="1"/>
              <a:t>is</a:t>
            </a:r>
            <a:r>
              <a:rPr lang="es-MX" dirty="0"/>
              <a:t> </a:t>
            </a:r>
            <a:r>
              <a:rPr lang="es-MX" dirty="0" err="1"/>
              <a:t>what</a:t>
            </a:r>
            <a:r>
              <a:rPr lang="es-MX" dirty="0"/>
              <a:t> </a:t>
            </a:r>
            <a:r>
              <a:rPr lang="es-MX" dirty="0" err="1"/>
              <a:t>we</a:t>
            </a:r>
            <a:r>
              <a:rPr lang="es-MX" dirty="0"/>
              <a:t> </a:t>
            </a:r>
            <a:r>
              <a:rPr lang="es-MX" dirty="0" err="1"/>
              <a:t>need</a:t>
            </a:r>
            <a:endParaRPr lang="es-MX" dirty="0"/>
          </a:p>
          <a:p>
            <a:r>
              <a:rPr lang="en-US" dirty="0"/>
              <a:t>And if we use hydrochloric acid to dissolve the target once it's been irradiated, there's a good chance we can recycle the target material in the future</a:t>
            </a:r>
            <a:endParaRPr lang="es-MX" dirty="0"/>
          </a:p>
          <a:p>
            <a:r>
              <a:rPr lang="es-MX" dirty="0" err="1"/>
              <a:t>Thick</a:t>
            </a:r>
            <a:r>
              <a:rPr lang="es-MX" dirty="0"/>
              <a:t> target </a:t>
            </a:r>
            <a:r>
              <a:rPr lang="es-MX" dirty="0" err="1"/>
              <a:t>allows</a:t>
            </a:r>
            <a:r>
              <a:rPr lang="es-MX" dirty="0"/>
              <a:t> a </a:t>
            </a:r>
            <a:r>
              <a:rPr lang="es-MX" dirty="0" err="1"/>
              <a:t>high</a:t>
            </a:r>
            <a:r>
              <a:rPr lang="es-MX" dirty="0"/>
              <a:t> </a:t>
            </a:r>
            <a:r>
              <a:rPr lang="es-MX" dirty="0" err="1"/>
              <a:t>yield</a:t>
            </a:r>
            <a:r>
              <a:rPr lang="es-MX" dirty="0"/>
              <a:t> </a:t>
            </a:r>
            <a:r>
              <a:rPr lang="es-MX" dirty="0" err="1"/>
              <a:t>production</a:t>
            </a:r>
            <a:endParaRPr lang="es-MX" dirty="0"/>
          </a:p>
          <a:p>
            <a:r>
              <a:rPr lang="en-US" dirty="0"/>
              <a:t>we use only three layers because we are trying to optimize the targets and 100mg of Zn is enough, but I think it is possible to keep adding layers to produce thicker targets</a:t>
            </a:r>
            <a:endParaRPr lang="es-MX" dirty="0"/>
          </a:p>
          <a:p>
            <a:endParaRPr lang="es-MX" dirty="0"/>
          </a:p>
        </p:txBody>
      </p:sp>
    </p:spTree>
    <p:extLst>
      <p:ext uri="{BB962C8B-B14F-4D97-AF65-F5344CB8AC3E}">
        <p14:creationId xmlns:p14="http://schemas.microsoft.com/office/powerpoint/2010/main" val="3491456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368300" indent="-228600">
              <a:buAutoNum type="arabicParenR"/>
            </a:pPr>
            <a:r>
              <a:rPr lang="en-US" dirty="0"/>
              <a:t>As you know, there is currently a decrease in the production of generators</a:t>
            </a:r>
          </a:p>
          <a:p>
            <a:pPr marL="368300" indent="-228600">
              <a:buAutoNum type="arabicParenR"/>
            </a:pPr>
            <a:r>
              <a:rPr lang="en-US" dirty="0"/>
              <a:t>[Read]</a:t>
            </a:r>
            <a:endParaRPr lang="es-MX" dirty="0"/>
          </a:p>
        </p:txBody>
      </p:sp>
    </p:spTree>
    <p:extLst>
      <p:ext uri="{BB962C8B-B14F-4D97-AF65-F5344CB8AC3E}">
        <p14:creationId xmlns:p14="http://schemas.microsoft.com/office/powerpoint/2010/main" val="1463865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39700" indent="0">
              <a:buNone/>
            </a:pPr>
            <a:r>
              <a:rPr lang="en-US" dirty="0"/>
              <a:t>In this first article our research group collaborated in the production of gallium 66 and 68</a:t>
            </a:r>
            <a:endParaRPr lang="es-MX" dirty="0"/>
          </a:p>
          <a:p>
            <a:pPr marL="139700" indent="0">
              <a:buNone/>
            </a:pPr>
            <a:r>
              <a:rPr lang="en-US" dirty="0"/>
              <a:t>I'm not sure I can say "our group" because I was in high school back then.</a:t>
            </a:r>
            <a:endParaRPr lang="es-MX" dirty="0"/>
          </a:p>
          <a:p>
            <a:pPr marL="139700" indent="0">
              <a:buNone/>
            </a:pPr>
            <a:endParaRPr lang="es-MX" dirty="0"/>
          </a:p>
          <a:p>
            <a:pPr marL="139700" indent="0">
              <a:buNone/>
            </a:pPr>
            <a:r>
              <a:rPr lang="en-US" dirty="0"/>
              <a:t>the technique is the same for almost all authors, using acid solutions with zinc chloride or zinc oxide</a:t>
            </a:r>
            <a:endParaRPr lang="es-MX" dirty="0"/>
          </a:p>
          <a:p>
            <a:pPr marL="139700" indent="0">
              <a:buNone/>
            </a:pPr>
            <a:r>
              <a:rPr lang="es-MX" dirty="0"/>
              <a:t>&gt;I </a:t>
            </a:r>
            <a:r>
              <a:rPr lang="es-MX" dirty="0" err="1"/>
              <a:t>have</a:t>
            </a:r>
            <a:r>
              <a:rPr lang="es-MX" dirty="0"/>
              <a:t> </a:t>
            </a:r>
            <a:r>
              <a:rPr lang="es-MX" dirty="0" err="1"/>
              <a:t>to</a:t>
            </a:r>
            <a:r>
              <a:rPr lang="es-MX" dirty="0"/>
              <a:t> </a:t>
            </a:r>
            <a:r>
              <a:rPr lang="es-MX" dirty="0" err="1"/>
              <a:t>remark</a:t>
            </a:r>
            <a:r>
              <a:rPr lang="es-MX" dirty="0"/>
              <a:t> </a:t>
            </a:r>
            <a:r>
              <a:rPr lang="es-MX" dirty="0" err="1"/>
              <a:t>that</a:t>
            </a:r>
            <a:endParaRPr lang="es-MX" dirty="0"/>
          </a:p>
          <a:p>
            <a:pPr marL="139700" indent="0">
              <a:buNone/>
            </a:pPr>
            <a:r>
              <a:rPr lang="es-MX" dirty="0"/>
              <a:t>&gt;</a:t>
            </a:r>
            <a:r>
              <a:rPr lang="es-MX" dirty="0" err="1"/>
              <a:t>electrodeposition</a:t>
            </a:r>
            <a:r>
              <a:rPr lang="es-MX" dirty="0"/>
              <a:t> </a:t>
            </a:r>
            <a:r>
              <a:rPr lang="es-MX" dirty="0" err="1"/>
              <a:t>is</a:t>
            </a:r>
            <a:r>
              <a:rPr lang="es-MX" dirty="0"/>
              <a:t> a time </a:t>
            </a:r>
            <a:r>
              <a:rPr lang="es-MX" dirty="0" err="1"/>
              <a:t>consumig</a:t>
            </a:r>
            <a:r>
              <a:rPr lang="es-MX" dirty="0"/>
              <a:t> </a:t>
            </a:r>
            <a:r>
              <a:rPr lang="es-MX" dirty="0" err="1"/>
              <a:t>procedure</a:t>
            </a:r>
            <a:endParaRPr lang="es-MX" dirty="0"/>
          </a:p>
          <a:p>
            <a:pPr marL="139700" indent="0">
              <a:buNone/>
            </a:pPr>
            <a:endParaRPr lang="es-MX" dirty="0"/>
          </a:p>
          <a:p>
            <a:pPr marL="139700" indent="0">
              <a:buNone/>
            </a:pPr>
            <a:r>
              <a:rPr lang="en-US" dirty="0"/>
              <a:t>If you have any experience with the preparation of solid targets by electrodeposition, you will know that sometimes it can be very complicated and you will wait almost a full day for a target that will not be useful.</a:t>
            </a:r>
            <a:endParaRPr lang="es-MX" dirty="0"/>
          </a:p>
          <a:p>
            <a:pPr marL="139700" indent="0">
              <a:buNone/>
            </a:pPr>
            <a:endParaRPr lang="es-MX" dirty="0"/>
          </a:p>
          <a:p>
            <a:pPr marL="139700" indent="0">
              <a:buNone/>
            </a:pPr>
            <a:r>
              <a:rPr lang="en-US" dirty="0"/>
              <a:t>and it makes sense because you want to use all the enriched material because it is usually expensive</a:t>
            </a:r>
            <a:r>
              <a:rPr lang="es-MX" dirty="0"/>
              <a:t>, </a:t>
            </a:r>
            <a:r>
              <a:rPr lang="en-US" dirty="0"/>
              <a:t>but in a few moments I will show you a viable alternative for solid target whose price is not high</a:t>
            </a:r>
            <a:endParaRPr lang="es-MX" dirty="0"/>
          </a:p>
        </p:txBody>
      </p:sp>
    </p:spTree>
    <p:extLst>
      <p:ext uri="{BB962C8B-B14F-4D97-AF65-F5344CB8AC3E}">
        <p14:creationId xmlns:p14="http://schemas.microsoft.com/office/powerpoint/2010/main" val="2509218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39700" indent="0">
              <a:buNone/>
            </a:pPr>
            <a:r>
              <a:rPr lang="en-US" dirty="0"/>
              <a:t>I have to say that the cyclotron that is in our facilities is not designed to irradiate solid targets. Years ago an adaptation was made that allows solid targets to be irradiated, but the energy of this baby cyclotron is not very high and it does not have a helium cooling system</a:t>
            </a:r>
          </a:p>
          <a:p>
            <a:pPr marL="139700" indent="0">
              <a:buNone/>
            </a:pPr>
            <a:endParaRPr lang="en-US" dirty="0"/>
          </a:p>
          <a:p>
            <a:pPr marL="139700" indent="0">
              <a:buNone/>
            </a:pPr>
            <a:r>
              <a:rPr lang="en-US" dirty="0"/>
              <a:t>&gt;We start with an eleven MeV proton beam</a:t>
            </a:r>
            <a:r>
              <a:rPr lang="es-MX" dirty="0"/>
              <a:t>&gt;</a:t>
            </a:r>
          </a:p>
          <a:p>
            <a:pPr marL="139700" indent="0">
              <a:buNone/>
            </a:pPr>
            <a:endParaRPr lang="es-MX" dirty="0"/>
          </a:p>
          <a:p>
            <a:pPr marL="139700" indent="0">
              <a:buNone/>
            </a:pPr>
            <a:r>
              <a:rPr lang="en-US" dirty="0"/>
              <a:t>and to make the most of our useful beam it is required that the target absorbs the energy of the beam up to 4 </a:t>
            </a:r>
            <a:r>
              <a:rPr lang="en-US" dirty="0" err="1"/>
              <a:t>meV</a:t>
            </a:r>
            <a:r>
              <a:rPr lang="en-US" dirty="0"/>
              <a:t> which is the threshold energy of the reaction</a:t>
            </a:r>
            <a:endParaRPr lang="es-MX" dirty="0"/>
          </a:p>
          <a:p>
            <a:pPr marL="139700" indent="0">
              <a:buNone/>
            </a:pPr>
            <a:endParaRPr lang="es-MX" dirty="0"/>
          </a:p>
          <a:p>
            <a:pPr marL="139700" indent="0">
              <a:buNone/>
            </a:pPr>
            <a:r>
              <a:rPr lang="en-US" dirty="0"/>
              <a:t>the only advantage of this cyclotron is that, </a:t>
            </a:r>
            <a:r>
              <a:rPr lang="en-US" dirty="0" err="1"/>
              <a:t>i</a:t>
            </a:r>
            <a:r>
              <a:rPr lang="es-MX" dirty="0"/>
              <a:t>n </a:t>
            </a:r>
            <a:r>
              <a:rPr lang="es-MX" dirty="0" err="1"/>
              <a:t>this</a:t>
            </a:r>
            <a:r>
              <a:rPr lang="es-MX" dirty="0"/>
              <a:t> case </a:t>
            </a:r>
            <a:r>
              <a:rPr lang="es-MX" dirty="0" err="1"/>
              <a:t>we</a:t>
            </a:r>
            <a:r>
              <a:rPr lang="es-MX" dirty="0"/>
              <a:t> </a:t>
            </a:r>
            <a:r>
              <a:rPr lang="es-MX" dirty="0" err="1"/>
              <a:t>arent</a:t>
            </a:r>
            <a:r>
              <a:rPr lang="es-MX" dirty="0"/>
              <a:t> </a:t>
            </a:r>
            <a:r>
              <a:rPr lang="es-MX" dirty="0" err="1"/>
              <a:t>worried</a:t>
            </a:r>
            <a:r>
              <a:rPr lang="es-MX" dirty="0"/>
              <a:t> </a:t>
            </a:r>
            <a:r>
              <a:rPr lang="es-MX" dirty="0" err="1"/>
              <a:t>about</a:t>
            </a:r>
            <a:r>
              <a:rPr lang="es-MX" dirty="0"/>
              <a:t> </a:t>
            </a:r>
            <a:r>
              <a:rPr lang="es-MX" dirty="0" err="1"/>
              <a:t>the</a:t>
            </a:r>
            <a:r>
              <a:rPr lang="es-MX" dirty="0"/>
              <a:t> 66/67 </a:t>
            </a:r>
            <a:r>
              <a:rPr lang="es-MX" dirty="0" err="1"/>
              <a:t>isotopes</a:t>
            </a:r>
            <a:endParaRPr lang="es-MX" dirty="0"/>
          </a:p>
        </p:txBody>
      </p:sp>
    </p:spTree>
    <p:extLst>
      <p:ext uri="{BB962C8B-B14F-4D97-AF65-F5344CB8AC3E}">
        <p14:creationId xmlns:p14="http://schemas.microsoft.com/office/powerpoint/2010/main" val="1702761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n-US" dirty="0"/>
              <a:t>this is a very early and very simple stage of a complete project involving</a:t>
            </a:r>
            <a:r>
              <a:rPr lang="es-MX" dirty="0"/>
              <a:t>…</a:t>
            </a:r>
          </a:p>
          <a:p>
            <a:r>
              <a:rPr lang="es-MX" dirty="0"/>
              <a:t>[</a:t>
            </a:r>
            <a:r>
              <a:rPr lang="es-MX" dirty="0" err="1"/>
              <a:t>Read</a:t>
            </a:r>
            <a:r>
              <a:rPr lang="es-MX" dirty="0"/>
              <a:t>]</a:t>
            </a:r>
          </a:p>
          <a:p>
            <a:r>
              <a:rPr lang="en-US" dirty="0"/>
              <a:t>it is possible to add organic compounds or other materials to improve the quality of the deposit and of course </a:t>
            </a:r>
            <a:r>
              <a:rPr lang="en-US" dirty="0" err="1"/>
              <a:t>theres</a:t>
            </a:r>
            <a:r>
              <a:rPr lang="en-US" dirty="0"/>
              <a:t> a lot of research about zinc electrodeposition</a:t>
            </a:r>
          </a:p>
        </p:txBody>
      </p:sp>
    </p:spTree>
    <p:extLst>
      <p:ext uri="{BB962C8B-B14F-4D97-AF65-F5344CB8AC3E}">
        <p14:creationId xmlns:p14="http://schemas.microsoft.com/office/powerpoint/2010/main" val="1123512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39700" indent="0">
              <a:buNone/>
            </a:pPr>
            <a:r>
              <a:rPr lang="es-MX" dirty="0"/>
              <a:t>[</a:t>
            </a:r>
            <a:r>
              <a:rPr lang="es-MX" dirty="0" err="1"/>
              <a:t>Read</a:t>
            </a:r>
            <a:r>
              <a:rPr lang="es-MX" dirty="0"/>
              <a:t>]</a:t>
            </a:r>
          </a:p>
          <a:p>
            <a:pPr marL="139700" indent="0">
              <a:buNone/>
            </a:pPr>
            <a:r>
              <a:rPr lang="es-MX" dirty="0" err="1"/>
              <a:t>This</a:t>
            </a:r>
            <a:r>
              <a:rPr lang="es-MX" dirty="0"/>
              <a:t> </a:t>
            </a:r>
            <a:r>
              <a:rPr lang="es-MX" dirty="0" err="1"/>
              <a:t>power</a:t>
            </a:r>
            <a:r>
              <a:rPr lang="es-MX" dirty="0"/>
              <a:t> </a:t>
            </a:r>
            <a:r>
              <a:rPr lang="es-MX" dirty="0" err="1"/>
              <a:t>supply</a:t>
            </a:r>
            <a:r>
              <a:rPr lang="es-MX" dirty="0"/>
              <a:t> </a:t>
            </a:r>
            <a:r>
              <a:rPr lang="es-MX" dirty="0" err="1"/>
              <a:t>allows</a:t>
            </a:r>
            <a:r>
              <a:rPr lang="es-MX" dirty="0"/>
              <a:t> </a:t>
            </a:r>
            <a:r>
              <a:rPr lang="es-MX" dirty="0" err="1"/>
              <a:t>the</a:t>
            </a:r>
            <a:r>
              <a:rPr lang="es-MX" dirty="0"/>
              <a:t> </a:t>
            </a:r>
            <a:r>
              <a:rPr lang="es-MX" dirty="0" err="1"/>
              <a:t>constant</a:t>
            </a:r>
            <a:r>
              <a:rPr lang="es-MX" dirty="0"/>
              <a:t> </a:t>
            </a:r>
            <a:r>
              <a:rPr lang="es-MX" dirty="0" err="1"/>
              <a:t>current</a:t>
            </a:r>
            <a:r>
              <a:rPr lang="es-MX" dirty="0"/>
              <a:t>/voltaje </a:t>
            </a:r>
            <a:r>
              <a:rPr lang="es-MX" dirty="0" err="1"/>
              <a:t>mode</a:t>
            </a:r>
            <a:r>
              <a:rPr lang="es-MX" dirty="0"/>
              <a:t>, so </a:t>
            </a:r>
            <a:r>
              <a:rPr lang="es-MX" dirty="0" err="1"/>
              <a:t>the</a:t>
            </a:r>
            <a:r>
              <a:rPr lang="es-MX" dirty="0"/>
              <a:t> voltaje </a:t>
            </a:r>
            <a:r>
              <a:rPr lang="es-MX" dirty="0" err="1"/>
              <a:t>will</a:t>
            </a:r>
            <a:r>
              <a:rPr lang="es-MX" dirty="0"/>
              <a:t> be </a:t>
            </a:r>
            <a:r>
              <a:rPr lang="es-MX" dirty="0" err="1"/>
              <a:t>adjusted</a:t>
            </a:r>
            <a:r>
              <a:rPr lang="es-MX" dirty="0"/>
              <a:t> </a:t>
            </a:r>
            <a:r>
              <a:rPr lang="es-MX" dirty="0" err="1"/>
              <a:t>automatically</a:t>
            </a:r>
            <a:r>
              <a:rPr lang="es-MX" dirty="0"/>
              <a:t> </a:t>
            </a:r>
            <a:r>
              <a:rPr lang="es-MX" dirty="0" err="1"/>
              <a:t>every</a:t>
            </a:r>
            <a:r>
              <a:rPr lang="es-MX" dirty="0"/>
              <a:t> time </a:t>
            </a:r>
            <a:r>
              <a:rPr lang="es-MX" dirty="0" err="1"/>
              <a:t>to</a:t>
            </a:r>
            <a:r>
              <a:rPr lang="es-MX" dirty="0"/>
              <a:t> </a:t>
            </a:r>
            <a:r>
              <a:rPr lang="es-MX" dirty="0" err="1"/>
              <a:t>maintain</a:t>
            </a:r>
            <a:r>
              <a:rPr lang="es-MX" dirty="0"/>
              <a:t> </a:t>
            </a:r>
            <a:r>
              <a:rPr lang="es-MX" dirty="0" err="1"/>
              <a:t>the</a:t>
            </a:r>
            <a:r>
              <a:rPr lang="es-MX" dirty="0"/>
              <a:t> </a:t>
            </a:r>
            <a:r>
              <a:rPr lang="es-MX" dirty="0" err="1"/>
              <a:t>same</a:t>
            </a:r>
            <a:r>
              <a:rPr lang="es-MX" dirty="0"/>
              <a:t> </a:t>
            </a:r>
            <a:r>
              <a:rPr lang="es-MX" dirty="0" err="1"/>
              <a:t>current</a:t>
            </a:r>
            <a:endParaRPr lang="es-MX" dirty="0"/>
          </a:p>
        </p:txBody>
      </p:sp>
    </p:spTree>
    <p:extLst>
      <p:ext uri="{BB962C8B-B14F-4D97-AF65-F5344CB8AC3E}">
        <p14:creationId xmlns:p14="http://schemas.microsoft.com/office/powerpoint/2010/main" val="4263702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MX" dirty="0" err="1"/>
              <a:t>Those</a:t>
            </a:r>
            <a:r>
              <a:rPr lang="es-MX" dirty="0"/>
              <a:t> </a:t>
            </a:r>
            <a:r>
              <a:rPr lang="es-MX" dirty="0" err="1"/>
              <a:t>that</a:t>
            </a:r>
            <a:r>
              <a:rPr lang="es-MX" dirty="0"/>
              <a:t> </a:t>
            </a:r>
            <a:r>
              <a:rPr lang="es-MX" dirty="0" err="1"/>
              <a:t>increase</a:t>
            </a:r>
            <a:r>
              <a:rPr lang="es-MX" dirty="0"/>
              <a:t> </a:t>
            </a:r>
            <a:r>
              <a:rPr lang="es-MX" dirty="0" err="1"/>
              <a:t>the</a:t>
            </a:r>
            <a:r>
              <a:rPr lang="es-MX" dirty="0"/>
              <a:t> </a:t>
            </a:r>
            <a:r>
              <a:rPr lang="es-MX" dirty="0" err="1"/>
              <a:t>current</a:t>
            </a:r>
            <a:r>
              <a:rPr lang="es-MX" dirty="0"/>
              <a:t> </a:t>
            </a:r>
            <a:r>
              <a:rPr lang="es-MX" dirty="0" err="1"/>
              <a:t>eficiency</a:t>
            </a:r>
            <a:endParaRPr lang="es-MX" dirty="0"/>
          </a:p>
          <a:p>
            <a:endParaRPr lang="es-MX" dirty="0"/>
          </a:p>
          <a:p>
            <a:r>
              <a:rPr lang="en-US" dirty="0"/>
              <a:t>but beyond obtaining more uniform deposits, we looked for alternatives to fix the problems that we ourselves were creating</a:t>
            </a:r>
            <a:endParaRPr lang="es-MX" dirty="0"/>
          </a:p>
        </p:txBody>
      </p:sp>
    </p:spTree>
    <p:extLst>
      <p:ext uri="{BB962C8B-B14F-4D97-AF65-F5344CB8AC3E}">
        <p14:creationId xmlns:p14="http://schemas.microsoft.com/office/powerpoint/2010/main" val="4110890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n-US" dirty="0"/>
              <a:t>we observe that increasing the amount of zinc chloride increases the current efficiency, which makes a lot of sense, but that implies a problem</a:t>
            </a:r>
          </a:p>
          <a:p>
            <a:pPr marL="139700" indent="0">
              <a:buNone/>
            </a:pPr>
            <a:r>
              <a:rPr lang="en-US" dirty="0"/>
              <a:t>because in most cases the amount of zinc in the solution is greater than the amount of zinc required in the solid target</a:t>
            </a:r>
          </a:p>
          <a:p>
            <a:pPr marL="139700" indent="0">
              <a:buNone/>
            </a:pPr>
            <a:endParaRPr lang="en-US" dirty="0"/>
          </a:p>
          <a:p>
            <a:pPr marL="139700" indent="0">
              <a:buNone/>
            </a:pPr>
            <a:r>
              <a:rPr lang="en-US" dirty="0"/>
              <a:t>So you might want to make a target with about 20 mg but there’s about 40mg of zinc in the solution, so </a:t>
            </a:r>
            <a:r>
              <a:rPr lang="en-US" dirty="0" err="1"/>
              <a:t>youre</a:t>
            </a:r>
            <a:r>
              <a:rPr lang="en-US" dirty="0"/>
              <a:t> wasting the extra zinc in the solution just to improve the current </a:t>
            </a:r>
            <a:r>
              <a:rPr lang="en-US" dirty="0" err="1"/>
              <a:t>eficiency</a:t>
            </a:r>
            <a:endParaRPr lang="es-MX" dirty="0"/>
          </a:p>
        </p:txBody>
      </p:sp>
    </p:spTree>
    <p:extLst>
      <p:ext uri="{BB962C8B-B14F-4D97-AF65-F5344CB8AC3E}">
        <p14:creationId xmlns:p14="http://schemas.microsoft.com/office/powerpoint/2010/main" val="1687632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39700" indent="0">
              <a:buNone/>
            </a:pPr>
            <a:r>
              <a:rPr lang="en-US" dirty="0"/>
              <a:t>In addition, if we use a </a:t>
            </a:r>
            <a:r>
              <a:rPr lang="en-US" dirty="0" err="1"/>
              <a:t>potentiostatic</a:t>
            </a:r>
            <a:r>
              <a:rPr lang="en-US" dirty="0"/>
              <a:t> method to try to deposit all the available material, very good results are not obtained., that produces:</a:t>
            </a:r>
          </a:p>
          <a:p>
            <a:r>
              <a:rPr lang="en-US" dirty="0"/>
              <a:t>Irregular area</a:t>
            </a:r>
          </a:p>
          <a:p>
            <a:r>
              <a:rPr lang="en-US" dirty="0"/>
              <a:t>Spiky pattern</a:t>
            </a:r>
          </a:p>
          <a:p>
            <a:endParaRPr lang="es-MX" dirty="0"/>
          </a:p>
          <a:p>
            <a:pPr marL="139700" indent="0">
              <a:buNone/>
            </a:pPr>
            <a:r>
              <a:rPr lang="en-US" dirty="0"/>
              <a:t>on the other hand, using a constant current produces targets with irregular thicknesses when attempting to deposit large amounts of Zn. (</a:t>
            </a:r>
            <a:r>
              <a:rPr lang="es-MX" dirty="0" err="1"/>
              <a:t>Above</a:t>
            </a:r>
            <a:r>
              <a:rPr lang="es-MX" dirty="0"/>
              <a:t> 70 mg) </a:t>
            </a:r>
            <a:endParaRPr lang="en-US" dirty="0"/>
          </a:p>
        </p:txBody>
      </p:sp>
    </p:spTree>
    <p:extLst>
      <p:ext uri="{BB962C8B-B14F-4D97-AF65-F5344CB8AC3E}">
        <p14:creationId xmlns:p14="http://schemas.microsoft.com/office/powerpoint/2010/main" val="847915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000000"/>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34275" y="1839413"/>
            <a:ext cx="7888800" cy="1159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cxnSp>
        <p:nvCxnSpPr>
          <p:cNvPr id="11" name="Google Shape;11;p2"/>
          <p:cNvCxnSpPr/>
          <p:nvPr/>
        </p:nvCxnSpPr>
        <p:spPr>
          <a:xfrm rot="10800000">
            <a:off x="2588100" y="3488719"/>
            <a:ext cx="3967800" cy="0"/>
          </a:xfrm>
          <a:prstGeom prst="straightConnector1">
            <a:avLst/>
          </a:prstGeom>
          <a:noFill/>
          <a:ln w="9525" cap="flat" cmpd="sng">
            <a:solidFill>
              <a:schemeClr val="lt1"/>
            </a:solidFill>
            <a:prstDash val="solid"/>
            <a:round/>
            <a:headEnd type="oval" w="med" len="med"/>
            <a:tailEnd type="oval"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2600500" y="2040544"/>
            <a:ext cx="5857800" cy="1159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600"/>
              <a:buNone/>
              <a:defRPr sz="3600"/>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a:p>
        </p:txBody>
      </p:sp>
      <p:sp>
        <p:nvSpPr>
          <p:cNvPr id="14" name="Google Shape;14;p3"/>
          <p:cNvSpPr txBox="1">
            <a:spLocks noGrp="1"/>
          </p:cNvSpPr>
          <p:nvPr>
            <p:ph type="subTitle" idx="1"/>
          </p:nvPr>
        </p:nvSpPr>
        <p:spPr>
          <a:xfrm>
            <a:off x="2600400" y="3182963"/>
            <a:ext cx="58578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i="1">
                <a:solidFill>
                  <a:schemeClr val="accent1"/>
                </a:solidFill>
              </a:defRPr>
            </a:lvl1pPr>
            <a:lvl2pPr lvl="1" rtl="0">
              <a:spcBef>
                <a:spcPts val="0"/>
              </a:spcBef>
              <a:spcAft>
                <a:spcPts val="0"/>
              </a:spcAft>
              <a:buClr>
                <a:schemeClr val="accent1"/>
              </a:buClr>
              <a:buSzPts val="2400"/>
              <a:buNone/>
              <a:defRPr i="1">
                <a:solidFill>
                  <a:schemeClr val="accent1"/>
                </a:solidFill>
              </a:defRPr>
            </a:lvl2pPr>
            <a:lvl3pPr lvl="2" rtl="0">
              <a:spcBef>
                <a:spcPts val="0"/>
              </a:spcBef>
              <a:spcAft>
                <a:spcPts val="0"/>
              </a:spcAft>
              <a:buClr>
                <a:schemeClr val="accent1"/>
              </a:buClr>
              <a:buSzPts val="2400"/>
              <a:buNone/>
              <a:defRPr i="1">
                <a:solidFill>
                  <a:schemeClr val="accent1"/>
                </a:solidFill>
              </a:defRPr>
            </a:lvl3pPr>
            <a:lvl4pPr lvl="3" rtl="0">
              <a:spcBef>
                <a:spcPts val="0"/>
              </a:spcBef>
              <a:spcAft>
                <a:spcPts val="0"/>
              </a:spcAft>
              <a:buClr>
                <a:schemeClr val="accent1"/>
              </a:buClr>
              <a:buSzPts val="2400"/>
              <a:buNone/>
              <a:defRPr sz="2400" i="1">
                <a:solidFill>
                  <a:schemeClr val="accent1"/>
                </a:solidFill>
              </a:defRPr>
            </a:lvl4pPr>
            <a:lvl5pPr lvl="4" rtl="0">
              <a:spcBef>
                <a:spcPts val="0"/>
              </a:spcBef>
              <a:spcAft>
                <a:spcPts val="0"/>
              </a:spcAft>
              <a:buClr>
                <a:schemeClr val="accent1"/>
              </a:buClr>
              <a:buSzPts val="2400"/>
              <a:buNone/>
              <a:defRPr sz="2400" i="1">
                <a:solidFill>
                  <a:schemeClr val="accent1"/>
                </a:solidFill>
              </a:defRPr>
            </a:lvl5pPr>
            <a:lvl6pPr lvl="5" rtl="0">
              <a:spcBef>
                <a:spcPts val="0"/>
              </a:spcBef>
              <a:spcAft>
                <a:spcPts val="0"/>
              </a:spcAft>
              <a:buClr>
                <a:schemeClr val="accent1"/>
              </a:buClr>
              <a:buSzPts val="2400"/>
              <a:buNone/>
              <a:defRPr sz="2400" i="1">
                <a:solidFill>
                  <a:schemeClr val="accent1"/>
                </a:solidFill>
              </a:defRPr>
            </a:lvl6pPr>
            <a:lvl7pPr lvl="6" rtl="0">
              <a:spcBef>
                <a:spcPts val="0"/>
              </a:spcBef>
              <a:spcAft>
                <a:spcPts val="0"/>
              </a:spcAft>
              <a:buClr>
                <a:schemeClr val="accent1"/>
              </a:buClr>
              <a:buSzPts val="2400"/>
              <a:buNone/>
              <a:defRPr sz="2400" i="1">
                <a:solidFill>
                  <a:schemeClr val="accent1"/>
                </a:solidFill>
              </a:defRPr>
            </a:lvl7pPr>
            <a:lvl8pPr lvl="7" rtl="0">
              <a:spcBef>
                <a:spcPts val="0"/>
              </a:spcBef>
              <a:spcAft>
                <a:spcPts val="0"/>
              </a:spcAft>
              <a:buClr>
                <a:schemeClr val="accent1"/>
              </a:buClr>
              <a:buSzPts val="2400"/>
              <a:buNone/>
              <a:defRPr sz="2400" i="1">
                <a:solidFill>
                  <a:schemeClr val="accent1"/>
                </a:solidFill>
              </a:defRPr>
            </a:lvl8pPr>
            <a:lvl9pPr lvl="8" rtl="0">
              <a:spcBef>
                <a:spcPts val="0"/>
              </a:spcBef>
              <a:spcAft>
                <a:spcPts val="0"/>
              </a:spcAft>
              <a:buClr>
                <a:schemeClr val="accent1"/>
              </a:buClr>
              <a:buSzPts val="2400"/>
              <a:buNone/>
              <a:defRPr sz="2400" i="1">
                <a:solidFill>
                  <a:schemeClr val="accent1"/>
                </a:solidFill>
              </a:defRPr>
            </a:lvl9pPr>
          </a:lstStyle>
          <a:p>
            <a:endParaRPr/>
          </a:p>
        </p:txBody>
      </p:sp>
      <p:cxnSp>
        <p:nvCxnSpPr>
          <p:cNvPr id="15" name="Google Shape;15;p3"/>
          <p:cNvCxnSpPr/>
          <p:nvPr/>
        </p:nvCxnSpPr>
        <p:spPr>
          <a:xfrm rot="10800000">
            <a:off x="-15990" y="2933511"/>
            <a:ext cx="2476800" cy="0"/>
          </a:xfrm>
          <a:prstGeom prst="straightConnector1">
            <a:avLst/>
          </a:prstGeom>
          <a:noFill/>
          <a:ln w="9525" cap="flat" cmpd="sng">
            <a:solidFill>
              <a:schemeClr val="dk2"/>
            </a:solidFill>
            <a:prstDash val="solid"/>
            <a:round/>
            <a:headEnd type="oval"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2318100" y="113175"/>
            <a:ext cx="4507800" cy="8574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3" name="Google Shape;23;p5"/>
          <p:cNvSpPr txBox="1">
            <a:spLocks noGrp="1"/>
          </p:cNvSpPr>
          <p:nvPr>
            <p:ph type="body" idx="1"/>
          </p:nvPr>
        </p:nvSpPr>
        <p:spPr>
          <a:xfrm>
            <a:off x="617100" y="1269863"/>
            <a:ext cx="7909800" cy="32154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cxnSp>
        <p:nvCxnSpPr>
          <p:cNvPr id="24" name="Google Shape;24;p5"/>
          <p:cNvCxnSpPr/>
          <p:nvPr/>
        </p:nvCxnSpPr>
        <p:spPr>
          <a:xfrm rot="10800000">
            <a:off x="-23700" y="541800"/>
            <a:ext cx="2341800" cy="0"/>
          </a:xfrm>
          <a:prstGeom prst="straightConnector1">
            <a:avLst/>
          </a:prstGeom>
          <a:noFill/>
          <a:ln w="9525" cap="flat" cmpd="sng">
            <a:solidFill>
              <a:schemeClr val="dk2"/>
            </a:solidFill>
            <a:prstDash val="solid"/>
            <a:round/>
            <a:headEnd type="oval" w="med" len="med"/>
            <a:tailEnd type="none" w="med" len="med"/>
          </a:ln>
        </p:spPr>
      </p:cxnSp>
      <p:cxnSp>
        <p:nvCxnSpPr>
          <p:cNvPr id="25" name="Google Shape;25;p5"/>
          <p:cNvCxnSpPr/>
          <p:nvPr/>
        </p:nvCxnSpPr>
        <p:spPr>
          <a:xfrm>
            <a:off x="6825900" y="541800"/>
            <a:ext cx="2331300" cy="0"/>
          </a:xfrm>
          <a:prstGeom prst="straightConnector1">
            <a:avLst/>
          </a:prstGeom>
          <a:noFill/>
          <a:ln w="9525" cap="flat" cmpd="sng">
            <a:solidFill>
              <a:schemeClr val="dk2"/>
            </a:solidFill>
            <a:prstDash val="solid"/>
            <a:round/>
            <a:headEnd type="oval" w="med" len="med"/>
            <a:tailEnd type="none" w="med" len="med"/>
          </a:ln>
        </p:spPr>
      </p:cxnSp>
      <p:sp>
        <p:nvSpPr>
          <p:cNvPr id="26" name="Google Shape;26;p5"/>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7"/>
        <p:cNvGrpSpPr/>
        <p:nvPr/>
      </p:nvGrpSpPr>
      <p:grpSpPr>
        <a:xfrm>
          <a:off x="0" y="0"/>
          <a:ext cx="0" cy="0"/>
          <a:chOff x="0" y="0"/>
          <a:chExt cx="0" cy="0"/>
        </a:xfrm>
      </p:grpSpPr>
      <p:sp>
        <p:nvSpPr>
          <p:cNvPr id="28" name="Google Shape;28;p6"/>
          <p:cNvSpPr txBox="1">
            <a:spLocks noGrp="1"/>
          </p:cNvSpPr>
          <p:nvPr>
            <p:ph type="body" idx="1"/>
          </p:nvPr>
        </p:nvSpPr>
        <p:spPr>
          <a:xfrm>
            <a:off x="626350" y="1346063"/>
            <a:ext cx="3644400" cy="32049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29" name="Google Shape;29;p6"/>
          <p:cNvSpPr txBox="1">
            <a:spLocks noGrp="1"/>
          </p:cNvSpPr>
          <p:nvPr>
            <p:ph type="body" idx="2"/>
          </p:nvPr>
        </p:nvSpPr>
        <p:spPr>
          <a:xfrm>
            <a:off x="4870698" y="1346063"/>
            <a:ext cx="3644400" cy="32049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0" name="Google Shape;30;p6"/>
          <p:cNvSpPr txBox="1">
            <a:spLocks noGrp="1"/>
          </p:cNvSpPr>
          <p:nvPr>
            <p:ph type="title"/>
          </p:nvPr>
        </p:nvSpPr>
        <p:spPr>
          <a:xfrm>
            <a:off x="2318100" y="113175"/>
            <a:ext cx="4507800" cy="8574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cxnSp>
        <p:nvCxnSpPr>
          <p:cNvPr id="31" name="Google Shape;31;p6"/>
          <p:cNvCxnSpPr/>
          <p:nvPr/>
        </p:nvCxnSpPr>
        <p:spPr>
          <a:xfrm rot="10800000">
            <a:off x="-23700" y="541800"/>
            <a:ext cx="2341800" cy="0"/>
          </a:xfrm>
          <a:prstGeom prst="straightConnector1">
            <a:avLst/>
          </a:prstGeom>
          <a:noFill/>
          <a:ln w="9525" cap="flat" cmpd="sng">
            <a:solidFill>
              <a:schemeClr val="dk2"/>
            </a:solidFill>
            <a:prstDash val="solid"/>
            <a:round/>
            <a:headEnd type="oval" w="med" len="med"/>
            <a:tailEnd type="none" w="med" len="med"/>
          </a:ln>
        </p:spPr>
      </p:cxnSp>
      <p:cxnSp>
        <p:nvCxnSpPr>
          <p:cNvPr id="32" name="Google Shape;32;p6"/>
          <p:cNvCxnSpPr/>
          <p:nvPr/>
        </p:nvCxnSpPr>
        <p:spPr>
          <a:xfrm>
            <a:off x="6825900" y="541800"/>
            <a:ext cx="2331300" cy="0"/>
          </a:xfrm>
          <a:prstGeom prst="straightConnector1">
            <a:avLst/>
          </a:prstGeom>
          <a:noFill/>
          <a:ln w="9525" cap="flat" cmpd="sng">
            <a:solidFill>
              <a:schemeClr val="dk2"/>
            </a:solidFill>
            <a:prstDash val="solid"/>
            <a:round/>
            <a:headEnd type="oval" w="med" len="med"/>
            <a:tailEnd type="none" w="med" len="med"/>
          </a:ln>
        </p:spPr>
      </p:cxnSp>
      <p:sp>
        <p:nvSpPr>
          <p:cNvPr id="33" name="Google Shape;33;p6"/>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4"/>
        <p:cNvGrpSpPr/>
        <p:nvPr/>
      </p:nvGrpSpPr>
      <p:grpSpPr>
        <a:xfrm>
          <a:off x="0" y="0"/>
          <a:ext cx="0" cy="0"/>
          <a:chOff x="0" y="0"/>
          <a:chExt cx="0" cy="0"/>
        </a:xfrm>
      </p:grpSpPr>
      <p:sp>
        <p:nvSpPr>
          <p:cNvPr id="35" name="Google Shape;35;p7"/>
          <p:cNvSpPr txBox="1">
            <a:spLocks noGrp="1"/>
          </p:cNvSpPr>
          <p:nvPr>
            <p:ph type="body" idx="1"/>
          </p:nvPr>
        </p:nvSpPr>
        <p:spPr>
          <a:xfrm>
            <a:off x="626350" y="1281750"/>
            <a:ext cx="2547900" cy="31932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36" name="Google Shape;36;p7"/>
          <p:cNvSpPr txBox="1">
            <a:spLocks noGrp="1"/>
          </p:cNvSpPr>
          <p:nvPr>
            <p:ph type="body" idx="2"/>
          </p:nvPr>
        </p:nvSpPr>
        <p:spPr>
          <a:xfrm>
            <a:off x="3304738" y="1281750"/>
            <a:ext cx="2547900" cy="31932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37" name="Google Shape;37;p7"/>
          <p:cNvSpPr txBox="1">
            <a:spLocks noGrp="1"/>
          </p:cNvSpPr>
          <p:nvPr>
            <p:ph type="body" idx="3"/>
          </p:nvPr>
        </p:nvSpPr>
        <p:spPr>
          <a:xfrm>
            <a:off x="5983125" y="1281750"/>
            <a:ext cx="2547900" cy="31932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38" name="Google Shape;38;p7"/>
          <p:cNvSpPr txBox="1">
            <a:spLocks noGrp="1"/>
          </p:cNvSpPr>
          <p:nvPr>
            <p:ph type="title"/>
          </p:nvPr>
        </p:nvSpPr>
        <p:spPr>
          <a:xfrm>
            <a:off x="2318100" y="113175"/>
            <a:ext cx="4507800" cy="8574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cxnSp>
        <p:nvCxnSpPr>
          <p:cNvPr id="39" name="Google Shape;39;p7"/>
          <p:cNvCxnSpPr/>
          <p:nvPr/>
        </p:nvCxnSpPr>
        <p:spPr>
          <a:xfrm rot="10800000">
            <a:off x="-23700" y="541800"/>
            <a:ext cx="2341800" cy="0"/>
          </a:xfrm>
          <a:prstGeom prst="straightConnector1">
            <a:avLst/>
          </a:prstGeom>
          <a:noFill/>
          <a:ln w="9525" cap="flat" cmpd="sng">
            <a:solidFill>
              <a:schemeClr val="dk2"/>
            </a:solidFill>
            <a:prstDash val="solid"/>
            <a:round/>
            <a:headEnd type="oval" w="med" len="med"/>
            <a:tailEnd type="none" w="med" len="med"/>
          </a:ln>
        </p:spPr>
      </p:cxnSp>
      <p:cxnSp>
        <p:nvCxnSpPr>
          <p:cNvPr id="40" name="Google Shape;40;p7"/>
          <p:cNvCxnSpPr/>
          <p:nvPr/>
        </p:nvCxnSpPr>
        <p:spPr>
          <a:xfrm>
            <a:off x="6825900" y="541800"/>
            <a:ext cx="2331300" cy="0"/>
          </a:xfrm>
          <a:prstGeom prst="straightConnector1">
            <a:avLst/>
          </a:prstGeom>
          <a:noFill/>
          <a:ln w="9525" cap="flat" cmpd="sng">
            <a:solidFill>
              <a:schemeClr val="dk2"/>
            </a:solidFill>
            <a:prstDash val="solid"/>
            <a:round/>
            <a:headEnd type="oval" w="med" len="med"/>
            <a:tailEnd type="none" w="med" len="med"/>
          </a:ln>
        </p:spPr>
      </p:cxnSp>
      <p:sp>
        <p:nvSpPr>
          <p:cNvPr id="41" name="Google Shape;41;p7"/>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0"/>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430350" y="206000"/>
            <a:ext cx="4283400" cy="8574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1600"/>
              <a:buFont typeface="Montserrat"/>
              <a:buNone/>
              <a:defRPr sz="1600" b="1">
                <a:solidFill>
                  <a:schemeClr val="dk1"/>
                </a:solidFill>
                <a:latin typeface="Montserrat"/>
                <a:ea typeface="Montserrat"/>
                <a:cs typeface="Montserrat"/>
                <a:sym typeface="Montserrat"/>
              </a:defRPr>
            </a:lvl1pPr>
            <a:lvl2pPr lvl="1" algn="ctr">
              <a:spcBef>
                <a:spcPts val="0"/>
              </a:spcBef>
              <a:spcAft>
                <a:spcPts val="0"/>
              </a:spcAft>
              <a:buClr>
                <a:schemeClr val="dk1"/>
              </a:buClr>
              <a:buSzPts val="1600"/>
              <a:buFont typeface="Montserrat"/>
              <a:buNone/>
              <a:defRPr sz="1600" b="1">
                <a:solidFill>
                  <a:schemeClr val="dk1"/>
                </a:solidFill>
                <a:latin typeface="Montserrat"/>
                <a:ea typeface="Montserrat"/>
                <a:cs typeface="Montserrat"/>
                <a:sym typeface="Montserrat"/>
              </a:defRPr>
            </a:lvl2pPr>
            <a:lvl3pPr lvl="2" algn="ctr">
              <a:spcBef>
                <a:spcPts val="0"/>
              </a:spcBef>
              <a:spcAft>
                <a:spcPts val="0"/>
              </a:spcAft>
              <a:buClr>
                <a:schemeClr val="dk1"/>
              </a:buClr>
              <a:buSzPts val="1600"/>
              <a:buFont typeface="Montserrat"/>
              <a:buNone/>
              <a:defRPr sz="1600" b="1">
                <a:solidFill>
                  <a:schemeClr val="dk1"/>
                </a:solidFill>
                <a:latin typeface="Montserrat"/>
                <a:ea typeface="Montserrat"/>
                <a:cs typeface="Montserrat"/>
                <a:sym typeface="Montserrat"/>
              </a:defRPr>
            </a:lvl3pPr>
            <a:lvl4pPr lvl="3" algn="ctr">
              <a:spcBef>
                <a:spcPts val="0"/>
              </a:spcBef>
              <a:spcAft>
                <a:spcPts val="0"/>
              </a:spcAft>
              <a:buClr>
                <a:schemeClr val="dk1"/>
              </a:buClr>
              <a:buSzPts val="1600"/>
              <a:buFont typeface="Montserrat"/>
              <a:buNone/>
              <a:defRPr sz="1600" b="1">
                <a:solidFill>
                  <a:schemeClr val="dk1"/>
                </a:solidFill>
                <a:latin typeface="Montserrat"/>
                <a:ea typeface="Montserrat"/>
                <a:cs typeface="Montserrat"/>
                <a:sym typeface="Montserrat"/>
              </a:defRPr>
            </a:lvl4pPr>
            <a:lvl5pPr lvl="4" algn="ctr">
              <a:spcBef>
                <a:spcPts val="0"/>
              </a:spcBef>
              <a:spcAft>
                <a:spcPts val="0"/>
              </a:spcAft>
              <a:buClr>
                <a:schemeClr val="dk1"/>
              </a:buClr>
              <a:buSzPts val="1600"/>
              <a:buFont typeface="Montserrat"/>
              <a:buNone/>
              <a:defRPr sz="1600" b="1">
                <a:solidFill>
                  <a:schemeClr val="dk1"/>
                </a:solidFill>
                <a:latin typeface="Montserrat"/>
                <a:ea typeface="Montserrat"/>
                <a:cs typeface="Montserrat"/>
                <a:sym typeface="Montserrat"/>
              </a:defRPr>
            </a:lvl5pPr>
            <a:lvl6pPr lvl="5" algn="ctr">
              <a:spcBef>
                <a:spcPts val="0"/>
              </a:spcBef>
              <a:spcAft>
                <a:spcPts val="0"/>
              </a:spcAft>
              <a:buClr>
                <a:schemeClr val="dk1"/>
              </a:buClr>
              <a:buSzPts val="1600"/>
              <a:buFont typeface="Montserrat"/>
              <a:buNone/>
              <a:defRPr sz="1600" b="1">
                <a:solidFill>
                  <a:schemeClr val="dk1"/>
                </a:solidFill>
                <a:latin typeface="Montserrat"/>
                <a:ea typeface="Montserrat"/>
                <a:cs typeface="Montserrat"/>
                <a:sym typeface="Montserrat"/>
              </a:defRPr>
            </a:lvl6pPr>
            <a:lvl7pPr lvl="6" algn="ctr">
              <a:spcBef>
                <a:spcPts val="0"/>
              </a:spcBef>
              <a:spcAft>
                <a:spcPts val="0"/>
              </a:spcAft>
              <a:buClr>
                <a:schemeClr val="dk1"/>
              </a:buClr>
              <a:buSzPts val="1600"/>
              <a:buFont typeface="Montserrat"/>
              <a:buNone/>
              <a:defRPr sz="1600" b="1">
                <a:solidFill>
                  <a:schemeClr val="dk1"/>
                </a:solidFill>
                <a:latin typeface="Montserrat"/>
                <a:ea typeface="Montserrat"/>
                <a:cs typeface="Montserrat"/>
                <a:sym typeface="Montserrat"/>
              </a:defRPr>
            </a:lvl7pPr>
            <a:lvl8pPr lvl="7" algn="ctr">
              <a:spcBef>
                <a:spcPts val="0"/>
              </a:spcBef>
              <a:spcAft>
                <a:spcPts val="0"/>
              </a:spcAft>
              <a:buClr>
                <a:schemeClr val="dk1"/>
              </a:buClr>
              <a:buSzPts val="1600"/>
              <a:buFont typeface="Montserrat"/>
              <a:buNone/>
              <a:defRPr sz="1600" b="1">
                <a:solidFill>
                  <a:schemeClr val="dk1"/>
                </a:solidFill>
                <a:latin typeface="Montserrat"/>
                <a:ea typeface="Montserrat"/>
                <a:cs typeface="Montserrat"/>
                <a:sym typeface="Montserrat"/>
              </a:defRPr>
            </a:lvl8pPr>
            <a:lvl9pPr lvl="8" algn="ctr">
              <a:spcBef>
                <a:spcPts val="0"/>
              </a:spcBef>
              <a:spcAft>
                <a:spcPts val="0"/>
              </a:spcAft>
              <a:buClr>
                <a:schemeClr val="dk1"/>
              </a:buClr>
              <a:buSzPts val="1600"/>
              <a:buFont typeface="Montserrat"/>
              <a:buNone/>
              <a:defRPr sz="1600" b="1">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617100" y="1269863"/>
            <a:ext cx="7909800" cy="3215400"/>
          </a:xfrm>
          <a:prstGeom prst="rect">
            <a:avLst/>
          </a:prstGeom>
          <a:noFill/>
          <a:ln>
            <a:noFill/>
          </a:ln>
        </p:spPr>
        <p:txBody>
          <a:bodyPr spcFirstLastPara="1" wrap="square" lIns="91425" tIns="91425" rIns="91425" bIns="91425" anchor="t" anchorCtr="0">
            <a:noAutofit/>
          </a:bodyPr>
          <a:lstStyle>
            <a:lvl1pPr marL="457200" lvl="0" indent="-381000">
              <a:lnSpc>
                <a:spcPct val="115000"/>
              </a:lnSpc>
              <a:spcBef>
                <a:spcPts val="600"/>
              </a:spcBef>
              <a:spcAft>
                <a:spcPts val="0"/>
              </a:spcAft>
              <a:buClr>
                <a:schemeClr val="accent3"/>
              </a:buClr>
              <a:buSzPts val="2400"/>
              <a:buFont typeface="PT Serif"/>
              <a:buChar char="○"/>
              <a:defRPr sz="2400">
                <a:solidFill>
                  <a:schemeClr val="dk1"/>
                </a:solidFill>
                <a:latin typeface="PT Serif"/>
                <a:ea typeface="PT Serif"/>
                <a:cs typeface="PT Serif"/>
                <a:sym typeface="PT Serif"/>
              </a:defRPr>
            </a:lvl1pPr>
            <a:lvl2pPr marL="914400" lvl="1" indent="-381000">
              <a:lnSpc>
                <a:spcPct val="115000"/>
              </a:lnSpc>
              <a:spcBef>
                <a:spcPts val="0"/>
              </a:spcBef>
              <a:spcAft>
                <a:spcPts val="0"/>
              </a:spcAft>
              <a:buClr>
                <a:schemeClr val="accent3"/>
              </a:buClr>
              <a:buSzPts val="2400"/>
              <a:buFont typeface="PT Serif"/>
              <a:buChar char="□"/>
              <a:defRPr sz="2400">
                <a:solidFill>
                  <a:schemeClr val="dk1"/>
                </a:solidFill>
                <a:latin typeface="PT Serif"/>
                <a:ea typeface="PT Serif"/>
                <a:cs typeface="PT Serif"/>
                <a:sym typeface="PT Serif"/>
              </a:defRPr>
            </a:lvl2pPr>
            <a:lvl3pPr marL="1371600" lvl="2" indent="-381000">
              <a:lnSpc>
                <a:spcPct val="115000"/>
              </a:lnSpc>
              <a:spcBef>
                <a:spcPts val="0"/>
              </a:spcBef>
              <a:spcAft>
                <a:spcPts val="0"/>
              </a:spcAft>
              <a:buClr>
                <a:schemeClr val="accent3"/>
              </a:buClr>
              <a:buSzPts val="2400"/>
              <a:buFont typeface="PT Serif"/>
              <a:buChar char="○"/>
              <a:defRPr sz="2400">
                <a:solidFill>
                  <a:schemeClr val="dk1"/>
                </a:solidFill>
                <a:latin typeface="PT Serif"/>
                <a:ea typeface="PT Serif"/>
                <a:cs typeface="PT Serif"/>
                <a:sym typeface="PT Serif"/>
              </a:defRPr>
            </a:lvl3pPr>
            <a:lvl4pPr marL="1828800" lvl="3" indent="-381000">
              <a:lnSpc>
                <a:spcPct val="115000"/>
              </a:lnSpc>
              <a:spcBef>
                <a:spcPts val="0"/>
              </a:spcBef>
              <a:spcAft>
                <a:spcPts val="0"/>
              </a:spcAft>
              <a:buClr>
                <a:schemeClr val="dk1"/>
              </a:buClr>
              <a:buSzPts val="2400"/>
              <a:buFont typeface="PT Serif"/>
              <a:buChar char="□"/>
              <a:defRPr sz="2400">
                <a:solidFill>
                  <a:schemeClr val="dk1"/>
                </a:solidFill>
                <a:latin typeface="PT Serif"/>
                <a:ea typeface="PT Serif"/>
                <a:cs typeface="PT Serif"/>
                <a:sym typeface="PT Serif"/>
              </a:defRPr>
            </a:lvl4pPr>
            <a:lvl5pPr marL="2286000" lvl="4" indent="-381000">
              <a:lnSpc>
                <a:spcPct val="115000"/>
              </a:lnSpc>
              <a:spcBef>
                <a:spcPts val="0"/>
              </a:spcBef>
              <a:spcAft>
                <a:spcPts val="0"/>
              </a:spcAft>
              <a:buClr>
                <a:schemeClr val="dk1"/>
              </a:buClr>
              <a:buSzPts val="2400"/>
              <a:buFont typeface="PT Serif"/>
              <a:buChar char="○"/>
              <a:defRPr sz="2400">
                <a:solidFill>
                  <a:schemeClr val="dk1"/>
                </a:solidFill>
                <a:latin typeface="PT Serif"/>
                <a:ea typeface="PT Serif"/>
                <a:cs typeface="PT Serif"/>
                <a:sym typeface="PT Serif"/>
              </a:defRPr>
            </a:lvl5pPr>
            <a:lvl6pPr marL="2743200" lvl="5" indent="-381000">
              <a:lnSpc>
                <a:spcPct val="115000"/>
              </a:lnSpc>
              <a:spcBef>
                <a:spcPts val="0"/>
              </a:spcBef>
              <a:spcAft>
                <a:spcPts val="0"/>
              </a:spcAft>
              <a:buClr>
                <a:schemeClr val="dk1"/>
              </a:buClr>
              <a:buSzPts val="2400"/>
              <a:buFont typeface="PT Serif"/>
              <a:buChar char="■"/>
              <a:defRPr sz="2400">
                <a:solidFill>
                  <a:schemeClr val="dk1"/>
                </a:solidFill>
                <a:latin typeface="PT Serif"/>
                <a:ea typeface="PT Serif"/>
                <a:cs typeface="PT Serif"/>
                <a:sym typeface="PT Serif"/>
              </a:defRPr>
            </a:lvl6pPr>
            <a:lvl7pPr marL="3200400" lvl="6" indent="-381000">
              <a:lnSpc>
                <a:spcPct val="115000"/>
              </a:lnSpc>
              <a:spcBef>
                <a:spcPts val="0"/>
              </a:spcBef>
              <a:spcAft>
                <a:spcPts val="0"/>
              </a:spcAft>
              <a:buClr>
                <a:schemeClr val="dk1"/>
              </a:buClr>
              <a:buSzPts val="2400"/>
              <a:buFont typeface="PT Serif"/>
              <a:buChar char="●"/>
              <a:defRPr sz="2400">
                <a:solidFill>
                  <a:schemeClr val="dk1"/>
                </a:solidFill>
                <a:latin typeface="PT Serif"/>
                <a:ea typeface="PT Serif"/>
                <a:cs typeface="PT Serif"/>
                <a:sym typeface="PT Serif"/>
              </a:defRPr>
            </a:lvl7pPr>
            <a:lvl8pPr marL="3657600" lvl="7" indent="-381000">
              <a:lnSpc>
                <a:spcPct val="115000"/>
              </a:lnSpc>
              <a:spcBef>
                <a:spcPts val="0"/>
              </a:spcBef>
              <a:spcAft>
                <a:spcPts val="0"/>
              </a:spcAft>
              <a:buClr>
                <a:schemeClr val="dk1"/>
              </a:buClr>
              <a:buSzPts val="2400"/>
              <a:buFont typeface="PT Serif"/>
              <a:buChar char="○"/>
              <a:defRPr sz="2400">
                <a:solidFill>
                  <a:schemeClr val="dk1"/>
                </a:solidFill>
                <a:latin typeface="PT Serif"/>
                <a:ea typeface="PT Serif"/>
                <a:cs typeface="PT Serif"/>
                <a:sym typeface="PT Serif"/>
              </a:defRPr>
            </a:lvl8pPr>
            <a:lvl9pPr marL="4114800" lvl="8" indent="-381000">
              <a:lnSpc>
                <a:spcPct val="115000"/>
              </a:lnSpc>
              <a:spcBef>
                <a:spcPts val="0"/>
              </a:spcBef>
              <a:spcAft>
                <a:spcPts val="0"/>
              </a:spcAft>
              <a:buClr>
                <a:schemeClr val="dk1"/>
              </a:buClr>
              <a:buSzPts val="2400"/>
              <a:buFont typeface="PT Serif"/>
              <a:buChar char="■"/>
              <a:defRPr sz="2400">
                <a:solidFill>
                  <a:schemeClr val="dk1"/>
                </a:solidFill>
                <a:latin typeface="PT Serif"/>
                <a:ea typeface="PT Serif"/>
                <a:cs typeface="PT Serif"/>
                <a:sym typeface="PT Serif"/>
              </a:defRPr>
            </a:lvl9pPr>
          </a:lstStyle>
          <a:p>
            <a:endParaRPr/>
          </a:p>
        </p:txBody>
      </p:sp>
      <p:sp>
        <p:nvSpPr>
          <p:cNvPr id="8" name="Google Shape;8;p1"/>
          <p:cNvSpPr txBox="1">
            <a:spLocks noGrp="1"/>
          </p:cNvSpPr>
          <p:nvPr>
            <p:ph type="sldNum" idx="12"/>
          </p:nvPr>
        </p:nvSpPr>
        <p:spPr>
          <a:xfrm>
            <a:off x="4297650" y="4749851"/>
            <a:ext cx="548700" cy="393600"/>
          </a:xfrm>
          <a:prstGeom prst="rect">
            <a:avLst/>
          </a:prstGeom>
          <a:noFill/>
          <a:ln>
            <a:noFill/>
          </a:ln>
        </p:spPr>
        <p:txBody>
          <a:bodyPr spcFirstLastPara="1" wrap="square" lIns="91425" tIns="91425" rIns="91425" bIns="91425" anchor="t" anchorCtr="0">
            <a:noAutofit/>
          </a:bodyPr>
          <a:lstStyle>
            <a:lvl1pPr lvl="0" algn="ctr">
              <a:buNone/>
              <a:defRPr sz="1300">
                <a:solidFill>
                  <a:schemeClr val="accent1"/>
                </a:solidFill>
                <a:latin typeface="PT Serif"/>
                <a:ea typeface="PT Serif"/>
                <a:cs typeface="PT Serif"/>
                <a:sym typeface="PT Serif"/>
              </a:defRPr>
            </a:lvl1pPr>
            <a:lvl2pPr lvl="1" algn="ctr">
              <a:buNone/>
              <a:defRPr sz="1300">
                <a:solidFill>
                  <a:schemeClr val="accent1"/>
                </a:solidFill>
                <a:latin typeface="PT Serif"/>
                <a:ea typeface="PT Serif"/>
                <a:cs typeface="PT Serif"/>
                <a:sym typeface="PT Serif"/>
              </a:defRPr>
            </a:lvl2pPr>
            <a:lvl3pPr lvl="2" algn="ctr">
              <a:buNone/>
              <a:defRPr sz="1300">
                <a:solidFill>
                  <a:schemeClr val="accent1"/>
                </a:solidFill>
                <a:latin typeface="PT Serif"/>
                <a:ea typeface="PT Serif"/>
                <a:cs typeface="PT Serif"/>
                <a:sym typeface="PT Serif"/>
              </a:defRPr>
            </a:lvl3pPr>
            <a:lvl4pPr lvl="3" algn="ctr">
              <a:buNone/>
              <a:defRPr sz="1300">
                <a:solidFill>
                  <a:schemeClr val="accent1"/>
                </a:solidFill>
                <a:latin typeface="PT Serif"/>
                <a:ea typeface="PT Serif"/>
                <a:cs typeface="PT Serif"/>
                <a:sym typeface="PT Serif"/>
              </a:defRPr>
            </a:lvl4pPr>
            <a:lvl5pPr lvl="4" algn="ctr">
              <a:buNone/>
              <a:defRPr sz="1300">
                <a:solidFill>
                  <a:schemeClr val="accent1"/>
                </a:solidFill>
                <a:latin typeface="PT Serif"/>
                <a:ea typeface="PT Serif"/>
                <a:cs typeface="PT Serif"/>
                <a:sym typeface="PT Serif"/>
              </a:defRPr>
            </a:lvl5pPr>
            <a:lvl6pPr lvl="5" algn="ctr">
              <a:buNone/>
              <a:defRPr sz="1300">
                <a:solidFill>
                  <a:schemeClr val="accent1"/>
                </a:solidFill>
                <a:latin typeface="PT Serif"/>
                <a:ea typeface="PT Serif"/>
                <a:cs typeface="PT Serif"/>
                <a:sym typeface="PT Serif"/>
              </a:defRPr>
            </a:lvl6pPr>
            <a:lvl7pPr lvl="6" algn="ctr">
              <a:buNone/>
              <a:defRPr sz="1300">
                <a:solidFill>
                  <a:schemeClr val="accent1"/>
                </a:solidFill>
                <a:latin typeface="PT Serif"/>
                <a:ea typeface="PT Serif"/>
                <a:cs typeface="PT Serif"/>
                <a:sym typeface="PT Serif"/>
              </a:defRPr>
            </a:lvl7pPr>
            <a:lvl8pPr lvl="7" algn="ctr">
              <a:buNone/>
              <a:defRPr sz="1300">
                <a:solidFill>
                  <a:schemeClr val="accent1"/>
                </a:solidFill>
                <a:latin typeface="PT Serif"/>
                <a:ea typeface="PT Serif"/>
                <a:cs typeface="PT Serif"/>
                <a:sym typeface="PT Serif"/>
              </a:defRPr>
            </a:lvl8pPr>
            <a:lvl9pPr lvl="8" algn="ctr">
              <a:buNone/>
              <a:defRPr sz="1300">
                <a:solidFill>
                  <a:schemeClr val="accent1"/>
                </a:solidFill>
                <a:latin typeface="PT Serif"/>
                <a:ea typeface="PT Serif"/>
                <a:cs typeface="PT Serif"/>
                <a:sym typeface="PT Serif"/>
              </a:defRPr>
            </a:lvl9pPr>
          </a:lstStyle>
          <a:p>
            <a:pPr marL="0" lvl="0" indent="0" algn="ct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6"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isaac_velazquez@ciencias.unam.mx"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hyperlink" Target="mailto:avilarod@uwalumni.com"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7"/>
        <p:cNvGrpSpPr/>
        <p:nvPr/>
      </p:nvGrpSpPr>
      <p:grpSpPr>
        <a:xfrm>
          <a:off x="0" y="0"/>
          <a:ext cx="0" cy="0"/>
          <a:chOff x="0" y="0"/>
          <a:chExt cx="0" cy="0"/>
        </a:xfrm>
      </p:grpSpPr>
      <p:sp>
        <p:nvSpPr>
          <p:cNvPr id="58" name="Google Shape;58;p11"/>
          <p:cNvSpPr txBox="1">
            <a:spLocks noGrp="1"/>
          </p:cNvSpPr>
          <p:nvPr>
            <p:ph type="ctrTitle"/>
          </p:nvPr>
        </p:nvSpPr>
        <p:spPr>
          <a:xfrm>
            <a:off x="627600" y="2266950"/>
            <a:ext cx="7833494" cy="25531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2400" dirty="0"/>
              <a:t>Zinc Electrodeposition at Constant Current for Cyclotron Production of Gallium Radioisotopes</a:t>
            </a:r>
            <a:br>
              <a:rPr lang="en-US" sz="2800" dirty="0"/>
            </a:br>
            <a:br>
              <a:rPr lang="en-US" b="0" dirty="0"/>
            </a:br>
            <a:r>
              <a:rPr lang="en-US" sz="1600" b="0" dirty="0"/>
              <a:t>Isaac Velázquez </a:t>
            </a:r>
            <a:r>
              <a:rPr lang="en-US" sz="1600" b="0" dirty="0" err="1"/>
              <a:t>Carreón</a:t>
            </a:r>
            <a:br>
              <a:rPr lang="en-US" sz="1600" b="0" dirty="0"/>
            </a:br>
            <a:r>
              <a:rPr lang="en-US" sz="1600" b="0" dirty="0"/>
              <a:t>Miguel </a:t>
            </a:r>
            <a:r>
              <a:rPr lang="en-US" sz="1600" b="0" dirty="0" err="1"/>
              <a:t>Ángel</a:t>
            </a:r>
            <a:r>
              <a:rPr lang="en-US" sz="1600" b="0" dirty="0"/>
              <a:t> Ávila Rodríguez</a:t>
            </a:r>
            <a:br>
              <a:rPr lang="en-US" sz="1600" b="0" dirty="0"/>
            </a:br>
            <a:br>
              <a:rPr lang="en-US" sz="1600" b="0" dirty="0"/>
            </a:br>
            <a:br>
              <a:rPr lang="en-US" sz="1200" b="0" dirty="0"/>
            </a:br>
            <a:r>
              <a:rPr lang="es-MX" sz="1100" b="0" i="1" dirty="0"/>
              <a:t>Unidad de Radiofarmacia-Ciclotrón, División de Investigación, Facultad de Medicina, Universidad Nacional Autónoma de México, Ciudad de México 04510, MEXICO</a:t>
            </a:r>
            <a:endParaRPr sz="1200" b="0" i="1" dirty="0"/>
          </a:p>
        </p:txBody>
      </p:sp>
      <p:pic>
        <p:nvPicPr>
          <p:cNvPr id="1028" name="Picture 4" descr="ICAT | Descargas">
            <a:extLst>
              <a:ext uri="{FF2B5EF4-FFF2-40B4-BE49-F238E27FC236}">
                <a16:creationId xmlns:a16="http://schemas.microsoft.com/office/drawing/2014/main" id="{6F6419F4-F4F9-7EDC-15B0-D2C648EA4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928" y="410952"/>
            <a:ext cx="1107816" cy="12069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IRCULAR: 03/2018 SECRETARIOS, JEFES DE DIVISIÓN, COORDINADORES JEFES DE  DEPARTAMENTO Y ADMINISTRADORES FACULTAD DE MEDICINA, U">
            <a:extLst>
              <a:ext uri="{FF2B5EF4-FFF2-40B4-BE49-F238E27FC236}">
                <a16:creationId xmlns:a16="http://schemas.microsoft.com/office/drawing/2014/main" id="{A554C514-E8AF-6411-A278-CE8387E8F3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744" y="410952"/>
            <a:ext cx="1884106" cy="12069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CEE1875-03B1-3FE6-92F7-F084FF8956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461" y="128514"/>
            <a:ext cx="1771776" cy="17717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TTC18 logo">
            <a:extLst>
              <a:ext uri="{FF2B5EF4-FFF2-40B4-BE49-F238E27FC236}">
                <a16:creationId xmlns:a16="http://schemas.microsoft.com/office/drawing/2014/main" id="{1B2C5D2A-91FD-E3FD-8D73-E570BCCB4F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2954" y="354183"/>
            <a:ext cx="1297615" cy="13204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3396F4-6817-F381-FB61-F6907A7135FC}"/>
              </a:ext>
            </a:extLst>
          </p:cNvPr>
          <p:cNvSpPr>
            <a:spLocks noGrp="1"/>
          </p:cNvSpPr>
          <p:nvPr>
            <p:ph type="title"/>
          </p:nvPr>
        </p:nvSpPr>
        <p:spPr/>
        <p:txBody>
          <a:bodyPr/>
          <a:lstStyle/>
          <a:p>
            <a:r>
              <a:rPr lang="es-MX" sz="2000" dirty="0" err="1"/>
              <a:t>Results</a:t>
            </a:r>
            <a:endParaRPr lang="es-MX" sz="2000" dirty="0"/>
          </a:p>
        </p:txBody>
      </p:sp>
      <p:sp>
        <p:nvSpPr>
          <p:cNvPr id="4" name="Marcador de número de diapositiva 3">
            <a:extLst>
              <a:ext uri="{FF2B5EF4-FFF2-40B4-BE49-F238E27FC236}">
                <a16:creationId xmlns:a16="http://schemas.microsoft.com/office/drawing/2014/main" id="{F2EAF137-AFD7-E063-F619-F68F64D46354}"/>
              </a:ext>
            </a:extLst>
          </p:cNvPr>
          <p:cNvSpPr>
            <a:spLocks noGrp="1"/>
          </p:cNvSpPr>
          <p:nvPr>
            <p:ph type="sldNum" idx="12"/>
          </p:nvPr>
        </p:nvSpPr>
        <p:spPr>
          <a:xfrm>
            <a:off x="4226560" y="4749851"/>
            <a:ext cx="619790" cy="393600"/>
          </a:xfrm>
        </p:spPr>
        <p:txBody>
          <a:bodyPr/>
          <a:lstStyle/>
          <a:p>
            <a:pPr marL="0" lvl="0" indent="0" algn="ctr" rtl="0">
              <a:spcBef>
                <a:spcPts val="0"/>
              </a:spcBef>
              <a:spcAft>
                <a:spcPts val="0"/>
              </a:spcAft>
              <a:buNone/>
            </a:pPr>
            <a:fld id="{00000000-1234-1234-1234-123412341234}" type="slidenum">
              <a:rPr lang="es-MX" smtClean="0"/>
              <a:t>10</a:t>
            </a:fld>
            <a:r>
              <a:rPr lang="es-MX" dirty="0"/>
              <a:t>/15</a:t>
            </a:r>
          </a:p>
        </p:txBody>
      </p:sp>
      <p:graphicFrame>
        <p:nvGraphicFramePr>
          <p:cNvPr id="5" name="Tabla 4">
            <a:extLst>
              <a:ext uri="{FF2B5EF4-FFF2-40B4-BE49-F238E27FC236}">
                <a16:creationId xmlns:a16="http://schemas.microsoft.com/office/drawing/2014/main" id="{3A4188E6-C147-02B6-1B88-41C5CB4F2DBA}"/>
              </a:ext>
            </a:extLst>
          </p:cNvPr>
          <p:cNvGraphicFramePr>
            <a:graphicFrameLocks noGrp="1"/>
          </p:cNvGraphicFramePr>
          <p:nvPr>
            <p:extLst>
              <p:ext uri="{D42A27DB-BD31-4B8C-83A1-F6EECF244321}">
                <p14:modId xmlns:p14="http://schemas.microsoft.com/office/powerpoint/2010/main" val="3460801264"/>
              </p:ext>
            </p:extLst>
          </p:nvPr>
        </p:nvGraphicFramePr>
        <p:xfrm>
          <a:off x="5900737" y="1563899"/>
          <a:ext cx="3038475" cy="694287"/>
        </p:xfrm>
        <a:graphic>
          <a:graphicData uri="http://schemas.openxmlformats.org/drawingml/2006/table">
            <a:tbl>
              <a:tblPr>
                <a:tableStyleId>{4E4EEC15-A9DF-411B-84D9-FE5B546B08F0}</a:tableStyleId>
              </a:tblPr>
              <a:tblGrid>
                <a:gridCol w="838201">
                  <a:extLst>
                    <a:ext uri="{9D8B030D-6E8A-4147-A177-3AD203B41FA5}">
                      <a16:colId xmlns:a16="http://schemas.microsoft.com/office/drawing/2014/main" val="4137674582"/>
                    </a:ext>
                  </a:extLst>
                </a:gridCol>
                <a:gridCol w="1157288">
                  <a:extLst>
                    <a:ext uri="{9D8B030D-6E8A-4147-A177-3AD203B41FA5}">
                      <a16:colId xmlns:a16="http://schemas.microsoft.com/office/drawing/2014/main" val="3240344901"/>
                    </a:ext>
                  </a:extLst>
                </a:gridCol>
                <a:gridCol w="1042986">
                  <a:extLst>
                    <a:ext uri="{9D8B030D-6E8A-4147-A177-3AD203B41FA5}">
                      <a16:colId xmlns:a16="http://schemas.microsoft.com/office/drawing/2014/main" val="3011161438"/>
                    </a:ext>
                  </a:extLst>
                </a:gridCol>
              </a:tblGrid>
              <a:tr h="231429">
                <a:tc>
                  <a:txBody>
                    <a:bodyPr/>
                    <a:lstStyle/>
                    <a:p>
                      <a:pPr algn="ctr" fontAlgn="b"/>
                      <a:endParaRPr lang="es-MX" sz="1200" b="0" i="0" u="none" strike="noStrike" dirty="0">
                        <a:solidFill>
                          <a:srgbClr val="000000"/>
                        </a:solidFill>
                        <a:effectLst/>
                        <a:latin typeface="PT Serif" panose="020A0603040505020204" pitchFamily="18" charset="0"/>
                      </a:endParaRPr>
                    </a:p>
                  </a:txBody>
                  <a:tcPr marL="7620" marR="7620" marT="7620" marB="0" anchor="b"/>
                </a:tc>
                <a:tc>
                  <a:txBody>
                    <a:bodyPr/>
                    <a:lstStyle/>
                    <a:p>
                      <a:pPr algn="ctr" fontAlgn="b"/>
                      <a:r>
                        <a:rPr lang="es-MX" sz="1200" b="1" i="0" u="none" strike="noStrike" dirty="0" err="1">
                          <a:solidFill>
                            <a:srgbClr val="000000"/>
                          </a:solidFill>
                          <a:effectLst/>
                          <a:latin typeface="PT Serif" panose="020A0603040505020204" pitchFamily="18" charset="0"/>
                        </a:rPr>
                        <a:t>Potentiostatic</a:t>
                      </a:r>
                      <a:endParaRPr lang="es-MX" sz="1200" b="1" i="0" u="none" strike="noStrike" dirty="0">
                        <a:solidFill>
                          <a:srgbClr val="000000"/>
                        </a:solidFill>
                        <a:effectLst/>
                        <a:latin typeface="PT Serif" panose="020A0603040505020204" pitchFamily="18" charset="0"/>
                      </a:endParaRPr>
                    </a:p>
                  </a:txBody>
                  <a:tcPr marL="7620" marR="7620" marT="7620" marB="0" anchor="b">
                    <a:solidFill>
                      <a:schemeClr val="accent2"/>
                    </a:solidFill>
                  </a:tcPr>
                </a:tc>
                <a:tc>
                  <a:txBody>
                    <a:bodyPr/>
                    <a:lstStyle/>
                    <a:p>
                      <a:pPr algn="ctr" fontAlgn="b"/>
                      <a:r>
                        <a:rPr lang="es-MX" sz="1200" b="1" i="0" u="none" strike="noStrike" dirty="0" err="1">
                          <a:solidFill>
                            <a:srgbClr val="000000"/>
                          </a:solidFill>
                          <a:effectLst/>
                          <a:latin typeface="PT Serif" panose="020A0603040505020204" pitchFamily="18" charset="0"/>
                        </a:rPr>
                        <a:t>Galvanostatic</a:t>
                      </a:r>
                      <a:endParaRPr lang="es-MX" sz="1200" b="1" i="0" u="none" strike="noStrike" dirty="0">
                        <a:solidFill>
                          <a:srgbClr val="000000"/>
                        </a:solidFill>
                        <a:effectLst/>
                        <a:latin typeface="PT Serif" panose="020A0603040505020204" pitchFamily="18" charset="0"/>
                      </a:endParaRPr>
                    </a:p>
                  </a:txBody>
                  <a:tcPr marL="7620" marR="7620" marT="7620" marB="0" anchor="b">
                    <a:solidFill>
                      <a:schemeClr val="accent2"/>
                    </a:solidFill>
                  </a:tcPr>
                </a:tc>
                <a:extLst>
                  <a:ext uri="{0D108BD9-81ED-4DB2-BD59-A6C34878D82A}">
                    <a16:rowId xmlns:a16="http://schemas.microsoft.com/office/drawing/2014/main" val="2041861577"/>
                  </a:ext>
                </a:extLst>
              </a:tr>
              <a:tr h="231429">
                <a:tc>
                  <a:txBody>
                    <a:bodyPr/>
                    <a:lstStyle/>
                    <a:p>
                      <a:pPr algn="ctr" fontAlgn="b"/>
                      <a:r>
                        <a:rPr lang="es-MX" sz="1200" u="none" strike="noStrike" dirty="0" err="1">
                          <a:effectLst/>
                          <a:latin typeface="PT Serif" panose="020A0603040505020204" pitchFamily="18" charset="0"/>
                        </a:rPr>
                        <a:t>Mass</a:t>
                      </a:r>
                      <a:r>
                        <a:rPr lang="es-MX" sz="1200" u="none" strike="noStrike" dirty="0">
                          <a:effectLst/>
                          <a:latin typeface="PT Serif" panose="020A0603040505020204" pitchFamily="18" charset="0"/>
                        </a:rPr>
                        <a:t> (mg)</a:t>
                      </a:r>
                      <a:endParaRPr lang="es-MX" sz="1200" b="0" i="0" u="none" strike="noStrike" dirty="0">
                        <a:solidFill>
                          <a:srgbClr val="000000"/>
                        </a:solidFill>
                        <a:effectLst/>
                        <a:latin typeface="PT Serif" panose="020A0603040505020204" pitchFamily="18" charset="0"/>
                      </a:endParaRPr>
                    </a:p>
                  </a:txBody>
                  <a:tcPr marL="7620" marR="7620" marT="7620" marB="0" anchor="b"/>
                </a:tc>
                <a:tc>
                  <a:txBody>
                    <a:bodyPr/>
                    <a:lstStyle/>
                    <a:p>
                      <a:pPr algn="ctr" fontAlgn="b"/>
                      <a:r>
                        <a:rPr lang="es-MX" sz="1200" u="none" strike="noStrike" dirty="0">
                          <a:effectLst/>
                          <a:latin typeface="PT Serif" panose="020A0603040505020204" pitchFamily="18" charset="0"/>
                        </a:rPr>
                        <a:t>30.3±1.8</a:t>
                      </a:r>
                      <a:endParaRPr lang="es-MX" sz="1200" b="0" i="0" u="none" strike="noStrike" dirty="0">
                        <a:solidFill>
                          <a:srgbClr val="000000"/>
                        </a:solidFill>
                        <a:effectLst/>
                        <a:latin typeface="PT Serif" panose="020A0603040505020204" pitchFamily="18" charset="0"/>
                      </a:endParaRPr>
                    </a:p>
                  </a:txBody>
                  <a:tcPr marL="7620" marR="7620" marT="7620" marB="0" anchor="b"/>
                </a:tc>
                <a:tc>
                  <a:txBody>
                    <a:bodyPr/>
                    <a:lstStyle/>
                    <a:p>
                      <a:pPr algn="ctr" fontAlgn="b"/>
                      <a:r>
                        <a:rPr lang="es-MX" sz="1200" u="none" strike="noStrike" dirty="0">
                          <a:effectLst/>
                          <a:latin typeface="PT Serif" panose="020A0603040505020204" pitchFamily="18" charset="0"/>
                        </a:rPr>
                        <a:t>30.7±0.4</a:t>
                      </a:r>
                      <a:endParaRPr lang="es-MX" sz="1200" b="0" i="0" u="none" strike="noStrike" dirty="0">
                        <a:solidFill>
                          <a:srgbClr val="000000"/>
                        </a:solidFill>
                        <a:effectLst/>
                        <a:latin typeface="PT Serif" panose="020A0603040505020204" pitchFamily="18" charset="0"/>
                      </a:endParaRPr>
                    </a:p>
                  </a:txBody>
                  <a:tcPr marL="7620" marR="7620" marT="7620" marB="0" anchor="b"/>
                </a:tc>
                <a:extLst>
                  <a:ext uri="{0D108BD9-81ED-4DB2-BD59-A6C34878D82A}">
                    <a16:rowId xmlns:a16="http://schemas.microsoft.com/office/drawing/2014/main" val="166194736"/>
                  </a:ext>
                </a:extLst>
              </a:tr>
              <a:tr h="231429">
                <a:tc>
                  <a:txBody>
                    <a:bodyPr/>
                    <a:lstStyle/>
                    <a:p>
                      <a:pPr algn="ctr" fontAlgn="b"/>
                      <a:r>
                        <a:rPr lang="el-GR" sz="1200" u="none" strike="noStrike" dirty="0">
                          <a:effectLst/>
                          <a:latin typeface="PT Serif" panose="020A0603040505020204" pitchFamily="18" charset="0"/>
                        </a:rPr>
                        <a:t>ε (%) </a:t>
                      </a:r>
                      <a:endParaRPr lang="el-GR" sz="1200" b="0" i="0" u="none" strike="noStrike" dirty="0">
                        <a:solidFill>
                          <a:srgbClr val="000000"/>
                        </a:solidFill>
                        <a:effectLst/>
                        <a:latin typeface="PT Serif" panose="020A0603040505020204" pitchFamily="18" charset="0"/>
                      </a:endParaRPr>
                    </a:p>
                  </a:txBody>
                  <a:tcPr marL="7620" marR="7620" marT="7620" marB="0" anchor="b"/>
                </a:tc>
                <a:tc>
                  <a:txBody>
                    <a:bodyPr/>
                    <a:lstStyle/>
                    <a:p>
                      <a:pPr algn="ctr" fontAlgn="b"/>
                      <a:r>
                        <a:rPr lang="es-MX" sz="1200" u="none" strike="noStrike">
                          <a:effectLst/>
                          <a:latin typeface="PT Serif" panose="020A0603040505020204" pitchFamily="18" charset="0"/>
                        </a:rPr>
                        <a:t>75±3</a:t>
                      </a:r>
                      <a:endParaRPr lang="es-MX" sz="1200" b="0" i="0" u="none" strike="noStrike">
                        <a:solidFill>
                          <a:srgbClr val="000000"/>
                        </a:solidFill>
                        <a:effectLst/>
                        <a:latin typeface="PT Serif" panose="020A0603040505020204" pitchFamily="18" charset="0"/>
                      </a:endParaRPr>
                    </a:p>
                  </a:txBody>
                  <a:tcPr marL="7620" marR="7620" marT="7620" marB="0" anchor="b"/>
                </a:tc>
                <a:tc>
                  <a:txBody>
                    <a:bodyPr/>
                    <a:lstStyle/>
                    <a:p>
                      <a:pPr algn="ctr" fontAlgn="b"/>
                      <a:r>
                        <a:rPr lang="es-MX" sz="1200" u="none" strike="noStrike" dirty="0">
                          <a:effectLst/>
                          <a:latin typeface="PT Serif" panose="020A0603040505020204" pitchFamily="18" charset="0"/>
                        </a:rPr>
                        <a:t>84±1</a:t>
                      </a:r>
                      <a:endParaRPr lang="es-MX" sz="1200" b="0" i="0" u="none" strike="noStrike" dirty="0">
                        <a:solidFill>
                          <a:srgbClr val="000000"/>
                        </a:solidFill>
                        <a:effectLst/>
                        <a:latin typeface="PT Serif" panose="020A0603040505020204" pitchFamily="18" charset="0"/>
                      </a:endParaRPr>
                    </a:p>
                  </a:txBody>
                  <a:tcPr marL="7620" marR="7620" marT="7620" marB="0" anchor="b"/>
                </a:tc>
                <a:extLst>
                  <a:ext uri="{0D108BD9-81ED-4DB2-BD59-A6C34878D82A}">
                    <a16:rowId xmlns:a16="http://schemas.microsoft.com/office/drawing/2014/main" val="3597872690"/>
                  </a:ext>
                </a:extLst>
              </a:tr>
            </a:tbl>
          </a:graphicData>
        </a:graphic>
      </p:graphicFrame>
      <p:pic>
        <p:nvPicPr>
          <p:cNvPr id="7" name="Imagen 6">
            <a:extLst>
              <a:ext uri="{FF2B5EF4-FFF2-40B4-BE49-F238E27FC236}">
                <a16:creationId xmlns:a16="http://schemas.microsoft.com/office/drawing/2014/main" id="{3CC9890F-6D09-D6D8-6992-381588D0C692}"/>
              </a:ext>
            </a:extLst>
          </p:cNvPr>
          <p:cNvPicPr>
            <a:picLocks noChangeAspect="1"/>
          </p:cNvPicPr>
          <p:nvPr/>
        </p:nvPicPr>
        <p:blipFill rotWithShape="1">
          <a:blip r:embed="rId3"/>
          <a:srcRect l="8854" t="50961" r="50729" b="18340"/>
          <a:stretch/>
        </p:blipFill>
        <p:spPr>
          <a:xfrm>
            <a:off x="464199" y="1318983"/>
            <a:ext cx="5155551" cy="1289365"/>
          </a:xfrm>
          <a:prstGeom prst="rect">
            <a:avLst/>
          </a:prstGeom>
        </p:spPr>
      </p:pic>
      <p:pic>
        <p:nvPicPr>
          <p:cNvPr id="8" name="Imagen 7">
            <a:extLst>
              <a:ext uri="{FF2B5EF4-FFF2-40B4-BE49-F238E27FC236}">
                <a16:creationId xmlns:a16="http://schemas.microsoft.com/office/drawing/2014/main" id="{8FA01D68-5746-BB92-CEB0-240CFDE87063}"/>
              </a:ext>
            </a:extLst>
          </p:cNvPr>
          <p:cNvPicPr>
            <a:picLocks noChangeAspect="1"/>
          </p:cNvPicPr>
          <p:nvPr/>
        </p:nvPicPr>
        <p:blipFill rotWithShape="1">
          <a:blip r:embed="rId3"/>
          <a:srcRect l="8854" t="14885" r="50729" b="54417"/>
          <a:stretch/>
        </p:blipFill>
        <p:spPr>
          <a:xfrm>
            <a:off x="464198" y="2974128"/>
            <a:ext cx="5155551" cy="1289366"/>
          </a:xfrm>
          <a:prstGeom prst="rect">
            <a:avLst/>
          </a:prstGeom>
        </p:spPr>
      </p:pic>
      <p:sp>
        <p:nvSpPr>
          <p:cNvPr id="9" name="Marcador de texto 2">
            <a:extLst>
              <a:ext uri="{FF2B5EF4-FFF2-40B4-BE49-F238E27FC236}">
                <a16:creationId xmlns:a16="http://schemas.microsoft.com/office/drawing/2014/main" id="{48D91244-4DC6-4B4C-F43B-8F4F48000FD8}"/>
              </a:ext>
            </a:extLst>
          </p:cNvPr>
          <p:cNvSpPr>
            <a:spLocks noGrp="1"/>
          </p:cNvSpPr>
          <p:nvPr>
            <p:ph type="body" idx="1"/>
          </p:nvPr>
        </p:nvSpPr>
        <p:spPr>
          <a:xfrm>
            <a:off x="5826995" y="2707734"/>
            <a:ext cx="2976563" cy="1968743"/>
          </a:xfrm>
        </p:spPr>
        <p:txBody>
          <a:bodyPr/>
          <a:lstStyle/>
          <a:p>
            <a:pPr algn="just">
              <a:buFont typeface="Arial" panose="020B0604020202020204" pitchFamily="34" charset="0"/>
              <a:buChar char="•"/>
            </a:pPr>
            <a:r>
              <a:rPr lang="en-US" baseline="30000" dirty="0">
                <a:latin typeface="PT Serif" panose="020A0603040505020204" pitchFamily="18" charset="0"/>
              </a:rPr>
              <a:t>Appearance of the targets is very similar in both methods</a:t>
            </a:r>
          </a:p>
          <a:p>
            <a:pPr algn="just">
              <a:buFont typeface="Arial" panose="020B0604020202020204" pitchFamily="34" charset="0"/>
              <a:buChar char="•"/>
            </a:pPr>
            <a:r>
              <a:rPr lang="en-US" baseline="30000" dirty="0">
                <a:latin typeface="PT Serif" panose="020A0603040505020204" pitchFamily="18" charset="0"/>
              </a:rPr>
              <a:t>Better current efficiency is observed by using constant current</a:t>
            </a:r>
            <a:endParaRPr lang="es-MX" baseline="30000" dirty="0">
              <a:latin typeface="PT Serif" panose="020A0603040505020204" pitchFamily="18" charset="0"/>
            </a:endParaRPr>
          </a:p>
        </p:txBody>
      </p:sp>
      <p:sp>
        <p:nvSpPr>
          <p:cNvPr id="10" name="CuadroTexto 9">
            <a:extLst>
              <a:ext uri="{FF2B5EF4-FFF2-40B4-BE49-F238E27FC236}">
                <a16:creationId xmlns:a16="http://schemas.microsoft.com/office/drawing/2014/main" id="{4481B441-751F-E3E7-2104-73342396B122}"/>
              </a:ext>
            </a:extLst>
          </p:cNvPr>
          <p:cNvSpPr txBox="1"/>
          <p:nvPr/>
        </p:nvSpPr>
        <p:spPr>
          <a:xfrm>
            <a:off x="5826995" y="1275226"/>
            <a:ext cx="3112217" cy="461665"/>
          </a:xfrm>
          <a:prstGeom prst="rect">
            <a:avLst/>
          </a:prstGeom>
          <a:noFill/>
        </p:spPr>
        <p:txBody>
          <a:bodyPr wrap="square">
            <a:spAutoFit/>
          </a:bodyPr>
          <a:lstStyle/>
          <a:p>
            <a:pPr algn="just"/>
            <a:r>
              <a:rPr lang="es-MX" sz="1200" dirty="0">
                <a:solidFill>
                  <a:schemeClr val="bg1">
                    <a:lumMod val="25000"/>
                  </a:schemeClr>
                </a:solidFill>
                <a:latin typeface="PT Serif" panose="020A0603040505020204" pitchFamily="18" charset="0"/>
              </a:rPr>
              <a:t>Mass and current efficiency (n=3)</a:t>
            </a:r>
          </a:p>
          <a:p>
            <a:pPr algn="just"/>
            <a:r>
              <a:rPr lang="es-MX" sz="1200" dirty="0">
                <a:solidFill>
                  <a:schemeClr val="bg1">
                    <a:lumMod val="25000"/>
                  </a:schemeClr>
                </a:solidFill>
                <a:latin typeface="PT Serif" panose="020A0603040505020204" pitchFamily="18" charset="0"/>
              </a:rPr>
              <a:t> </a:t>
            </a:r>
          </a:p>
        </p:txBody>
      </p:sp>
      <p:sp>
        <p:nvSpPr>
          <p:cNvPr id="11" name="CuadroTexto 10">
            <a:extLst>
              <a:ext uri="{FF2B5EF4-FFF2-40B4-BE49-F238E27FC236}">
                <a16:creationId xmlns:a16="http://schemas.microsoft.com/office/drawing/2014/main" id="{0B55C8E3-6316-2BE3-0051-F653D6795642}"/>
              </a:ext>
            </a:extLst>
          </p:cNvPr>
          <p:cNvSpPr txBox="1"/>
          <p:nvPr/>
        </p:nvSpPr>
        <p:spPr>
          <a:xfrm>
            <a:off x="464198" y="2599179"/>
            <a:ext cx="5155551" cy="276999"/>
          </a:xfrm>
          <a:prstGeom prst="rect">
            <a:avLst/>
          </a:prstGeom>
          <a:noFill/>
        </p:spPr>
        <p:txBody>
          <a:bodyPr wrap="square">
            <a:spAutoFit/>
          </a:bodyPr>
          <a:lstStyle/>
          <a:p>
            <a:pPr algn="just"/>
            <a:r>
              <a:rPr lang="en-US" sz="1200" dirty="0" err="1">
                <a:solidFill>
                  <a:schemeClr val="bg1">
                    <a:lumMod val="25000"/>
                  </a:schemeClr>
                </a:solidFill>
                <a:latin typeface="PT Serif" panose="020A0603040505020204" pitchFamily="18" charset="0"/>
              </a:rPr>
              <a:t>Potentiostatic</a:t>
            </a:r>
            <a:r>
              <a:rPr lang="en-US" sz="1200" dirty="0">
                <a:solidFill>
                  <a:schemeClr val="bg1">
                    <a:lumMod val="25000"/>
                  </a:schemeClr>
                </a:solidFill>
                <a:latin typeface="PT Serif" panose="020A0603040505020204" pitchFamily="18" charset="0"/>
              </a:rPr>
              <a:t> method (</a:t>
            </a:r>
            <a:r>
              <a:rPr lang="en-US" sz="1200" b="1" i="1" dirty="0">
                <a:solidFill>
                  <a:schemeClr val="bg1">
                    <a:lumMod val="25000"/>
                  </a:schemeClr>
                </a:solidFill>
                <a:latin typeface="PT Serif" panose="020A0603040505020204" pitchFamily="18" charset="0"/>
              </a:rPr>
              <a:t>6V</a:t>
            </a:r>
            <a:r>
              <a:rPr lang="en-US" sz="1200" i="1" dirty="0">
                <a:solidFill>
                  <a:schemeClr val="bg1">
                    <a:lumMod val="25000"/>
                  </a:schemeClr>
                </a:solidFill>
                <a:latin typeface="PT Serif" panose="020A0603040505020204" pitchFamily="18" charset="0"/>
              </a:rPr>
              <a:t>) </a:t>
            </a:r>
            <a:endParaRPr lang="en-US" sz="1200" i="1" baseline="-25000" dirty="0">
              <a:solidFill>
                <a:schemeClr val="bg1">
                  <a:lumMod val="25000"/>
                </a:schemeClr>
              </a:solidFill>
              <a:latin typeface="PT Serif" panose="020A0603040505020204" pitchFamily="18" charset="0"/>
            </a:endParaRPr>
          </a:p>
        </p:txBody>
      </p:sp>
      <p:sp>
        <p:nvSpPr>
          <p:cNvPr id="12" name="CuadroTexto 11">
            <a:extLst>
              <a:ext uri="{FF2B5EF4-FFF2-40B4-BE49-F238E27FC236}">
                <a16:creationId xmlns:a16="http://schemas.microsoft.com/office/drawing/2014/main" id="{A2046E48-58CA-87E3-0AE3-AD9C5FBFDED1}"/>
              </a:ext>
            </a:extLst>
          </p:cNvPr>
          <p:cNvSpPr txBox="1"/>
          <p:nvPr/>
        </p:nvSpPr>
        <p:spPr>
          <a:xfrm>
            <a:off x="464198" y="4263494"/>
            <a:ext cx="5155551" cy="276999"/>
          </a:xfrm>
          <a:prstGeom prst="rect">
            <a:avLst/>
          </a:prstGeom>
          <a:noFill/>
        </p:spPr>
        <p:txBody>
          <a:bodyPr wrap="square">
            <a:spAutoFit/>
          </a:bodyPr>
          <a:lstStyle/>
          <a:p>
            <a:pPr algn="just"/>
            <a:r>
              <a:rPr lang="en-US" sz="1200" dirty="0">
                <a:solidFill>
                  <a:schemeClr val="bg1">
                    <a:lumMod val="25000"/>
                  </a:schemeClr>
                </a:solidFill>
                <a:latin typeface="PT Serif" panose="020A0603040505020204" pitchFamily="18" charset="0"/>
              </a:rPr>
              <a:t>Galvanostatic method (</a:t>
            </a:r>
            <a:r>
              <a:rPr lang="en-US" sz="1200" b="1" i="1" dirty="0">
                <a:solidFill>
                  <a:schemeClr val="bg1">
                    <a:lumMod val="25000"/>
                  </a:schemeClr>
                </a:solidFill>
                <a:latin typeface="PT Serif" panose="020A0603040505020204" pitchFamily="18" charset="0"/>
              </a:rPr>
              <a:t>90 mA</a:t>
            </a:r>
            <a:r>
              <a:rPr lang="en-US" sz="1200" i="1" dirty="0">
                <a:solidFill>
                  <a:schemeClr val="bg1">
                    <a:lumMod val="25000"/>
                  </a:schemeClr>
                </a:solidFill>
                <a:latin typeface="PT Serif" panose="020A0603040505020204" pitchFamily="18" charset="0"/>
              </a:rPr>
              <a:t>) </a:t>
            </a:r>
            <a:endParaRPr lang="en-US" sz="1200" i="1" baseline="-25000" dirty="0">
              <a:solidFill>
                <a:schemeClr val="bg1">
                  <a:lumMod val="25000"/>
                </a:schemeClr>
              </a:solidFill>
              <a:latin typeface="PT Serif" panose="020A0603040505020204" pitchFamily="18" charset="0"/>
            </a:endParaRPr>
          </a:p>
        </p:txBody>
      </p:sp>
      <p:sp>
        <p:nvSpPr>
          <p:cNvPr id="3" name="CuadroTexto 2">
            <a:extLst>
              <a:ext uri="{FF2B5EF4-FFF2-40B4-BE49-F238E27FC236}">
                <a16:creationId xmlns:a16="http://schemas.microsoft.com/office/drawing/2014/main" id="{3D9CDAFD-827F-DA1B-C1BF-5FA76A331669}"/>
              </a:ext>
            </a:extLst>
          </p:cNvPr>
          <p:cNvSpPr txBox="1"/>
          <p:nvPr/>
        </p:nvSpPr>
        <p:spPr>
          <a:xfrm>
            <a:off x="464198" y="1358349"/>
            <a:ext cx="503664" cy="307777"/>
          </a:xfrm>
          <a:prstGeom prst="rect">
            <a:avLst/>
          </a:prstGeom>
          <a:solidFill>
            <a:schemeClr val="tx2"/>
          </a:solidFill>
          <a:ln>
            <a:solidFill>
              <a:schemeClr val="tx2"/>
            </a:solidFill>
          </a:ln>
        </p:spPr>
        <p:txBody>
          <a:bodyPr wrap="none" rtlCol="0">
            <a:spAutoFit/>
          </a:bodyPr>
          <a:lstStyle/>
          <a:p>
            <a:r>
              <a:rPr lang="es-ES_tradnl" dirty="0">
                <a:solidFill>
                  <a:schemeClr val="tx1"/>
                </a:solidFill>
              </a:rPr>
              <a:t>10X</a:t>
            </a:r>
          </a:p>
        </p:txBody>
      </p:sp>
      <p:sp>
        <p:nvSpPr>
          <p:cNvPr id="6" name="CuadroTexto 5">
            <a:extLst>
              <a:ext uri="{FF2B5EF4-FFF2-40B4-BE49-F238E27FC236}">
                <a16:creationId xmlns:a16="http://schemas.microsoft.com/office/drawing/2014/main" id="{5E134FB3-987A-CDE3-ECFE-66728293357F}"/>
              </a:ext>
            </a:extLst>
          </p:cNvPr>
          <p:cNvSpPr txBox="1"/>
          <p:nvPr/>
        </p:nvSpPr>
        <p:spPr>
          <a:xfrm>
            <a:off x="464198" y="3017212"/>
            <a:ext cx="503664" cy="307777"/>
          </a:xfrm>
          <a:prstGeom prst="rect">
            <a:avLst/>
          </a:prstGeom>
          <a:solidFill>
            <a:schemeClr val="tx2"/>
          </a:solidFill>
          <a:ln>
            <a:solidFill>
              <a:schemeClr val="tx2"/>
            </a:solidFill>
          </a:ln>
        </p:spPr>
        <p:txBody>
          <a:bodyPr wrap="none" rtlCol="0">
            <a:spAutoFit/>
          </a:bodyPr>
          <a:lstStyle/>
          <a:p>
            <a:r>
              <a:rPr lang="es-ES_tradnl" dirty="0">
                <a:solidFill>
                  <a:schemeClr val="tx1"/>
                </a:solidFill>
              </a:rPr>
              <a:t>10X</a:t>
            </a:r>
          </a:p>
        </p:txBody>
      </p:sp>
      <p:sp>
        <p:nvSpPr>
          <p:cNvPr id="15" name="CuadroTexto 14">
            <a:extLst>
              <a:ext uri="{FF2B5EF4-FFF2-40B4-BE49-F238E27FC236}">
                <a16:creationId xmlns:a16="http://schemas.microsoft.com/office/drawing/2014/main" id="{7FBC498A-8BD8-AA14-CE54-E65F1784C9E5}"/>
              </a:ext>
            </a:extLst>
          </p:cNvPr>
          <p:cNvSpPr txBox="1"/>
          <p:nvPr/>
        </p:nvSpPr>
        <p:spPr>
          <a:xfrm>
            <a:off x="265415" y="751416"/>
            <a:ext cx="6560485" cy="338554"/>
          </a:xfrm>
          <a:prstGeom prst="rect">
            <a:avLst/>
          </a:prstGeom>
          <a:noFill/>
        </p:spPr>
        <p:txBody>
          <a:bodyPr wrap="square">
            <a:spAutoFit/>
          </a:bodyPr>
          <a:lstStyle/>
          <a:p>
            <a:pPr algn="ctr"/>
            <a:r>
              <a:rPr lang="en-US" sz="1600" b="1" dirty="0" err="1">
                <a:solidFill>
                  <a:schemeClr val="bg1">
                    <a:lumMod val="25000"/>
                  </a:schemeClr>
                </a:solidFill>
                <a:latin typeface="PT Serif" panose="020A0603040505020204" pitchFamily="18" charset="0"/>
              </a:rPr>
              <a:t>Potentiostatic</a:t>
            </a:r>
            <a:r>
              <a:rPr lang="en-US" sz="1600" b="1" dirty="0">
                <a:solidFill>
                  <a:schemeClr val="bg1">
                    <a:lumMod val="25000"/>
                  </a:schemeClr>
                </a:solidFill>
                <a:latin typeface="PT Serif" panose="020A0603040505020204" pitchFamily="18" charset="0"/>
              </a:rPr>
              <a:t> </a:t>
            </a:r>
            <a:r>
              <a:rPr lang="en-US" sz="1600" b="1" i="1" dirty="0">
                <a:solidFill>
                  <a:schemeClr val="bg1">
                    <a:lumMod val="25000"/>
                  </a:schemeClr>
                </a:solidFill>
                <a:latin typeface="PT Serif" panose="020A0603040505020204" pitchFamily="18" charset="0"/>
              </a:rPr>
              <a:t>vs</a:t>
            </a:r>
            <a:r>
              <a:rPr lang="en-US" sz="1600" b="1" dirty="0">
                <a:solidFill>
                  <a:schemeClr val="bg1">
                    <a:lumMod val="25000"/>
                  </a:schemeClr>
                </a:solidFill>
                <a:latin typeface="PT Serif" panose="020A0603040505020204" pitchFamily="18" charset="0"/>
              </a:rPr>
              <a:t> Galvanostatic method </a:t>
            </a:r>
            <a:r>
              <a:rPr lang="en-US" sz="1200" dirty="0">
                <a:solidFill>
                  <a:schemeClr val="bg1">
                    <a:lumMod val="25000"/>
                  </a:schemeClr>
                </a:solidFill>
                <a:latin typeface="PT Serif" panose="020A0603040505020204" pitchFamily="18" charset="0"/>
              </a:rPr>
              <a:t>(</a:t>
            </a:r>
            <a:r>
              <a:rPr lang="en-US" sz="1200" i="1" dirty="0">
                <a:solidFill>
                  <a:schemeClr val="bg1">
                    <a:lumMod val="25000"/>
                  </a:schemeClr>
                </a:solidFill>
                <a:latin typeface="PT Serif" panose="020A0603040505020204" pitchFamily="18" charset="0"/>
              </a:rPr>
              <a:t>200mg/ml of ZnCl</a:t>
            </a:r>
            <a:r>
              <a:rPr lang="en-US" sz="1200" i="1" baseline="-25000" dirty="0">
                <a:solidFill>
                  <a:schemeClr val="bg1">
                    <a:lumMod val="25000"/>
                  </a:schemeClr>
                </a:solidFill>
                <a:latin typeface="PT Serif" panose="020A0603040505020204" pitchFamily="18" charset="0"/>
              </a:rPr>
              <a:t>2 </a:t>
            </a:r>
            <a:r>
              <a:rPr lang="en-US" sz="1200" i="1" dirty="0">
                <a:solidFill>
                  <a:schemeClr val="bg1">
                    <a:lumMod val="25000"/>
                  </a:schemeClr>
                </a:solidFill>
                <a:latin typeface="PT Serif" panose="020A0603040505020204" pitchFamily="18" charset="0"/>
              </a:rPr>
              <a:t>, 20 min, </a:t>
            </a:r>
            <a:r>
              <a:rPr lang="en-US" sz="1200" b="1" dirty="0">
                <a:solidFill>
                  <a:schemeClr val="bg1">
                    <a:lumMod val="25000"/>
                  </a:schemeClr>
                </a:solidFill>
                <a:latin typeface="PT Serif" panose="020A0603040505020204" pitchFamily="18" charset="0"/>
              </a:rPr>
              <a:t>n=3</a:t>
            </a:r>
            <a:r>
              <a:rPr lang="en-US" sz="1200" dirty="0">
                <a:solidFill>
                  <a:schemeClr val="bg1">
                    <a:lumMod val="25000"/>
                  </a:schemeClr>
                </a:solidFill>
                <a:latin typeface="PT Serif" panose="020A0603040505020204" pitchFamily="18" charset="0"/>
              </a:rPr>
              <a:t>)</a:t>
            </a:r>
            <a:endParaRPr lang="en-US" sz="1200" i="1" baseline="-25000" dirty="0">
              <a:solidFill>
                <a:schemeClr val="bg1">
                  <a:lumMod val="25000"/>
                </a:schemeClr>
              </a:solidFill>
              <a:latin typeface="PT Serif" panose="020A0603040505020204" pitchFamily="18" charset="0"/>
            </a:endParaRPr>
          </a:p>
        </p:txBody>
      </p:sp>
    </p:spTree>
    <p:extLst>
      <p:ext uri="{BB962C8B-B14F-4D97-AF65-F5344CB8AC3E}">
        <p14:creationId xmlns:p14="http://schemas.microsoft.com/office/powerpoint/2010/main" val="3483990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3396F4-6817-F381-FB61-F6907A7135FC}"/>
              </a:ext>
            </a:extLst>
          </p:cNvPr>
          <p:cNvSpPr>
            <a:spLocks noGrp="1"/>
          </p:cNvSpPr>
          <p:nvPr>
            <p:ph type="title"/>
          </p:nvPr>
        </p:nvSpPr>
        <p:spPr/>
        <p:txBody>
          <a:bodyPr/>
          <a:lstStyle/>
          <a:p>
            <a:r>
              <a:rPr lang="en-US" sz="2000"/>
              <a:t>Results</a:t>
            </a:r>
          </a:p>
        </p:txBody>
      </p:sp>
      <p:sp>
        <p:nvSpPr>
          <p:cNvPr id="4" name="Marcador de número de diapositiva 3">
            <a:extLst>
              <a:ext uri="{FF2B5EF4-FFF2-40B4-BE49-F238E27FC236}">
                <a16:creationId xmlns:a16="http://schemas.microsoft.com/office/drawing/2014/main" id="{F2EAF137-AFD7-E063-F619-F68F64D46354}"/>
              </a:ext>
            </a:extLst>
          </p:cNvPr>
          <p:cNvSpPr>
            <a:spLocks noGrp="1"/>
          </p:cNvSpPr>
          <p:nvPr>
            <p:ph type="sldNum" idx="12"/>
          </p:nvPr>
        </p:nvSpPr>
        <p:spPr>
          <a:xfrm>
            <a:off x="4233333" y="4749851"/>
            <a:ext cx="613017" cy="393600"/>
          </a:xfrm>
        </p:spPr>
        <p:txBody>
          <a:bodyPr/>
          <a:lstStyle/>
          <a:p>
            <a:pPr marL="0" lvl="0" indent="0" algn="ctr" rtl="0">
              <a:spcBef>
                <a:spcPts val="0"/>
              </a:spcBef>
              <a:spcAft>
                <a:spcPts val="0"/>
              </a:spcAft>
              <a:buNone/>
            </a:pPr>
            <a:fld id="{00000000-1234-1234-1234-123412341234}" type="slidenum">
              <a:rPr lang="es-MX" smtClean="0"/>
              <a:t>11</a:t>
            </a:fld>
            <a:r>
              <a:rPr lang="es-MX" dirty="0"/>
              <a:t>/15</a:t>
            </a:r>
          </a:p>
        </p:txBody>
      </p:sp>
      <p:graphicFrame>
        <p:nvGraphicFramePr>
          <p:cNvPr id="5" name="Tabla 4">
            <a:extLst>
              <a:ext uri="{FF2B5EF4-FFF2-40B4-BE49-F238E27FC236}">
                <a16:creationId xmlns:a16="http://schemas.microsoft.com/office/drawing/2014/main" id="{FAFED793-11FA-AD4F-51A6-797973D2712E}"/>
              </a:ext>
            </a:extLst>
          </p:cNvPr>
          <p:cNvGraphicFramePr>
            <a:graphicFrameLocks noGrp="1"/>
          </p:cNvGraphicFramePr>
          <p:nvPr>
            <p:extLst>
              <p:ext uri="{D42A27DB-BD31-4B8C-83A1-F6EECF244321}">
                <p14:modId xmlns:p14="http://schemas.microsoft.com/office/powerpoint/2010/main" val="1461193560"/>
              </p:ext>
            </p:extLst>
          </p:nvPr>
        </p:nvGraphicFramePr>
        <p:xfrm>
          <a:off x="840498" y="1316113"/>
          <a:ext cx="4508500" cy="1537716"/>
        </p:xfrm>
        <a:graphic>
          <a:graphicData uri="http://schemas.openxmlformats.org/drawingml/2006/table">
            <a:tbl>
              <a:tblPr>
                <a:tableStyleId>{4E4EEC15-A9DF-411B-84D9-FE5B546B08F0}</a:tableStyleId>
              </a:tblPr>
              <a:tblGrid>
                <a:gridCol w="1130300">
                  <a:extLst>
                    <a:ext uri="{9D8B030D-6E8A-4147-A177-3AD203B41FA5}">
                      <a16:colId xmlns:a16="http://schemas.microsoft.com/office/drawing/2014/main" val="962371200"/>
                    </a:ext>
                  </a:extLst>
                </a:gridCol>
                <a:gridCol w="787400">
                  <a:extLst>
                    <a:ext uri="{9D8B030D-6E8A-4147-A177-3AD203B41FA5}">
                      <a16:colId xmlns:a16="http://schemas.microsoft.com/office/drawing/2014/main" val="4089953979"/>
                    </a:ext>
                  </a:extLst>
                </a:gridCol>
                <a:gridCol w="787400">
                  <a:extLst>
                    <a:ext uri="{9D8B030D-6E8A-4147-A177-3AD203B41FA5}">
                      <a16:colId xmlns:a16="http://schemas.microsoft.com/office/drawing/2014/main" val="1989276536"/>
                    </a:ext>
                  </a:extLst>
                </a:gridCol>
                <a:gridCol w="1016000">
                  <a:extLst>
                    <a:ext uri="{9D8B030D-6E8A-4147-A177-3AD203B41FA5}">
                      <a16:colId xmlns:a16="http://schemas.microsoft.com/office/drawing/2014/main" val="1630756780"/>
                    </a:ext>
                  </a:extLst>
                </a:gridCol>
                <a:gridCol w="787400">
                  <a:extLst>
                    <a:ext uri="{9D8B030D-6E8A-4147-A177-3AD203B41FA5}">
                      <a16:colId xmlns:a16="http://schemas.microsoft.com/office/drawing/2014/main" val="1341835421"/>
                    </a:ext>
                  </a:extLst>
                </a:gridCol>
              </a:tblGrid>
              <a:tr h="182880">
                <a:tc>
                  <a:txBody>
                    <a:bodyPr/>
                    <a:lstStyle/>
                    <a:p>
                      <a:pPr algn="ctr" fontAlgn="b">
                        <a:lnSpc>
                          <a:spcPct val="150000"/>
                        </a:lnSpc>
                      </a:pPr>
                      <a:r>
                        <a:rPr lang="en-US" sz="1100" b="1" u="none" strike="noStrike" noProof="0">
                          <a:effectLst/>
                          <a:latin typeface="PT Serif" panose="020A0603040505020204" pitchFamily="18" charset="0"/>
                        </a:rPr>
                        <a:t>Zn in solution (mg)</a:t>
                      </a:r>
                      <a:endParaRPr lang="en-US" sz="1100" b="1" i="0" u="none" strike="noStrike" noProof="0">
                        <a:solidFill>
                          <a:srgbClr val="000000"/>
                        </a:solidFill>
                        <a:effectLst/>
                        <a:latin typeface="PT Serif" panose="020A0603040505020204" pitchFamily="18" charset="0"/>
                      </a:endParaRPr>
                    </a:p>
                  </a:txBody>
                  <a:tcPr marL="7620" marR="7620" marT="7620" marB="0" anchor="ctr">
                    <a:solidFill>
                      <a:schemeClr val="accent2"/>
                    </a:solidFill>
                  </a:tcPr>
                </a:tc>
                <a:tc>
                  <a:txBody>
                    <a:bodyPr/>
                    <a:lstStyle/>
                    <a:p>
                      <a:pPr algn="ctr" fontAlgn="b">
                        <a:lnSpc>
                          <a:spcPct val="150000"/>
                        </a:lnSpc>
                      </a:pPr>
                      <a:r>
                        <a:rPr lang="en-US" sz="1100" b="1" u="none" strike="noStrike" noProof="0" dirty="0" err="1">
                          <a:effectLst/>
                          <a:latin typeface="PT Serif" panose="020A0603040505020204" pitchFamily="18" charset="0"/>
                        </a:rPr>
                        <a:t>pH</a:t>
                      </a:r>
                      <a:r>
                        <a:rPr lang="en-US" sz="1100" b="1" u="none" strike="noStrike" baseline="-25000" noProof="0" dirty="0" err="1">
                          <a:effectLst/>
                          <a:latin typeface="PT Serif" panose="020A0603040505020204" pitchFamily="18" charset="0"/>
                        </a:rPr>
                        <a:t>i</a:t>
                      </a:r>
                      <a:endParaRPr lang="en-US" sz="1100" b="1" i="0" u="none" strike="noStrike" baseline="-25000" noProof="0" dirty="0">
                        <a:solidFill>
                          <a:srgbClr val="000000"/>
                        </a:solidFill>
                        <a:effectLst/>
                        <a:latin typeface="PT Serif" panose="020A0603040505020204" pitchFamily="18" charset="0"/>
                      </a:endParaRPr>
                    </a:p>
                  </a:txBody>
                  <a:tcPr marL="7620" marR="7620" marT="7620" marB="0" anchor="ctr">
                    <a:solidFill>
                      <a:schemeClr val="accent2"/>
                    </a:solidFill>
                  </a:tcPr>
                </a:tc>
                <a:tc>
                  <a:txBody>
                    <a:bodyPr/>
                    <a:lstStyle/>
                    <a:p>
                      <a:pPr algn="ctr" fontAlgn="b">
                        <a:lnSpc>
                          <a:spcPct val="150000"/>
                        </a:lnSpc>
                      </a:pPr>
                      <a:r>
                        <a:rPr lang="en-US" sz="1100" b="1" u="none" strike="noStrike" noProof="0" dirty="0" err="1">
                          <a:effectLst/>
                          <a:latin typeface="PT Serif" panose="020A0603040505020204" pitchFamily="18" charset="0"/>
                        </a:rPr>
                        <a:t>pH</a:t>
                      </a:r>
                      <a:r>
                        <a:rPr lang="en-US" sz="1100" b="1" u="none" strike="noStrike" baseline="-25000" noProof="0" dirty="0" err="1">
                          <a:effectLst/>
                          <a:latin typeface="PT Serif" panose="020A0603040505020204" pitchFamily="18" charset="0"/>
                        </a:rPr>
                        <a:t>f</a:t>
                      </a:r>
                      <a:endParaRPr lang="en-US" sz="1100" b="1" i="0" u="none" strike="noStrike" baseline="-25000" noProof="0" dirty="0">
                        <a:solidFill>
                          <a:srgbClr val="000000"/>
                        </a:solidFill>
                        <a:effectLst/>
                        <a:latin typeface="PT Serif" panose="020A0603040505020204" pitchFamily="18" charset="0"/>
                      </a:endParaRPr>
                    </a:p>
                  </a:txBody>
                  <a:tcPr marL="7620" marR="7620" marT="7620" marB="0" anchor="ctr">
                    <a:solidFill>
                      <a:schemeClr val="accent2"/>
                    </a:solidFill>
                  </a:tcPr>
                </a:tc>
                <a:tc>
                  <a:txBody>
                    <a:bodyPr/>
                    <a:lstStyle/>
                    <a:p>
                      <a:pPr algn="ctr" fontAlgn="b">
                        <a:lnSpc>
                          <a:spcPct val="150000"/>
                        </a:lnSpc>
                      </a:pPr>
                      <a:r>
                        <a:rPr lang="en-US" sz="1100" b="1" u="none" strike="noStrike" noProof="0">
                          <a:effectLst/>
                          <a:latin typeface="PT Serif" panose="020A0603040505020204" pitchFamily="18" charset="0"/>
                        </a:rPr>
                        <a:t>Zn on target (mg)</a:t>
                      </a:r>
                      <a:endParaRPr lang="en-US" sz="1100" b="1" i="0" u="none" strike="noStrike" noProof="0">
                        <a:solidFill>
                          <a:srgbClr val="000000"/>
                        </a:solidFill>
                        <a:effectLst/>
                        <a:latin typeface="PT Serif" panose="020A0603040505020204" pitchFamily="18" charset="0"/>
                      </a:endParaRPr>
                    </a:p>
                  </a:txBody>
                  <a:tcPr marL="7620" marR="7620" marT="7620" marB="0" anchor="ctr">
                    <a:solidFill>
                      <a:schemeClr val="accent2"/>
                    </a:solidFill>
                  </a:tcPr>
                </a:tc>
                <a:tc>
                  <a:txBody>
                    <a:bodyPr/>
                    <a:lstStyle/>
                    <a:p>
                      <a:pPr algn="ctr" fontAlgn="b">
                        <a:lnSpc>
                          <a:spcPct val="150000"/>
                        </a:lnSpc>
                      </a:pPr>
                      <a:r>
                        <a:rPr lang="en-US" sz="1100" b="1" i="0" u="none" strike="noStrike" noProof="0">
                          <a:solidFill>
                            <a:srgbClr val="000000"/>
                          </a:solidFill>
                          <a:effectLst/>
                          <a:latin typeface="PT Serif" panose="020A0603040505020204" pitchFamily="18" charset="0"/>
                        </a:rPr>
                        <a:t>ε (%) </a:t>
                      </a:r>
                    </a:p>
                  </a:txBody>
                  <a:tcPr marL="7620" marR="7620" marT="7620" marB="0" anchor="ctr">
                    <a:solidFill>
                      <a:schemeClr val="accent2"/>
                    </a:solidFill>
                  </a:tcPr>
                </a:tc>
                <a:extLst>
                  <a:ext uri="{0D108BD9-81ED-4DB2-BD59-A6C34878D82A}">
                    <a16:rowId xmlns:a16="http://schemas.microsoft.com/office/drawing/2014/main" val="634753769"/>
                  </a:ext>
                </a:extLst>
              </a:tr>
              <a:tr h="182880">
                <a:tc>
                  <a:txBody>
                    <a:bodyPr/>
                    <a:lstStyle/>
                    <a:p>
                      <a:pPr algn="ctr" fontAlgn="b">
                        <a:lnSpc>
                          <a:spcPct val="150000"/>
                        </a:lnSpc>
                      </a:pPr>
                      <a:r>
                        <a:rPr lang="en-US" sz="1100" u="none" strike="noStrike" noProof="0">
                          <a:effectLst/>
                          <a:latin typeface="PT Serif" panose="020A0603040505020204" pitchFamily="18" charset="0"/>
                        </a:rPr>
                        <a:t>101.3</a:t>
                      </a:r>
                      <a:endParaRPr lang="en-US" sz="1100" b="0" i="0" u="none" strike="noStrike" noProof="0">
                        <a:solidFill>
                          <a:srgbClr val="000000"/>
                        </a:solidFill>
                        <a:effectLst/>
                        <a:latin typeface="PT Serif" panose="020A0603040505020204" pitchFamily="18" charset="0"/>
                      </a:endParaRPr>
                    </a:p>
                  </a:txBody>
                  <a:tcPr marL="7620" marR="7620" marT="7620" marB="0" anchor="b"/>
                </a:tc>
                <a:tc>
                  <a:txBody>
                    <a:bodyPr/>
                    <a:lstStyle/>
                    <a:p>
                      <a:pPr algn="ctr" fontAlgn="b">
                        <a:lnSpc>
                          <a:spcPct val="150000"/>
                        </a:lnSpc>
                      </a:pPr>
                      <a:r>
                        <a:rPr lang="en-US" sz="1100" u="none" strike="noStrike" noProof="0">
                          <a:effectLst/>
                          <a:latin typeface="PT Serif" panose="020A0603040505020204" pitchFamily="18" charset="0"/>
                        </a:rPr>
                        <a:t>1.4</a:t>
                      </a:r>
                      <a:endParaRPr lang="en-US" sz="1100" b="0" i="0" u="none" strike="noStrike" noProof="0">
                        <a:solidFill>
                          <a:srgbClr val="000000"/>
                        </a:solidFill>
                        <a:effectLst/>
                        <a:latin typeface="PT Serif" panose="020A0603040505020204" pitchFamily="18" charset="0"/>
                      </a:endParaRPr>
                    </a:p>
                  </a:txBody>
                  <a:tcPr marL="7620" marR="7620" marT="7620" marB="0" anchor="b"/>
                </a:tc>
                <a:tc>
                  <a:txBody>
                    <a:bodyPr/>
                    <a:lstStyle/>
                    <a:p>
                      <a:pPr algn="ctr" fontAlgn="b">
                        <a:lnSpc>
                          <a:spcPct val="150000"/>
                        </a:lnSpc>
                      </a:pPr>
                      <a:r>
                        <a:rPr lang="en-US" sz="1100" u="none" strike="noStrike" noProof="0">
                          <a:effectLst/>
                          <a:latin typeface="PT Serif" panose="020A0603040505020204" pitchFamily="18" charset="0"/>
                        </a:rPr>
                        <a:t>1.4</a:t>
                      </a:r>
                      <a:endParaRPr lang="en-US" sz="1100" b="0" i="0" u="none" strike="noStrike" noProof="0">
                        <a:solidFill>
                          <a:srgbClr val="000000"/>
                        </a:solidFill>
                        <a:effectLst/>
                        <a:latin typeface="PT Serif" panose="020A0603040505020204" pitchFamily="18" charset="0"/>
                      </a:endParaRPr>
                    </a:p>
                  </a:txBody>
                  <a:tcPr marL="7620" marR="7620" marT="7620" marB="0" anchor="b"/>
                </a:tc>
                <a:tc>
                  <a:txBody>
                    <a:bodyPr/>
                    <a:lstStyle/>
                    <a:p>
                      <a:pPr algn="ctr" fontAlgn="b">
                        <a:lnSpc>
                          <a:spcPct val="150000"/>
                        </a:lnSpc>
                      </a:pPr>
                      <a:r>
                        <a:rPr lang="en-US" sz="1100" u="none" strike="noStrike" noProof="0">
                          <a:effectLst/>
                          <a:latin typeface="PT Serif" panose="020A0603040505020204" pitchFamily="18" charset="0"/>
                        </a:rPr>
                        <a:t>17.2</a:t>
                      </a:r>
                      <a:endParaRPr lang="en-US" sz="1100" b="0" i="0" u="none" strike="noStrike" noProof="0">
                        <a:solidFill>
                          <a:srgbClr val="000000"/>
                        </a:solidFill>
                        <a:effectLst/>
                        <a:latin typeface="PT Serif" panose="020A0603040505020204" pitchFamily="18" charset="0"/>
                      </a:endParaRPr>
                    </a:p>
                  </a:txBody>
                  <a:tcPr marL="7620" marR="7620" marT="7620" marB="0" anchor="b"/>
                </a:tc>
                <a:tc>
                  <a:txBody>
                    <a:bodyPr/>
                    <a:lstStyle/>
                    <a:p>
                      <a:pPr algn="ctr" fontAlgn="b">
                        <a:lnSpc>
                          <a:spcPct val="150000"/>
                        </a:lnSpc>
                      </a:pPr>
                      <a:r>
                        <a:rPr lang="en-US" sz="1100" u="none" strike="noStrike" noProof="0">
                          <a:effectLst/>
                          <a:latin typeface="PT Serif" panose="020A0603040505020204" pitchFamily="18" charset="0"/>
                        </a:rPr>
                        <a:t>86</a:t>
                      </a:r>
                      <a:endParaRPr lang="en-US" sz="1100" b="0" i="0" u="none" strike="noStrike" noProof="0">
                        <a:solidFill>
                          <a:srgbClr val="000000"/>
                        </a:solidFill>
                        <a:effectLst/>
                        <a:latin typeface="PT Serif" panose="020A0603040505020204" pitchFamily="18" charset="0"/>
                      </a:endParaRPr>
                    </a:p>
                  </a:txBody>
                  <a:tcPr marL="7620" marR="7620" marT="7620" marB="0" anchor="b"/>
                </a:tc>
                <a:extLst>
                  <a:ext uri="{0D108BD9-81ED-4DB2-BD59-A6C34878D82A}">
                    <a16:rowId xmlns:a16="http://schemas.microsoft.com/office/drawing/2014/main" val="3947172058"/>
                  </a:ext>
                </a:extLst>
              </a:tr>
              <a:tr h="182880">
                <a:tc>
                  <a:txBody>
                    <a:bodyPr/>
                    <a:lstStyle/>
                    <a:p>
                      <a:pPr algn="ctr" fontAlgn="b">
                        <a:lnSpc>
                          <a:spcPct val="150000"/>
                        </a:lnSpc>
                      </a:pPr>
                      <a:r>
                        <a:rPr lang="en-US" sz="1100" u="none" strike="noStrike" noProof="0">
                          <a:effectLst/>
                          <a:latin typeface="PT Serif" panose="020A0603040505020204" pitchFamily="18" charset="0"/>
                        </a:rPr>
                        <a:t>84.1</a:t>
                      </a:r>
                      <a:endParaRPr lang="en-US" sz="1100" b="0" i="0" u="none" strike="noStrike" noProof="0">
                        <a:solidFill>
                          <a:srgbClr val="000000"/>
                        </a:solidFill>
                        <a:effectLst/>
                        <a:latin typeface="PT Serif" panose="020A0603040505020204" pitchFamily="18" charset="0"/>
                      </a:endParaRPr>
                    </a:p>
                  </a:txBody>
                  <a:tcPr marL="7620" marR="7620" marT="7620" marB="0" anchor="b"/>
                </a:tc>
                <a:tc>
                  <a:txBody>
                    <a:bodyPr/>
                    <a:lstStyle/>
                    <a:p>
                      <a:pPr algn="ctr" fontAlgn="b">
                        <a:lnSpc>
                          <a:spcPct val="150000"/>
                        </a:lnSpc>
                      </a:pPr>
                      <a:r>
                        <a:rPr lang="en-US" sz="1100" u="none" strike="noStrike" noProof="0">
                          <a:effectLst/>
                          <a:latin typeface="PT Serif" panose="020A0603040505020204" pitchFamily="18" charset="0"/>
                        </a:rPr>
                        <a:t>1.4</a:t>
                      </a:r>
                      <a:endParaRPr lang="en-US" sz="1100" b="0" i="0" u="none" strike="noStrike" noProof="0">
                        <a:solidFill>
                          <a:srgbClr val="000000"/>
                        </a:solidFill>
                        <a:effectLst/>
                        <a:latin typeface="PT Serif" panose="020A0603040505020204" pitchFamily="18" charset="0"/>
                      </a:endParaRPr>
                    </a:p>
                  </a:txBody>
                  <a:tcPr marL="7620" marR="7620" marT="7620" marB="0" anchor="b"/>
                </a:tc>
                <a:tc>
                  <a:txBody>
                    <a:bodyPr/>
                    <a:lstStyle/>
                    <a:p>
                      <a:pPr algn="ctr" fontAlgn="b">
                        <a:lnSpc>
                          <a:spcPct val="150000"/>
                        </a:lnSpc>
                      </a:pPr>
                      <a:r>
                        <a:rPr lang="en-US" sz="1100" u="none" strike="noStrike" noProof="0">
                          <a:effectLst/>
                          <a:latin typeface="PT Serif" panose="020A0603040505020204" pitchFamily="18" charset="0"/>
                        </a:rPr>
                        <a:t>1.4</a:t>
                      </a:r>
                      <a:endParaRPr lang="en-US" sz="1100" b="0" i="0" u="none" strike="noStrike" noProof="0">
                        <a:solidFill>
                          <a:srgbClr val="000000"/>
                        </a:solidFill>
                        <a:effectLst/>
                        <a:latin typeface="PT Serif" panose="020A0603040505020204" pitchFamily="18" charset="0"/>
                      </a:endParaRPr>
                    </a:p>
                  </a:txBody>
                  <a:tcPr marL="7620" marR="7620" marT="7620" marB="0" anchor="b"/>
                </a:tc>
                <a:tc>
                  <a:txBody>
                    <a:bodyPr/>
                    <a:lstStyle/>
                    <a:p>
                      <a:pPr algn="ctr" fontAlgn="b">
                        <a:lnSpc>
                          <a:spcPct val="150000"/>
                        </a:lnSpc>
                      </a:pPr>
                      <a:r>
                        <a:rPr lang="en-US" sz="1100" u="none" strike="noStrike" noProof="0">
                          <a:effectLst/>
                          <a:latin typeface="PT Serif" panose="020A0603040505020204" pitchFamily="18" charset="0"/>
                        </a:rPr>
                        <a:t>17.4</a:t>
                      </a:r>
                      <a:endParaRPr lang="en-US" sz="1100" b="0" i="0" u="none" strike="noStrike" noProof="0">
                        <a:solidFill>
                          <a:srgbClr val="000000"/>
                        </a:solidFill>
                        <a:effectLst/>
                        <a:latin typeface="PT Serif" panose="020A0603040505020204" pitchFamily="18" charset="0"/>
                      </a:endParaRPr>
                    </a:p>
                  </a:txBody>
                  <a:tcPr marL="7620" marR="7620" marT="7620" marB="0" anchor="b"/>
                </a:tc>
                <a:tc>
                  <a:txBody>
                    <a:bodyPr/>
                    <a:lstStyle/>
                    <a:p>
                      <a:pPr algn="ctr" fontAlgn="b">
                        <a:lnSpc>
                          <a:spcPct val="150000"/>
                        </a:lnSpc>
                      </a:pPr>
                      <a:r>
                        <a:rPr lang="en-US" sz="1100" u="none" strike="noStrike" noProof="0">
                          <a:effectLst/>
                          <a:latin typeface="PT Serif" panose="020A0603040505020204" pitchFamily="18" charset="0"/>
                        </a:rPr>
                        <a:t>87</a:t>
                      </a:r>
                      <a:endParaRPr lang="en-US" sz="1100" b="0" i="0" u="none" strike="noStrike" noProof="0">
                        <a:solidFill>
                          <a:srgbClr val="000000"/>
                        </a:solidFill>
                        <a:effectLst/>
                        <a:latin typeface="PT Serif" panose="020A0603040505020204" pitchFamily="18" charset="0"/>
                      </a:endParaRPr>
                    </a:p>
                  </a:txBody>
                  <a:tcPr marL="7620" marR="7620" marT="7620" marB="0" anchor="b"/>
                </a:tc>
                <a:extLst>
                  <a:ext uri="{0D108BD9-81ED-4DB2-BD59-A6C34878D82A}">
                    <a16:rowId xmlns:a16="http://schemas.microsoft.com/office/drawing/2014/main" val="1129310923"/>
                  </a:ext>
                </a:extLst>
              </a:tr>
              <a:tr h="182880">
                <a:tc>
                  <a:txBody>
                    <a:bodyPr/>
                    <a:lstStyle/>
                    <a:p>
                      <a:pPr algn="ctr" fontAlgn="b">
                        <a:lnSpc>
                          <a:spcPct val="150000"/>
                        </a:lnSpc>
                      </a:pPr>
                      <a:r>
                        <a:rPr lang="en-US" sz="1100" u="none" strike="noStrike" noProof="0">
                          <a:effectLst/>
                          <a:latin typeface="PT Serif" panose="020A0603040505020204" pitchFamily="18" charset="0"/>
                        </a:rPr>
                        <a:t>66.7</a:t>
                      </a:r>
                      <a:endParaRPr lang="en-US" sz="1100" b="0" i="0" u="none" strike="noStrike" noProof="0">
                        <a:solidFill>
                          <a:srgbClr val="000000"/>
                        </a:solidFill>
                        <a:effectLst/>
                        <a:latin typeface="PT Serif" panose="020A0603040505020204" pitchFamily="18" charset="0"/>
                      </a:endParaRPr>
                    </a:p>
                  </a:txBody>
                  <a:tcPr marL="7620" marR="7620" marT="7620" marB="0" anchor="b"/>
                </a:tc>
                <a:tc>
                  <a:txBody>
                    <a:bodyPr/>
                    <a:lstStyle/>
                    <a:p>
                      <a:pPr algn="ctr" fontAlgn="b">
                        <a:lnSpc>
                          <a:spcPct val="150000"/>
                        </a:lnSpc>
                      </a:pPr>
                      <a:r>
                        <a:rPr lang="en-US" sz="1100" u="none" strike="noStrike" noProof="0">
                          <a:effectLst/>
                          <a:latin typeface="PT Serif" panose="020A0603040505020204" pitchFamily="18" charset="0"/>
                        </a:rPr>
                        <a:t>1.4</a:t>
                      </a:r>
                      <a:endParaRPr lang="en-US" sz="1100" b="0" i="0" u="none" strike="noStrike" noProof="0">
                        <a:solidFill>
                          <a:srgbClr val="000000"/>
                        </a:solidFill>
                        <a:effectLst/>
                        <a:latin typeface="PT Serif" panose="020A0603040505020204" pitchFamily="18" charset="0"/>
                      </a:endParaRPr>
                    </a:p>
                  </a:txBody>
                  <a:tcPr marL="7620" marR="7620" marT="7620" marB="0" anchor="b"/>
                </a:tc>
                <a:tc>
                  <a:txBody>
                    <a:bodyPr/>
                    <a:lstStyle/>
                    <a:p>
                      <a:pPr algn="ctr" fontAlgn="b">
                        <a:lnSpc>
                          <a:spcPct val="150000"/>
                        </a:lnSpc>
                      </a:pPr>
                      <a:r>
                        <a:rPr lang="en-US" sz="1100" u="none" strike="noStrike" noProof="0">
                          <a:effectLst/>
                          <a:latin typeface="PT Serif" panose="020A0603040505020204" pitchFamily="18" charset="0"/>
                        </a:rPr>
                        <a:t>1.5</a:t>
                      </a:r>
                      <a:endParaRPr lang="en-US" sz="1100" b="0" i="0" u="none" strike="noStrike" noProof="0">
                        <a:solidFill>
                          <a:srgbClr val="000000"/>
                        </a:solidFill>
                        <a:effectLst/>
                        <a:latin typeface="PT Serif" panose="020A0603040505020204" pitchFamily="18" charset="0"/>
                      </a:endParaRPr>
                    </a:p>
                  </a:txBody>
                  <a:tcPr marL="7620" marR="7620" marT="7620" marB="0" anchor="b"/>
                </a:tc>
                <a:tc>
                  <a:txBody>
                    <a:bodyPr/>
                    <a:lstStyle/>
                    <a:p>
                      <a:pPr algn="ctr" fontAlgn="b">
                        <a:lnSpc>
                          <a:spcPct val="150000"/>
                        </a:lnSpc>
                      </a:pPr>
                      <a:r>
                        <a:rPr lang="en-US" sz="1100" u="none" strike="noStrike" noProof="0">
                          <a:effectLst/>
                          <a:latin typeface="PT Serif" panose="020A0603040505020204" pitchFamily="18" charset="0"/>
                        </a:rPr>
                        <a:t>16.2</a:t>
                      </a:r>
                      <a:endParaRPr lang="en-US" sz="1100" b="0" i="0" u="none" strike="noStrike" noProof="0">
                        <a:solidFill>
                          <a:srgbClr val="000000"/>
                        </a:solidFill>
                        <a:effectLst/>
                        <a:latin typeface="PT Serif" panose="020A0603040505020204" pitchFamily="18" charset="0"/>
                      </a:endParaRPr>
                    </a:p>
                  </a:txBody>
                  <a:tcPr marL="7620" marR="7620" marT="7620" marB="0" anchor="b"/>
                </a:tc>
                <a:tc>
                  <a:txBody>
                    <a:bodyPr/>
                    <a:lstStyle/>
                    <a:p>
                      <a:pPr algn="ctr" fontAlgn="b">
                        <a:lnSpc>
                          <a:spcPct val="150000"/>
                        </a:lnSpc>
                      </a:pPr>
                      <a:r>
                        <a:rPr lang="en-US" sz="1100" u="none" strike="noStrike" noProof="0">
                          <a:effectLst/>
                          <a:latin typeface="PT Serif" panose="020A0603040505020204" pitchFamily="18" charset="0"/>
                        </a:rPr>
                        <a:t>81</a:t>
                      </a:r>
                      <a:endParaRPr lang="en-US" sz="1100" b="0" i="0" u="none" strike="noStrike" noProof="0">
                        <a:solidFill>
                          <a:srgbClr val="000000"/>
                        </a:solidFill>
                        <a:effectLst/>
                        <a:latin typeface="PT Serif" panose="020A0603040505020204" pitchFamily="18" charset="0"/>
                      </a:endParaRPr>
                    </a:p>
                  </a:txBody>
                  <a:tcPr marL="7620" marR="7620" marT="7620" marB="0" anchor="b"/>
                </a:tc>
                <a:extLst>
                  <a:ext uri="{0D108BD9-81ED-4DB2-BD59-A6C34878D82A}">
                    <a16:rowId xmlns:a16="http://schemas.microsoft.com/office/drawing/2014/main" val="2551405201"/>
                  </a:ext>
                </a:extLst>
              </a:tr>
              <a:tr h="182880">
                <a:tc>
                  <a:txBody>
                    <a:bodyPr/>
                    <a:lstStyle/>
                    <a:p>
                      <a:pPr algn="ctr" fontAlgn="b">
                        <a:lnSpc>
                          <a:spcPct val="150000"/>
                        </a:lnSpc>
                      </a:pPr>
                      <a:r>
                        <a:rPr lang="en-US" sz="1100" u="none" strike="noStrike" noProof="0">
                          <a:effectLst/>
                          <a:latin typeface="PT Serif" panose="020A0603040505020204" pitchFamily="18" charset="0"/>
                        </a:rPr>
                        <a:t>50.5</a:t>
                      </a:r>
                      <a:endParaRPr lang="en-US" sz="1100" b="0" i="0" u="none" strike="noStrike" noProof="0">
                        <a:solidFill>
                          <a:srgbClr val="000000"/>
                        </a:solidFill>
                        <a:effectLst/>
                        <a:latin typeface="PT Serif" panose="020A0603040505020204" pitchFamily="18" charset="0"/>
                      </a:endParaRPr>
                    </a:p>
                  </a:txBody>
                  <a:tcPr marL="7620" marR="7620" marT="7620" marB="0" anchor="b"/>
                </a:tc>
                <a:tc>
                  <a:txBody>
                    <a:bodyPr/>
                    <a:lstStyle/>
                    <a:p>
                      <a:pPr algn="ctr" fontAlgn="b">
                        <a:lnSpc>
                          <a:spcPct val="150000"/>
                        </a:lnSpc>
                      </a:pPr>
                      <a:r>
                        <a:rPr lang="en-US" sz="1100" u="none" strike="noStrike" noProof="0">
                          <a:effectLst/>
                          <a:latin typeface="PT Serif" panose="020A0603040505020204" pitchFamily="18" charset="0"/>
                        </a:rPr>
                        <a:t>1.4</a:t>
                      </a:r>
                      <a:endParaRPr lang="en-US" sz="1100" b="0" i="0" u="none" strike="noStrike" noProof="0">
                        <a:solidFill>
                          <a:srgbClr val="000000"/>
                        </a:solidFill>
                        <a:effectLst/>
                        <a:latin typeface="PT Serif" panose="020A0603040505020204" pitchFamily="18" charset="0"/>
                      </a:endParaRPr>
                    </a:p>
                  </a:txBody>
                  <a:tcPr marL="7620" marR="7620" marT="7620" marB="0" anchor="b"/>
                </a:tc>
                <a:tc>
                  <a:txBody>
                    <a:bodyPr/>
                    <a:lstStyle/>
                    <a:p>
                      <a:pPr algn="ctr" fontAlgn="b">
                        <a:lnSpc>
                          <a:spcPct val="150000"/>
                        </a:lnSpc>
                      </a:pPr>
                      <a:r>
                        <a:rPr lang="en-US" sz="1100" u="none" strike="noStrike" noProof="0">
                          <a:effectLst/>
                          <a:latin typeface="PT Serif" panose="020A0603040505020204" pitchFamily="18" charset="0"/>
                        </a:rPr>
                        <a:t>1.5</a:t>
                      </a:r>
                      <a:endParaRPr lang="en-US" sz="1100" b="0" i="0" u="none" strike="noStrike" noProof="0">
                        <a:solidFill>
                          <a:srgbClr val="000000"/>
                        </a:solidFill>
                        <a:effectLst/>
                        <a:latin typeface="PT Serif" panose="020A0603040505020204" pitchFamily="18" charset="0"/>
                      </a:endParaRPr>
                    </a:p>
                  </a:txBody>
                  <a:tcPr marL="7620" marR="7620" marT="7620" marB="0" anchor="b"/>
                </a:tc>
                <a:tc>
                  <a:txBody>
                    <a:bodyPr/>
                    <a:lstStyle/>
                    <a:p>
                      <a:pPr algn="ctr" fontAlgn="b">
                        <a:lnSpc>
                          <a:spcPct val="150000"/>
                        </a:lnSpc>
                      </a:pPr>
                      <a:r>
                        <a:rPr lang="en-US" sz="1100" u="none" strike="noStrike" noProof="0">
                          <a:effectLst/>
                          <a:latin typeface="PT Serif" panose="020A0603040505020204" pitchFamily="18" charset="0"/>
                        </a:rPr>
                        <a:t>14.4</a:t>
                      </a:r>
                      <a:endParaRPr lang="en-US" sz="1100" b="0" i="0" u="none" strike="noStrike" noProof="0">
                        <a:solidFill>
                          <a:srgbClr val="000000"/>
                        </a:solidFill>
                        <a:effectLst/>
                        <a:latin typeface="PT Serif" panose="020A0603040505020204" pitchFamily="18" charset="0"/>
                      </a:endParaRPr>
                    </a:p>
                  </a:txBody>
                  <a:tcPr marL="7620" marR="7620" marT="7620" marB="0" anchor="b"/>
                </a:tc>
                <a:tc>
                  <a:txBody>
                    <a:bodyPr/>
                    <a:lstStyle/>
                    <a:p>
                      <a:pPr algn="ctr" fontAlgn="b">
                        <a:lnSpc>
                          <a:spcPct val="150000"/>
                        </a:lnSpc>
                      </a:pPr>
                      <a:r>
                        <a:rPr lang="en-US" sz="1100" u="none" strike="noStrike" noProof="0">
                          <a:effectLst/>
                          <a:latin typeface="PT Serif" panose="020A0603040505020204" pitchFamily="18" charset="0"/>
                        </a:rPr>
                        <a:t>72</a:t>
                      </a:r>
                      <a:endParaRPr lang="en-US" sz="1100" b="0" i="0" u="none" strike="noStrike" noProof="0">
                        <a:solidFill>
                          <a:srgbClr val="000000"/>
                        </a:solidFill>
                        <a:effectLst/>
                        <a:latin typeface="PT Serif" panose="020A0603040505020204" pitchFamily="18" charset="0"/>
                      </a:endParaRPr>
                    </a:p>
                  </a:txBody>
                  <a:tcPr marL="7620" marR="7620" marT="7620" marB="0" anchor="b"/>
                </a:tc>
                <a:extLst>
                  <a:ext uri="{0D108BD9-81ED-4DB2-BD59-A6C34878D82A}">
                    <a16:rowId xmlns:a16="http://schemas.microsoft.com/office/drawing/2014/main" val="2140052197"/>
                  </a:ext>
                </a:extLst>
              </a:tr>
              <a:tr h="182880">
                <a:tc>
                  <a:txBody>
                    <a:bodyPr/>
                    <a:lstStyle/>
                    <a:p>
                      <a:pPr algn="ctr" fontAlgn="b">
                        <a:lnSpc>
                          <a:spcPct val="150000"/>
                        </a:lnSpc>
                      </a:pPr>
                      <a:r>
                        <a:rPr lang="en-US" sz="1100" u="none" strike="noStrike" noProof="0">
                          <a:effectLst/>
                          <a:latin typeface="PT Serif" panose="020A0603040505020204" pitchFamily="18" charset="0"/>
                        </a:rPr>
                        <a:t>*100.2</a:t>
                      </a:r>
                      <a:endParaRPr lang="en-US" sz="1100" b="0" i="0" u="none" strike="noStrike" noProof="0">
                        <a:solidFill>
                          <a:srgbClr val="000000"/>
                        </a:solidFill>
                        <a:effectLst/>
                        <a:latin typeface="PT Serif" panose="020A0603040505020204" pitchFamily="18" charset="0"/>
                      </a:endParaRPr>
                    </a:p>
                  </a:txBody>
                  <a:tcPr marL="7620" marR="7620" marT="7620" marB="0" anchor="b">
                    <a:solidFill>
                      <a:schemeClr val="accent4"/>
                    </a:solidFill>
                  </a:tcPr>
                </a:tc>
                <a:tc>
                  <a:txBody>
                    <a:bodyPr/>
                    <a:lstStyle/>
                    <a:p>
                      <a:pPr algn="ctr" fontAlgn="b">
                        <a:lnSpc>
                          <a:spcPct val="150000"/>
                        </a:lnSpc>
                      </a:pPr>
                      <a:r>
                        <a:rPr lang="en-US" sz="1100" u="none" strike="noStrike" noProof="0">
                          <a:effectLst/>
                          <a:latin typeface="PT Serif" panose="020A0603040505020204" pitchFamily="18" charset="0"/>
                        </a:rPr>
                        <a:t>1.3</a:t>
                      </a:r>
                      <a:endParaRPr lang="en-US" sz="1100" b="0" i="0" u="none" strike="noStrike" noProof="0">
                        <a:solidFill>
                          <a:srgbClr val="000000"/>
                        </a:solidFill>
                        <a:effectLst/>
                        <a:latin typeface="PT Serif" panose="020A0603040505020204" pitchFamily="18" charset="0"/>
                      </a:endParaRPr>
                    </a:p>
                  </a:txBody>
                  <a:tcPr marL="7620" marR="7620" marT="7620" marB="0" anchor="b">
                    <a:solidFill>
                      <a:schemeClr val="accent4"/>
                    </a:solidFill>
                  </a:tcPr>
                </a:tc>
                <a:tc>
                  <a:txBody>
                    <a:bodyPr/>
                    <a:lstStyle/>
                    <a:p>
                      <a:pPr algn="ctr" fontAlgn="b">
                        <a:lnSpc>
                          <a:spcPct val="150000"/>
                        </a:lnSpc>
                      </a:pPr>
                      <a:r>
                        <a:rPr lang="en-US" sz="1100" u="none" strike="noStrike" noProof="0">
                          <a:effectLst/>
                          <a:latin typeface="PT Serif" panose="020A0603040505020204" pitchFamily="18" charset="0"/>
                        </a:rPr>
                        <a:t>1.4</a:t>
                      </a:r>
                      <a:endParaRPr lang="en-US" sz="1100" b="0" i="0" u="none" strike="noStrike" noProof="0">
                        <a:solidFill>
                          <a:srgbClr val="000000"/>
                        </a:solidFill>
                        <a:effectLst/>
                        <a:latin typeface="PT Serif" panose="020A0603040505020204" pitchFamily="18" charset="0"/>
                      </a:endParaRPr>
                    </a:p>
                  </a:txBody>
                  <a:tcPr marL="7620" marR="7620" marT="7620" marB="0" anchor="b">
                    <a:solidFill>
                      <a:schemeClr val="accent4"/>
                    </a:solidFill>
                  </a:tcPr>
                </a:tc>
                <a:tc>
                  <a:txBody>
                    <a:bodyPr/>
                    <a:lstStyle/>
                    <a:p>
                      <a:pPr algn="ctr" fontAlgn="b">
                        <a:lnSpc>
                          <a:spcPct val="150000"/>
                        </a:lnSpc>
                      </a:pPr>
                      <a:r>
                        <a:rPr lang="en-US" sz="1100" u="none" strike="noStrike" noProof="0" dirty="0">
                          <a:effectLst/>
                          <a:latin typeface="PT Serif" panose="020A0603040505020204" pitchFamily="18" charset="0"/>
                        </a:rPr>
                        <a:t>17.0</a:t>
                      </a:r>
                      <a:endParaRPr lang="en-US" sz="1100" b="0" i="0" u="none" strike="noStrike" noProof="0" dirty="0">
                        <a:solidFill>
                          <a:srgbClr val="000000"/>
                        </a:solidFill>
                        <a:effectLst/>
                        <a:latin typeface="PT Serif" panose="020A0603040505020204" pitchFamily="18" charset="0"/>
                      </a:endParaRPr>
                    </a:p>
                  </a:txBody>
                  <a:tcPr marL="7620" marR="7620" marT="7620" marB="0" anchor="b">
                    <a:solidFill>
                      <a:schemeClr val="accent4"/>
                    </a:solidFill>
                  </a:tcPr>
                </a:tc>
                <a:tc>
                  <a:txBody>
                    <a:bodyPr/>
                    <a:lstStyle/>
                    <a:p>
                      <a:pPr algn="ctr" fontAlgn="b">
                        <a:lnSpc>
                          <a:spcPct val="150000"/>
                        </a:lnSpc>
                      </a:pPr>
                      <a:r>
                        <a:rPr lang="en-US" sz="1100" u="none" strike="noStrike" noProof="0" dirty="0">
                          <a:effectLst/>
                          <a:latin typeface="PT Serif" panose="020A0603040505020204" pitchFamily="18" charset="0"/>
                        </a:rPr>
                        <a:t>85</a:t>
                      </a:r>
                      <a:endParaRPr lang="en-US" sz="1100" b="0" i="0" u="none" strike="noStrike" noProof="0" dirty="0">
                        <a:solidFill>
                          <a:srgbClr val="000000"/>
                        </a:solidFill>
                        <a:effectLst/>
                        <a:latin typeface="PT Serif" panose="020A0603040505020204" pitchFamily="18" charset="0"/>
                      </a:endParaRPr>
                    </a:p>
                  </a:txBody>
                  <a:tcPr marL="7620" marR="7620" marT="7620" marB="0" anchor="b">
                    <a:solidFill>
                      <a:schemeClr val="accent4"/>
                    </a:solidFill>
                  </a:tcPr>
                </a:tc>
                <a:extLst>
                  <a:ext uri="{0D108BD9-81ED-4DB2-BD59-A6C34878D82A}">
                    <a16:rowId xmlns:a16="http://schemas.microsoft.com/office/drawing/2014/main" val="1966583776"/>
                  </a:ext>
                </a:extLst>
              </a:tr>
            </a:tbl>
          </a:graphicData>
        </a:graphic>
      </p:graphicFrame>
      <p:sp>
        <p:nvSpPr>
          <p:cNvPr id="6" name="CuadroTexto 5">
            <a:extLst>
              <a:ext uri="{FF2B5EF4-FFF2-40B4-BE49-F238E27FC236}">
                <a16:creationId xmlns:a16="http://schemas.microsoft.com/office/drawing/2014/main" id="{454AA619-CB3A-56C7-8A52-8B987B217822}"/>
              </a:ext>
            </a:extLst>
          </p:cNvPr>
          <p:cNvSpPr txBox="1"/>
          <p:nvPr/>
        </p:nvSpPr>
        <p:spPr>
          <a:xfrm>
            <a:off x="5955637" y="1558994"/>
            <a:ext cx="2568925" cy="107721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MX" sz="1600" dirty="0">
                <a:latin typeface="PT Serif" panose="020A0603040505020204" pitchFamily="18" charset="0"/>
              </a:rPr>
              <a:t>Same electrolytic solution </a:t>
            </a:r>
            <a:r>
              <a:rPr lang="es-MX" sz="1600" b="1" dirty="0">
                <a:latin typeface="PT Serif" panose="020A0603040505020204" pitchFamily="18" charset="0"/>
              </a:rPr>
              <a:t>can be used multiple times </a:t>
            </a:r>
            <a:r>
              <a:rPr lang="es-MX" sz="1600" dirty="0">
                <a:latin typeface="PT Serif" panose="020A0603040505020204" pitchFamily="18" charset="0"/>
              </a:rPr>
              <a:t>to produce new targets </a:t>
            </a:r>
          </a:p>
        </p:txBody>
      </p:sp>
      <p:pic>
        <p:nvPicPr>
          <p:cNvPr id="8" name="Imagen 7">
            <a:extLst>
              <a:ext uri="{FF2B5EF4-FFF2-40B4-BE49-F238E27FC236}">
                <a16:creationId xmlns:a16="http://schemas.microsoft.com/office/drawing/2014/main" id="{18BE2C7C-16FB-16A5-D78B-C546060E1430}"/>
              </a:ext>
            </a:extLst>
          </p:cNvPr>
          <p:cNvPicPr>
            <a:picLocks noChangeAspect="1"/>
          </p:cNvPicPr>
          <p:nvPr/>
        </p:nvPicPr>
        <p:blipFill>
          <a:blip r:embed="rId3"/>
          <a:stretch>
            <a:fillRect/>
          </a:stretch>
        </p:blipFill>
        <p:spPr>
          <a:xfrm>
            <a:off x="251209" y="3156122"/>
            <a:ext cx="8731009" cy="1480203"/>
          </a:xfrm>
          <a:prstGeom prst="rect">
            <a:avLst/>
          </a:prstGeom>
        </p:spPr>
      </p:pic>
      <p:sp>
        <p:nvSpPr>
          <p:cNvPr id="9" name="CuadroTexto 8">
            <a:extLst>
              <a:ext uri="{FF2B5EF4-FFF2-40B4-BE49-F238E27FC236}">
                <a16:creationId xmlns:a16="http://schemas.microsoft.com/office/drawing/2014/main" id="{2E147994-4C91-8AA0-B994-AEF4A2599988}"/>
              </a:ext>
            </a:extLst>
          </p:cNvPr>
          <p:cNvSpPr txBox="1"/>
          <p:nvPr/>
        </p:nvSpPr>
        <p:spPr>
          <a:xfrm>
            <a:off x="712949" y="2859135"/>
            <a:ext cx="1028699" cy="246221"/>
          </a:xfrm>
          <a:prstGeom prst="rect">
            <a:avLst/>
          </a:prstGeom>
          <a:noFill/>
        </p:spPr>
        <p:txBody>
          <a:bodyPr wrap="square">
            <a:spAutoFit/>
          </a:bodyPr>
          <a:lstStyle/>
          <a:p>
            <a:r>
              <a:rPr lang="en-US" sz="1000" dirty="0">
                <a:solidFill>
                  <a:schemeClr val="bg1">
                    <a:lumMod val="25000"/>
                  </a:schemeClr>
                </a:solidFill>
                <a:latin typeface="PT Serif" panose="020A0603040505020204" pitchFamily="18" charset="0"/>
              </a:rPr>
              <a:t>*ZnCl</a:t>
            </a:r>
            <a:r>
              <a:rPr lang="en-US" sz="1000" baseline="-25000" dirty="0">
                <a:solidFill>
                  <a:schemeClr val="bg1">
                    <a:lumMod val="25000"/>
                  </a:schemeClr>
                </a:solidFill>
                <a:latin typeface="PT Serif" panose="020A0603040505020204" pitchFamily="18" charset="0"/>
              </a:rPr>
              <a:t>2</a:t>
            </a:r>
            <a:r>
              <a:rPr lang="en-US" sz="1000" dirty="0">
                <a:solidFill>
                  <a:schemeClr val="bg1">
                    <a:lumMod val="25000"/>
                  </a:schemeClr>
                </a:solidFill>
                <a:latin typeface="PT Serif" panose="020A0603040505020204" pitchFamily="18" charset="0"/>
              </a:rPr>
              <a:t> added</a:t>
            </a:r>
            <a:endParaRPr lang="es-MX" sz="1000" dirty="0"/>
          </a:p>
        </p:txBody>
      </p:sp>
      <p:sp>
        <p:nvSpPr>
          <p:cNvPr id="3" name="CuadroTexto 2">
            <a:extLst>
              <a:ext uri="{FF2B5EF4-FFF2-40B4-BE49-F238E27FC236}">
                <a16:creationId xmlns:a16="http://schemas.microsoft.com/office/drawing/2014/main" id="{DB5A7558-5F46-7460-6EDE-02DAB2661F11}"/>
              </a:ext>
            </a:extLst>
          </p:cNvPr>
          <p:cNvSpPr txBox="1"/>
          <p:nvPr/>
        </p:nvSpPr>
        <p:spPr>
          <a:xfrm>
            <a:off x="251209" y="3223072"/>
            <a:ext cx="544015" cy="307777"/>
          </a:xfrm>
          <a:prstGeom prst="rect">
            <a:avLst/>
          </a:prstGeom>
          <a:noFill/>
        </p:spPr>
        <p:txBody>
          <a:bodyPr wrap="square" rtlCol="0">
            <a:spAutoFit/>
          </a:bodyPr>
          <a:lstStyle/>
          <a:p>
            <a:r>
              <a:rPr lang="es-ES_tradnl" dirty="0">
                <a:solidFill>
                  <a:schemeClr val="tx2"/>
                </a:solidFill>
              </a:rPr>
              <a:t>10X</a:t>
            </a:r>
          </a:p>
        </p:txBody>
      </p:sp>
      <p:sp>
        <p:nvSpPr>
          <p:cNvPr id="11" name="CuadroTexto 10">
            <a:extLst>
              <a:ext uri="{FF2B5EF4-FFF2-40B4-BE49-F238E27FC236}">
                <a16:creationId xmlns:a16="http://schemas.microsoft.com/office/drawing/2014/main" id="{631CEBB9-8C7A-68F3-01D2-BDA7C83044A0}"/>
              </a:ext>
            </a:extLst>
          </p:cNvPr>
          <p:cNvSpPr txBox="1"/>
          <p:nvPr/>
        </p:nvSpPr>
        <p:spPr>
          <a:xfrm>
            <a:off x="755668" y="845987"/>
            <a:ext cx="6560485" cy="338554"/>
          </a:xfrm>
          <a:prstGeom prst="rect">
            <a:avLst/>
          </a:prstGeom>
          <a:noFill/>
        </p:spPr>
        <p:txBody>
          <a:bodyPr wrap="square">
            <a:spAutoFit/>
          </a:bodyPr>
          <a:lstStyle/>
          <a:p>
            <a:r>
              <a:rPr lang="en-US" sz="1600" b="1" dirty="0">
                <a:solidFill>
                  <a:schemeClr val="bg1">
                    <a:lumMod val="25000"/>
                  </a:schemeClr>
                </a:solidFill>
                <a:latin typeface="PT Serif" panose="020A0603040505020204" pitchFamily="18" charset="0"/>
              </a:rPr>
              <a:t>(Re)using same electrolytic solution </a:t>
            </a:r>
            <a:r>
              <a:rPr lang="en-US" sz="1200" dirty="0">
                <a:solidFill>
                  <a:schemeClr val="bg1">
                    <a:lumMod val="25000"/>
                  </a:schemeClr>
                </a:solidFill>
                <a:latin typeface="PT Serif" panose="020A0603040505020204" pitchFamily="18" charset="0"/>
              </a:rPr>
              <a:t>(Galvanostatic method, </a:t>
            </a:r>
            <a:r>
              <a:rPr lang="en-US" sz="1200" i="1" dirty="0">
                <a:solidFill>
                  <a:schemeClr val="bg1">
                    <a:lumMod val="25000"/>
                  </a:schemeClr>
                </a:solidFill>
                <a:latin typeface="PT Serif" panose="020A0603040505020204" pitchFamily="18" charset="0"/>
              </a:rPr>
              <a:t>20 min, </a:t>
            </a:r>
            <a:r>
              <a:rPr lang="en-US" sz="1200" b="1" dirty="0">
                <a:solidFill>
                  <a:schemeClr val="bg1">
                    <a:lumMod val="25000"/>
                  </a:schemeClr>
                </a:solidFill>
                <a:latin typeface="PT Serif" panose="020A0603040505020204" pitchFamily="18" charset="0"/>
              </a:rPr>
              <a:t>50 mA</a:t>
            </a:r>
            <a:r>
              <a:rPr lang="en-US" sz="1200" dirty="0">
                <a:solidFill>
                  <a:schemeClr val="bg1">
                    <a:lumMod val="25000"/>
                  </a:schemeClr>
                </a:solidFill>
                <a:latin typeface="PT Serif" panose="020A0603040505020204" pitchFamily="18" charset="0"/>
              </a:rPr>
              <a:t>)</a:t>
            </a:r>
            <a:endParaRPr lang="en-US" sz="1200" i="1" baseline="-25000" dirty="0">
              <a:solidFill>
                <a:schemeClr val="bg1">
                  <a:lumMod val="25000"/>
                </a:schemeClr>
              </a:solidFill>
              <a:latin typeface="PT Serif" panose="020A0603040505020204" pitchFamily="18" charset="0"/>
            </a:endParaRPr>
          </a:p>
        </p:txBody>
      </p:sp>
    </p:spTree>
    <p:extLst>
      <p:ext uri="{BB962C8B-B14F-4D97-AF65-F5344CB8AC3E}">
        <p14:creationId xmlns:p14="http://schemas.microsoft.com/office/powerpoint/2010/main" val="1852435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BEBAEE6-E0B7-177D-9D79-6AB853D52876}"/>
              </a:ext>
            </a:extLst>
          </p:cNvPr>
          <p:cNvSpPr>
            <a:spLocks noGrp="1"/>
          </p:cNvSpPr>
          <p:nvPr>
            <p:ph type="sldNum" idx="12"/>
          </p:nvPr>
        </p:nvSpPr>
        <p:spPr>
          <a:xfrm>
            <a:off x="4253653" y="4749851"/>
            <a:ext cx="592697" cy="393600"/>
          </a:xfrm>
        </p:spPr>
        <p:txBody>
          <a:bodyPr/>
          <a:lstStyle/>
          <a:p>
            <a:pPr marL="0" lvl="0" indent="0" algn="ctr" rtl="0">
              <a:spcBef>
                <a:spcPts val="0"/>
              </a:spcBef>
              <a:spcAft>
                <a:spcPts val="0"/>
              </a:spcAft>
              <a:buNone/>
            </a:pPr>
            <a:fld id="{00000000-1234-1234-1234-123412341234}" type="slidenum">
              <a:rPr lang="es-MX" smtClean="0"/>
              <a:t>12</a:t>
            </a:fld>
            <a:r>
              <a:rPr lang="es-MX" dirty="0"/>
              <a:t>/15</a:t>
            </a:r>
          </a:p>
        </p:txBody>
      </p:sp>
      <p:pic>
        <p:nvPicPr>
          <p:cNvPr id="4" name="Imagen 3">
            <a:extLst>
              <a:ext uri="{FF2B5EF4-FFF2-40B4-BE49-F238E27FC236}">
                <a16:creationId xmlns:a16="http://schemas.microsoft.com/office/drawing/2014/main" id="{5B59FB14-75A4-51AF-4906-B6F0ECA07A02}"/>
              </a:ext>
            </a:extLst>
          </p:cNvPr>
          <p:cNvPicPr>
            <a:picLocks noChangeAspect="1"/>
          </p:cNvPicPr>
          <p:nvPr/>
        </p:nvPicPr>
        <p:blipFill rotWithShape="1">
          <a:blip r:embed="rId3"/>
          <a:srcRect l="13332" t="14568" r="54688" b="13935"/>
          <a:stretch/>
        </p:blipFill>
        <p:spPr>
          <a:xfrm>
            <a:off x="1754981" y="1883570"/>
            <a:ext cx="2924175" cy="2152650"/>
          </a:xfrm>
          <a:prstGeom prst="rect">
            <a:avLst/>
          </a:prstGeom>
        </p:spPr>
      </p:pic>
      <p:pic>
        <p:nvPicPr>
          <p:cNvPr id="6" name="Imagen 5">
            <a:extLst>
              <a:ext uri="{FF2B5EF4-FFF2-40B4-BE49-F238E27FC236}">
                <a16:creationId xmlns:a16="http://schemas.microsoft.com/office/drawing/2014/main" id="{5E682592-4DA9-BEF0-CA90-43D4CCE67AC4}"/>
              </a:ext>
            </a:extLst>
          </p:cNvPr>
          <p:cNvPicPr>
            <a:picLocks noChangeAspect="1"/>
          </p:cNvPicPr>
          <p:nvPr/>
        </p:nvPicPr>
        <p:blipFill rotWithShape="1">
          <a:blip r:embed="rId4"/>
          <a:srcRect l="13332" t="14568" r="54688" b="13935"/>
          <a:stretch/>
        </p:blipFill>
        <p:spPr>
          <a:xfrm>
            <a:off x="4679156" y="1883570"/>
            <a:ext cx="2924175" cy="2152650"/>
          </a:xfrm>
          <a:prstGeom prst="rect">
            <a:avLst/>
          </a:prstGeom>
        </p:spPr>
      </p:pic>
      <p:sp>
        <p:nvSpPr>
          <p:cNvPr id="5" name="CuadroTexto 4">
            <a:extLst>
              <a:ext uri="{FF2B5EF4-FFF2-40B4-BE49-F238E27FC236}">
                <a16:creationId xmlns:a16="http://schemas.microsoft.com/office/drawing/2014/main" id="{12FB4BB4-4F0A-11E8-6885-B0531F18194A}"/>
              </a:ext>
            </a:extLst>
          </p:cNvPr>
          <p:cNvSpPr txBox="1"/>
          <p:nvPr/>
        </p:nvSpPr>
        <p:spPr>
          <a:xfrm>
            <a:off x="1420156" y="4254536"/>
            <a:ext cx="7248525" cy="276999"/>
          </a:xfrm>
          <a:prstGeom prst="rect">
            <a:avLst/>
          </a:prstGeom>
          <a:noFill/>
        </p:spPr>
        <p:txBody>
          <a:bodyPr wrap="square">
            <a:spAutoFit/>
          </a:bodyPr>
          <a:lstStyle/>
          <a:p>
            <a:pPr algn="just"/>
            <a:r>
              <a:rPr lang="en-US" sz="1200" dirty="0">
                <a:solidFill>
                  <a:schemeClr val="bg1">
                    <a:lumMod val="25000"/>
                  </a:schemeClr>
                </a:solidFill>
                <a:latin typeface="PT Serif" panose="020A0603040505020204" pitchFamily="18" charset="0"/>
              </a:rPr>
              <a:t>Zn electroplated (94.3 mg) during 1 hour at 60 mA with a concentration of 100 mg/ml of ZnCl</a:t>
            </a:r>
            <a:r>
              <a:rPr lang="en-US" sz="1200" baseline="-25000" dirty="0">
                <a:solidFill>
                  <a:schemeClr val="bg1">
                    <a:lumMod val="25000"/>
                  </a:schemeClr>
                </a:solidFill>
                <a:latin typeface="PT Serif" panose="020A0603040505020204" pitchFamily="18" charset="0"/>
              </a:rPr>
              <a:t>2    </a:t>
            </a:r>
            <a:endParaRPr lang="en-US" sz="1200" i="1" baseline="-25000" dirty="0">
              <a:solidFill>
                <a:schemeClr val="bg1">
                  <a:lumMod val="25000"/>
                </a:schemeClr>
              </a:solidFill>
              <a:latin typeface="PT Serif" panose="020A0603040505020204" pitchFamily="18" charset="0"/>
            </a:endParaRPr>
          </a:p>
        </p:txBody>
      </p:sp>
      <p:sp>
        <p:nvSpPr>
          <p:cNvPr id="9" name="CuadroTexto 8">
            <a:extLst>
              <a:ext uri="{FF2B5EF4-FFF2-40B4-BE49-F238E27FC236}">
                <a16:creationId xmlns:a16="http://schemas.microsoft.com/office/drawing/2014/main" id="{68CADA7F-DF00-F8D0-8489-9472033CAA84}"/>
              </a:ext>
            </a:extLst>
          </p:cNvPr>
          <p:cNvSpPr txBox="1"/>
          <p:nvPr/>
        </p:nvSpPr>
        <p:spPr>
          <a:xfrm>
            <a:off x="3001157" y="1188868"/>
            <a:ext cx="3648295" cy="390363"/>
          </a:xfrm>
          <a:prstGeom prst="rect">
            <a:avLst/>
          </a:prstGeom>
          <a:noFill/>
        </p:spPr>
        <p:txBody>
          <a:bodyPr wrap="square">
            <a:spAutoFit/>
          </a:bodyPr>
          <a:lstStyle/>
          <a:p>
            <a:pPr marL="101600" marR="0" lvl="0" indent="0" algn="ctr" defTabSz="914400" rtl="0" eaLnBrk="1" fontAlgn="auto" latinLnBrk="0" hangingPunct="1">
              <a:lnSpc>
                <a:spcPct val="115000"/>
              </a:lnSpc>
              <a:spcBef>
                <a:spcPts val="600"/>
              </a:spcBef>
              <a:spcAft>
                <a:spcPts val="0"/>
              </a:spcAft>
              <a:buClr>
                <a:srgbClr val="C0B5BC"/>
              </a:buClr>
              <a:buSzPts val="2000"/>
              <a:buFont typeface="PT Serif"/>
              <a:buNone/>
              <a:tabLst/>
              <a:defRPr/>
            </a:pPr>
            <a:r>
              <a:rPr lang="en-US" sz="1800" b="1" i="1" dirty="0">
                <a:solidFill>
                  <a:srgbClr val="1D1D1B"/>
                </a:solidFill>
                <a:latin typeface="PT Serif"/>
                <a:sym typeface="PT Serif"/>
              </a:rPr>
              <a:t>Can we improve the finishing</a:t>
            </a:r>
            <a:r>
              <a:rPr kumimoji="0" lang="en-US" sz="1800" b="1" i="1" u="none" strike="noStrike" kern="0" cap="none" spc="0" normalizeH="0" baseline="0" noProof="0" dirty="0">
                <a:ln>
                  <a:noFill/>
                </a:ln>
                <a:solidFill>
                  <a:srgbClr val="1D1D1B"/>
                </a:solidFill>
                <a:effectLst/>
                <a:uLnTx/>
                <a:uFillTx/>
                <a:latin typeface="PT Serif"/>
                <a:sym typeface="PT Serif"/>
              </a:rPr>
              <a:t>?</a:t>
            </a:r>
          </a:p>
        </p:txBody>
      </p:sp>
      <p:sp>
        <p:nvSpPr>
          <p:cNvPr id="3" name="CuadroTexto 2">
            <a:extLst>
              <a:ext uri="{FF2B5EF4-FFF2-40B4-BE49-F238E27FC236}">
                <a16:creationId xmlns:a16="http://schemas.microsoft.com/office/drawing/2014/main" id="{6C58C311-6849-DE38-DBC3-C39F82B6A8D9}"/>
              </a:ext>
            </a:extLst>
          </p:cNvPr>
          <p:cNvSpPr txBox="1"/>
          <p:nvPr/>
        </p:nvSpPr>
        <p:spPr>
          <a:xfrm>
            <a:off x="1848238" y="2026145"/>
            <a:ext cx="414672" cy="307777"/>
          </a:xfrm>
          <a:prstGeom prst="rect">
            <a:avLst/>
          </a:prstGeom>
          <a:solidFill>
            <a:schemeClr val="tx2"/>
          </a:solidFill>
        </p:spPr>
        <p:txBody>
          <a:bodyPr wrap="square" rtlCol="0">
            <a:spAutoFit/>
          </a:bodyPr>
          <a:lstStyle/>
          <a:p>
            <a:r>
              <a:rPr lang="es-ES_tradnl" dirty="0">
                <a:solidFill>
                  <a:schemeClr val="tx1"/>
                </a:solidFill>
              </a:rPr>
              <a:t>6X</a:t>
            </a:r>
          </a:p>
        </p:txBody>
      </p:sp>
      <p:sp>
        <p:nvSpPr>
          <p:cNvPr id="7" name="CuadroTexto 6">
            <a:extLst>
              <a:ext uri="{FF2B5EF4-FFF2-40B4-BE49-F238E27FC236}">
                <a16:creationId xmlns:a16="http://schemas.microsoft.com/office/drawing/2014/main" id="{02E3BF88-D1ED-ADDA-0AE1-27C137186A65}"/>
              </a:ext>
            </a:extLst>
          </p:cNvPr>
          <p:cNvSpPr txBox="1"/>
          <p:nvPr/>
        </p:nvSpPr>
        <p:spPr>
          <a:xfrm>
            <a:off x="4772413" y="2026144"/>
            <a:ext cx="501552" cy="307777"/>
          </a:xfrm>
          <a:prstGeom prst="rect">
            <a:avLst/>
          </a:prstGeom>
          <a:solidFill>
            <a:schemeClr val="tx2"/>
          </a:solidFill>
        </p:spPr>
        <p:txBody>
          <a:bodyPr wrap="square" rtlCol="0">
            <a:spAutoFit/>
          </a:bodyPr>
          <a:lstStyle/>
          <a:p>
            <a:r>
              <a:rPr lang="es-ES_tradnl" dirty="0">
                <a:solidFill>
                  <a:schemeClr val="tx1"/>
                </a:solidFill>
              </a:rPr>
              <a:t>10X</a:t>
            </a:r>
          </a:p>
        </p:txBody>
      </p:sp>
    </p:spTree>
    <p:extLst>
      <p:ext uri="{BB962C8B-B14F-4D97-AF65-F5344CB8AC3E}">
        <p14:creationId xmlns:p14="http://schemas.microsoft.com/office/powerpoint/2010/main" val="3383813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3396F4-6817-F381-FB61-F6907A7135FC}"/>
              </a:ext>
            </a:extLst>
          </p:cNvPr>
          <p:cNvSpPr>
            <a:spLocks noGrp="1"/>
          </p:cNvSpPr>
          <p:nvPr>
            <p:ph type="title"/>
          </p:nvPr>
        </p:nvSpPr>
        <p:spPr/>
        <p:txBody>
          <a:bodyPr/>
          <a:lstStyle/>
          <a:p>
            <a:r>
              <a:rPr lang="en-US" sz="2000"/>
              <a:t>Results</a:t>
            </a:r>
          </a:p>
        </p:txBody>
      </p:sp>
      <p:sp>
        <p:nvSpPr>
          <p:cNvPr id="4" name="Marcador de número de diapositiva 3">
            <a:extLst>
              <a:ext uri="{FF2B5EF4-FFF2-40B4-BE49-F238E27FC236}">
                <a16:creationId xmlns:a16="http://schemas.microsoft.com/office/drawing/2014/main" id="{F2EAF137-AFD7-E063-F619-F68F64D46354}"/>
              </a:ext>
            </a:extLst>
          </p:cNvPr>
          <p:cNvSpPr>
            <a:spLocks noGrp="1"/>
          </p:cNvSpPr>
          <p:nvPr>
            <p:ph type="sldNum" idx="12"/>
          </p:nvPr>
        </p:nvSpPr>
        <p:spPr>
          <a:xfrm>
            <a:off x="4206240" y="4749851"/>
            <a:ext cx="640110" cy="393600"/>
          </a:xfrm>
        </p:spPr>
        <p:txBody>
          <a:bodyPr/>
          <a:lstStyle/>
          <a:p>
            <a:pPr marL="0" lvl="0" indent="0" algn="ctr" rtl="0">
              <a:spcBef>
                <a:spcPts val="0"/>
              </a:spcBef>
              <a:spcAft>
                <a:spcPts val="0"/>
              </a:spcAft>
              <a:buNone/>
            </a:pPr>
            <a:fld id="{00000000-1234-1234-1234-123412341234}" type="slidenum">
              <a:rPr lang="es-MX" smtClean="0"/>
              <a:t>13</a:t>
            </a:fld>
            <a:r>
              <a:rPr lang="es-MX" dirty="0"/>
              <a:t>/15</a:t>
            </a:r>
          </a:p>
        </p:txBody>
      </p:sp>
      <p:graphicFrame>
        <p:nvGraphicFramePr>
          <p:cNvPr id="5" name="Tabla 4">
            <a:extLst>
              <a:ext uri="{FF2B5EF4-FFF2-40B4-BE49-F238E27FC236}">
                <a16:creationId xmlns:a16="http://schemas.microsoft.com/office/drawing/2014/main" id="{F5379BFB-A54D-E5BA-8651-98EDF7768054}"/>
              </a:ext>
            </a:extLst>
          </p:cNvPr>
          <p:cNvGraphicFramePr>
            <a:graphicFrameLocks noGrp="1"/>
          </p:cNvGraphicFramePr>
          <p:nvPr>
            <p:extLst>
              <p:ext uri="{D42A27DB-BD31-4B8C-83A1-F6EECF244321}">
                <p14:modId xmlns:p14="http://schemas.microsoft.com/office/powerpoint/2010/main" val="1680693417"/>
              </p:ext>
            </p:extLst>
          </p:nvPr>
        </p:nvGraphicFramePr>
        <p:xfrm>
          <a:off x="710651" y="1591442"/>
          <a:ext cx="2819400" cy="1537716"/>
        </p:xfrm>
        <a:graphic>
          <a:graphicData uri="http://schemas.openxmlformats.org/drawingml/2006/table">
            <a:tbl>
              <a:tblPr>
                <a:tableStyleId>{4E4EEC15-A9DF-411B-84D9-FE5B546B08F0}</a:tableStyleId>
              </a:tblPr>
              <a:tblGrid>
                <a:gridCol w="685800">
                  <a:extLst>
                    <a:ext uri="{9D8B030D-6E8A-4147-A177-3AD203B41FA5}">
                      <a16:colId xmlns:a16="http://schemas.microsoft.com/office/drawing/2014/main" val="3521227189"/>
                    </a:ext>
                  </a:extLst>
                </a:gridCol>
                <a:gridCol w="1041400">
                  <a:extLst>
                    <a:ext uri="{9D8B030D-6E8A-4147-A177-3AD203B41FA5}">
                      <a16:colId xmlns:a16="http://schemas.microsoft.com/office/drawing/2014/main" val="3532336563"/>
                    </a:ext>
                  </a:extLst>
                </a:gridCol>
                <a:gridCol w="1092200">
                  <a:extLst>
                    <a:ext uri="{9D8B030D-6E8A-4147-A177-3AD203B41FA5}">
                      <a16:colId xmlns:a16="http://schemas.microsoft.com/office/drawing/2014/main" val="1562017748"/>
                    </a:ext>
                  </a:extLst>
                </a:gridCol>
              </a:tblGrid>
              <a:tr h="0">
                <a:tc>
                  <a:txBody>
                    <a:bodyPr/>
                    <a:lstStyle/>
                    <a:p>
                      <a:pPr algn="ctr" fontAlgn="b">
                        <a:lnSpc>
                          <a:spcPct val="150000"/>
                        </a:lnSpc>
                      </a:pPr>
                      <a:r>
                        <a:rPr lang="en-US" sz="1100" b="1" u="none" strike="noStrike" noProof="0">
                          <a:effectLst/>
                          <a:latin typeface="PT Serif" panose="020A0603040505020204" pitchFamily="18" charset="0"/>
                        </a:rPr>
                        <a:t>Layer</a:t>
                      </a:r>
                      <a:endParaRPr lang="en-US" sz="1100" b="1" i="0" u="none" strike="noStrike" noProof="0">
                        <a:solidFill>
                          <a:srgbClr val="000000"/>
                        </a:solidFill>
                        <a:effectLst/>
                        <a:latin typeface="PT Serif" panose="020A06030405050202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lnSpc>
                          <a:spcPct val="150000"/>
                        </a:lnSpc>
                      </a:pPr>
                      <a:r>
                        <a:rPr lang="en-US" sz="1100" b="1" u="none" strike="noStrike" noProof="0">
                          <a:effectLst/>
                          <a:latin typeface="PT Serif" panose="020A0603040505020204" pitchFamily="18" charset="0"/>
                        </a:rPr>
                        <a:t>Mass of Zn (mg)</a:t>
                      </a:r>
                      <a:endParaRPr lang="en-US" sz="1100" b="1" i="0" u="none" strike="noStrike" noProof="0">
                        <a:solidFill>
                          <a:srgbClr val="000000"/>
                        </a:solidFill>
                        <a:effectLst/>
                        <a:latin typeface="PT Serif" panose="020A0603040505020204" pitchFamily="18" charset="0"/>
                      </a:endParaRPr>
                    </a:p>
                  </a:txBody>
                  <a:tcPr marL="7620" marR="7620" marT="762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lnSpc>
                          <a:spcPct val="150000"/>
                        </a:lnSpc>
                      </a:pPr>
                      <a:r>
                        <a:rPr lang="en-US" sz="1100" b="1" u="none" strike="noStrike" noProof="0">
                          <a:effectLst/>
                          <a:latin typeface="PT Serif" panose="020A0603040505020204" pitchFamily="18" charset="0"/>
                        </a:rPr>
                        <a:t>ε (%) </a:t>
                      </a:r>
                      <a:endParaRPr lang="en-US" sz="1100" b="1" i="0" u="none" strike="noStrike" noProof="0">
                        <a:solidFill>
                          <a:srgbClr val="000000"/>
                        </a:solidFill>
                        <a:effectLst/>
                        <a:latin typeface="PT Serif" panose="020A0603040505020204" pitchFamily="18" charset="0"/>
                      </a:endParaRPr>
                    </a:p>
                  </a:txBody>
                  <a:tcPr marL="7620" marR="7620" marT="762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86595545"/>
                  </a:ext>
                </a:extLst>
              </a:tr>
              <a:tr h="182880">
                <a:tc>
                  <a:txBody>
                    <a:bodyPr/>
                    <a:lstStyle/>
                    <a:p>
                      <a:pPr algn="ctr" fontAlgn="b">
                        <a:lnSpc>
                          <a:spcPct val="150000"/>
                        </a:lnSpc>
                      </a:pPr>
                      <a:r>
                        <a:rPr lang="en-US" sz="1100" u="none" strike="noStrike" noProof="0">
                          <a:effectLst/>
                          <a:latin typeface="PT Serif" panose="020A0603040505020204" pitchFamily="18" charset="0"/>
                        </a:rPr>
                        <a:t>1</a:t>
                      </a:r>
                      <a:endParaRPr lang="en-US" sz="1100" b="0" i="0" u="none" strike="noStrike" noProof="0">
                        <a:solidFill>
                          <a:srgbClr val="000000"/>
                        </a:solidFill>
                        <a:effectLst/>
                        <a:latin typeface="PT Serif" panose="020A06030405050202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lnSpc>
                          <a:spcPct val="150000"/>
                        </a:lnSpc>
                      </a:pPr>
                      <a:r>
                        <a:rPr lang="en-US" sz="1100" u="none" strike="noStrike" noProof="0" dirty="0">
                          <a:effectLst/>
                          <a:latin typeface="PT Serif" panose="020A0603040505020204" pitchFamily="18" charset="0"/>
                        </a:rPr>
                        <a:t>30.9</a:t>
                      </a:r>
                      <a:endParaRPr lang="en-US" sz="1100" b="0" i="0" u="none" strike="noStrike" noProof="0" dirty="0">
                        <a:solidFill>
                          <a:srgbClr val="000000"/>
                        </a:solidFill>
                        <a:effectLst/>
                        <a:latin typeface="PT Serif" panose="020A0603040505020204" pitchFamily="18" charset="0"/>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ctr" fontAlgn="b">
                        <a:lnSpc>
                          <a:spcPct val="150000"/>
                        </a:lnSpc>
                      </a:pPr>
                      <a:r>
                        <a:rPr lang="en-US" sz="1100" u="none" strike="noStrike" noProof="0" dirty="0">
                          <a:effectLst/>
                          <a:latin typeface="PT Serif" panose="020A0603040505020204" pitchFamily="18" charset="0"/>
                        </a:rPr>
                        <a:t>84</a:t>
                      </a:r>
                      <a:endParaRPr lang="en-US" sz="1100" b="0" i="0" u="none" strike="noStrike" noProof="0" dirty="0">
                        <a:solidFill>
                          <a:srgbClr val="000000"/>
                        </a:solidFill>
                        <a:effectLst/>
                        <a:latin typeface="PT Serif" panose="020A0603040505020204" pitchFamily="18" charset="0"/>
                      </a:endParaRPr>
                    </a:p>
                  </a:txBody>
                  <a:tcPr marL="7620" marR="7620" marT="762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63766766"/>
                  </a:ext>
                </a:extLst>
              </a:tr>
              <a:tr h="182880">
                <a:tc>
                  <a:txBody>
                    <a:bodyPr/>
                    <a:lstStyle/>
                    <a:p>
                      <a:pPr algn="ctr" fontAlgn="b">
                        <a:lnSpc>
                          <a:spcPct val="150000"/>
                        </a:lnSpc>
                      </a:pPr>
                      <a:r>
                        <a:rPr lang="en-US" sz="1100" u="none" strike="noStrike" noProof="0">
                          <a:effectLst/>
                          <a:latin typeface="PT Serif" panose="020A0603040505020204" pitchFamily="18" charset="0"/>
                        </a:rPr>
                        <a:t>2</a:t>
                      </a:r>
                      <a:endParaRPr lang="en-US" sz="1100" b="0" i="0" u="none" strike="noStrike" noProof="0">
                        <a:solidFill>
                          <a:srgbClr val="000000"/>
                        </a:solidFill>
                        <a:effectLst/>
                        <a:latin typeface="PT Serif" panose="020A06030405050202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lnSpc>
                          <a:spcPct val="150000"/>
                        </a:lnSpc>
                      </a:pPr>
                      <a:r>
                        <a:rPr lang="en-US" sz="1100" u="none" strike="noStrike" noProof="0">
                          <a:effectLst/>
                          <a:latin typeface="PT Serif" panose="020A0603040505020204" pitchFamily="18" charset="0"/>
                        </a:rPr>
                        <a:t>32.7</a:t>
                      </a:r>
                      <a:endParaRPr lang="en-US" sz="1100" b="0" i="0" u="none" strike="noStrike" noProof="0">
                        <a:solidFill>
                          <a:srgbClr val="000000"/>
                        </a:solidFill>
                        <a:effectLst/>
                        <a:latin typeface="PT Serif" panose="020A0603040505020204" pitchFamily="18" charset="0"/>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ctr" fontAlgn="b">
                        <a:lnSpc>
                          <a:spcPct val="150000"/>
                        </a:lnSpc>
                      </a:pPr>
                      <a:r>
                        <a:rPr lang="en-US" sz="1100" u="none" strike="noStrike" noProof="0" dirty="0">
                          <a:effectLst/>
                          <a:latin typeface="PT Serif" panose="020A0603040505020204" pitchFamily="18" charset="0"/>
                        </a:rPr>
                        <a:t>89</a:t>
                      </a:r>
                      <a:endParaRPr lang="en-US" sz="1100" b="0" i="0" u="none" strike="noStrike" noProof="0" dirty="0">
                        <a:solidFill>
                          <a:srgbClr val="000000"/>
                        </a:solidFill>
                        <a:effectLst/>
                        <a:latin typeface="PT Serif" panose="020A0603040505020204" pitchFamily="18" charset="0"/>
                      </a:endParaRPr>
                    </a:p>
                  </a:txBody>
                  <a:tcPr marL="7620" marR="7620" marT="762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69142260"/>
                  </a:ext>
                </a:extLst>
              </a:tr>
              <a:tr h="182880">
                <a:tc>
                  <a:txBody>
                    <a:bodyPr/>
                    <a:lstStyle/>
                    <a:p>
                      <a:pPr algn="ctr" fontAlgn="b">
                        <a:lnSpc>
                          <a:spcPct val="150000"/>
                        </a:lnSpc>
                      </a:pPr>
                      <a:r>
                        <a:rPr lang="en-US" sz="1100" u="none" strike="noStrike" noProof="0">
                          <a:effectLst/>
                          <a:latin typeface="PT Serif" panose="020A0603040505020204" pitchFamily="18" charset="0"/>
                        </a:rPr>
                        <a:t>3</a:t>
                      </a:r>
                      <a:endParaRPr lang="en-US" sz="1100" b="0" i="0" u="none" strike="noStrike" noProof="0">
                        <a:solidFill>
                          <a:srgbClr val="000000"/>
                        </a:solidFill>
                        <a:effectLst/>
                        <a:latin typeface="PT Serif" panose="020A06030405050202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lnSpc>
                          <a:spcPct val="150000"/>
                        </a:lnSpc>
                      </a:pPr>
                      <a:r>
                        <a:rPr lang="en-US" sz="1100" u="none" strike="noStrike" noProof="0">
                          <a:effectLst/>
                          <a:latin typeface="PT Serif" panose="020A0603040505020204" pitchFamily="18" charset="0"/>
                        </a:rPr>
                        <a:t>32.9</a:t>
                      </a:r>
                      <a:endParaRPr lang="en-US" sz="1100" b="0" i="0" u="none" strike="noStrike" noProof="0">
                        <a:solidFill>
                          <a:srgbClr val="000000"/>
                        </a:solidFill>
                        <a:effectLst/>
                        <a:latin typeface="PT Serif" panose="020A0603040505020204" pitchFamily="18" charset="0"/>
                      </a:endParaRPr>
                    </a:p>
                  </a:txBody>
                  <a:tcPr marL="7620" marR="7620" marT="762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lnSpc>
                          <a:spcPct val="150000"/>
                        </a:lnSpc>
                      </a:pPr>
                      <a:r>
                        <a:rPr lang="en-US" sz="1100" u="none" strike="noStrike" noProof="0">
                          <a:effectLst/>
                          <a:latin typeface="PT Serif" panose="020A0603040505020204" pitchFamily="18" charset="0"/>
                        </a:rPr>
                        <a:t>90</a:t>
                      </a:r>
                      <a:endParaRPr lang="en-US" sz="1100" b="0" i="0" u="none" strike="noStrike" noProof="0">
                        <a:solidFill>
                          <a:srgbClr val="000000"/>
                        </a:solidFill>
                        <a:effectLst/>
                        <a:latin typeface="PT Serif" panose="020A0603040505020204" pitchFamily="18" charset="0"/>
                      </a:endParaRPr>
                    </a:p>
                  </a:txBody>
                  <a:tcPr marL="7620" marR="7620" marT="762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15186"/>
                  </a:ext>
                </a:extLst>
              </a:tr>
              <a:tr h="182880">
                <a:tc>
                  <a:txBody>
                    <a:bodyPr/>
                    <a:lstStyle/>
                    <a:p>
                      <a:pPr algn="ctr" fontAlgn="b">
                        <a:lnSpc>
                          <a:spcPct val="150000"/>
                        </a:lnSpc>
                      </a:pPr>
                      <a:endParaRPr lang="en-US" sz="1100" b="0" i="0" u="none" strike="noStrike" noProof="0">
                        <a:solidFill>
                          <a:srgbClr val="000000"/>
                        </a:solidFill>
                        <a:effectLst/>
                        <a:latin typeface="PT Serif" panose="020A0603040505020204" pitchFamily="18" charset="0"/>
                      </a:endParaRPr>
                    </a:p>
                  </a:txBody>
                  <a:tcPr marL="7620" marR="7620" marT="762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b">
                        <a:lnSpc>
                          <a:spcPct val="150000"/>
                        </a:lnSpc>
                      </a:pPr>
                      <a:r>
                        <a:rPr lang="en-US" sz="1100" b="1" u="none" strike="noStrike" noProof="0">
                          <a:effectLst/>
                          <a:latin typeface="PT Serif" panose="020A0603040505020204" pitchFamily="18" charset="0"/>
                        </a:rPr>
                        <a:t>Total mass</a:t>
                      </a:r>
                      <a:endParaRPr lang="en-US" sz="1100" b="1" i="0" u="none" strike="noStrike" noProof="0">
                        <a:solidFill>
                          <a:srgbClr val="000000"/>
                        </a:solidFill>
                        <a:effectLst/>
                        <a:latin typeface="PT Serif" panose="020A0603040505020204" pitchFamily="18" charset="0"/>
                      </a:endParaRPr>
                    </a:p>
                  </a:txBody>
                  <a:tcPr marL="7620" marR="7620" marT="762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2"/>
                    </a:solidFill>
                  </a:tcPr>
                </a:tc>
                <a:tc>
                  <a:txBody>
                    <a:bodyPr/>
                    <a:lstStyle/>
                    <a:p>
                      <a:pPr algn="ctr" fontAlgn="b">
                        <a:lnSpc>
                          <a:spcPct val="150000"/>
                        </a:lnSpc>
                      </a:pPr>
                      <a:r>
                        <a:rPr lang="en-US" sz="1100" b="1" u="none" strike="noStrike" noProof="0">
                          <a:effectLst/>
                          <a:latin typeface="PT Serif" panose="020A0603040505020204" pitchFamily="18" charset="0"/>
                        </a:rPr>
                        <a:t>Average ε</a:t>
                      </a:r>
                      <a:endParaRPr lang="en-US" sz="1100" b="1" i="0" u="none" strike="noStrike" noProof="0">
                        <a:solidFill>
                          <a:srgbClr val="000000"/>
                        </a:solidFill>
                        <a:effectLst/>
                        <a:latin typeface="PT Serif" panose="020A0603040505020204" pitchFamily="18" charset="0"/>
                      </a:endParaRPr>
                    </a:p>
                  </a:txBody>
                  <a:tcPr marL="7620" marR="7620" marT="762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839291124"/>
                  </a:ext>
                </a:extLst>
              </a:tr>
              <a:tr h="182880">
                <a:tc>
                  <a:txBody>
                    <a:bodyPr/>
                    <a:lstStyle/>
                    <a:p>
                      <a:pPr algn="ctr" fontAlgn="b">
                        <a:lnSpc>
                          <a:spcPct val="150000"/>
                        </a:lnSpc>
                      </a:pPr>
                      <a:endParaRPr lang="en-US" sz="1100" b="0" i="0" u="none" strike="noStrike" noProof="0">
                        <a:solidFill>
                          <a:srgbClr val="000000"/>
                        </a:solidFill>
                        <a:effectLst/>
                        <a:latin typeface="PT Serif" panose="020A0603040505020204" pitchFamily="18" charset="0"/>
                      </a:endParaRPr>
                    </a:p>
                  </a:txBody>
                  <a:tcPr marL="7620" marR="7620" marT="762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b">
                        <a:lnSpc>
                          <a:spcPct val="150000"/>
                        </a:lnSpc>
                      </a:pPr>
                      <a:r>
                        <a:rPr lang="en-US" sz="1100" u="none" strike="noStrike" noProof="0">
                          <a:effectLst/>
                          <a:latin typeface="PT Serif" panose="020A0603040505020204" pitchFamily="18" charset="0"/>
                        </a:rPr>
                        <a:t>96.5</a:t>
                      </a:r>
                      <a:endParaRPr lang="en-US" sz="1100" b="0" i="0" u="none" strike="noStrike" noProof="0">
                        <a:solidFill>
                          <a:srgbClr val="000000"/>
                        </a:solidFill>
                        <a:effectLst/>
                        <a:latin typeface="PT Serif" panose="020A0603040505020204" pitchFamily="18" charset="0"/>
                      </a:endParaRPr>
                    </a:p>
                  </a:txBody>
                  <a:tcPr marL="7620" marR="7620" marT="762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b">
                        <a:lnSpc>
                          <a:spcPct val="150000"/>
                        </a:lnSpc>
                      </a:pPr>
                      <a:r>
                        <a:rPr lang="en-US" sz="1100" b="0" i="0" u="none" strike="noStrike" noProof="0" dirty="0">
                          <a:solidFill>
                            <a:srgbClr val="000000"/>
                          </a:solidFill>
                          <a:effectLst/>
                          <a:latin typeface="PT Serif" panose="020A0603040505020204" pitchFamily="18" charset="0"/>
                        </a:rPr>
                        <a:t>88</a:t>
                      </a:r>
                    </a:p>
                  </a:txBody>
                  <a:tcPr marL="7620" marR="7620" marT="762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759735061"/>
                  </a:ext>
                </a:extLst>
              </a:tr>
            </a:tbl>
          </a:graphicData>
        </a:graphic>
      </p:graphicFrame>
      <p:graphicFrame>
        <p:nvGraphicFramePr>
          <p:cNvPr id="6" name="Tabla 5">
            <a:extLst>
              <a:ext uri="{FF2B5EF4-FFF2-40B4-BE49-F238E27FC236}">
                <a16:creationId xmlns:a16="http://schemas.microsoft.com/office/drawing/2014/main" id="{E7FFE0CE-2B1D-6FE5-F357-DDC97376AB30}"/>
              </a:ext>
            </a:extLst>
          </p:cNvPr>
          <p:cNvGraphicFramePr>
            <a:graphicFrameLocks noGrp="1"/>
          </p:cNvGraphicFramePr>
          <p:nvPr>
            <p:extLst>
              <p:ext uri="{D42A27DB-BD31-4B8C-83A1-F6EECF244321}">
                <p14:modId xmlns:p14="http://schemas.microsoft.com/office/powerpoint/2010/main" val="237368178"/>
              </p:ext>
            </p:extLst>
          </p:nvPr>
        </p:nvGraphicFramePr>
        <p:xfrm>
          <a:off x="3800761" y="1600132"/>
          <a:ext cx="2819400" cy="1537716"/>
        </p:xfrm>
        <a:graphic>
          <a:graphicData uri="http://schemas.openxmlformats.org/drawingml/2006/table">
            <a:tbl>
              <a:tblPr>
                <a:tableStyleId>{4E4EEC15-A9DF-411B-84D9-FE5B546B08F0}</a:tableStyleId>
              </a:tblPr>
              <a:tblGrid>
                <a:gridCol w="787400">
                  <a:extLst>
                    <a:ext uri="{9D8B030D-6E8A-4147-A177-3AD203B41FA5}">
                      <a16:colId xmlns:a16="http://schemas.microsoft.com/office/drawing/2014/main" val="3913297036"/>
                    </a:ext>
                  </a:extLst>
                </a:gridCol>
                <a:gridCol w="939800">
                  <a:extLst>
                    <a:ext uri="{9D8B030D-6E8A-4147-A177-3AD203B41FA5}">
                      <a16:colId xmlns:a16="http://schemas.microsoft.com/office/drawing/2014/main" val="3086550803"/>
                    </a:ext>
                  </a:extLst>
                </a:gridCol>
                <a:gridCol w="1092200">
                  <a:extLst>
                    <a:ext uri="{9D8B030D-6E8A-4147-A177-3AD203B41FA5}">
                      <a16:colId xmlns:a16="http://schemas.microsoft.com/office/drawing/2014/main" val="1810283114"/>
                    </a:ext>
                  </a:extLst>
                </a:gridCol>
              </a:tblGrid>
              <a:tr h="251560">
                <a:tc>
                  <a:txBody>
                    <a:bodyPr/>
                    <a:lstStyle/>
                    <a:p>
                      <a:pPr algn="ctr" fontAlgn="b">
                        <a:lnSpc>
                          <a:spcPct val="150000"/>
                        </a:lnSpc>
                      </a:pPr>
                      <a:r>
                        <a:rPr lang="en-US" sz="1100" b="1" u="none" strike="noStrike" noProof="0" dirty="0">
                          <a:effectLst/>
                          <a:latin typeface="PT Serif" panose="020A0603040505020204" pitchFamily="18" charset="0"/>
                        </a:rPr>
                        <a:t>Layer</a:t>
                      </a:r>
                      <a:endParaRPr lang="en-US" sz="1100" b="1" i="0" u="none" strike="noStrike" noProof="0" dirty="0">
                        <a:solidFill>
                          <a:srgbClr val="000000"/>
                        </a:solidFill>
                        <a:effectLst/>
                        <a:latin typeface="PT Serif" panose="020A0603040505020204" pitchFamily="18" charset="0"/>
                      </a:endParaRPr>
                    </a:p>
                  </a:txBody>
                  <a:tcPr marL="7620" marR="7620" marT="7620" marB="0" anchor="ctr"/>
                </a:tc>
                <a:tc>
                  <a:txBody>
                    <a:bodyPr/>
                    <a:lstStyle/>
                    <a:p>
                      <a:pPr algn="ctr" fontAlgn="b">
                        <a:lnSpc>
                          <a:spcPct val="150000"/>
                        </a:lnSpc>
                      </a:pPr>
                      <a:r>
                        <a:rPr lang="en-US" sz="1100" b="1" u="none" strike="noStrike" noProof="0">
                          <a:effectLst/>
                          <a:latin typeface="PT Serif" panose="020A0603040505020204" pitchFamily="18" charset="0"/>
                        </a:rPr>
                        <a:t>Mass of Zn (mg)</a:t>
                      </a:r>
                      <a:endParaRPr lang="en-US" sz="1100" b="1" i="0" u="none" strike="noStrike" noProof="0">
                        <a:solidFill>
                          <a:srgbClr val="000000"/>
                        </a:solidFill>
                        <a:effectLst/>
                        <a:latin typeface="PT Serif" panose="020A0603040505020204" pitchFamily="18" charset="0"/>
                      </a:endParaRPr>
                    </a:p>
                  </a:txBody>
                  <a:tcPr marL="7620" marR="7620" marT="7620" marB="0" anchor="ctr"/>
                </a:tc>
                <a:tc>
                  <a:txBody>
                    <a:bodyPr/>
                    <a:lstStyle/>
                    <a:p>
                      <a:pPr algn="ctr" fontAlgn="b">
                        <a:lnSpc>
                          <a:spcPct val="150000"/>
                        </a:lnSpc>
                      </a:pPr>
                      <a:r>
                        <a:rPr lang="en-US" sz="1100" b="1" u="none" strike="noStrike" noProof="0">
                          <a:effectLst/>
                          <a:latin typeface="PT Serif" panose="020A0603040505020204" pitchFamily="18" charset="0"/>
                        </a:rPr>
                        <a:t>ε (%) </a:t>
                      </a:r>
                      <a:endParaRPr lang="en-US" sz="1100" b="1" i="0" u="none" strike="noStrike" noProof="0">
                        <a:solidFill>
                          <a:srgbClr val="000000"/>
                        </a:solidFill>
                        <a:effectLst/>
                        <a:latin typeface="PT Serif" panose="020A0603040505020204" pitchFamily="18" charset="0"/>
                      </a:endParaRPr>
                    </a:p>
                  </a:txBody>
                  <a:tcPr marL="7620" marR="7620" marT="7620" marB="0" anchor="ctr"/>
                </a:tc>
                <a:extLst>
                  <a:ext uri="{0D108BD9-81ED-4DB2-BD59-A6C34878D82A}">
                    <a16:rowId xmlns:a16="http://schemas.microsoft.com/office/drawing/2014/main" val="2512895382"/>
                  </a:ext>
                </a:extLst>
              </a:tr>
              <a:tr h="182880">
                <a:tc>
                  <a:txBody>
                    <a:bodyPr/>
                    <a:lstStyle/>
                    <a:p>
                      <a:pPr algn="ctr" fontAlgn="b">
                        <a:lnSpc>
                          <a:spcPct val="150000"/>
                        </a:lnSpc>
                      </a:pPr>
                      <a:r>
                        <a:rPr lang="en-US" sz="1100" u="none" strike="noStrike" noProof="0" dirty="0">
                          <a:effectLst/>
                          <a:latin typeface="PT Serif" panose="020A0603040505020204" pitchFamily="18" charset="0"/>
                        </a:rPr>
                        <a:t>1</a:t>
                      </a:r>
                      <a:endParaRPr lang="en-US" sz="1100" b="0" i="0" u="none" strike="noStrike" noProof="0" dirty="0">
                        <a:solidFill>
                          <a:srgbClr val="000000"/>
                        </a:solidFill>
                        <a:effectLst/>
                        <a:latin typeface="PT Serif" panose="020A0603040505020204" pitchFamily="18" charset="0"/>
                      </a:endParaRPr>
                    </a:p>
                  </a:txBody>
                  <a:tcPr marL="7620" marR="7620" marT="7620" marB="0" anchor="b"/>
                </a:tc>
                <a:tc>
                  <a:txBody>
                    <a:bodyPr/>
                    <a:lstStyle/>
                    <a:p>
                      <a:pPr algn="ctr" fontAlgn="b">
                        <a:lnSpc>
                          <a:spcPct val="150000"/>
                        </a:lnSpc>
                      </a:pPr>
                      <a:r>
                        <a:rPr lang="en-US" sz="1100" u="none" strike="noStrike" noProof="0" dirty="0">
                          <a:effectLst/>
                          <a:latin typeface="PT Serif" panose="020A0603040505020204" pitchFamily="18" charset="0"/>
                        </a:rPr>
                        <a:t>31.9</a:t>
                      </a:r>
                      <a:endParaRPr lang="en-US" sz="1100" b="0" i="0" u="none" strike="noStrike" noProof="0" dirty="0">
                        <a:solidFill>
                          <a:srgbClr val="000000"/>
                        </a:solidFill>
                        <a:effectLst/>
                        <a:latin typeface="PT Serif" panose="020A0603040505020204" pitchFamily="18" charset="0"/>
                      </a:endParaRPr>
                    </a:p>
                  </a:txBody>
                  <a:tcPr marL="7620" marR="7620" marT="7620" marB="0" anchor="b"/>
                </a:tc>
                <a:tc>
                  <a:txBody>
                    <a:bodyPr/>
                    <a:lstStyle/>
                    <a:p>
                      <a:pPr algn="ctr" fontAlgn="b">
                        <a:lnSpc>
                          <a:spcPct val="150000"/>
                        </a:lnSpc>
                      </a:pPr>
                      <a:r>
                        <a:rPr lang="en-US" sz="1100" u="none" strike="noStrike" noProof="0">
                          <a:effectLst/>
                          <a:latin typeface="PT Serif" panose="020A0603040505020204" pitchFamily="18" charset="0"/>
                        </a:rPr>
                        <a:t>87</a:t>
                      </a:r>
                      <a:endParaRPr lang="en-US" sz="1100" b="0" i="0" u="none" strike="noStrike" noProof="0">
                        <a:solidFill>
                          <a:srgbClr val="000000"/>
                        </a:solidFill>
                        <a:effectLst/>
                        <a:latin typeface="PT Serif" panose="020A0603040505020204" pitchFamily="18" charset="0"/>
                      </a:endParaRPr>
                    </a:p>
                  </a:txBody>
                  <a:tcPr marL="7620" marR="7620" marT="7620" marB="0" anchor="b"/>
                </a:tc>
                <a:extLst>
                  <a:ext uri="{0D108BD9-81ED-4DB2-BD59-A6C34878D82A}">
                    <a16:rowId xmlns:a16="http://schemas.microsoft.com/office/drawing/2014/main" val="4211238365"/>
                  </a:ext>
                </a:extLst>
              </a:tr>
              <a:tr h="182880">
                <a:tc>
                  <a:txBody>
                    <a:bodyPr/>
                    <a:lstStyle/>
                    <a:p>
                      <a:pPr algn="ctr" fontAlgn="b">
                        <a:lnSpc>
                          <a:spcPct val="150000"/>
                        </a:lnSpc>
                      </a:pPr>
                      <a:r>
                        <a:rPr lang="en-US" sz="1100" u="none" strike="noStrike" noProof="0">
                          <a:effectLst/>
                          <a:latin typeface="PT Serif" panose="020A0603040505020204" pitchFamily="18" charset="0"/>
                        </a:rPr>
                        <a:t>2</a:t>
                      </a:r>
                      <a:endParaRPr lang="en-US" sz="1100" b="0" i="0" u="none" strike="noStrike" noProof="0">
                        <a:solidFill>
                          <a:srgbClr val="000000"/>
                        </a:solidFill>
                        <a:effectLst/>
                        <a:latin typeface="PT Serif" panose="020A0603040505020204" pitchFamily="18" charset="0"/>
                      </a:endParaRPr>
                    </a:p>
                  </a:txBody>
                  <a:tcPr marL="7620" marR="7620" marT="7620" marB="0" anchor="b"/>
                </a:tc>
                <a:tc>
                  <a:txBody>
                    <a:bodyPr/>
                    <a:lstStyle/>
                    <a:p>
                      <a:pPr algn="ctr" fontAlgn="b">
                        <a:lnSpc>
                          <a:spcPct val="150000"/>
                        </a:lnSpc>
                      </a:pPr>
                      <a:r>
                        <a:rPr lang="en-US" sz="1100" u="none" strike="noStrike" noProof="0" dirty="0">
                          <a:effectLst/>
                          <a:latin typeface="PT Serif" panose="020A0603040505020204" pitchFamily="18" charset="0"/>
                        </a:rPr>
                        <a:t>31.9</a:t>
                      </a:r>
                      <a:endParaRPr lang="en-US" sz="1100" b="0" i="0" u="none" strike="noStrike" noProof="0" dirty="0">
                        <a:solidFill>
                          <a:srgbClr val="000000"/>
                        </a:solidFill>
                        <a:effectLst/>
                        <a:latin typeface="PT Serif" panose="020A0603040505020204" pitchFamily="18" charset="0"/>
                      </a:endParaRPr>
                    </a:p>
                  </a:txBody>
                  <a:tcPr marL="7620" marR="7620" marT="7620" marB="0" anchor="b"/>
                </a:tc>
                <a:tc>
                  <a:txBody>
                    <a:bodyPr/>
                    <a:lstStyle/>
                    <a:p>
                      <a:pPr algn="ctr" fontAlgn="b">
                        <a:lnSpc>
                          <a:spcPct val="150000"/>
                        </a:lnSpc>
                      </a:pPr>
                      <a:r>
                        <a:rPr lang="en-US" sz="1100" u="none" strike="noStrike" noProof="0">
                          <a:effectLst/>
                          <a:latin typeface="PT Serif" panose="020A0603040505020204" pitchFamily="18" charset="0"/>
                        </a:rPr>
                        <a:t>87</a:t>
                      </a:r>
                      <a:endParaRPr lang="en-US" sz="1100" b="0" i="0" u="none" strike="noStrike" noProof="0">
                        <a:solidFill>
                          <a:srgbClr val="000000"/>
                        </a:solidFill>
                        <a:effectLst/>
                        <a:latin typeface="PT Serif" panose="020A0603040505020204" pitchFamily="18" charset="0"/>
                      </a:endParaRPr>
                    </a:p>
                  </a:txBody>
                  <a:tcPr marL="7620" marR="7620" marT="7620" marB="0" anchor="b"/>
                </a:tc>
                <a:extLst>
                  <a:ext uri="{0D108BD9-81ED-4DB2-BD59-A6C34878D82A}">
                    <a16:rowId xmlns:a16="http://schemas.microsoft.com/office/drawing/2014/main" val="2816187605"/>
                  </a:ext>
                </a:extLst>
              </a:tr>
              <a:tr h="182880">
                <a:tc>
                  <a:txBody>
                    <a:bodyPr/>
                    <a:lstStyle/>
                    <a:p>
                      <a:pPr algn="ctr" fontAlgn="b">
                        <a:lnSpc>
                          <a:spcPct val="150000"/>
                        </a:lnSpc>
                      </a:pPr>
                      <a:r>
                        <a:rPr lang="en-US" sz="1100" u="none" strike="noStrike" noProof="0">
                          <a:effectLst/>
                          <a:latin typeface="PT Serif" panose="020A0603040505020204" pitchFamily="18" charset="0"/>
                        </a:rPr>
                        <a:t>3</a:t>
                      </a:r>
                      <a:endParaRPr lang="en-US" sz="1100" b="0" i="0" u="none" strike="noStrike" noProof="0">
                        <a:solidFill>
                          <a:srgbClr val="000000"/>
                        </a:solidFill>
                        <a:effectLst/>
                        <a:latin typeface="PT Serif" panose="020A0603040505020204" pitchFamily="18" charset="0"/>
                      </a:endParaRPr>
                    </a:p>
                  </a:txBody>
                  <a:tcPr marL="7620" marR="7620" marT="7620" marB="0" anchor="b">
                    <a:lnB w="12700" cap="flat" cmpd="sng" algn="ctr">
                      <a:solidFill>
                        <a:schemeClr val="tx1"/>
                      </a:solidFill>
                      <a:prstDash val="solid"/>
                      <a:round/>
                      <a:headEnd type="none" w="med" len="med"/>
                      <a:tailEnd type="none" w="med" len="med"/>
                    </a:lnB>
                  </a:tcPr>
                </a:tc>
                <a:tc>
                  <a:txBody>
                    <a:bodyPr/>
                    <a:lstStyle/>
                    <a:p>
                      <a:pPr algn="ctr" fontAlgn="b">
                        <a:lnSpc>
                          <a:spcPct val="150000"/>
                        </a:lnSpc>
                      </a:pPr>
                      <a:r>
                        <a:rPr lang="en-US" sz="1100" u="none" strike="noStrike" noProof="0" dirty="0">
                          <a:effectLst/>
                          <a:latin typeface="PT Serif" panose="020A0603040505020204" pitchFamily="18" charset="0"/>
                        </a:rPr>
                        <a:t>32.0</a:t>
                      </a:r>
                      <a:endParaRPr lang="en-US" sz="1100" b="0" i="0" u="none" strike="noStrike" noProof="0" dirty="0">
                        <a:solidFill>
                          <a:srgbClr val="000000"/>
                        </a:solidFill>
                        <a:effectLst/>
                        <a:latin typeface="PT Serif" panose="020A0603040505020204" pitchFamily="18" charset="0"/>
                      </a:endParaRPr>
                    </a:p>
                  </a:txBody>
                  <a:tcPr marL="7620" marR="7620" marT="7620" marB="0" anchor="b">
                    <a:lnB w="12700" cap="flat" cmpd="sng" algn="ctr">
                      <a:solidFill>
                        <a:schemeClr val="tx1"/>
                      </a:solidFill>
                      <a:prstDash val="solid"/>
                      <a:round/>
                      <a:headEnd type="none" w="med" len="med"/>
                      <a:tailEnd type="none" w="med" len="med"/>
                    </a:lnB>
                  </a:tcPr>
                </a:tc>
                <a:tc>
                  <a:txBody>
                    <a:bodyPr/>
                    <a:lstStyle/>
                    <a:p>
                      <a:pPr algn="ctr" fontAlgn="b">
                        <a:lnSpc>
                          <a:spcPct val="150000"/>
                        </a:lnSpc>
                      </a:pPr>
                      <a:r>
                        <a:rPr lang="en-US" sz="1100" u="none" strike="noStrike" noProof="0">
                          <a:effectLst/>
                          <a:latin typeface="PT Serif" panose="020A0603040505020204" pitchFamily="18" charset="0"/>
                        </a:rPr>
                        <a:t>87</a:t>
                      </a:r>
                      <a:endParaRPr lang="en-US" sz="1100" b="0" i="0" u="none" strike="noStrike" noProof="0">
                        <a:solidFill>
                          <a:srgbClr val="000000"/>
                        </a:solidFill>
                        <a:effectLst/>
                        <a:latin typeface="PT Serif" panose="020A0603040505020204" pitchFamily="18" charset="0"/>
                      </a:endParaRPr>
                    </a:p>
                  </a:txBody>
                  <a:tcPr marL="7620" marR="7620" marT="762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3495929"/>
                  </a:ext>
                </a:extLst>
              </a:tr>
              <a:tr h="182880">
                <a:tc>
                  <a:txBody>
                    <a:bodyPr/>
                    <a:lstStyle/>
                    <a:p>
                      <a:pPr algn="ctr" fontAlgn="b">
                        <a:lnSpc>
                          <a:spcPct val="150000"/>
                        </a:lnSpc>
                      </a:pPr>
                      <a:endParaRPr lang="en-US" sz="1100" b="0" i="0" u="none" strike="noStrike" noProof="0">
                        <a:solidFill>
                          <a:srgbClr val="000000"/>
                        </a:solidFill>
                        <a:effectLst/>
                        <a:latin typeface="PT Serif" panose="020A0603040505020204" pitchFamily="18" charset="0"/>
                      </a:endParaRPr>
                    </a:p>
                  </a:txBody>
                  <a:tcPr marL="7620" marR="7620" marT="762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b">
                        <a:lnSpc>
                          <a:spcPct val="150000"/>
                        </a:lnSpc>
                      </a:pPr>
                      <a:r>
                        <a:rPr lang="en-US" sz="1100" b="1" u="none" strike="noStrike" noProof="0">
                          <a:effectLst/>
                          <a:latin typeface="PT Serif" panose="020A0603040505020204" pitchFamily="18" charset="0"/>
                        </a:rPr>
                        <a:t>Total mass</a:t>
                      </a:r>
                      <a:endParaRPr lang="en-US" sz="1100" b="1" i="0" u="none" strike="noStrike" noProof="0">
                        <a:solidFill>
                          <a:srgbClr val="000000"/>
                        </a:solidFill>
                        <a:effectLst/>
                        <a:latin typeface="PT Serif" panose="020A0603040505020204" pitchFamily="18" charset="0"/>
                      </a:endParaRPr>
                    </a:p>
                  </a:txBody>
                  <a:tcPr marL="7620" marR="7620" marT="762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2"/>
                    </a:solidFill>
                  </a:tcPr>
                </a:tc>
                <a:tc>
                  <a:txBody>
                    <a:bodyPr/>
                    <a:lstStyle/>
                    <a:p>
                      <a:pPr algn="ctr" fontAlgn="b">
                        <a:lnSpc>
                          <a:spcPct val="150000"/>
                        </a:lnSpc>
                      </a:pPr>
                      <a:r>
                        <a:rPr lang="en-US" sz="1100" b="1" u="none" strike="noStrike" noProof="0">
                          <a:effectLst/>
                          <a:latin typeface="PT Serif" panose="020A0603040505020204" pitchFamily="18" charset="0"/>
                        </a:rPr>
                        <a:t>Average ε</a:t>
                      </a:r>
                      <a:endParaRPr lang="en-US" sz="1100" b="1" i="0" u="none" strike="noStrike" noProof="0">
                        <a:solidFill>
                          <a:srgbClr val="000000"/>
                        </a:solidFill>
                        <a:effectLst/>
                        <a:latin typeface="PT Serif" panose="020A0603040505020204" pitchFamily="18" charset="0"/>
                      </a:endParaRPr>
                    </a:p>
                  </a:txBody>
                  <a:tcPr marL="7620" marR="7620" marT="762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422517142"/>
                  </a:ext>
                </a:extLst>
              </a:tr>
              <a:tr h="182880">
                <a:tc>
                  <a:txBody>
                    <a:bodyPr/>
                    <a:lstStyle/>
                    <a:p>
                      <a:pPr algn="ctr" fontAlgn="b">
                        <a:lnSpc>
                          <a:spcPct val="150000"/>
                        </a:lnSpc>
                      </a:pPr>
                      <a:endParaRPr lang="en-US" sz="1100" b="0" i="0" u="none" strike="noStrike" noProof="0">
                        <a:solidFill>
                          <a:srgbClr val="000000"/>
                        </a:solidFill>
                        <a:effectLst/>
                        <a:latin typeface="PT Serif" panose="020A0603040505020204" pitchFamily="18" charset="0"/>
                      </a:endParaRPr>
                    </a:p>
                  </a:txBody>
                  <a:tcPr marL="7620" marR="7620" marT="762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b">
                        <a:lnSpc>
                          <a:spcPct val="150000"/>
                        </a:lnSpc>
                      </a:pPr>
                      <a:r>
                        <a:rPr lang="en-US" sz="1100" u="none" strike="noStrike" noProof="0">
                          <a:effectLst/>
                          <a:latin typeface="PT Serif" panose="020A0603040505020204" pitchFamily="18" charset="0"/>
                        </a:rPr>
                        <a:t>95.8</a:t>
                      </a:r>
                      <a:endParaRPr lang="en-US" sz="1100" b="0" i="0" u="none" strike="noStrike" noProof="0">
                        <a:solidFill>
                          <a:srgbClr val="000000"/>
                        </a:solidFill>
                        <a:effectLst/>
                        <a:latin typeface="PT Serif" panose="020A0603040505020204" pitchFamily="18" charset="0"/>
                      </a:endParaRPr>
                    </a:p>
                  </a:txBody>
                  <a:tcPr marL="7620" marR="7620" marT="762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b">
                        <a:lnSpc>
                          <a:spcPct val="150000"/>
                        </a:lnSpc>
                      </a:pPr>
                      <a:r>
                        <a:rPr lang="en-US" sz="1100" u="none" strike="noStrike" noProof="0" dirty="0">
                          <a:effectLst/>
                          <a:latin typeface="PT Serif" panose="020A0603040505020204" pitchFamily="18" charset="0"/>
                        </a:rPr>
                        <a:t>87</a:t>
                      </a:r>
                      <a:endParaRPr lang="en-US" sz="1100" b="0" i="0" u="none" strike="noStrike" noProof="0" dirty="0">
                        <a:solidFill>
                          <a:srgbClr val="000000"/>
                        </a:solidFill>
                        <a:effectLst/>
                        <a:latin typeface="PT Serif" panose="020A0603040505020204" pitchFamily="18" charset="0"/>
                      </a:endParaRPr>
                    </a:p>
                  </a:txBody>
                  <a:tcPr marL="7620" marR="7620" marT="762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910317415"/>
                  </a:ext>
                </a:extLst>
              </a:tr>
            </a:tbl>
          </a:graphicData>
        </a:graphic>
      </p:graphicFrame>
      <p:sp>
        <p:nvSpPr>
          <p:cNvPr id="7" name="CuadroTexto 6">
            <a:extLst>
              <a:ext uri="{FF2B5EF4-FFF2-40B4-BE49-F238E27FC236}">
                <a16:creationId xmlns:a16="http://schemas.microsoft.com/office/drawing/2014/main" id="{F08EDBAA-6F28-56BE-D2BE-E189DB37B05D}"/>
              </a:ext>
            </a:extLst>
          </p:cNvPr>
          <p:cNvSpPr txBox="1"/>
          <p:nvPr/>
        </p:nvSpPr>
        <p:spPr>
          <a:xfrm>
            <a:off x="662539" y="1318765"/>
            <a:ext cx="3138221" cy="276999"/>
          </a:xfrm>
          <a:prstGeom prst="rect">
            <a:avLst/>
          </a:prstGeom>
          <a:noFill/>
        </p:spPr>
        <p:txBody>
          <a:bodyPr wrap="square">
            <a:spAutoFit/>
          </a:bodyPr>
          <a:lstStyle/>
          <a:p>
            <a:pPr algn="just"/>
            <a:r>
              <a:rPr lang="en-US" sz="1200" b="1" u="sng" dirty="0">
                <a:solidFill>
                  <a:schemeClr val="bg1">
                    <a:lumMod val="25000"/>
                  </a:schemeClr>
                </a:solidFill>
                <a:latin typeface="PT Serif" panose="020A0603040505020204" pitchFamily="18" charset="0"/>
              </a:rPr>
              <a:t>New solution for each layer</a:t>
            </a:r>
            <a:endParaRPr lang="en-US" sz="1200" b="1" i="1" u="sng" dirty="0">
              <a:solidFill>
                <a:schemeClr val="bg1">
                  <a:lumMod val="25000"/>
                </a:schemeClr>
              </a:solidFill>
              <a:latin typeface="PT Serif" panose="020A0603040505020204" pitchFamily="18" charset="0"/>
            </a:endParaRPr>
          </a:p>
        </p:txBody>
      </p:sp>
      <p:sp>
        <p:nvSpPr>
          <p:cNvPr id="10" name="CuadroTexto 9">
            <a:extLst>
              <a:ext uri="{FF2B5EF4-FFF2-40B4-BE49-F238E27FC236}">
                <a16:creationId xmlns:a16="http://schemas.microsoft.com/office/drawing/2014/main" id="{8CA2287B-87E8-5856-1529-BC52285FB47E}"/>
              </a:ext>
            </a:extLst>
          </p:cNvPr>
          <p:cNvSpPr txBox="1"/>
          <p:nvPr/>
        </p:nvSpPr>
        <p:spPr>
          <a:xfrm>
            <a:off x="662540" y="852884"/>
            <a:ext cx="6944543" cy="338554"/>
          </a:xfrm>
          <a:prstGeom prst="rect">
            <a:avLst/>
          </a:prstGeom>
          <a:noFill/>
        </p:spPr>
        <p:txBody>
          <a:bodyPr wrap="square">
            <a:spAutoFit/>
          </a:bodyPr>
          <a:lstStyle/>
          <a:p>
            <a:r>
              <a:rPr lang="en-US" sz="1600" b="1" dirty="0">
                <a:solidFill>
                  <a:schemeClr val="bg1">
                    <a:lumMod val="25000"/>
                  </a:schemeClr>
                </a:solidFill>
                <a:latin typeface="PT Serif" panose="020A0603040505020204" pitchFamily="18" charset="0"/>
              </a:rPr>
              <a:t>Electrodeposition by layers </a:t>
            </a:r>
            <a:r>
              <a:rPr lang="en-US" sz="1200" dirty="0">
                <a:solidFill>
                  <a:schemeClr val="bg1">
                    <a:lumMod val="25000"/>
                  </a:schemeClr>
                </a:solidFill>
                <a:latin typeface="PT Serif" panose="020A0603040505020204" pitchFamily="18" charset="0"/>
              </a:rPr>
              <a:t>(Galvanostatic method, </a:t>
            </a:r>
            <a:r>
              <a:rPr lang="en-US" sz="1200" i="1" dirty="0">
                <a:solidFill>
                  <a:schemeClr val="bg1">
                    <a:lumMod val="25000"/>
                  </a:schemeClr>
                </a:solidFill>
                <a:latin typeface="PT Serif" panose="020A0603040505020204" pitchFamily="18" charset="0"/>
              </a:rPr>
              <a:t>100 mg/ml of ZnCl2, 30 min, </a:t>
            </a:r>
            <a:r>
              <a:rPr lang="en-US" sz="1200" b="1" dirty="0">
                <a:solidFill>
                  <a:schemeClr val="bg1">
                    <a:lumMod val="25000"/>
                  </a:schemeClr>
                </a:solidFill>
                <a:latin typeface="PT Serif" panose="020A0603040505020204" pitchFamily="18" charset="0"/>
              </a:rPr>
              <a:t>60 mA</a:t>
            </a:r>
            <a:r>
              <a:rPr lang="en-US" sz="1200" dirty="0">
                <a:solidFill>
                  <a:schemeClr val="bg1">
                    <a:lumMod val="25000"/>
                  </a:schemeClr>
                </a:solidFill>
                <a:latin typeface="PT Serif" panose="020A0603040505020204" pitchFamily="18" charset="0"/>
              </a:rPr>
              <a:t>)</a:t>
            </a:r>
            <a:endParaRPr lang="en-US" sz="1200" i="1" baseline="-25000" dirty="0">
              <a:solidFill>
                <a:schemeClr val="bg1">
                  <a:lumMod val="25000"/>
                </a:schemeClr>
              </a:solidFill>
              <a:latin typeface="PT Serif" panose="020A0603040505020204" pitchFamily="18" charset="0"/>
            </a:endParaRPr>
          </a:p>
        </p:txBody>
      </p:sp>
      <p:sp>
        <p:nvSpPr>
          <p:cNvPr id="12" name="CuadroTexto 11">
            <a:extLst>
              <a:ext uri="{FF2B5EF4-FFF2-40B4-BE49-F238E27FC236}">
                <a16:creationId xmlns:a16="http://schemas.microsoft.com/office/drawing/2014/main" id="{5B908BAC-2DBA-874C-5E35-AC37C7F557E7}"/>
              </a:ext>
            </a:extLst>
          </p:cNvPr>
          <p:cNvSpPr txBox="1"/>
          <p:nvPr/>
        </p:nvSpPr>
        <p:spPr>
          <a:xfrm>
            <a:off x="3715950" y="1323133"/>
            <a:ext cx="3446850" cy="276999"/>
          </a:xfrm>
          <a:prstGeom prst="rect">
            <a:avLst/>
          </a:prstGeom>
          <a:noFill/>
        </p:spPr>
        <p:txBody>
          <a:bodyPr wrap="square">
            <a:spAutoFit/>
          </a:bodyPr>
          <a:lstStyle/>
          <a:p>
            <a:pPr algn="just"/>
            <a:r>
              <a:rPr lang="en-US" sz="1200" b="1" u="sng" dirty="0">
                <a:solidFill>
                  <a:schemeClr val="bg1">
                    <a:lumMod val="25000"/>
                  </a:schemeClr>
                </a:solidFill>
                <a:latin typeface="PT Serif" panose="020A0603040505020204" pitchFamily="18" charset="0"/>
              </a:rPr>
              <a:t>Same solution adding ZnCl</a:t>
            </a:r>
            <a:r>
              <a:rPr lang="en-US" sz="1200" b="1" u="sng" baseline="-25000" dirty="0">
                <a:solidFill>
                  <a:schemeClr val="bg1">
                    <a:lumMod val="25000"/>
                  </a:schemeClr>
                </a:solidFill>
                <a:latin typeface="PT Serif" panose="020A0603040505020204" pitchFamily="18" charset="0"/>
              </a:rPr>
              <a:t>2</a:t>
            </a:r>
            <a:r>
              <a:rPr lang="en-US" sz="1200" b="1" u="sng" dirty="0">
                <a:solidFill>
                  <a:schemeClr val="bg1">
                    <a:lumMod val="25000"/>
                  </a:schemeClr>
                </a:solidFill>
                <a:latin typeface="PT Serif" panose="020A0603040505020204" pitchFamily="18" charset="0"/>
              </a:rPr>
              <a:t> for each layer</a:t>
            </a:r>
            <a:endParaRPr lang="en-US" sz="1200" b="1" i="1" u="sng" dirty="0">
              <a:solidFill>
                <a:schemeClr val="bg1">
                  <a:lumMod val="25000"/>
                </a:schemeClr>
              </a:solidFill>
              <a:latin typeface="PT Serif" panose="020A0603040505020204" pitchFamily="18" charset="0"/>
            </a:endParaRPr>
          </a:p>
        </p:txBody>
      </p:sp>
      <p:pic>
        <p:nvPicPr>
          <p:cNvPr id="13" name="Imagen 12">
            <a:extLst>
              <a:ext uri="{FF2B5EF4-FFF2-40B4-BE49-F238E27FC236}">
                <a16:creationId xmlns:a16="http://schemas.microsoft.com/office/drawing/2014/main" id="{0DAE2DF3-98ED-0551-718C-DBC1B4A82C1F}"/>
              </a:ext>
            </a:extLst>
          </p:cNvPr>
          <p:cNvPicPr>
            <a:picLocks noChangeAspect="1"/>
          </p:cNvPicPr>
          <p:nvPr/>
        </p:nvPicPr>
        <p:blipFill rotWithShape="1">
          <a:blip r:embed="rId3"/>
          <a:srcRect l="28212" t="16950" r="27521" b="12444"/>
          <a:stretch/>
        </p:blipFill>
        <p:spPr>
          <a:xfrm>
            <a:off x="734167" y="3322566"/>
            <a:ext cx="1300328" cy="1198938"/>
          </a:xfrm>
          <a:prstGeom prst="rect">
            <a:avLst/>
          </a:prstGeom>
        </p:spPr>
      </p:pic>
      <p:pic>
        <p:nvPicPr>
          <p:cNvPr id="14" name="Imagen 13">
            <a:extLst>
              <a:ext uri="{FF2B5EF4-FFF2-40B4-BE49-F238E27FC236}">
                <a16:creationId xmlns:a16="http://schemas.microsoft.com/office/drawing/2014/main" id="{E858BF85-C0F2-4871-4C87-A8F94CB5D11E}"/>
              </a:ext>
            </a:extLst>
          </p:cNvPr>
          <p:cNvPicPr>
            <a:picLocks noChangeAspect="1"/>
          </p:cNvPicPr>
          <p:nvPr/>
        </p:nvPicPr>
        <p:blipFill rotWithShape="1">
          <a:blip r:embed="rId4"/>
          <a:srcRect l="31332" t="14963" r="24750" b="12444"/>
          <a:stretch/>
        </p:blipFill>
        <p:spPr>
          <a:xfrm>
            <a:off x="2165701" y="3322566"/>
            <a:ext cx="1300328" cy="1242522"/>
          </a:xfrm>
          <a:prstGeom prst="rect">
            <a:avLst/>
          </a:prstGeom>
        </p:spPr>
      </p:pic>
      <p:pic>
        <p:nvPicPr>
          <p:cNvPr id="15" name="Imagen 14">
            <a:extLst>
              <a:ext uri="{FF2B5EF4-FFF2-40B4-BE49-F238E27FC236}">
                <a16:creationId xmlns:a16="http://schemas.microsoft.com/office/drawing/2014/main" id="{09FBA981-439F-FC85-1D68-764B5AA87B17}"/>
              </a:ext>
            </a:extLst>
          </p:cNvPr>
          <p:cNvPicPr>
            <a:picLocks noChangeAspect="1"/>
          </p:cNvPicPr>
          <p:nvPr/>
        </p:nvPicPr>
        <p:blipFill rotWithShape="1">
          <a:blip r:embed="rId5"/>
          <a:srcRect l="30332" t="14963" r="25667" b="14857"/>
          <a:stretch/>
        </p:blipFill>
        <p:spPr>
          <a:xfrm>
            <a:off x="3580448" y="3322567"/>
            <a:ext cx="1347599" cy="1242522"/>
          </a:xfrm>
          <a:prstGeom prst="rect">
            <a:avLst/>
          </a:prstGeom>
        </p:spPr>
      </p:pic>
      <p:sp>
        <p:nvSpPr>
          <p:cNvPr id="16" name="Marcador de texto 2">
            <a:extLst>
              <a:ext uri="{FF2B5EF4-FFF2-40B4-BE49-F238E27FC236}">
                <a16:creationId xmlns:a16="http://schemas.microsoft.com/office/drawing/2014/main" id="{151C29E4-30AB-1365-E101-5405A06E9E24}"/>
              </a:ext>
            </a:extLst>
          </p:cNvPr>
          <p:cNvSpPr>
            <a:spLocks noGrp="1"/>
          </p:cNvSpPr>
          <p:nvPr>
            <p:ph type="body" idx="1"/>
          </p:nvPr>
        </p:nvSpPr>
        <p:spPr>
          <a:xfrm>
            <a:off x="793407" y="4512772"/>
            <a:ext cx="876723" cy="393139"/>
          </a:xfrm>
        </p:spPr>
        <p:txBody>
          <a:bodyPr/>
          <a:lstStyle/>
          <a:p>
            <a:pPr marL="76200" indent="0" algn="just">
              <a:buNone/>
            </a:pPr>
            <a:r>
              <a:rPr lang="en-US" sz="1800" baseline="30000" dirty="0">
                <a:latin typeface="PT Serif" panose="020A0603040505020204" pitchFamily="18" charset="0"/>
              </a:rPr>
              <a:t>1st layer    </a:t>
            </a:r>
          </a:p>
        </p:txBody>
      </p:sp>
      <p:sp>
        <p:nvSpPr>
          <p:cNvPr id="17" name="Marcador de texto 2">
            <a:extLst>
              <a:ext uri="{FF2B5EF4-FFF2-40B4-BE49-F238E27FC236}">
                <a16:creationId xmlns:a16="http://schemas.microsoft.com/office/drawing/2014/main" id="{A0837691-2FF4-9042-A623-9408932F2AF8}"/>
              </a:ext>
            </a:extLst>
          </p:cNvPr>
          <p:cNvSpPr txBox="1">
            <a:spLocks/>
          </p:cNvSpPr>
          <p:nvPr/>
        </p:nvSpPr>
        <p:spPr>
          <a:xfrm>
            <a:off x="2318100" y="4521504"/>
            <a:ext cx="960542" cy="3931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600"/>
              </a:spcBef>
              <a:spcAft>
                <a:spcPts val="0"/>
              </a:spcAft>
              <a:buClr>
                <a:schemeClr val="accent3"/>
              </a:buClr>
              <a:buSzPts val="2400"/>
              <a:buFont typeface="PT Serif"/>
              <a:buChar char="○"/>
              <a:defRPr sz="2400" b="0" i="0" u="none" strike="noStrike" cap="none">
                <a:solidFill>
                  <a:schemeClr val="dk1"/>
                </a:solidFill>
                <a:latin typeface="PT Serif"/>
                <a:ea typeface="PT Serif"/>
                <a:cs typeface="PT Serif"/>
                <a:sym typeface="PT Serif"/>
              </a:defRPr>
            </a:lvl1pPr>
            <a:lvl2pPr marL="914400" marR="0" lvl="1" indent="-381000" algn="l" rtl="0">
              <a:lnSpc>
                <a:spcPct val="115000"/>
              </a:lnSpc>
              <a:spcBef>
                <a:spcPts val="0"/>
              </a:spcBef>
              <a:spcAft>
                <a:spcPts val="0"/>
              </a:spcAft>
              <a:buClr>
                <a:schemeClr val="accent3"/>
              </a:buClr>
              <a:buSzPts val="2400"/>
              <a:buFont typeface="PT Serif"/>
              <a:buChar char="□"/>
              <a:defRPr sz="2400" b="0" i="0" u="none" strike="noStrike" cap="none">
                <a:solidFill>
                  <a:schemeClr val="dk1"/>
                </a:solidFill>
                <a:latin typeface="PT Serif"/>
                <a:ea typeface="PT Serif"/>
                <a:cs typeface="PT Serif"/>
                <a:sym typeface="PT Serif"/>
              </a:defRPr>
            </a:lvl2pPr>
            <a:lvl3pPr marL="1371600" marR="0" lvl="2" indent="-381000" algn="l" rtl="0">
              <a:lnSpc>
                <a:spcPct val="115000"/>
              </a:lnSpc>
              <a:spcBef>
                <a:spcPts val="0"/>
              </a:spcBef>
              <a:spcAft>
                <a:spcPts val="0"/>
              </a:spcAft>
              <a:buClr>
                <a:schemeClr val="accent3"/>
              </a:buClr>
              <a:buSzPts val="2400"/>
              <a:buFont typeface="PT Serif"/>
              <a:buChar char="○"/>
              <a:defRPr sz="2400" b="0" i="0" u="none" strike="noStrike" cap="none">
                <a:solidFill>
                  <a:schemeClr val="dk1"/>
                </a:solidFill>
                <a:latin typeface="PT Serif"/>
                <a:ea typeface="PT Serif"/>
                <a:cs typeface="PT Serif"/>
                <a:sym typeface="PT Serif"/>
              </a:defRPr>
            </a:lvl3pPr>
            <a:lvl4pPr marL="1828800" marR="0" lvl="3" indent="-381000" algn="l" rtl="0">
              <a:lnSpc>
                <a:spcPct val="115000"/>
              </a:lnSpc>
              <a:spcBef>
                <a:spcPts val="0"/>
              </a:spcBef>
              <a:spcAft>
                <a:spcPts val="0"/>
              </a:spcAft>
              <a:buClr>
                <a:schemeClr val="dk1"/>
              </a:buClr>
              <a:buSzPts val="2400"/>
              <a:buFont typeface="PT Serif"/>
              <a:buChar char="□"/>
              <a:defRPr sz="2400" b="0" i="0" u="none" strike="noStrike" cap="none">
                <a:solidFill>
                  <a:schemeClr val="dk1"/>
                </a:solidFill>
                <a:latin typeface="PT Serif"/>
                <a:ea typeface="PT Serif"/>
                <a:cs typeface="PT Serif"/>
                <a:sym typeface="PT Serif"/>
              </a:defRPr>
            </a:lvl4pPr>
            <a:lvl5pPr marL="2286000" marR="0" lvl="4" indent="-381000" algn="l" rtl="0">
              <a:lnSpc>
                <a:spcPct val="115000"/>
              </a:lnSpc>
              <a:spcBef>
                <a:spcPts val="0"/>
              </a:spcBef>
              <a:spcAft>
                <a:spcPts val="0"/>
              </a:spcAft>
              <a:buClr>
                <a:schemeClr val="dk1"/>
              </a:buClr>
              <a:buSzPts val="2400"/>
              <a:buFont typeface="PT Serif"/>
              <a:buChar char="○"/>
              <a:defRPr sz="2400" b="0" i="0" u="none" strike="noStrike" cap="none">
                <a:solidFill>
                  <a:schemeClr val="dk1"/>
                </a:solidFill>
                <a:latin typeface="PT Serif"/>
                <a:ea typeface="PT Serif"/>
                <a:cs typeface="PT Serif"/>
                <a:sym typeface="PT Serif"/>
              </a:defRPr>
            </a:lvl5pPr>
            <a:lvl6pPr marL="2743200" marR="0" lvl="5" indent="-381000" algn="l" rtl="0">
              <a:lnSpc>
                <a:spcPct val="115000"/>
              </a:lnSpc>
              <a:spcBef>
                <a:spcPts val="0"/>
              </a:spcBef>
              <a:spcAft>
                <a:spcPts val="0"/>
              </a:spcAft>
              <a:buClr>
                <a:schemeClr val="dk1"/>
              </a:buClr>
              <a:buSzPts val="2400"/>
              <a:buFont typeface="PT Serif"/>
              <a:buChar char="■"/>
              <a:defRPr sz="2400" b="0" i="0" u="none" strike="noStrike" cap="none">
                <a:solidFill>
                  <a:schemeClr val="dk1"/>
                </a:solidFill>
                <a:latin typeface="PT Serif"/>
                <a:ea typeface="PT Serif"/>
                <a:cs typeface="PT Serif"/>
                <a:sym typeface="PT Serif"/>
              </a:defRPr>
            </a:lvl6pPr>
            <a:lvl7pPr marL="3200400" marR="0" lvl="6" indent="-381000" algn="l" rtl="0">
              <a:lnSpc>
                <a:spcPct val="115000"/>
              </a:lnSpc>
              <a:spcBef>
                <a:spcPts val="0"/>
              </a:spcBef>
              <a:spcAft>
                <a:spcPts val="0"/>
              </a:spcAft>
              <a:buClr>
                <a:schemeClr val="dk1"/>
              </a:buClr>
              <a:buSzPts val="2400"/>
              <a:buFont typeface="PT Serif"/>
              <a:buChar char="●"/>
              <a:defRPr sz="2400" b="0" i="0" u="none" strike="noStrike" cap="none">
                <a:solidFill>
                  <a:schemeClr val="dk1"/>
                </a:solidFill>
                <a:latin typeface="PT Serif"/>
                <a:ea typeface="PT Serif"/>
                <a:cs typeface="PT Serif"/>
                <a:sym typeface="PT Serif"/>
              </a:defRPr>
            </a:lvl7pPr>
            <a:lvl8pPr marL="3657600" marR="0" lvl="7" indent="-381000" algn="l" rtl="0">
              <a:lnSpc>
                <a:spcPct val="115000"/>
              </a:lnSpc>
              <a:spcBef>
                <a:spcPts val="0"/>
              </a:spcBef>
              <a:spcAft>
                <a:spcPts val="0"/>
              </a:spcAft>
              <a:buClr>
                <a:schemeClr val="dk1"/>
              </a:buClr>
              <a:buSzPts val="2400"/>
              <a:buFont typeface="PT Serif"/>
              <a:buChar char="○"/>
              <a:defRPr sz="2400" b="0" i="0" u="none" strike="noStrike" cap="none">
                <a:solidFill>
                  <a:schemeClr val="dk1"/>
                </a:solidFill>
                <a:latin typeface="PT Serif"/>
                <a:ea typeface="PT Serif"/>
                <a:cs typeface="PT Serif"/>
                <a:sym typeface="PT Serif"/>
              </a:defRPr>
            </a:lvl8pPr>
            <a:lvl9pPr marL="4114800" marR="0" lvl="8" indent="-381000" algn="l" rtl="0">
              <a:lnSpc>
                <a:spcPct val="115000"/>
              </a:lnSpc>
              <a:spcBef>
                <a:spcPts val="0"/>
              </a:spcBef>
              <a:spcAft>
                <a:spcPts val="0"/>
              </a:spcAft>
              <a:buClr>
                <a:schemeClr val="dk1"/>
              </a:buClr>
              <a:buSzPts val="2400"/>
              <a:buFont typeface="PT Serif"/>
              <a:buChar char="■"/>
              <a:defRPr sz="2400" b="0" i="0" u="none" strike="noStrike" cap="none">
                <a:solidFill>
                  <a:schemeClr val="dk1"/>
                </a:solidFill>
                <a:latin typeface="PT Serif"/>
                <a:ea typeface="PT Serif"/>
                <a:cs typeface="PT Serif"/>
                <a:sym typeface="PT Serif"/>
              </a:defRPr>
            </a:lvl9pPr>
          </a:lstStyle>
          <a:p>
            <a:pPr marL="76200" indent="0" algn="just">
              <a:buFont typeface="PT Serif"/>
              <a:buNone/>
            </a:pPr>
            <a:r>
              <a:rPr lang="es-MX" sz="1800" baseline="30000" dirty="0">
                <a:latin typeface="PT Serif" panose="020A0603040505020204" pitchFamily="18" charset="0"/>
              </a:rPr>
              <a:t>2nd </a:t>
            </a:r>
            <a:r>
              <a:rPr lang="es-MX" sz="1800" baseline="30000" dirty="0" err="1">
                <a:latin typeface="PT Serif" panose="020A0603040505020204" pitchFamily="18" charset="0"/>
              </a:rPr>
              <a:t>layer</a:t>
            </a:r>
            <a:r>
              <a:rPr lang="es-MX" sz="1800" baseline="30000" dirty="0">
                <a:latin typeface="PT Serif" panose="020A0603040505020204" pitchFamily="18" charset="0"/>
              </a:rPr>
              <a:t>    </a:t>
            </a:r>
          </a:p>
        </p:txBody>
      </p:sp>
      <p:sp>
        <p:nvSpPr>
          <p:cNvPr id="18" name="Marcador de texto 2">
            <a:extLst>
              <a:ext uri="{FF2B5EF4-FFF2-40B4-BE49-F238E27FC236}">
                <a16:creationId xmlns:a16="http://schemas.microsoft.com/office/drawing/2014/main" id="{92FB5BE0-B906-9525-02DE-5726DCF5A9CD}"/>
              </a:ext>
            </a:extLst>
          </p:cNvPr>
          <p:cNvSpPr txBox="1">
            <a:spLocks/>
          </p:cNvSpPr>
          <p:nvPr/>
        </p:nvSpPr>
        <p:spPr>
          <a:xfrm>
            <a:off x="3747702" y="4521504"/>
            <a:ext cx="960542" cy="3931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600"/>
              </a:spcBef>
              <a:spcAft>
                <a:spcPts val="0"/>
              </a:spcAft>
              <a:buClr>
                <a:schemeClr val="accent3"/>
              </a:buClr>
              <a:buSzPts val="2400"/>
              <a:buFont typeface="PT Serif"/>
              <a:buChar char="○"/>
              <a:defRPr sz="2400" b="0" i="0" u="none" strike="noStrike" cap="none">
                <a:solidFill>
                  <a:schemeClr val="dk1"/>
                </a:solidFill>
                <a:latin typeface="PT Serif"/>
                <a:ea typeface="PT Serif"/>
                <a:cs typeface="PT Serif"/>
                <a:sym typeface="PT Serif"/>
              </a:defRPr>
            </a:lvl1pPr>
            <a:lvl2pPr marL="914400" marR="0" lvl="1" indent="-381000" algn="l" rtl="0">
              <a:lnSpc>
                <a:spcPct val="115000"/>
              </a:lnSpc>
              <a:spcBef>
                <a:spcPts val="0"/>
              </a:spcBef>
              <a:spcAft>
                <a:spcPts val="0"/>
              </a:spcAft>
              <a:buClr>
                <a:schemeClr val="accent3"/>
              </a:buClr>
              <a:buSzPts val="2400"/>
              <a:buFont typeface="PT Serif"/>
              <a:buChar char="□"/>
              <a:defRPr sz="2400" b="0" i="0" u="none" strike="noStrike" cap="none">
                <a:solidFill>
                  <a:schemeClr val="dk1"/>
                </a:solidFill>
                <a:latin typeface="PT Serif"/>
                <a:ea typeface="PT Serif"/>
                <a:cs typeface="PT Serif"/>
                <a:sym typeface="PT Serif"/>
              </a:defRPr>
            </a:lvl2pPr>
            <a:lvl3pPr marL="1371600" marR="0" lvl="2" indent="-381000" algn="l" rtl="0">
              <a:lnSpc>
                <a:spcPct val="115000"/>
              </a:lnSpc>
              <a:spcBef>
                <a:spcPts val="0"/>
              </a:spcBef>
              <a:spcAft>
                <a:spcPts val="0"/>
              </a:spcAft>
              <a:buClr>
                <a:schemeClr val="accent3"/>
              </a:buClr>
              <a:buSzPts val="2400"/>
              <a:buFont typeface="PT Serif"/>
              <a:buChar char="○"/>
              <a:defRPr sz="2400" b="0" i="0" u="none" strike="noStrike" cap="none">
                <a:solidFill>
                  <a:schemeClr val="dk1"/>
                </a:solidFill>
                <a:latin typeface="PT Serif"/>
                <a:ea typeface="PT Serif"/>
                <a:cs typeface="PT Serif"/>
                <a:sym typeface="PT Serif"/>
              </a:defRPr>
            </a:lvl3pPr>
            <a:lvl4pPr marL="1828800" marR="0" lvl="3" indent="-381000" algn="l" rtl="0">
              <a:lnSpc>
                <a:spcPct val="115000"/>
              </a:lnSpc>
              <a:spcBef>
                <a:spcPts val="0"/>
              </a:spcBef>
              <a:spcAft>
                <a:spcPts val="0"/>
              </a:spcAft>
              <a:buClr>
                <a:schemeClr val="dk1"/>
              </a:buClr>
              <a:buSzPts val="2400"/>
              <a:buFont typeface="PT Serif"/>
              <a:buChar char="□"/>
              <a:defRPr sz="2400" b="0" i="0" u="none" strike="noStrike" cap="none">
                <a:solidFill>
                  <a:schemeClr val="dk1"/>
                </a:solidFill>
                <a:latin typeface="PT Serif"/>
                <a:ea typeface="PT Serif"/>
                <a:cs typeface="PT Serif"/>
                <a:sym typeface="PT Serif"/>
              </a:defRPr>
            </a:lvl4pPr>
            <a:lvl5pPr marL="2286000" marR="0" lvl="4" indent="-381000" algn="l" rtl="0">
              <a:lnSpc>
                <a:spcPct val="115000"/>
              </a:lnSpc>
              <a:spcBef>
                <a:spcPts val="0"/>
              </a:spcBef>
              <a:spcAft>
                <a:spcPts val="0"/>
              </a:spcAft>
              <a:buClr>
                <a:schemeClr val="dk1"/>
              </a:buClr>
              <a:buSzPts val="2400"/>
              <a:buFont typeface="PT Serif"/>
              <a:buChar char="○"/>
              <a:defRPr sz="2400" b="0" i="0" u="none" strike="noStrike" cap="none">
                <a:solidFill>
                  <a:schemeClr val="dk1"/>
                </a:solidFill>
                <a:latin typeface="PT Serif"/>
                <a:ea typeface="PT Serif"/>
                <a:cs typeface="PT Serif"/>
                <a:sym typeface="PT Serif"/>
              </a:defRPr>
            </a:lvl5pPr>
            <a:lvl6pPr marL="2743200" marR="0" lvl="5" indent="-381000" algn="l" rtl="0">
              <a:lnSpc>
                <a:spcPct val="115000"/>
              </a:lnSpc>
              <a:spcBef>
                <a:spcPts val="0"/>
              </a:spcBef>
              <a:spcAft>
                <a:spcPts val="0"/>
              </a:spcAft>
              <a:buClr>
                <a:schemeClr val="dk1"/>
              </a:buClr>
              <a:buSzPts val="2400"/>
              <a:buFont typeface="PT Serif"/>
              <a:buChar char="■"/>
              <a:defRPr sz="2400" b="0" i="0" u="none" strike="noStrike" cap="none">
                <a:solidFill>
                  <a:schemeClr val="dk1"/>
                </a:solidFill>
                <a:latin typeface="PT Serif"/>
                <a:ea typeface="PT Serif"/>
                <a:cs typeface="PT Serif"/>
                <a:sym typeface="PT Serif"/>
              </a:defRPr>
            </a:lvl6pPr>
            <a:lvl7pPr marL="3200400" marR="0" lvl="6" indent="-381000" algn="l" rtl="0">
              <a:lnSpc>
                <a:spcPct val="115000"/>
              </a:lnSpc>
              <a:spcBef>
                <a:spcPts val="0"/>
              </a:spcBef>
              <a:spcAft>
                <a:spcPts val="0"/>
              </a:spcAft>
              <a:buClr>
                <a:schemeClr val="dk1"/>
              </a:buClr>
              <a:buSzPts val="2400"/>
              <a:buFont typeface="PT Serif"/>
              <a:buChar char="●"/>
              <a:defRPr sz="2400" b="0" i="0" u="none" strike="noStrike" cap="none">
                <a:solidFill>
                  <a:schemeClr val="dk1"/>
                </a:solidFill>
                <a:latin typeface="PT Serif"/>
                <a:ea typeface="PT Serif"/>
                <a:cs typeface="PT Serif"/>
                <a:sym typeface="PT Serif"/>
              </a:defRPr>
            </a:lvl7pPr>
            <a:lvl8pPr marL="3657600" marR="0" lvl="7" indent="-381000" algn="l" rtl="0">
              <a:lnSpc>
                <a:spcPct val="115000"/>
              </a:lnSpc>
              <a:spcBef>
                <a:spcPts val="0"/>
              </a:spcBef>
              <a:spcAft>
                <a:spcPts val="0"/>
              </a:spcAft>
              <a:buClr>
                <a:schemeClr val="dk1"/>
              </a:buClr>
              <a:buSzPts val="2400"/>
              <a:buFont typeface="PT Serif"/>
              <a:buChar char="○"/>
              <a:defRPr sz="2400" b="0" i="0" u="none" strike="noStrike" cap="none">
                <a:solidFill>
                  <a:schemeClr val="dk1"/>
                </a:solidFill>
                <a:latin typeface="PT Serif"/>
                <a:ea typeface="PT Serif"/>
                <a:cs typeface="PT Serif"/>
                <a:sym typeface="PT Serif"/>
              </a:defRPr>
            </a:lvl8pPr>
            <a:lvl9pPr marL="4114800" marR="0" lvl="8" indent="-381000" algn="l" rtl="0">
              <a:lnSpc>
                <a:spcPct val="115000"/>
              </a:lnSpc>
              <a:spcBef>
                <a:spcPts val="0"/>
              </a:spcBef>
              <a:spcAft>
                <a:spcPts val="0"/>
              </a:spcAft>
              <a:buClr>
                <a:schemeClr val="dk1"/>
              </a:buClr>
              <a:buSzPts val="2400"/>
              <a:buFont typeface="PT Serif"/>
              <a:buChar char="■"/>
              <a:defRPr sz="2400" b="0" i="0" u="none" strike="noStrike" cap="none">
                <a:solidFill>
                  <a:schemeClr val="dk1"/>
                </a:solidFill>
                <a:latin typeface="PT Serif"/>
                <a:ea typeface="PT Serif"/>
                <a:cs typeface="PT Serif"/>
                <a:sym typeface="PT Serif"/>
              </a:defRPr>
            </a:lvl9pPr>
          </a:lstStyle>
          <a:p>
            <a:pPr marL="76200" indent="0" algn="just">
              <a:buFont typeface="PT Serif"/>
              <a:buNone/>
            </a:pPr>
            <a:r>
              <a:rPr lang="es-MX" sz="1800" baseline="30000" dirty="0">
                <a:latin typeface="PT Serif" panose="020A0603040505020204" pitchFamily="18" charset="0"/>
              </a:rPr>
              <a:t>3rd </a:t>
            </a:r>
            <a:r>
              <a:rPr lang="es-MX" sz="1800" baseline="30000" dirty="0" err="1">
                <a:latin typeface="PT Serif" panose="020A0603040505020204" pitchFamily="18" charset="0"/>
              </a:rPr>
              <a:t>layer</a:t>
            </a:r>
            <a:r>
              <a:rPr lang="es-MX" sz="1800" baseline="30000" dirty="0">
                <a:latin typeface="PT Serif" panose="020A0603040505020204" pitchFamily="18" charset="0"/>
              </a:rPr>
              <a:t>    </a:t>
            </a:r>
          </a:p>
        </p:txBody>
      </p:sp>
      <p:pic>
        <p:nvPicPr>
          <p:cNvPr id="19" name="Imagen 18">
            <a:extLst>
              <a:ext uri="{FF2B5EF4-FFF2-40B4-BE49-F238E27FC236}">
                <a16:creationId xmlns:a16="http://schemas.microsoft.com/office/drawing/2014/main" id="{927E4071-D545-7D6C-2E51-7D6002244082}"/>
              </a:ext>
            </a:extLst>
          </p:cNvPr>
          <p:cNvPicPr>
            <a:picLocks noChangeAspect="1"/>
          </p:cNvPicPr>
          <p:nvPr/>
        </p:nvPicPr>
        <p:blipFill>
          <a:blip r:embed="rId6"/>
          <a:stretch>
            <a:fillRect/>
          </a:stretch>
        </p:blipFill>
        <p:spPr>
          <a:xfrm>
            <a:off x="5309389" y="3349619"/>
            <a:ext cx="3337819" cy="1243007"/>
          </a:xfrm>
          <a:prstGeom prst="rect">
            <a:avLst/>
          </a:prstGeom>
        </p:spPr>
      </p:pic>
      <p:sp>
        <p:nvSpPr>
          <p:cNvPr id="20" name="CuadroTexto 19">
            <a:extLst>
              <a:ext uri="{FF2B5EF4-FFF2-40B4-BE49-F238E27FC236}">
                <a16:creationId xmlns:a16="http://schemas.microsoft.com/office/drawing/2014/main" id="{76A3B7A0-E639-3A85-4F57-DCF26541F324}"/>
              </a:ext>
            </a:extLst>
          </p:cNvPr>
          <p:cNvSpPr txBox="1"/>
          <p:nvPr/>
        </p:nvSpPr>
        <p:spPr>
          <a:xfrm>
            <a:off x="5257184" y="3349619"/>
            <a:ext cx="544015" cy="307777"/>
          </a:xfrm>
          <a:prstGeom prst="rect">
            <a:avLst/>
          </a:prstGeom>
          <a:noFill/>
        </p:spPr>
        <p:txBody>
          <a:bodyPr wrap="square" rtlCol="0">
            <a:spAutoFit/>
          </a:bodyPr>
          <a:lstStyle/>
          <a:p>
            <a:r>
              <a:rPr lang="es-ES_tradnl" dirty="0">
                <a:solidFill>
                  <a:schemeClr val="tx2"/>
                </a:solidFill>
              </a:rPr>
              <a:t>10X</a:t>
            </a:r>
          </a:p>
        </p:txBody>
      </p:sp>
      <p:sp>
        <p:nvSpPr>
          <p:cNvPr id="21" name="CuadroTexto 20">
            <a:extLst>
              <a:ext uri="{FF2B5EF4-FFF2-40B4-BE49-F238E27FC236}">
                <a16:creationId xmlns:a16="http://schemas.microsoft.com/office/drawing/2014/main" id="{42A2BF9B-CB45-4B0A-9385-00EC46C5BD90}"/>
              </a:ext>
            </a:extLst>
          </p:cNvPr>
          <p:cNvSpPr txBox="1"/>
          <p:nvPr/>
        </p:nvSpPr>
        <p:spPr>
          <a:xfrm>
            <a:off x="6978298" y="3349619"/>
            <a:ext cx="544015" cy="307777"/>
          </a:xfrm>
          <a:prstGeom prst="rect">
            <a:avLst/>
          </a:prstGeom>
          <a:noFill/>
        </p:spPr>
        <p:txBody>
          <a:bodyPr wrap="square" rtlCol="0">
            <a:spAutoFit/>
          </a:bodyPr>
          <a:lstStyle/>
          <a:p>
            <a:r>
              <a:rPr lang="es-ES_tradnl" dirty="0">
                <a:solidFill>
                  <a:schemeClr val="tx2"/>
                </a:solidFill>
              </a:rPr>
              <a:t>10X</a:t>
            </a:r>
          </a:p>
        </p:txBody>
      </p:sp>
      <p:sp>
        <p:nvSpPr>
          <p:cNvPr id="22" name="Marcador de texto 2">
            <a:extLst>
              <a:ext uri="{FF2B5EF4-FFF2-40B4-BE49-F238E27FC236}">
                <a16:creationId xmlns:a16="http://schemas.microsoft.com/office/drawing/2014/main" id="{69E75E85-3C7B-1607-FEC6-DF246BE38E4F}"/>
              </a:ext>
            </a:extLst>
          </p:cNvPr>
          <p:cNvSpPr txBox="1">
            <a:spLocks/>
          </p:cNvSpPr>
          <p:nvPr/>
        </p:nvSpPr>
        <p:spPr>
          <a:xfrm>
            <a:off x="5586384" y="4550361"/>
            <a:ext cx="1295057" cy="3931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600"/>
              </a:spcBef>
              <a:spcAft>
                <a:spcPts val="0"/>
              </a:spcAft>
              <a:buClr>
                <a:schemeClr val="accent3"/>
              </a:buClr>
              <a:buSzPts val="2400"/>
              <a:buFont typeface="PT Serif"/>
              <a:buChar char="○"/>
              <a:defRPr sz="2400" b="0" i="0" u="none" strike="noStrike" cap="none">
                <a:solidFill>
                  <a:schemeClr val="dk1"/>
                </a:solidFill>
                <a:latin typeface="PT Serif"/>
                <a:ea typeface="PT Serif"/>
                <a:cs typeface="PT Serif"/>
                <a:sym typeface="PT Serif"/>
              </a:defRPr>
            </a:lvl1pPr>
            <a:lvl2pPr marL="914400" marR="0" lvl="1" indent="-381000" algn="l" rtl="0">
              <a:lnSpc>
                <a:spcPct val="115000"/>
              </a:lnSpc>
              <a:spcBef>
                <a:spcPts val="0"/>
              </a:spcBef>
              <a:spcAft>
                <a:spcPts val="0"/>
              </a:spcAft>
              <a:buClr>
                <a:schemeClr val="accent3"/>
              </a:buClr>
              <a:buSzPts val="2400"/>
              <a:buFont typeface="PT Serif"/>
              <a:buChar char="□"/>
              <a:defRPr sz="2400" b="0" i="0" u="none" strike="noStrike" cap="none">
                <a:solidFill>
                  <a:schemeClr val="dk1"/>
                </a:solidFill>
                <a:latin typeface="PT Serif"/>
                <a:ea typeface="PT Serif"/>
                <a:cs typeface="PT Serif"/>
                <a:sym typeface="PT Serif"/>
              </a:defRPr>
            </a:lvl2pPr>
            <a:lvl3pPr marL="1371600" marR="0" lvl="2" indent="-381000" algn="l" rtl="0">
              <a:lnSpc>
                <a:spcPct val="115000"/>
              </a:lnSpc>
              <a:spcBef>
                <a:spcPts val="0"/>
              </a:spcBef>
              <a:spcAft>
                <a:spcPts val="0"/>
              </a:spcAft>
              <a:buClr>
                <a:schemeClr val="accent3"/>
              </a:buClr>
              <a:buSzPts val="2400"/>
              <a:buFont typeface="PT Serif"/>
              <a:buChar char="○"/>
              <a:defRPr sz="2400" b="0" i="0" u="none" strike="noStrike" cap="none">
                <a:solidFill>
                  <a:schemeClr val="dk1"/>
                </a:solidFill>
                <a:latin typeface="PT Serif"/>
                <a:ea typeface="PT Serif"/>
                <a:cs typeface="PT Serif"/>
                <a:sym typeface="PT Serif"/>
              </a:defRPr>
            </a:lvl3pPr>
            <a:lvl4pPr marL="1828800" marR="0" lvl="3" indent="-381000" algn="l" rtl="0">
              <a:lnSpc>
                <a:spcPct val="115000"/>
              </a:lnSpc>
              <a:spcBef>
                <a:spcPts val="0"/>
              </a:spcBef>
              <a:spcAft>
                <a:spcPts val="0"/>
              </a:spcAft>
              <a:buClr>
                <a:schemeClr val="dk1"/>
              </a:buClr>
              <a:buSzPts val="2400"/>
              <a:buFont typeface="PT Serif"/>
              <a:buChar char="□"/>
              <a:defRPr sz="2400" b="0" i="0" u="none" strike="noStrike" cap="none">
                <a:solidFill>
                  <a:schemeClr val="dk1"/>
                </a:solidFill>
                <a:latin typeface="PT Serif"/>
                <a:ea typeface="PT Serif"/>
                <a:cs typeface="PT Serif"/>
                <a:sym typeface="PT Serif"/>
              </a:defRPr>
            </a:lvl4pPr>
            <a:lvl5pPr marL="2286000" marR="0" lvl="4" indent="-381000" algn="l" rtl="0">
              <a:lnSpc>
                <a:spcPct val="115000"/>
              </a:lnSpc>
              <a:spcBef>
                <a:spcPts val="0"/>
              </a:spcBef>
              <a:spcAft>
                <a:spcPts val="0"/>
              </a:spcAft>
              <a:buClr>
                <a:schemeClr val="dk1"/>
              </a:buClr>
              <a:buSzPts val="2400"/>
              <a:buFont typeface="PT Serif"/>
              <a:buChar char="○"/>
              <a:defRPr sz="2400" b="0" i="0" u="none" strike="noStrike" cap="none">
                <a:solidFill>
                  <a:schemeClr val="dk1"/>
                </a:solidFill>
                <a:latin typeface="PT Serif"/>
                <a:ea typeface="PT Serif"/>
                <a:cs typeface="PT Serif"/>
                <a:sym typeface="PT Serif"/>
              </a:defRPr>
            </a:lvl5pPr>
            <a:lvl6pPr marL="2743200" marR="0" lvl="5" indent="-381000" algn="l" rtl="0">
              <a:lnSpc>
                <a:spcPct val="115000"/>
              </a:lnSpc>
              <a:spcBef>
                <a:spcPts val="0"/>
              </a:spcBef>
              <a:spcAft>
                <a:spcPts val="0"/>
              </a:spcAft>
              <a:buClr>
                <a:schemeClr val="dk1"/>
              </a:buClr>
              <a:buSzPts val="2400"/>
              <a:buFont typeface="PT Serif"/>
              <a:buChar char="■"/>
              <a:defRPr sz="2400" b="0" i="0" u="none" strike="noStrike" cap="none">
                <a:solidFill>
                  <a:schemeClr val="dk1"/>
                </a:solidFill>
                <a:latin typeface="PT Serif"/>
                <a:ea typeface="PT Serif"/>
                <a:cs typeface="PT Serif"/>
                <a:sym typeface="PT Serif"/>
              </a:defRPr>
            </a:lvl6pPr>
            <a:lvl7pPr marL="3200400" marR="0" lvl="6" indent="-381000" algn="l" rtl="0">
              <a:lnSpc>
                <a:spcPct val="115000"/>
              </a:lnSpc>
              <a:spcBef>
                <a:spcPts val="0"/>
              </a:spcBef>
              <a:spcAft>
                <a:spcPts val="0"/>
              </a:spcAft>
              <a:buClr>
                <a:schemeClr val="dk1"/>
              </a:buClr>
              <a:buSzPts val="2400"/>
              <a:buFont typeface="PT Serif"/>
              <a:buChar char="●"/>
              <a:defRPr sz="2400" b="0" i="0" u="none" strike="noStrike" cap="none">
                <a:solidFill>
                  <a:schemeClr val="dk1"/>
                </a:solidFill>
                <a:latin typeface="PT Serif"/>
                <a:ea typeface="PT Serif"/>
                <a:cs typeface="PT Serif"/>
                <a:sym typeface="PT Serif"/>
              </a:defRPr>
            </a:lvl7pPr>
            <a:lvl8pPr marL="3657600" marR="0" lvl="7" indent="-381000" algn="l" rtl="0">
              <a:lnSpc>
                <a:spcPct val="115000"/>
              </a:lnSpc>
              <a:spcBef>
                <a:spcPts val="0"/>
              </a:spcBef>
              <a:spcAft>
                <a:spcPts val="0"/>
              </a:spcAft>
              <a:buClr>
                <a:schemeClr val="dk1"/>
              </a:buClr>
              <a:buSzPts val="2400"/>
              <a:buFont typeface="PT Serif"/>
              <a:buChar char="○"/>
              <a:defRPr sz="2400" b="0" i="0" u="none" strike="noStrike" cap="none">
                <a:solidFill>
                  <a:schemeClr val="dk1"/>
                </a:solidFill>
                <a:latin typeface="PT Serif"/>
                <a:ea typeface="PT Serif"/>
                <a:cs typeface="PT Serif"/>
                <a:sym typeface="PT Serif"/>
              </a:defRPr>
            </a:lvl8pPr>
            <a:lvl9pPr marL="4114800" marR="0" lvl="8" indent="-381000" algn="l" rtl="0">
              <a:lnSpc>
                <a:spcPct val="115000"/>
              </a:lnSpc>
              <a:spcBef>
                <a:spcPts val="0"/>
              </a:spcBef>
              <a:spcAft>
                <a:spcPts val="0"/>
              </a:spcAft>
              <a:buClr>
                <a:schemeClr val="dk1"/>
              </a:buClr>
              <a:buSzPts val="2400"/>
              <a:buFont typeface="PT Serif"/>
              <a:buChar char="■"/>
              <a:defRPr sz="2400" b="0" i="0" u="none" strike="noStrike" cap="none">
                <a:solidFill>
                  <a:schemeClr val="dk1"/>
                </a:solidFill>
                <a:latin typeface="PT Serif"/>
                <a:ea typeface="PT Serif"/>
                <a:cs typeface="PT Serif"/>
                <a:sym typeface="PT Serif"/>
              </a:defRPr>
            </a:lvl9pPr>
          </a:lstStyle>
          <a:p>
            <a:pPr marL="76200" indent="0" algn="ctr">
              <a:buFont typeface="PT Serif"/>
              <a:buNone/>
            </a:pPr>
            <a:r>
              <a:rPr lang="es-MX" sz="1800" baseline="30000" dirty="0" err="1">
                <a:latin typeface="PT Serif" panose="020A0603040505020204" pitchFamily="18" charset="0"/>
              </a:rPr>
              <a:t>Galvanostatic</a:t>
            </a:r>
            <a:r>
              <a:rPr lang="es-MX" sz="1800" baseline="30000" dirty="0">
                <a:latin typeface="PT Serif" panose="020A0603040505020204" pitchFamily="18" charset="0"/>
              </a:rPr>
              <a:t> (3 </a:t>
            </a:r>
            <a:r>
              <a:rPr lang="es-MX" sz="1800" baseline="30000" dirty="0" err="1">
                <a:latin typeface="PT Serif" panose="020A0603040505020204" pitchFamily="18" charset="0"/>
              </a:rPr>
              <a:t>layers</a:t>
            </a:r>
            <a:r>
              <a:rPr lang="es-MX" sz="1800" baseline="30000" dirty="0">
                <a:latin typeface="PT Serif" panose="020A0603040505020204" pitchFamily="18" charset="0"/>
              </a:rPr>
              <a:t>)</a:t>
            </a:r>
          </a:p>
        </p:txBody>
      </p:sp>
      <p:sp>
        <p:nvSpPr>
          <p:cNvPr id="23" name="Marcador de texto 2">
            <a:extLst>
              <a:ext uri="{FF2B5EF4-FFF2-40B4-BE49-F238E27FC236}">
                <a16:creationId xmlns:a16="http://schemas.microsoft.com/office/drawing/2014/main" id="{15AA3E57-24A5-5DE8-50D2-8C4DBD65A363}"/>
              </a:ext>
            </a:extLst>
          </p:cNvPr>
          <p:cNvSpPr txBox="1">
            <a:spLocks/>
          </p:cNvSpPr>
          <p:nvPr/>
        </p:nvSpPr>
        <p:spPr>
          <a:xfrm>
            <a:off x="7158437" y="4558382"/>
            <a:ext cx="1295058" cy="3931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600"/>
              </a:spcBef>
              <a:spcAft>
                <a:spcPts val="0"/>
              </a:spcAft>
              <a:buClr>
                <a:schemeClr val="accent3"/>
              </a:buClr>
              <a:buSzPts val="2400"/>
              <a:buFont typeface="PT Serif"/>
              <a:buChar char="○"/>
              <a:defRPr sz="2400" b="0" i="0" u="none" strike="noStrike" cap="none">
                <a:solidFill>
                  <a:schemeClr val="dk1"/>
                </a:solidFill>
                <a:latin typeface="PT Serif"/>
                <a:ea typeface="PT Serif"/>
                <a:cs typeface="PT Serif"/>
                <a:sym typeface="PT Serif"/>
              </a:defRPr>
            </a:lvl1pPr>
            <a:lvl2pPr marL="914400" marR="0" lvl="1" indent="-381000" algn="l" rtl="0">
              <a:lnSpc>
                <a:spcPct val="115000"/>
              </a:lnSpc>
              <a:spcBef>
                <a:spcPts val="0"/>
              </a:spcBef>
              <a:spcAft>
                <a:spcPts val="0"/>
              </a:spcAft>
              <a:buClr>
                <a:schemeClr val="accent3"/>
              </a:buClr>
              <a:buSzPts val="2400"/>
              <a:buFont typeface="PT Serif"/>
              <a:buChar char="□"/>
              <a:defRPr sz="2400" b="0" i="0" u="none" strike="noStrike" cap="none">
                <a:solidFill>
                  <a:schemeClr val="dk1"/>
                </a:solidFill>
                <a:latin typeface="PT Serif"/>
                <a:ea typeface="PT Serif"/>
                <a:cs typeface="PT Serif"/>
                <a:sym typeface="PT Serif"/>
              </a:defRPr>
            </a:lvl2pPr>
            <a:lvl3pPr marL="1371600" marR="0" lvl="2" indent="-381000" algn="l" rtl="0">
              <a:lnSpc>
                <a:spcPct val="115000"/>
              </a:lnSpc>
              <a:spcBef>
                <a:spcPts val="0"/>
              </a:spcBef>
              <a:spcAft>
                <a:spcPts val="0"/>
              </a:spcAft>
              <a:buClr>
                <a:schemeClr val="accent3"/>
              </a:buClr>
              <a:buSzPts val="2400"/>
              <a:buFont typeface="PT Serif"/>
              <a:buChar char="○"/>
              <a:defRPr sz="2400" b="0" i="0" u="none" strike="noStrike" cap="none">
                <a:solidFill>
                  <a:schemeClr val="dk1"/>
                </a:solidFill>
                <a:latin typeface="PT Serif"/>
                <a:ea typeface="PT Serif"/>
                <a:cs typeface="PT Serif"/>
                <a:sym typeface="PT Serif"/>
              </a:defRPr>
            </a:lvl3pPr>
            <a:lvl4pPr marL="1828800" marR="0" lvl="3" indent="-381000" algn="l" rtl="0">
              <a:lnSpc>
                <a:spcPct val="115000"/>
              </a:lnSpc>
              <a:spcBef>
                <a:spcPts val="0"/>
              </a:spcBef>
              <a:spcAft>
                <a:spcPts val="0"/>
              </a:spcAft>
              <a:buClr>
                <a:schemeClr val="dk1"/>
              </a:buClr>
              <a:buSzPts val="2400"/>
              <a:buFont typeface="PT Serif"/>
              <a:buChar char="□"/>
              <a:defRPr sz="2400" b="0" i="0" u="none" strike="noStrike" cap="none">
                <a:solidFill>
                  <a:schemeClr val="dk1"/>
                </a:solidFill>
                <a:latin typeface="PT Serif"/>
                <a:ea typeface="PT Serif"/>
                <a:cs typeface="PT Serif"/>
                <a:sym typeface="PT Serif"/>
              </a:defRPr>
            </a:lvl4pPr>
            <a:lvl5pPr marL="2286000" marR="0" lvl="4" indent="-381000" algn="l" rtl="0">
              <a:lnSpc>
                <a:spcPct val="115000"/>
              </a:lnSpc>
              <a:spcBef>
                <a:spcPts val="0"/>
              </a:spcBef>
              <a:spcAft>
                <a:spcPts val="0"/>
              </a:spcAft>
              <a:buClr>
                <a:schemeClr val="dk1"/>
              </a:buClr>
              <a:buSzPts val="2400"/>
              <a:buFont typeface="PT Serif"/>
              <a:buChar char="○"/>
              <a:defRPr sz="2400" b="0" i="0" u="none" strike="noStrike" cap="none">
                <a:solidFill>
                  <a:schemeClr val="dk1"/>
                </a:solidFill>
                <a:latin typeface="PT Serif"/>
                <a:ea typeface="PT Serif"/>
                <a:cs typeface="PT Serif"/>
                <a:sym typeface="PT Serif"/>
              </a:defRPr>
            </a:lvl5pPr>
            <a:lvl6pPr marL="2743200" marR="0" lvl="5" indent="-381000" algn="l" rtl="0">
              <a:lnSpc>
                <a:spcPct val="115000"/>
              </a:lnSpc>
              <a:spcBef>
                <a:spcPts val="0"/>
              </a:spcBef>
              <a:spcAft>
                <a:spcPts val="0"/>
              </a:spcAft>
              <a:buClr>
                <a:schemeClr val="dk1"/>
              </a:buClr>
              <a:buSzPts val="2400"/>
              <a:buFont typeface="PT Serif"/>
              <a:buChar char="■"/>
              <a:defRPr sz="2400" b="0" i="0" u="none" strike="noStrike" cap="none">
                <a:solidFill>
                  <a:schemeClr val="dk1"/>
                </a:solidFill>
                <a:latin typeface="PT Serif"/>
                <a:ea typeface="PT Serif"/>
                <a:cs typeface="PT Serif"/>
                <a:sym typeface="PT Serif"/>
              </a:defRPr>
            </a:lvl6pPr>
            <a:lvl7pPr marL="3200400" marR="0" lvl="6" indent="-381000" algn="l" rtl="0">
              <a:lnSpc>
                <a:spcPct val="115000"/>
              </a:lnSpc>
              <a:spcBef>
                <a:spcPts val="0"/>
              </a:spcBef>
              <a:spcAft>
                <a:spcPts val="0"/>
              </a:spcAft>
              <a:buClr>
                <a:schemeClr val="dk1"/>
              </a:buClr>
              <a:buSzPts val="2400"/>
              <a:buFont typeface="PT Serif"/>
              <a:buChar char="●"/>
              <a:defRPr sz="2400" b="0" i="0" u="none" strike="noStrike" cap="none">
                <a:solidFill>
                  <a:schemeClr val="dk1"/>
                </a:solidFill>
                <a:latin typeface="PT Serif"/>
                <a:ea typeface="PT Serif"/>
                <a:cs typeface="PT Serif"/>
                <a:sym typeface="PT Serif"/>
              </a:defRPr>
            </a:lvl7pPr>
            <a:lvl8pPr marL="3657600" marR="0" lvl="7" indent="-381000" algn="l" rtl="0">
              <a:lnSpc>
                <a:spcPct val="115000"/>
              </a:lnSpc>
              <a:spcBef>
                <a:spcPts val="0"/>
              </a:spcBef>
              <a:spcAft>
                <a:spcPts val="0"/>
              </a:spcAft>
              <a:buClr>
                <a:schemeClr val="dk1"/>
              </a:buClr>
              <a:buSzPts val="2400"/>
              <a:buFont typeface="PT Serif"/>
              <a:buChar char="○"/>
              <a:defRPr sz="2400" b="0" i="0" u="none" strike="noStrike" cap="none">
                <a:solidFill>
                  <a:schemeClr val="dk1"/>
                </a:solidFill>
                <a:latin typeface="PT Serif"/>
                <a:ea typeface="PT Serif"/>
                <a:cs typeface="PT Serif"/>
                <a:sym typeface="PT Serif"/>
              </a:defRPr>
            </a:lvl8pPr>
            <a:lvl9pPr marL="4114800" marR="0" lvl="8" indent="-381000" algn="l" rtl="0">
              <a:lnSpc>
                <a:spcPct val="115000"/>
              </a:lnSpc>
              <a:spcBef>
                <a:spcPts val="0"/>
              </a:spcBef>
              <a:spcAft>
                <a:spcPts val="0"/>
              </a:spcAft>
              <a:buClr>
                <a:schemeClr val="dk1"/>
              </a:buClr>
              <a:buSzPts val="2400"/>
              <a:buFont typeface="PT Serif"/>
              <a:buChar char="■"/>
              <a:defRPr sz="2400" b="0" i="0" u="none" strike="noStrike" cap="none">
                <a:solidFill>
                  <a:schemeClr val="dk1"/>
                </a:solidFill>
                <a:latin typeface="PT Serif"/>
                <a:ea typeface="PT Serif"/>
                <a:cs typeface="PT Serif"/>
                <a:sym typeface="PT Serif"/>
              </a:defRPr>
            </a:lvl9pPr>
          </a:lstStyle>
          <a:p>
            <a:pPr marL="76200" indent="0" algn="ctr">
              <a:buFont typeface="PT Serif"/>
              <a:buNone/>
            </a:pPr>
            <a:r>
              <a:rPr lang="es-MX" sz="1800" baseline="30000" dirty="0" err="1">
                <a:latin typeface="PT Serif" panose="020A0603040505020204" pitchFamily="18" charset="0"/>
              </a:rPr>
              <a:t>Galvanostatic</a:t>
            </a:r>
            <a:r>
              <a:rPr lang="es-MX" sz="1800" baseline="30000" dirty="0">
                <a:latin typeface="PT Serif" panose="020A0603040505020204" pitchFamily="18" charset="0"/>
              </a:rPr>
              <a:t> (1 </a:t>
            </a:r>
            <a:r>
              <a:rPr lang="es-MX" sz="1800" baseline="30000" dirty="0" err="1">
                <a:latin typeface="PT Serif" panose="020A0603040505020204" pitchFamily="18" charset="0"/>
              </a:rPr>
              <a:t>layer</a:t>
            </a:r>
            <a:r>
              <a:rPr lang="es-MX" sz="1800" baseline="30000" dirty="0">
                <a:latin typeface="PT Serif" panose="020A0603040505020204" pitchFamily="18" charset="0"/>
              </a:rPr>
              <a:t>) </a:t>
            </a:r>
          </a:p>
          <a:p>
            <a:pPr marL="76200" indent="0" algn="ctr">
              <a:buFont typeface="PT Serif"/>
              <a:buNone/>
            </a:pPr>
            <a:endParaRPr lang="es-MX" sz="1800" baseline="30000" dirty="0">
              <a:solidFill>
                <a:srgbClr val="FF0000"/>
              </a:solidFill>
              <a:latin typeface="PT Serif" panose="020A0603040505020204" pitchFamily="18" charset="0"/>
            </a:endParaRPr>
          </a:p>
        </p:txBody>
      </p:sp>
      <p:sp>
        <p:nvSpPr>
          <p:cNvPr id="26" name="CuadroTexto 25">
            <a:extLst>
              <a:ext uri="{FF2B5EF4-FFF2-40B4-BE49-F238E27FC236}">
                <a16:creationId xmlns:a16="http://schemas.microsoft.com/office/drawing/2014/main" id="{70709578-0955-8328-29BE-B6F2CF92A3E7}"/>
              </a:ext>
            </a:extLst>
          </p:cNvPr>
          <p:cNvSpPr txBox="1"/>
          <p:nvPr/>
        </p:nvSpPr>
        <p:spPr>
          <a:xfrm>
            <a:off x="7045278" y="1855030"/>
            <a:ext cx="1497144"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MX" sz="1600" dirty="0">
                <a:latin typeface="PT Serif" panose="020A0603040505020204" pitchFamily="18" charset="0"/>
              </a:rPr>
              <a:t>More homogeneous deposits</a:t>
            </a:r>
          </a:p>
        </p:txBody>
      </p:sp>
      <p:pic>
        <p:nvPicPr>
          <p:cNvPr id="3" name="Imagen 2">
            <a:extLst>
              <a:ext uri="{FF2B5EF4-FFF2-40B4-BE49-F238E27FC236}">
                <a16:creationId xmlns:a16="http://schemas.microsoft.com/office/drawing/2014/main" id="{C660D0AC-B578-705F-3687-B52B2EF4F6D8}"/>
              </a:ext>
            </a:extLst>
          </p:cNvPr>
          <p:cNvPicPr>
            <a:picLocks noChangeAspect="1"/>
          </p:cNvPicPr>
          <p:nvPr/>
        </p:nvPicPr>
        <p:blipFill rotWithShape="1">
          <a:blip r:embed="rId7"/>
          <a:srcRect l="13332" t="14568" r="54688" b="13935"/>
          <a:stretch/>
        </p:blipFill>
        <p:spPr>
          <a:xfrm>
            <a:off x="6980415" y="3363387"/>
            <a:ext cx="1651102" cy="1215469"/>
          </a:xfrm>
          <a:prstGeom prst="rect">
            <a:avLst/>
          </a:prstGeom>
        </p:spPr>
      </p:pic>
    </p:spTree>
    <p:extLst>
      <p:ext uri="{BB962C8B-B14F-4D97-AF65-F5344CB8AC3E}">
        <p14:creationId xmlns:p14="http://schemas.microsoft.com/office/powerpoint/2010/main" val="178358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09B5B4-CC09-C84E-B898-F9C0C5578D6B}"/>
              </a:ext>
            </a:extLst>
          </p:cNvPr>
          <p:cNvSpPr>
            <a:spLocks noGrp="1"/>
          </p:cNvSpPr>
          <p:nvPr>
            <p:ph type="ctrTitle"/>
          </p:nvPr>
        </p:nvSpPr>
        <p:spPr>
          <a:xfrm>
            <a:off x="184298" y="2179350"/>
            <a:ext cx="6253816" cy="784800"/>
          </a:xfrm>
        </p:spPr>
        <p:txBody>
          <a:bodyPr/>
          <a:lstStyle/>
          <a:p>
            <a:r>
              <a:rPr lang="en-US" sz="2800" dirty="0"/>
              <a:t>Conclusions</a:t>
            </a:r>
          </a:p>
        </p:txBody>
      </p:sp>
      <p:sp>
        <p:nvSpPr>
          <p:cNvPr id="3" name="Subtítulo 2">
            <a:extLst>
              <a:ext uri="{FF2B5EF4-FFF2-40B4-BE49-F238E27FC236}">
                <a16:creationId xmlns:a16="http://schemas.microsoft.com/office/drawing/2014/main" id="{63E58A78-59EC-0356-D5D7-3AE333B75832}"/>
              </a:ext>
            </a:extLst>
          </p:cNvPr>
          <p:cNvSpPr>
            <a:spLocks noGrp="1"/>
          </p:cNvSpPr>
          <p:nvPr>
            <p:ph type="subTitle" idx="1"/>
          </p:nvPr>
        </p:nvSpPr>
        <p:spPr>
          <a:xfrm>
            <a:off x="2600399" y="997527"/>
            <a:ext cx="5940000" cy="3714254"/>
          </a:xfrm>
        </p:spPr>
        <p:txBody>
          <a:bodyPr/>
          <a:lstStyle/>
          <a:p>
            <a:pPr marL="361950" indent="-285750" algn="just">
              <a:buFont typeface="Arial" panose="020B0604020202020204" pitchFamily="34" charset="0"/>
              <a:buChar char="•"/>
            </a:pPr>
            <a:r>
              <a:rPr lang="en-US" sz="1600" b="1" i="0" dirty="0">
                <a:solidFill>
                  <a:schemeClr val="tx1"/>
                </a:solidFill>
              </a:rPr>
              <a:t>Better current efficiency </a:t>
            </a:r>
            <a:r>
              <a:rPr lang="en-US" sz="1600" i="0" dirty="0">
                <a:solidFill>
                  <a:schemeClr val="tx1"/>
                </a:solidFill>
              </a:rPr>
              <a:t>was observed for galvanostatic vs </a:t>
            </a:r>
            <a:r>
              <a:rPr lang="en-US" sz="1600" i="0" dirty="0" err="1">
                <a:solidFill>
                  <a:schemeClr val="tx1"/>
                </a:solidFill>
              </a:rPr>
              <a:t>potentiostatic</a:t>
            </a:r>
            <a:r>
              <a:rPr lang="en-US" sz="1600" i="0" dirty="0">
                <a:solidFill>
                  <a:schemeClr val="tx1"/>
                </a:solidFill>
              </a:rPr>
              <a:t> electrodepositions.</a:t>
            </a:r>
          </a:p>
          <a:p>
            <a:pPr marL="361950" indent="-285750" algn="just">
              <a:buFont typeface="Arial" panose="020B0604020202020204" pitchFamily="34" charset="0"/>
              <a:buChar char="•"/>
            </a:pPr>
            <a:r>
              <a:rPr lang="en-US" sz="1600" i="0" dirty="0">
                <a:solidFill>
                  <a:schemeClr val="tx1"/>
                </a:solidFill>
              </a:rPr>
              <a:t>Thin targets (20 mg Zn) with acceptable finishing can be obtained </a:t>
            </a:r>
            <a:r>
              <a:rPr lang="en-US" sz="1600" b="1" i="0" dirty="0">
                <a:solidFill>
                  <a:schemeClr val="tx1"/>
                </a:solidFill>
              </a:rPr>
              <a:t>in 20-30 min </a:t>
            </a:r>
            <a:r>
              <a:rPr lang="en-US" sz="1600" i="0" dirty="0">
                <a:solidFill>
                  <a:schemeClr val="tx1"/>
                </a:solidFill>
              </a:rPr>
              <a:t>using a constant current that implies a </a:t>
            </a:r>
            <a:r>
              <a:rPr lang="en-US" sz="1600" b="1" i="0" dirty="0">
                <a:solidFill>
                  <a:schemeClr val="tx1"/>
                </a:solidFill>
              </a:rPr>
              <a:t>faster electrodeposition</a:t>
            </a:r>
            <a:r>
              <a:rPr lang="en-US" sz="1600" i="0" dirty="0">
                <a:solidFill>
                  <a:schemeClr val="tx1"/>
                </a:solidFill>
              </a:rPr>
              <a:t>.</a:t>
            </a:r>
          </a:p>
          <a:p>
            <a:pPr marL="361950" indent="-285750" algn="just">
              <a:buFont typeface="Arial" panose="020B0604020202020204" pitchFamily="34" charset="0"/>
              <a:buChar char="•"/>
            </a:pPr>
            <a:r>
              <a:rPr lang="en-US" sz="1600" i="0" dirty="0">
                <a:solidFill>
                  <a:schemeClr val="tx1"/>
                </a:solidFill>
              </a:rPr>
              <a:t>It is recommended to always use an excess of Zn in the electrolytic solution as </a:t>
            </a:r>
            <a:r>
              <a:rPr lang="en-US" sz="1600" b="1" i="0" dirty="0">
                <a:solidFill>
                  <a:schemeClr val="tx1"/>
                </a:solidFill>
              </a:rPr>
              <a:t>the same bath solution can be recovered and used</a:t>
            </a:r>
            <a:r>
              <a:rPr lang="en-US" sz="1600" i="0" dirty="0">
                <a:solidFill>
                  <a:schemeClr val="tx1"/>
                </a:solidFill>
              </a:rPr>
              <a:t> in several electrodepositions without affecting the performance.</a:t>
            </a:r>
          </a:p>
          <a:p>
            <a:pPr marL="361950" indent="-285750" algn="just">
              <a:buFont typeface="Arial" panose="020B0604020202020204" pitchFamily="34" charset="0"/>
              <a:buChar char="•"/>
            </a:pPr>
            <a:r>
              <a:rPr lang="en-US" sz="1600" i="0" dirty="0">
                <a:solidFill>
                  <a:schemeClr val="tx1"/>
                </a:solidFill>
              </a:rPr>
              <a:t>More uniform deposits can be obtained by </a:t>
            </a:r>
            <a:r>
              <a:rPr lang="en-US" sz="1600" b="1" i="0" dirty="0">
                <a:solidFill>
                  <a:schemeClr val="tx1"/>
                </a:solidFill>
              </a:rPr>
              <a:t>electroplating multiple layers</a:t>
            </a:r>
            <a:r>
              <a:rPr lang="en-US" sz="1600" i="0" dirty="0">
                <a:solidFill>
                  <a:schemeClr val="tx1"/>
                </a:solidFill>
              </a:rPr>
              <a:t> to produce thicker deposits.</a:t>
            </a:r>
            <a:endParaRPr lang="es-MX" sz="1600" i="0" dirty="0">
              <a:solidFill>
                <a:schemeClr val="tx1"/>
              </a:solidFill>
            </a:endParaRPr>
          </a:p>
        </p:txBody>
      </p:sp>
    </p:spTree>
    <p:extLst>
      <p:ext uri="{BB962C8B-B14F-4D97-AF65-F5344CB8AC3E}">
        <p14:creationId xmlns:p14="http://schemas.microsoft.com/office/powerpoint/2010/main" val="301144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3"/>
          <p:cNvSpPr txBox="1">
            <a:spLocks noGrp="1"/>
          </p:cNvSpPr>
          <p:nvPr>
            <p:ph type="ctrTitle" idx="4294967295"/>
          </p:nvPr>
        </p:nvSpPr>
        <p:spPr>
          <a:xfrm>
            <a:off x="685800" y="1095749"/>
            <a:ext cx="7772400" cy="55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t>THANKS!</a:t>
            </a:r>
            <a:endParaRPr sz="2400" dirty="0"/>
          </a:p>
        </p:txBody>
      </p:sp>
      <p:sp>
        <p:nvSpPr>
          <p:cNvPr id="356" name="Google Shape;356;p33"/>
          <p:cNvSpPr txBox="1">
            <a:spLocks noGrp="1"/>
          </p:cNvSpPr>
          <p:nvPr>
            <p:ph type="subTitle" idx="4294967295"/>
          </p:nvPr>
        </p:nvSpPr>
        <p:spPr>
          <a:xfrm>
            <a:off x="616000" y="1647287"/>
            <a:ext cx="7895700" cy="784800"/>
          </a:xfrm>
          <a:prstGeom prst="rect">
            <a:avLst/>
          </a:prstGeom>
        </p:spPr>
        <p:txBody>
          <a:bodyPr spcFirstLastPara="1" wrap="square" lIns="91425" tIns="91425" rIns="91425" bIns="91425" anchor="ctr" anchorCtr="0">
            <a:noAutofit/>
          </a:bodyPr>
          <a:lstStyle/>
          <a:p>
            <a:pPr marL="0" lvl="0" indent="0" algn="ctr" rtl="0">
              <a:spcBef>
                <a:spcPts val="600"/>
              </a:spcBef>
              <a:spcAft>
                <a:spcPts val="0"/>
              </a:spcAft>
              <a:buNone/>
            </a:pPr>
            <a:r>
              <a:rPr lang="en" sz="3200" i="1" dirty="0">
                <a:solidFill>
                  <a:schemeClr val="accent1"/>
                </a:solidFill>
              </a:rPr>
              <a:t>Any questions?</a:t>
            </a:r>
            <a:endParaRPr sz="3200" i="1" dirty="0">
              <a:solidFill>
                <a:schemeClr val="accent1"/>
              </a:solidFill>
            </a:endParaRPr>
          </a:p>
        </p:txBody>
      </p:sp>
      <p:sp>
        <p:nvSpPr>
          <p:cNvPr id="357" name="Google Shape;357;p33"/>
          <p:cNvSpPr txBox="1">
            <a:spLocks noGrp="1"/>
          </p:cNvSpPr>
          <p:nvPr>
            <p:ph type="body" idx="4294967295"/>
          </p:nvPr>
        </p:nvSpPr>
        <p:spPr>
          <a:xfrm>
            <a:off x="624150" y="2711414"/>
            <a:ext cx="7895700" cy="20384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MX" sz="1800" dirty="0">
                <a:hlinkClick r:id="rId3"/>
              </a:rPr>
              <a:t>i</a:t>
            </a:r>
            <a:r>
              <a:rPr lang="en" sz="1800" dirty="0">
                <a:hlinkClick r:id="rId3"/>
              </a:rPr>
              <a:t>saac_velazquez@ciencias.unam.mx</a:t>
            </a:r>
            <a:endParaRPr lang="en" sz="1800" dirty="0"/>
          </a:p>
          <a:p>
            <a:pPr marL="0" lvl="0" indent="0" algn="ctr" rtl="0">
              <a:spcBef>
                <a:spcPts val="0"/>
              </a:spcBef>
              <a:spcAft>
                <a:spcPts val="0"/>
              </a:spcAft>
              <a:buNone/>
            </a:pPr>
            <a:r>
              <a:rPr lang="es-MX" sz="1800" dirty="0">
                <a:hlinkClick r:id="rId4"/>
              </a:rPr>
              <a:t>avilarod@uwalumni.com</a:t>
            </a:r>
            <a:r>
              <a:rPr lang="es-MX" sz="1800" dirty="0"/>
              <a:t> </a:t>
            </a:r>
          </a:p>
          <a:p>
            <a:pPr marL="0" lvl="0" indent="0" algn="ctr" rtl="0">
              <a:spcBef>
                <a:spcPts val="0"/>
              </a:spcBef>
              <a:spcAft>
                <a:spcPts val="0"/>
              </a:spcAft>
              <a:buNone/>
            </a:pPr>
            <a:endParaRPr lang="es-MX" sz="2000" dirty="0"/>
          </a:p>
          <a:p>
            <a:pPr marL="0" lvl="0" indent="0" algn="ctr" rtl="0">
              <a:spcBef>
                <a:spcPts val="0"/>
              </a:spcBef>
              <a:spcAft>
                <a:spcPts val="0"/>
              </a:spcAft>
              <a:buNone/>
            </a:pPr>
            <a:endParaRPr lang="es-MX" sz="2000" dirty="0"/>
          </a:p>
          <a:p>
            <a:pPr marL="0" lvl="0" indent="0" algn="just" rtl="0">
              <a:spcBef>
                <a:spcPts val="0"/>
              </a:spcBef>
              <a:spcAft>
                <a:spcPts val="0"/>
              </a:spcAft>
              <a:buNone/>
            </a:pPr>
            <a:r>
              <a:rPr lang="es-MX" sz="1200" b="1" i="1" dirty="0" err="1"/>
              <a:t>Acknowledgment</a:t>
            </a:r>
            <a:r>
              <a:rPr lang="es-MX" sz="1200" i="1" dirty="0"/>
              <a:t>. </a:t>
            </a:r>
            <a:r>
              <a:rPr lang="es-MX" sz="1200" i="1" dirty="0" err="1"/>
              <a:t>This</a:t>
            </a:r>
            <a:r>
              <a:rPr lang="es-MX" sz="1200" i="1" dirty="0"/>
              <a:t> </a:t>
            </a:r>
            <a:r>
              <a:rPr lang="es-MX" sz="1200" i="1" dirty="0" err="1"/>
              <a:t>research</a:t>
            </a:r>
            <a:r>
              <a:rPr lang="es-MX" sz="1200" i="1" dirty="0"/>
              <a:t> </a:t>
            </a:r>
            <a:r>
              <a:rPr lang="es-MX" sz="1200" i="1" dirty="0" err="1"/>
              <a:t>was</a:t>
            </a:r>
            <a:r>
              <a:rPr lang="es-MX" sz="1200" i="1" dirty="0"/>
              <a:t> </a:t>
            </a:r>
            <a:r>
              <a:rPr lang="es-MX" sz="1200" i="1" dirty="0" err="1"/>
              <a:t>supported</a:t>
            </a:r>
            <a:r>
              <a:rPr lang="es-MX" sz="1200" i="1" dirty="0"/>
              <a:t> </a:t>
            </a:r>
            <a:r>
              <a:rPr lang="es-MX" sz="1200" i="1" dirty="0" err="1"/>
              <a:t>by</a:t>
            </a:r>
            <a:r>
              <a:rPr lang="es-MX" sz="1200" i="1" dirty="0"/>
              <a:t> International </a:t>
            </a:r>
            <a:r>
              <a:rPr lang="es-MX" sz="1200" i="1" dirty="0" err="1"/>
              <a:t>Atomic</a:t>
            </a:r>
            <a:r>
              <a:rPr lang="es-MX" sz="1200" i="1" dirty="0"/>
              <a:t> Energy Agency (IAEA) and CRP F22073-RC24380 and Universidad Nacional Autónoma de México (UNAM) DGAPA-PAPIIT Grant IT200221</a:t>
            </a:r>
            <a:r>
              <a:rPr lang="es-MX" sz="1600" dirty="0"/>
              <a:t>.</a:t>
            </a:r>
            <a:endParaRPr lang="en" sz="1600" dirty="0"/>
          </a:p>
          <a:p>
            <a:pPr marL="0" lvl="0" indent="0" algn="ctr" rtl="0">
              <a:spcBef>
                <a:spcPts val="0"/>
              </a:spcBef>
              <a:spcAft>
                <a:spcPts val="0"/>
              </a:spcAft>
              <a:buNone/>
            </a:pPr>
            <a:endParaRPr sz="2400" dirty="0"/>
          </a:p>
        </p:txBody>
      </p:sp>
      <p:sp>
        <p:nvSpPr>
          <p:cNvPr id="358" name="Google Shape;358;p33"/>
          <p:cNvSpPr txBox="1">
            <a:spLocks noGrp="1"/>
          </p:cNvSpPr>
          <p:nvPr>
            <p:ph type="sldNum" idx="12"/>
          </p:nvPr>
        </p:nvSpPr>
        <p:spPr>
          <a:xfrm>
            <a:off x="4226560" y="4749851"/>
            <a:ext cx="61979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smtClean="0"/>
              <a:t>15</a:t>
            </a:fld>
            <a:r>
              <a:rPr lang="es-MX" dirty="0"/>
              <a:t>/15</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CFFC2D-0373-9C9A-1D7D-FE76566E7E88}"/>
              </a:ext>
            </a:extLst>
          </p:cNvPr>
          <p:cNvSpPr>
            <a:spLocks noGrp="1"/>
          </p:cNvSpPr>
          <p:nvPr>
            <p:ph type="title"/>
          </p:nvPr>
        </p:nvSpPr>
        <p:spPr>
          <a:xfrm>
            <a:off x="2318100" y="106087"/>
            <a:ext cx="4507800" cy="857400"/>
          </a:xfrm>
        </p:spPr>
        <p:txBody>
          <a:bodyPr/>
          <a:lstStyle/>
          <a:p>
            <a:r>
              <a:rPr lang="es-MX" sz="2000" dirty="0" err="1"/>
              <a:t>Introduction</a:t>
            </a:r>
            <a:endParaRPr lang="es-MX" sz="2000" dirty="0"/>
          </a:p>
        </p:txBody>
      </p:sp>
      <p:sp>
        <p:nvSpPr>
          <p:cNvPr id="3" name="Marcador de texto 2">
            <a:extLst>
              <a:ext uri="{FF2B5EF4-FFF2-40B4-BE49-F238E27FC236}">
                <a16:creationId xmlns:a16="http://schemas.microsoft.com/office/drawing/2014/main" id="{06672C0A-6365-586C-3859-027E83CE0D0B}"/>
              </a:ext>
            </a:extLst>
          </p:cNvPr>
          <p:cNvSpPr>
            <a:spLocks noGrp="1"/>
          </p:cNvSpPr>
          <p:nvPr>
            <p:ph type="body" idx="1"/>
          </p:nvPr>
        </p:nvSpPr>
        <p:spPr>
          <a:xfrm>
            <a:off x="497086" y="1243594"/>
            <a:ext cx="8149828" cy="2921158"/>
          </a:xfrm>
        </p:spPr>
        <p:txBody>
          <a:bodyPr/>
          <a:lstStyle/>
          <a:p>
            <a:pPr algn="just">
              <a:lnSpc>
                <a:spcPct val="150000"/>
              </a:lnSpc>
            </a:pPr>
            <a:r>
              <a:rPr lang="en-US" sz="1600" dirty="0"/>
              <a:t>The </a:t>
            </a:r>
            <a:r>
              <a:rPr lang="en-US" sz="1600" b="1" dirty="0"/>
              <a:t>growing demand for </a:t>
            </a:r>
            <a:r>
              <a:rPr lang="en-US" sz="1600" b="1" baseline="30000" dirty="0"/>
              <a:t>68</a:t>
            </a:r>
            <a:r>
              <a:rPr lang="en-US" sz="1600" b="1" dirty="0"/>
              <a:t>Ge/</a:t>
            </a:r>
            <a:r>
              <a:rPr lang="en-US" sz="1600" b="1" baseline="30000" dirty="0"/>
              <a:t>68</a:t>
            </a:r>
            <a:r>
              <a:rPr lang="en-US" sz="1600" b="1" dirty="0"/>
              <a:t>Ga generators </a:t>
            </a:r>
            <a:r>
              <a:rPr lang="en-US" sz="1600" dirty="0"/>
              <a:t>and their </a:t>
            </a:r>
            <a:r>
              <a:rPr lang="en-US" sz="1600" b="1" dirty="0"/>
              <a:t>limited output </a:t>
            </a:r>
            <a:r>
              <a:rPr lang="en-US" sz="1600" dirty="0"/>
              <a:t>has prompted the search for alternatives to obtain </a:t>
            </a:r>
            <a:r>
              <a:rPr lang="en-US" sz="1600" baseline="30000" dirty="0"/>
              <a:t>68</a:t>
            </a:r>
            <a:r>
              <a:rPr lang="en-US" sz="1600" dirty="0"/>
              <a:t>Ga (cyclotron irradiation)</a:t>
            </a:r>
          </a:p>
          <a:p>
            <a:pPr algn="just">
              <a:lnSpc>
                <a:spcPct val="150000"/>
              </a:lnSpc>
            </a:pPr>
            <a:r>
              <a:rPr lang="en-US" sz="1600" dirty="0"/>
              <a:t>A high yield production method of gallium radioisotopes comprises the </a:t>
            </a:r>
            <a:r>
              <a:rPr lang="en-US" sz="1600" b="1" dirty="0"/>
              <a:t>irradiation of solid targets </a:t>
            </a:r>
            <a:r>
              <a:rPr lang="en-US" sz="1600" dirty="0"/>
              <a:t>of isotopically enriched </a:t>
            </a:r>
            <a:r>
              <a:rPr lang="en-US" sz="1600" baseline="30000" dirty="0"/>
              <a:t>68</a:t>
            </a:r>
            <a:r>
              <a:rPr lang="en-US" sz="1600" dirty="0"/>
              <a:t>Zn on a suitable substrate.</a:t>
            </a:r>
          </a:p>
          <a:p>
            <a:pPr algn="just">
              <a:lnSpc>
                <a:spcPct val="150000"/>
              </a:lnSpc>
            </a:pPr>
            <a:r>
              <a:rPr lang="es-MX" sz="1600" b="1" dirty="0"/>
              <a:t>Electrodeposition </a:t>
            </a:r>
            <a:r>
              <a:rPr lang="es-MX" sz="1600" dirty="0"/>
              <a:t>of Zn </a:t>
            </a:r>
            <a:r>
              <a:rPr lang="es-MX" sz="1600" dirty="0" err="1"/>
              <a:t>is</a:t>
            </a:r>
            <a:r>
              <a:rPr lang="es-MX" sz="1600" dirty="0"/>
              <a:t> a commonly used method </a:t>
            </a:r>
            <a:r>
              <a:rPr lang="es-MX" sz="1600" dirty="0" err="1"/>
              <a:t>for</a:t>
            </a:r>
            <a:r>
              <a:rPr lang="es-MX" sz="1600" dirty="0"/>
              <a:t> </a:t>
            </a:r>
            <a:r>
              <a:rPr lang="es-MX" sz="1600" dirty="0" err="1"/>
              <a:t>solid</a:t>
            </a:r>
            <a:r>
              <a:rPr lang="es-MX" sz="1600" dirty="0"/>
              <a:t> target preparation to produce gallium radioisotopes via proton irradiation.</a:t>
            </a:r>
            <a:endParaRPr lang="es-MX" sz="1600" b="1" dirty="0"/>
          </a:p>
          <a:p>
            <a:pPr algn="just">
              <a:lnSpc>
                <a:spcPct val="150000"/>
              </a:lnSpc>
            </a:pPr>
            <a:r>
              <a:rPr lang="en-US" sz="1600" dirty="0"/>
              <a:t>Electrodeposition of Zn can be efficiently accomplished at room temperature using acidic baths of </a:t>
            </a:r>
            <a:r>
              <a:rPr lang="en-US" sz="1600" b="1" dirty="0"/>
              <a:t>zinc chloride (ZnCl</a:t>
            </a:r>
            <a:r>
              <a:rPr lang="en-US" sz="1600" b="1" baseline="-25000" dirty="0"/>
              <a:t>2</a:t>
            </a:r>
            <a:r>
              <a:rPr lang="en-US" sz="1600" b="1" dirty="0"/>
              <a:t>) solutions.</a:t>
            </a:r>
            <a:endParaRPr lang="es-MX" sz="1600" b="1" dirty="0"/>
          </a:p>
        </p:txBody>
      </p:sp>
      <p:sp>
        <p:nvSpPr>
          <p:cNvPr id="4" name="Marcador de número de diapositiva 3">
            <a:extLst>
              <a:ext uri="{FF2B5EF4-FFF2-40B4-BE49-F238E27FC236}">
                <a16:creationId xmlns:a16="http://schemas.microsoft.com/office/drawing/2014/main" id="{1F063E40-8421-4EF6-CFF8-9CC89F41D40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2</a:t>
            </a:fld>
            <a:r>
              <a:rPr lang="es-MX" dirty="0"/>
              <a:t>/15</a:t>
            </a:r>
          </a:p>
        </p:txBody>
      </p:sp>
    </p:spTree>
    <p:extLst>
      <p:ext uri="{BB962C8B-B14F-4D97-AF65-F5344CB8AC3E}">
        <p14:creationId xmlns:p14="http://schemas.microsoft.com/office/powerpoint/2010/main" val="421004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A77AAB65-E2FD-4931-72C0-DF4A3078139E}"/>
              </a:ext>
            </a:extLst>
          </p:cNvPr>
          <p:cNvSpPr>
            <a:spLocks noGrp="1"/>
          </p:cNvSpPr>
          <p:nvPr>
            <p:ph type="body" idx="2"/>
          </p:nvPr>
        </p:nvSpPr>
        <p:spPr>
          <a:xfrm>
            <a:off x="323643" y="842589"/>
            <a:ext cx="5706140" cy="567147"/>
          </a:xfrm>
        </p:spPr>
        <p:txBody>
          <a:bodyPr/>
          <a:lstStyle/>
          <a:p>
            <a:pPr marL="114300" indent="0" algn="just">
              <a:buNone/>
            </a:pPr>
            <a:r>
              <a:rPr lang="es-MX" sz="1600" b="1" dirty="0"/>
              <a:t>Electrodeposition of </a:t>
            </a:r>
            <a:r>
              <a:rPr lang="es-MX" sz="1600" b="1" baseline="30000" dirty="0"/>
              <a:t>68</a:t>
            </a:r>
            <a:r>
              <a:rPr lang="es-MX" sz="1600" b="1" dirty="0"/>
              <a:t>Zn from acidic baths of ZnCl</a:t>
            </a:r>
            <a:r>
              <a:rPr lang="es-MX" sz="1600" b="1" baseline="-25000" dirty="0"/>
              <a:t>2</a:t>
            </a:r>
          </a:p>
        </p:txBody>
      </p:sp>
      <p:sp>
        <p:nvSpPr>
          <p:cNvPr id="5" name="Título 4">
            <a:extLst>
              <a:ext uri="{FF2B5EF4-FFF2-40B4-BE49-F238E27FC236}">
                <a16:creationId xmlns:a16="http://schemas.microsoft.com/office/drawing/2014/main" id="{B0101A39-E6B0-A0B1-D93D-76158052D37F}"/>
              </a:ext>
            </a:extLst>
          </p:cNvPr>
          <p:cNvSpPr>
            <a:spLocks noGrp="1"/>
          </p:cNvSpPr>
          <p:nvPr>
            <p:ph type="title"/>
          </p:nvPr>
        </p:nvSpPr>
        <p:spPr/>
        <p:txBody>
          <a:bodyPr/>
          <a:lstStyle/>
          <a:p>
            <a:r>
              <a:rPr lang="es-MX" sz="2000" dirty="0" err="1"/>
              <a:t>Background</a:t>
            </a:r>
            <a:endParaRPr lang="es-MX" sz="2000" dirty="0"/>
          </a:p>
        </p:txBody>
      </p:sp>
      <p:sp>
        <p:nvSpPr>
          <p:cNvPr id="6" name="Marcador de número de diapositiva 5">
            <a:extLst>
              <a:ext uri="{FF2B5EF4-FFF2-40B4-BE49-F238E27FC236}">
                <a16:creationId xmlns:a16="http://schemas.microsoft.com/office/drawing/2014/main" id="{01949E43-A1B3-8B2F-7C51-143DCF50C9C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3</a:t>
            </a:fld>
            <a:r>
              <a:rPr lang="es-MX" dirty="0"/>
              <a:t>/15</a:t>
            </a:r>
          </a:p>
        </p:txBody>
      </p:sp>
      <p:graphicFrame>
        <p:nvGraphicFramePr>
          <p:cNvPr id="11" name="Tabla 10">
            <a:extLst>
              <a:ext uri="{FF2B5EF4-FFF2-40B4-BE49-F238E27FC236}">
                <a16:creationId xmlns:a16="http://schemas.microsoft.com/office/drawing/2014/main" id="{46BB0410-DB66-A35E-C15D-8C2AAF01ADB0}"/>
              </a:ext>
            </a:extLst>
          </p:cNvPr>
          <p:cNvGraphicFramePr>
            <a:graphicFrameLocks noGrp="1"/>
          </p:cNvGraphicFramePr>
          <p:nvPr>
            <p:extLst>
              <p:ext uri="{D42A27DB-BD31-4B8C-83A1-F6EECF244321}">
                <p14:modId xmlns:p14="http://schemas.microsoft.com/office/powerpoint/2010/main" val="1723679861"/>
              </p:ext>
            </p:extLst>
          </p:nvPr>
        </p:nvGraphicFramePr>
        <p:xfrm>
          <a:off x="536294" y="1463613"/>
          <a:ext cx="5493489" cy="3055620"/>
        </p:xfrm>
        <a:graphic>
          <a:graphicData uri="http://schemas.openxmlformats.org/drawingml/2006/table">
            <a:tbl>
              <a:tblPr>
                <a:tableStyleId>{4E4EEC15-A9DF-411B-84D9-FE5B546B08F0}</a:tableStyleId>
              </a:tblPr>
              <a:tblGrid>
                <a:gridCol w="761662">
                  <a:extLst>
                    <a:ext uri="{9D8B030D-6E8A-4147-A177-3AD203B41FA5}">
                      <a16:colId xmlns:a16="http://schemas.microsoft.com/office/drawing/2014/main" val="3849401181"/>
                    </a:ext>
                  </a:extLst>
                </a:gridCol>
                <a:gridCol w="800328">
                  <a:extLst>
                    <a:ext uri="{9D8B030D-6E8A-4147-A177-3AD203B41FA5}">
                      <a16:colId xmlns:a16="http://schemas.microsoft.com/office/drawing/2014/main" val="1041422931"/>
                    </a:ext>
                  </a:extLst>
                </a:gridCol>
                <a:gridCol w="786209">
                  <a:extLst>
                    <a:ext uri="{9D8B030D-6E8A-4147-A177-3AD203B41FA5}">
                      <a16:colId xmlns:a16="http://schemas.microsoft.com/office/drawing/2014/main" val="1419247403"/>
                    </a:ext>
                  </a:extLst>
                </a:gridCol>
                <a:gridCol w="1307227">
                  <a:extLst>
                    <a:ext uri="{9D8B030D-6E8A-4147-A177-3AD203B41FA5}">
                      <a16:colId xmlns:a16="http://schemas.microsoft.com/office/drawing/2014/main" val="1316718572"/>
                    </a:ext>
                  </a:extLst>
                </a:gridCol>
                <a:gridCol w="876567">
                  <a:extLst>
                    <a:ext uri="{9D8B030D-6E8A-4147-A177-3AD203B41FA5}">
                      <a16:colId xmlns:a16="http://schemas.microsoft.com/office/drawing/2014/main" val="1879566689"/>
                    </a:ext>
                  </a:extLst>
                </a:gridCol>
                <a:gridCol w="961496">
                  <a:extLst>
                    <a:ext uri="{9D8B030D-6E8A-4147-A177-3AD203B41FA5}">
                      <a16:colId xmlns:a16="http://schemas.microsoft.com/office/drawing/2014/main" val="3623502058"/>
                    </a:ext>
                  </a:extLst>
                </a:gridCol>
              </a:tblGrid>
              <a:tr h="182880">
                <a:tc>
                  <a:txBody>
                    <a:bodyPr/>
                    <a:lstStyle/>
                    <a:p>
                      <a:pPr algn="ctr" fontAlgn="ctr">
                        <a:lnSpc>
                          <a:spcPct val="150000"/>
                        </a:lnSpc>
                      </a:pPr>
                      <a:r>
                        <a:rPr lang="en-US" sz="1200" b="1" u="none" strike="noStrike" noProof="0">
                          <a:effectLst/>
                          <a:latin typeface="PT Serif" panose="020A0603040505020204" pitchFamily="18" charset="0"/>
                        </a:rPr>
                        <a:t>Author</a:t>
                      </a:r>
                      <a:endParaRPr lang="en-US" sz="1200" b="1" i="0" u="none" strike="noStrike" noProof="0">
                        <a:solidFill>
                          <a:srgbClr val="000000"/>
                        </a:solidFill>
                        <a:effectLst/>
                        <a:latin typeface="PT Serif" panose="020A0603040505020204" pitchFamily="18" charset="0"/>
                      </a:endParaRPr>
                    </a:p>
                  </a:txBody>
                  <a:tcPr marL="7620" marR="7620" marT="7620" marB="0" anchor="ctr"/>
                </a:tc>
                <a:tc>
                  <a:txBody>
                    <a:bodyPr/>
                    <a:lstStyle/>
                    <a:p>
                      <a:pPr algn="ctr" fontAlgn="ctr">
                        <a:lnSpc>
                          <a:spcPct val="150000"/>
                        </a:lnSpc>
                      </a:pPr>
                      <a:r>
                        <a:rPr lang="en-US" sz="1200" b="1" u="none" strike="noStrike" noProof="0">
                          <a:effectLst/>
                          <a:latin typeface="PT Serif" panose="020A0603040505020204" pitchFamily="18" charset="0"/>
                        </a:rPr>
                        <a:t>Solution</a:t>
                      </a:r>
                      <a:endParaRPr lang="en-US" sz="1200" b="1" i="0" u="none" strike="noStrike" noProof="0">
                        <a:solidFill>
                          <a:srgbClr val="000000"/>
                        </a:solidFill>
                        <a:effectLst/>
                        <a:latin typeface="PT Serif" panose="020A0603040505020204" pitchFamily="18" charset="0"/>
                      </a:endParaRPr>
                    </a:p>
                  </a:txBody>
                  <a:tcPr marL="7620" marR="7620" marT="7620" marB="0" anchor="ctr"/>
                </a:tc>
                <a:tc>
                  <a:txBody>
                    <a:bodyPr/>
                    <a:lstStyle/>
                    <a:p>
                      <a:pPr algn="ctr" fontAlgn="ctr">
                        <a:lnSpc>
                          <a:spcPct val="150000"/>
                        </a:lnSpc>
                      </a:pPr>
                      <a:r>
                        <a:rPr lang="en-US" sz="1200" b="1" u="none" strike="noStrike" noProof="0" dirty="0">
                          <a:effectLst/>
                          <a:latin typeface="PT Serif" panose="020A0603040505020204" pitchFamily="18" charset="0"/>
                        </a:rPr>
                        <a:t>Zn mass [mg]</a:t>
                      </a:r>
                      <a:endParaRPr lang="en-US" sz="1200" b="1" i="0" u="none" strike="noStrike" noProof="0" dirty="0">
                        <a:solidFill>
                          <a:srgbClr val="000000"/>
                        </a:solidFill>
                        <a:effectLst/>
                        <a:latin typeface="PT Serif" panose="020A0603040505020204" pitchFamily="18" charset="0"/>
                      </a:endParaRPr>
                    </a:p>
                  </a:txBody>
                  <a:tcPr marL="7620" marR="7620" marT="7620" marB="0" anchor="ctr"/>
                </a:tc>
                <a:tc>
                  <a:txBody>
                    <a:bodyPr/>
                    <a:lstStyle/>
                    <a:p>
                      <a:pPr algn="ctr" fontAlgn="ctr">
                        <a:lnSpc>
                          <a:spcPct val="150000"/>
                        </a:lnSpc>
                      </a:pPr>
                      <a:r>
                        <a:rPr lang="en-US" sz="1200" b="1" u="none" strike="noStrike" noProof="0">
                          <a:effectLst/>
                          <a:latin typeface="PT Serif" panose="020A0603040505020204" pitchFamily="18" charset="0"/>
                        </a:rPr>
                        <a:t>Electrodeposition time (hours)</a:t>
                      </a:r>
                      <a:endParaRPr lang="en-US" sz="1200" b="1" i="0" u="none" strike="noStrike" noProof="0">
                        <a:solidFill>
                          <a:srgbClr val="000000"/>
                        </a:solidFill>
                        <a:effectLst/>
                        <a:latin typeface="PT Serif" panose="020A0603040505020204" pitchFamily="18" charset="0"/>
                      </a:endParaRPr>
                    </a:p>
                  </a:txBody>
                  <a:tcPr marL="7620" marR="7620" marT="7620" marB="0" anchor="ctr"/>
                </a:tc>
                <a:tc>
                  <a:txBody>
                    <a:bodyPr/>
                    <a:lstStyle/>
                    <a:p>
                      <a:pPr algn="ctr" fontAlgn="ctr">
                        <a:lnSpc>
                          <a:spcPct val="150000"/>
                        </a:lnSpc>
                      </a:pPr>
                      <a:r>
                        <a:rPr lang="en-US" sz="1200" b="1" u="none" strike="noStrike" noProof="0" dirty="0">
                          <a:effectLst/>
                          <a:latin typeface="PT Serif" panose="020A0603040505020204" pitchFamily="18" charset="0"/>
                        </a:rPr>
                        <a:t>Current density (mA/cm</a:t>
                      </a:r>
                      <a:r>
                        <a:rPr lang="en-US" sz="1200" b="1" u="none" strike="noStrike" baseline="30000" noProof="0" dirty="0">
                          <a:effectLst/>
                          <a:latin typeface="PT Serif" panose="020A0603040505020204" pitchFamily="18" charset="0"/>
                        </a:rPr>
                        <a:t>2</a:t>
                      </a:r>
                      <a:r>
                        <a:rPr lang="en-US" sz="1200" b="1" u="none" strike="noStrike" noProof="0" dirty="0">
                          <a:effectLst/>
                          <a:latin typeface="PT Serif" panose="020A0603040505020204" pitchFamily="18" charset="0"/>
                        </a:rPr>
                        <a:t>)</a:t>
                      </a:r>
                      <a:endParaRPr lang="en-US" sz="1200" b="1" i="0" u="none" strike="noStrike" noProof="0" dirty="0">
                        <a:solidFill>
                          <a:srgbClr val="000000"/>
                        </a:solidFill>
                        <a:effectLst/>
                        <a:latin typeface="PT Serif" panose="020A0603040505020204" pitchFamily="18" charset="0"/>
                      </a:endParaRPr>
                    </a:p>
                  </a:txBody>
                  <a:tcPr marL="7620" marR="7620" marT="7620" marB="0" anchor="ctr"/>
                </a:tc>
                <a:tc>
                  <a:txBody>
                    <a:bodyPr/>
                    <a:lstStyle/>
                    <a:p>
                      <a:pPr algn="ctr" fontAlgn="ctr">
                        <a:lnSpc>
                          <a:spcPct val="150000"/>
                        </a:lnSpc>
                      </a:pPr>
                      <a:r>
                        <a:rPr lang="en-US" sz="1200" b="1" u="none" strike="noStrike" noProof="0">
                          <a:effectLst/>
                          <a:latin typeface="PT Serif" panose="020A0603040505020204" pitchFamily="18" charset="0"/>
                        </a:rPr>
                        <a:t>Substrate</a:t>
                      </a:r>
                      <a:endParaRPr lang="en-US" sz="1200" b="1" i="0" u="none" strike="noStrike" noProof="0">
                        <a:solidFill>
                          <a:srgbClr val="000000"/>
                        </a:solidFill>
                        <a:effectLst/>
                        <a:latin typeface="PT Serif" panose="020A0603040505020204" pitchFamily="18" charset="0"/>
                      </a:endParaRPr>
                    </a:p>
                  </a:txBody>
                  <a:tcPr marL="7620" marR="7620" marT="7620" marB="0" anchor="ctr"/>
                </a:tc>
                <a:extLst>
                  <a:ext uri="{0D108BD9-81ED-4DB2-BD59-A6C34878D82A}">
                    <a16:rowId xmlns:a16="http://schemas.microsoft.com/office/drawing/2014/main" val="980962209"/>
                  </a:ext>
                </a:extLst>
              </a:tr>
              <a:tr h="182880">
                <a:tc>
                  <a:txBody>
                    <a:bodyPr/>
                    <a:lstStyle/>
                    <a:p>
                      <a:pPr algn="ctr" fontAlgn="ctr">
                        <a:lnSpc>
                          <a:spcPct val="150000"/>
                        </a:lnSpc>
                      </a:pPr>
                      <a:r>
                        <a:rPr lang="en-US" sz="1200" u="none" strike="noStrike" noProof="0">
                          <a:effectLst/>
                          <a:latin typeface="PT Serif" panose="020A0603040505020204" pitchFamily="18" charset="0"/>
                        </a:rPr>
                        <a:t>Engle (2012)</a:t>
                      </a:r>
                      <a:endParaRPr lang="en-US" sz="1200" b="0" i="0" u="none" strike="noStrike" noProof="0">
                        <a:solidFill>
                          <a:srgbClr val="000000"/>
                        </a:solidFill>
                        <a:effectLst/>
                        <a:latin typeface="PT Serif" panose="020A0603040505020204" pitchFamily="18" charset="0"/>
                      </a:endParaRPr>
                    </a:p>
                  </a:txBody>
                  <a:tcPr marL="7620" marR="7620" marT="7620" marB="0" anchor="ctr">
                    <a:solidFill>
                      <a:schemeClr val="accent4"/>
                    </a:solidFill>
                  </a:tcPr>
                </a:tc>
                <a:tc>
                  <a:txBody>
                    <a:bodyPr/>
                    <a:lstStyle/>
                    <a:p>
                      <a:pPr algn="ctr" fontAlgn="ctr">
                        <a:lnSpc>
                          <a:spcPct val="150000"/>
                        </a:lnSpc>
                      </a:pPr>
                      <a:r>
                        <a:rPr lang="en-US" sz="1200" u="none" strike="noStrike" noProof="0">
                          <a:effectLst/>
                          <a:latin typeface="PT Serif" panose="020A0603040505020204" pitchFamily="18" charset="0"/>
                        </a:rPr>
                        <a:t>ZnCl</a:t>
                      </a:r>
                      <a:r>
                        <a:rPr lang="en-US" sz="1200" u="none" strike="noStrike" baseline="-25000" noProof="0">
                          <a:effectLst/>
                          <a:latin typeface="PT Serif" panose="020A0603040505020204" pitchFamily="18" charset="0"/>
                        </a:rPr>
                        <a:t>2</a:t>
                      </a:r>
                      <a:r>
                        <a:rPr lang="en-US" sz="1200" u="none" strike="noStrike" noProof="0">
                          <a:effectLst/>
                          <a:latin typeface="PT Serif" panose="020A0603040505020204" pitchFamily="18" charset="0"/>
                        </a:rPr>
                        <a:t>:HCl </a:t>
                      </a:r>
                      <a:endParaRPr lang="en-US" sz="1200" b="0" i="0" u="none" strike="noStrike" noProof="0">
                        <a:solidFill>
                          <a:srgbClr val="000000"/>
                        </a:solidFill>
                        <a:effectLst/>
                        <a:latin typeface="PT Serif" panose="020A0603040505020204" pitchFamily="18" charset="0"/>
                      </a:endParaRPr>
                    </a:p>
                  </a:txBody>
                  <a:tcPr marL="7620" marR="7620" marT="7620" marB="0" anchor="ctr">
                    <a:solidFill>
                      <a:schemeClr val="accent4"/>
                    </a:solidFill>
                  </a:tcPr>
                </a:tc>
                <a:tc>
                  <a:txBody>
                    <a:bodyPr/>
                    <a:lstStyle/>
                    <a:p>
                      <a:pPr algn="ctr" fontAlgn="ctr">
                        <a:lnSpc>
                          <a:spcPct val="150000"/>
                        </a:lnSpc>
                      </a:pPr>
                      <a:r>
                        <a:rPr lang="en-US" sz="1200" b="0" i="0" u="none" strike="noStrike" noProof="0" dirty="0">
                          <a:solidFill>
                            <a:srgbClr val="000000"/>
                          </a:solidFill>
                          <a:effectLst/>
                          <a:latin typeface="PT Serif" panose="020A0603040505020204" pitchFamily="18" charset="0"/>
                        </a:rPr>
                        <a:t>109-131</a:t>
                      </a:r>
                    </a:p>
                  </a:txBody>
                  <a:tcPr marL="7620" marR="7620" marT="7620" marB="0" anchor="ctr">
                    <a:solidFill>
                      <a:schemeClr val="accent4"/>
                    </a:solidFill>
                  </a:tcPr>
                </a:tc>
                <a:tc>
                  <a:txBody>
                    <a:bodyPr/>
                    <a:lstStyle/>
                    <a:p>
                      <a:pPr algn="ctr" fontAlgn="ctr">
                        <a:lnSpc>
                          <a:spcPct val="150000"/>
                        </a:lnSpc>
                      </a:pPr>
                      <a:r>
                        <a:rPr lang="en-US" sz="1200" u="none" strike="noStrike" noProof="0">
                          <a:effectLst/>
                          <a:latin typeface="PT Serif" panose="020A0603040505020204" pitchFamily="18" charset="0"/>
                        </a:rPr>
                        <a:t>20</a:t>
                      </a:r>
                      <a:endParaRPr lang="en-US" sz="1200" b="0" i="0" u="none" strike="noStrike" noProof="0">
                        <a:solidFill>
                          <a:srgbClr val="000000"/>
                        </a:solidFill>
                        <a:effectLst/>
                        <a:latin typeface="PT Serif" panose="020A0603040505020204" pitchFamily="18" charset="0"/>
                      </a:endParaRPr>
                    </a:p>
                  </a:txBody>
                  <a:tcPr marL="7620" marR="7620" marT="7620" marB="0" anchor="ctr">
                    <a:solidFill>
                      <a:schemeClr val="accent4"/>
                    </a:solidFill>
                  </a:tcPr>
                </a:tc>
                <a:tc>
                  <a:txBody>
                    <a:bodyPr/>
                    <a:lstStyle/>
                    <a:p>
                      <a:pPr algn="ctr" fontAlgn="ctr">
                        <a:lnSpc>
                          <a:spcPct val="150000"/>
                        </a:lnSpc>
                      </a:pPr>
                      <a:r>
                        <a:rPr lang="en-US" sz="1200" u="none" strike="noStrike" noProof="0">
                          <a:effectLst/>
                          <a:latin typeface="PT Serif" panose="020A0603040505020204" pitchFamily="18" charset="0"/>
                        </a:rPr>
                        <a:t>37.5-75</a:t>
                      </a:r>
                      <a:endParaRPr lang="en-US" sz="1200" b="0" i="0" u="none" strike="noStrike" noProof="0">
                        <a:solidFill>
                          <a:srgbClr val="000000"/>
                        </a:solidFill>
                        <a:effectLst/>
                        <a:latin typeface="PT Serif" panose="020A0603040505020204" pitchFamily="18" charset="0"/>
                      </a:endParaRPr>
                    </a:p>
                  </a:txBody>
                  <a:tcPr marL="7620" marR="7620" marT="7620" marB="0" anchor="ctr">
                    <a:solidFill>
                      <a:schemeClr val="accent4"/>
                    </a:solidFill>
                  </a:tcPr>
                </a:tc>
                <a:tc>
                  <a:txBody>
                    <a:bodyPr/>
                    <a:lstStyle/>
                    <a:p>
                      <a:pPr algn="ctr" fontAlgn="ctr">
                        <a:lnSpc>
                          <a:spcPct val="150000"/>
                        </a:lnSpc>
                      </a:pPr>
                      <a:r>
                        <a:rPr lang="en-US" sz="1200" u="none" strike="noStrike" noProof="0">
                          <a:effectLst/>
                          <a:latin typeface="PT Serif" panose="020A0603040505020204" pitchFamily="18" charset="0"/>
                        </a:rPr>
                        <a:t>Silver or gold</a:t>
                      </a:r>
                      <a:endParaRPr lang="en-US" sz="1200" b="0" i="0" u="none" strike="noStrike" noProof="0">
                        <a:solidFill>
                          <a:srgbClr val="000000"/>
                        </a:solidFill>
                        <a:effectLst/>
                        <a:latin typeface="PT Serif" panose="020A0603040505020204" pitchFamily="18" charset="0"/>
                      </a:endParaRPr>
                    </a:p>
                  </a:txBody>
                  <a:tcPr marL="7620" marR="7620" marT="7620" marB="0" anchor="ctr">
                    <a:solidFill>
                      <a:schemeClr val="accent4"/>
                    </a:solidFill>
                  </a:tcPr>
                </a:tc>
                <a:extLst>
                  <a:ext uri="{0D108BD9-81ED-4DB2-BD59-A6C34878D82A}">
                    <a16:rowId xmlns:a16="http://schemas.microsoft.com/office/drawing/2014/main" val="2229611329"/>
                  </a:ext>
                </a:extLst>
              </a:tr>
              <a:tr h="182880">
                <a:tc>
                  <a:txBody>
                    <a:bodyPr/>
                    <a:lstStyle/>
                    <a:p>
                      <a:pPr algn="ctr" fontAlgn="ctr">
                        <a:lnSpc>
                          <a:spcPct val="150000"/>
                        </a:lnSpc>
                      </a:pPr>
                      <a:r>
                        <a:rPr lang="en-US" sz="1200" u="none" strike="noStrike" noProof="0" dirty="0">
                          <a:effectLst/>
                          <a:latin typeface="PT Serif" panose="020A0603040505020204" pitchFamily="18" charset="0"/>
                        </a:rPr>
                        <a:t>Lin </a:t>
                      </a:r>
                    </a:p>
                    <a:p>
                      <a:pPr algn="ctr" fontAlgn="ctr">
                        <a:lnSpc>
                          <a:spcPct val="150000"/>
                        </a:lnSpc>
                      </a:pPr>
                      <a:r>
                        <a:rPr lang="en-US" sz="1200" u="none" strike="noStrike" noProof="0" dirty="0">
                          <a:effectLst/>
                          <a:latin typeface="PT Serif" panose="020A0603040505020204" pitchFamily="18" charset="0"/>
                        </a:rPr>
                        <a:t>(2018)</a:t>
                      </a:r>
                      <a:endParaRPr lang="en-US" sz="1200" b="0" i="0" u="none" strike="noStrike" noProof="0" dirty="0">
                        <a:solidFill>
                          <a:srgbClr val="000000"/>
                        </a:solidFill>
                        <a:effectLst/>
                        <a:latin typeface="PT Serif" panose="020A0603040505020204" pitchFamily="18" charset="0"/>
                      </a:endParaRPr>
                    </a:p>
                  </a:txBody>
                  <a:tcPr marL="7620" marR="7620" marT="7620" marB="0" anchor="ctr"/>
                </a:tc>
                <a:tc>
                  <a:txBody>
                    <a:bodyPr/>
                    <a:lstStyle/>
                    <a:p>
                      <a:pPr algn="ctr" fontAlgn="ctr">
                        <a:lnSpc>
                          <a:spcPct val="150000"/>
                        </a:lnSpc>
                      </a:pPr>
                      <a:r>
                        <a:rPr lang="en-US" sz="1200" u="none" strike="noStrike" noProof="0">
                          <a:effectLst/>
                          <a:latin typeface="PT Serif" panose="020A0603040505020204" pitchFamily="18" charset="0"/>
                        </a:rPr>
                        <a:t>ZnCl</a:t>
                      </a:r>
                      <a:r>
                        <a:rPr lang="en-US" sz="1200" u="none" strike="noStrike" baseline="-25000" noProof="0">
                          <a:effectLst/>
                          <a:latin typeface="PT Serif" panose="020A0603040505020204" pitchFamily="18" charset="0"/>
                        </a:rPr>
                        <a:t>2</a:t>
                      </a:r>
                      <a:r>
                        <a:rPr lang="en-US" sz="1200" u="none" strike="noStrike" noProof="0">
                          <a:effectLst/>
                          <a:latin typeface="PT Serif" panose="020A0603040505020204" pitchFamily="18" charset="0"/>
                        </a:rPr>
                        <a:t>:HCl </a:t>
                      </a:r>
                      <a:endParaRPr lang="en-US" sz="1200" b="0" i="0" u="none" strike="noStrike" noProof="0">
                        <a:solidFill>
                          <a:srgbClr val="000000"/>
                        </a:solidFill>
                        <a:effectLst/>
                        <a:latin typeface="PT Serif" panose="020A0603040505020204" pitchFamily="18" charset="0"/>
                      </a:endParaRPr>
                    </a:p>
                  </a:txBody>
                  <a:tcPr marL="7620" marR="7620" marT="7620" marB="0" anchor="ctr"/>
                </a:tc>
                <a:tc>
                  <a:txBody>
                    <a:bodyPr/>
                    <a:lstStyle/>
                    <a:p>
                      <a:pPr algn="ctr" fontAlgn="ctr">
                        <a:lnSpc>
                          <a:spcPct val="150000"/>
                        </a:lnSpc>
                      </a:pPr>
                      <a:r>
                        <a:rPr lang="en-US" sz="1200" u="none" strike="noStrike" noProof="0">
                          <a:effectLst/>
                          <a:latin typeface="PT Serif" panose="020A0603040505020204" pitchFamily="18" charset="0"/>
                        </a:rPr>
                        <a:t>60-120 </a:t>
                      </a:r>
                      <a:endParaRPr lang="en-US" sz="1200" b="0" i="0" u="none" strike="noStrike" noProof="0">
                        <a:solidFill>
                          <a:srgbClr val="000000"/>
                        </a:solidFill>
                        <a:effectLst/>
                        <a:latin typeface="PT Serif" panose="020A0603040505020204" pitchFamily="18" charset="0"/>
                      </a:endParaRPr>
                    </a:p>
                  </a:txBody>
                  <a:tcPr marL="7620" marR="7620" marT="7620" marB="0" anchor="ctr"/>
                </a:tc>
                <a:tc>
                  <a:txBody>
                    <a:bodyPr/>
                    <a:lstStyle/>
                    <a:p>
                      <a:pPr algn="ctr" fontAlgn="ctr">
                        <a:lnSpc>
                          <a:spcPct val="150000"/>
                        </a:lnSpc>
                      </a:pPr>
                      <a:r>
                        <a:rPr lang="en-US" sz="1200" u="none" strike="noStrike" noProof="0">
                          <a:effectLst/>
                          <a:latin typeface="PT Serif" panose="020A0603040505020204" pitchFamily="18" charset="0"/>
                        </a:rPr>
                        <a:t>-</a:t>
                      </a:r>
                      <a:endParaRPr lang="en-US" sz="1200" b="0" i="0" u="none" strike="noStrike" noProof="0">
                        <a:solidFill>
                          <a:srgbClr val="000000"/>
                        </a:solidFill>
                        <a:effectLst/>
                        <a:latin typeface="PT Serif" panose="020A0603040505020204" pitchFamily="18" charset="0"/>
                      </a:endParaRPr>
                    </a:p>
                  </a:txBody>
                  <a:tcPr marL="7620" marR="7620" marT="7620" marB="0" anchor="ctr"/>
                </a:tc>
                <a:tc>
                  <a:txBody>
                    <a:bodyPr/>
                    <a:lstStyle/>
                    <a:p>
                      <a:pPr algn="ctr" fontAlgn="ctr">
                        <a:lnSpc>
                          <a:spcPct val="150000"/>
                        </a:lnSpc>
                      </a:pPr>
                      <a:r>
                        <a:rPr lang="en-US" sz="1200" u="none" strike="noStrike" noProof="0">
                          <a:effectLst/>
                          <a:latin typeface="PT Serif" panose="020A0603040505020204" pitchFamily="18" charset="0"/>
                        </a:rPr>
                        <a:t>25</a:t>
                      </a:r>
                      <a:endParaRPr lang="en-US" sz="1200" b="0" i="0" u="none" strike="noStrike" noProof="0">
                        <a:solidFill>
                          <a:srgbClr val="000000"/>
                        </a:solidFill>
                        <a:effectLst/>
                        <a:latin typeface="PT Serif" panose="020A0603040505020204" pitchFamily="18" charset="0"/>
                      </a:endParaRPr>
                    </a:p>
                  </a:txBody>
                  <a:tcPr marL="7620" marR="7620" marT="7620" marB="0" anchor="ctr"/>
                </a:tc>
                <a:tc>
                  <a:txBody>
                    <a:bodyPr/>
                    <a:lstStyle/>
                    <a:p>
                      <a:pPr algn="ctr" fontAlgn="ctr">
                        <a:lnSpc>
                          <a:spcPct val="150000"/>
                        </a:lnSpc>
                      </a:pPr>
                      <a:r>
                        <a:rPr lang="en-US" sz="1200" u="none" strike="noStrike" noProof="0">
                          <a:effectLst/>
                          <a:latin typeface="PT Serif" panose="020A0603040505020204" pitchFamily="18" charset="0"/>
                        </a:rPr>
                        <a:t>Platinum</a:t>
                      </a:r>
                      <a:endParaRPr lang="en-US" sz="1200" b="0" i="0" u="none" strike="noStrike" noProof="0">
                        <a:solidFill>
                          <a:srgbClr val="000000"/>
                        </a:solidFill>
                        <a:effectLst/>
                        <a:latin typeface="PT Serif" panose="020A0603040505020204" pitchFamily="18" charset="0"/>
                      </a:endParaRPr>
                    </a:p>
                  </a:txBody>
                  <a:tcPr marL="7620" marR="7620" marT="7620" marB="0" anchor="ctr"/>
                </a:tc>
                <a:extLst>
                  <a:ext uri="{0D108BD9-81ED-4DB2-BD59-A6C34878D82A}">
                    <a16:rowId xmlns:a16="http://schemas.microsoft.com/office/drawing/2014/main" val="1640343549"/>
                  </a:ext>
                </a:extLst>
              </a:tr>
              <a:tr h="182880">
                <a:tc>
                  <a:txBody>
                    <a:bodyPr/>
                    <a:lstStyle/>
                    <a:p>
                      <a:pPr algn="ctr" fontAlgn="ctr">
                        <a:lnSpc>
                          <a:spcPct val="150000"/>
                        </a:lnSpc>
                      </a:pPr>
                      <a:r>
                        <a:rPr lang="en-US" sz="1200" u="none" strike="noStrike" noProof="0">
                          <a:effectLst/>
                          <a:latin typeface="PT Serif" panose="020A0603040505020204" pitchFamily="18" charset="0"/>
                        </a:rPr>
                        <a:t>Tieu (2019)</a:t>
                      </a:r>
                      <a:endParaRPr lang="en-US" sz="1200" b="0" i="0" u="none" strike="noStrike" noProof="0">
                        <a:solidFill>
                          <a:srgbClr val="000000"/>
                        </a:solidFill>
                        <a:effectLst/>
                        <a:latin typeface="PT Serif" panose="020A0603040505020204" pitchFamily="18" charset="0"/>
                      </a:endParaRPr>
                    </a:p>
                  </a:txBody>
                  <a:tcPr marL="7620" marR="7620" marT="7620" marB="0" anchor="ctr"/>
                </a:tc>
                <a:tc>
                  <a:txBody>
                    <a:bodyPr/>
                    <a:lstStyle/>
                    <a:p>
                      <a:pPr algn="ctr" fontAlgn="ctr">
                        <a:lnSpc>
                          <a:spcPct val="150000"/>
                        </a:lnSpc>
                      </a:pPr>
                      <a:r>
                        <a:rPr lang="en-US" sz="1200" u="none" strike="noStrike" noProof="0">
                          <a:effectLst/>
                          <a:latin typeface="PT Serif" panose="020A0603040505020204" pitchFamily="18" charset="0"/>
                        </a:rPr>
                        <a:t>ZnCl</a:t>
                      </a:r>
                      <a:r>
                        <a:rPr lang="en-US" sz="1200" u="none" strike="noStrike" baseline="-25000" noProof="0">
                          <a:effectLst/>
                          <a:latin typeface="PT Serif" panose="020A0603040505020204" pitchFamily="18" charset="0"/>
                        </a:rPr>
                        <a:t>2</a:t>
                      </a:r>
                      <a:r>
                        <a:rPr lang="en-US" sz="1200" u="none" strike="noStrike" noProof="0">
                          <a:effectLst/>
                          <a:latin typeface="PT Serif" panose="020A0603040505020204" pitchFamily="18" charset="0"/>
                        </a:rPr>
                        <a:t>:HCl </a:t>
                      </a:r>
                      <a:endParaRPr lang="en-US" sz="1200" b="0" i="0" u="none" strike="noStrike" noProof="0">
                        <a:solidFill>
                          <a:srgbClr val="000000"/>
                        </a:solidFill>
                        <a:effectLst/>
                        <a:latin typeface="PT Serif" panose="020A0603040505020204" pitchFamily="18" charset="0"/>
                      </a:endParaRPr>
                    </a:p>
                  </a:txBody>
                  <a:tcPr marL="7620" marR="7620" marT="7620" marB="0" anchor="ctr"/>
                </a:tc>
                <a:tc>
                  <a:txBody>
                    <a:bodyPr/>
                    <a:lstStyle/>
                    <a:p>
                      <a:pPr algn="ctr" fontAlgn="ctr">
                        <a:lnSpc>
                          <a:spcPct val="150000"/>
                        </a:lnSpc>
                      </a:pPr>
                      <a:r>
                        <a:rPr lang="en-US" sz="1200" u="none" strike="noStrike" noProof="0">
                          <a:effectLst/>
                          <a:latin typeface="PT Serif" panose="020A0603040505020204" pitchFamily="18" charset="0"/>
                        </a:rPr>
                        <a:t>40-50 </a:t>
                      </a:r>
                      <a:endParaRPr lang="en-US" sz="1200" b="0" i="0" u="none" strike="noStrike" noProof="0">
                        <a:solidFill>
                          <a:srgbClr val="000000"/>
                        </a:solidFill>
                        <a:effectLst/>
                        <a:latin typeface="PT Serif" panose="020A0603040505020204" pitchFamily="18" charset="0"/>
                      </a:endParaRPr>
                    </a:p>
                  </a:txBody>
                  <a:tcPr marL="7620" marR="7620" marT="7620" marB="0" anchor="ctr"/>
                </a:tc>
                <a:tc>
                  <a:txBody>
                    <a:bodyPr/>
                    <a:lstStyle/>
                    <a:p>
                      <a:pPr algn="ctr" fontAlgn="ctr">
                        <a:lnSpc>
                          <a:spcPct val="150000"/>
                        </a:lnSpc>
                      </a:pPr>
                      <a:r>
                        <a:rPr lang="en-US" sz="1200" u="none" strike="noStrike" noProof="0">
                          <a:effectLst/>
                          <a:latin typeface="PT Serif" panose="020A0603040505020204" pitchFamily="18" charset="0"/>
                        </a:rPr>
                        <a:t>3</a:t>
                      </a:r>
                      <a:endParaRPr lang="en-US" sz="1200" b="0" i="0" u="none" strike="noStrike" noProof="0">
                        <a:solidFill>
                          <a:srgbClr val="000000"/>
                        </a:solidFill>
                        <a:effectLst/>
                        <a:latin typeface="PT Serif" panose="020A0603040505020204" pitchFamily="18" charset="0"/>
                      </a:endParaRPr>
                    </a:p>
                  </a:txBody>
                  <a:tcPr marL="7620" marR="7620" marT="7620" marB="0" anchor="ctr"/>
                </a:tc>
                <a:tc>
                  <a:txBody>
                    <a:bodyPr/>
                    <a:lstStyle/>
                    <a:p>
                      <a:pPr algn="ctr" fontAlgn="ctr">
                        <a:lnSpc>
                          <a:spcPct val="150000"/>
                        </a:lnSpc>
                      </a:pPr>
                      <a:r>
                        <a:rPr lang="en-US" sz="1200" u="none" strike="noStrike" noProof="0">
                          <a:effectLst/>
                          <a:latin typeface="PT Serif" panose="020A0603040505020204" pitchFamily="18" charset="0"/>
                        </a:rPr>
                        <a:t>18-35</a:t>
                      </a:r>
                      <a:endParaRPr lang="en-US" sz="1200" b="0" i="0" u="none" strike="noStrike" noProof="0">
                        <a:solidFill>
                          <a:srgbClr val="000000"/>
                        </a:solidFill>
                        <a:effectLst/>
                        <a:latin typeface="PT Serif" panose="020A0603040505020204" pitchFamily="18" charset="0"/>
                      </a:endParaRPr>
                    </a:p>
                  </a:txBody>
                  <a:tcPr marL="7620" marR="7620" marT="7620" marB="0" anchor="ctr"/>
                </a:tc>
                <a:tc>
                  <a:txBody>
                    <a:bodyPr/>
                    <a:lstStyle/>
                    <a:p>
                      <a:pPr algn="ctr" fontAlgn="ctr">
                        <a:lnSpc>
                          <a:spcPct val="150000"/>
                        </a:lnSpc>
                      </a:pPr>
                      <a:r>
                        <a:rPr lang="en-US" sz="1200" u="none" strike="noStrike" noProof="0">
                          <a:effectLst/>
                          <a:latin typeface="PT Serif" panose="020A0603040505020204" pitchFamily="18" charset="0"/>
                        </a:rPr>
                        <a:t>Silver</a:t>
                      </a:r>
                      <a:endParaRPr lang="en-US" sz="1200" b="0" i="0" u="none" strike="noStrike" noProof="0">
                        <a:solidFill>
                          <a:srgbClr val="000000"/>
                        </a:solidFill>
                        <a:effectLst/>
                        <a:latin typeface="PT Serif" panose="020A0603040505020204" pitchFamily="18" charset="0"/>
                      </a:endParaRPr>
                    </a:p>
                  </a:txBody>
                  <a:tcPr marL="7620" marR="7620" marT="7620" marB="0" anchor="ctr"/>
                </a:tc>
                <a:extLst>
                  <a:ext uri="{0D108BD9-81ED-4DB2-BD59-A6C34878D82A}">
                    <a16:rowId xmlns:a16="http://schemas.microsoft.com/office/drawing/2014/main" val="1865965114"/>
                  </a:ext>
                </a:extLst>
              </a:tr>
              <a:tr h="182880">
                <a:tc>
                  <a:txBody>
                    <a:bodyPr/>
                    <a:lstStyle/>
                    <a:p>
                      <a:pPr algn="ctr" fontAlgn="ctr">
                        <a:lnSpc>
                          <a:spcPct val="150000"/>
                        </a:lnSpc>
                      </a:pPr>
                      <a:r>
                        <a:rPr lang="en-US" sz="1200" u="none" strike="noStrike" noProof="0">
                          <a:effectLst/>
                          <a:latin typeface="PT Serif" panose="020A0603040505020204" pitchFamily="18" charset="0"/>
                        </a:rPr>
                        <a:t>Svedjehed (2021)</a:t>
                      </a:r>
                      <a:endParaRPr lang="en-US" sz="1200" b="0" i="0" u="none" strike="noStrike" noProof="0">
                        <a:solidFill>
                          <a:srgbClr val="000000"/>
                        </a:solidFill>
                        <a:effectLst/>
                        <a:latin typeface="PT Serif" panose="020A0603040505020204" pitchFamily="18" charset="0"/>
                      </a:endParaRPr>
                    </a:p>
                  </a:txBody>
                  <a:tcPr marL="7620" marR="7620" marT="7620" marB="0" anchor="ctr"/>
                </a:tc>
                <a:tc>
                  <a:txBody>
                    <a:bodyPr/>
                    <a:lstStyle/>
                    <a:p>
                      <a:pPr algn="ctr" fontAlgn="ctr">
                        <a:lnSpc>
                          <a:spcPct val="150000"/>
                        </a:lnSpc>
                      </a:pPr>
                      <a:r>
                        <a:rPr lang="en-US" sz="1200" u="none" strike="noStrike" noProof="0">
                          <a:effectLst/>
                          <a:latin typeface="PT Serif" panose="020A0603040505020204" pitchFamily="18" charset="0"/>
                        </a:rPr>
                        <a:t>ZnO:HCl</a:t>
                      </a:r>
                      <a:endParaRPr lang="en-US" sz="1200" b="0" i="0" u="none" strike="noStrike" noProof="0">
                        <a:solidFill>
                          <a:srgbClr val="000000"/>
                        </a:solidFill>
                        <a:effectLst/>
                        <a:latin typeface="PT Serif" panose="020A0603040505020204" pitchFamily="18" charset="0"/>
                      </a:endParaRPr>
                    </a:p>
                  </a:txBody>
                  <a:tcPr marL="7620" marR="7620" marT="7620" marB="0" anchor="ctr"/>
                </a:tc>
                <a:tc>
                  <a:txBody>
                    <a:bodyPr/>
                    <a:lstStyle/>
                    <a:p>
                      <a:pPr algn="ctr" fontAlgn="ctr">
                        <a:lnSpc>
                          <a:spcPct val="150000"/>
                        </a:lnSpc>
                      </a:pPr>
                      <a:r>
                        <a:rPr lang="en-US" sz="1200" u="none" strike="noStrike" noProof="0">
                          <a:effectLst/>
                          <a:latin typeface="PT Serif" panose="020A0603040505020204" pitchFamily="18" charset="0"/>
                        </a:rPr>
                        <a:t>137-263</a:t>
                      </a:r>
                      <a:endParaRPr lang="en-US" sz="1200" b="0" i="0" u="none" strike="noStrike" noProof="0">
                        <a:solidFill>
                          <a:srgbClr val="000000"/>
                        </a:solidFill>
                        <a:effectLst/>
                        <a:latin typeface="PT Serif" panose="020A0603040505020204" pitchFamily="18" charset="0"/>
                      </a:endParaRPr>
                    </a:p>
                  </a:txBody>
                  <a:tcPr marL="7620" marR="7620" marT="7620" marB="0" anchor="ctr"/>
                </a:tc>
                <a:tc>
                  <a:txBody>
                    <a:bodyPr/>
                    <a:lstStyle/>
                    <a:p>
                      <a:pPr algn="ctr" fontAlgn="ctr">
                        <a:lnSpc>
                          <a:spcPct val="150000"/>
                        </a:lnSpc>
                      </a:pPr>
                      <a:r>
                        <a:rPr lang="en-US" sz="1200" u="none" strike="noStrike" noProof="0">
                          <a:effectLst/>
                          <a:latin typeface="PT Serif" panose="020A0603040505020204" pitchFamily="18" charset="0"/>
                        </a:rPr>
                        <a:t>20</a:t>
                      </a:r>
                      <a:endParaRPr lang="en-US" sz="1200" b="0" i="0" u="none" strike="noStrike" noProof="0">
                        <a:solidFill>
                          <a:srgbClr val="000000"/>
                        </a:solidFill>
                        <a:effectLst/>
                        <a:latin typeface="PT Serif" panose="020A0603040505020204" pitchFamily="18" charset="0"/>
                      </a:endParaRPr>
                    </a:p>
                  </a:txBody>
                  <a:tcPr marL="7620" marR="7620" marT="7620" marB="0" anchor="ctr"/>
                </a:tc>
                <a:tc>
                  <a:txBody>
                    <a:bodyPr/>
                    <a:lstStyle/>
                    <a:p>
                      <a:pPr algn="ctr" fontAlgn="ctr">
                        <a:lnSpc>
                          <a:spcPct val="150000"/>
                        </a:lnSpc>
                      </a:pPr>
                      <a:r>
                        <a:rPr lang="en-US" sz="1200" u="none" strike="noStrike" noProof="0">
                          <a:effectLst/>
                          <a:latin typeface="PT Serif" panose="020A0603040505020204" pitchFamily="18" charset="0"/>
                        </a:rPr>
                        <a:t>6-40</a:t>
                      </a:r>
                      <a:endParaRPr lang="en-US" sz="1200" b="0" i="0" u="none" strike="noStrike" noProof="0">
                        <a:solidFill>
                          <a:srgbClr val="000000"/>
                        </a:solidFill>
                        <a:effectLst/>
                        <a:latin typeface="PT Serif" panose="020A0603040505020204" pitchFamily="18" charset="0"/>
                      </a:endParaRPr>
                    </a:p>
                  </a:txBody>
                  <a:tcPr marL="7620" marR="7620" marT="7620" marB="0" anchor="ctr"/>
                </a:tc>
                <a:tc>
                  <a:txBody>
                    <a:bodyPr/>
                    <a:lstStyle/>
                    <a:p>
                      <a:pPr algn="ctr" fontAlgn="ctr">
                        <a:lnSpc>
                          <a:spcPct val="150000"/>
                        </a:lnSpc>
                      </a:pPr>
                      <a:r>
                        <a:rPr lang="en-US" sz="1200" u="none" strike="noStrike" noProof="0" dirty="0">
                          <a:effectLst/>
                          <a:latin typeface="PT Serif" panose="020A0603040505020204" pitchFamily="18" charset="0"/>
                        </a:rPr>
                        <a:t>Silver</a:t>
                      </a:r>
                      <a:endParaRPr lang="en-US" sz="1200" b="0" i="0" u="none" strike="noStrike" noProof="0" dirty="0">
                        <a:solidFill>
                          <a:srgbClr val="000000"/>
                        </a:solidFill>
                        <a:effectLst/>
                        <a:latin typeface="PT Serif" panose="020A0603040505020204" pitchFamily="18" charset="0"/>
                      </a:endParaRPr>
                    </a:p>
                  </a:txBody>
                  <a:tcPr marL="7620" marR="7620" marT="7620" marB="0" anchor="ctr"/>
                </a:tc>
                <a:extLst>
                  <a:ext uri="{0D108BD9-81ED-4DB2-BD59-A6C34878D82A}">
                    <a16:rowId xmlns:a16="http://schemas.microsoft.com/office/drawing/2014/main" val="1129685439"/>
                  </a:ext>
                </a:extLst>
              </a:tr>
            </a:tbl>
          </a:graphicData>
        </a:graphic>
      </p:graphicFrame>
      <p:pic>
        <p:nvPicPr>
          <p:cNvPr id="4" name="Imagen 3">
            <a:extLst>
              <a:ext uri="{FF2B5EF4-FFF2-40B4-BE49-F238E27FC236}">
                <a16:creationId xmlns:a16="http://schemas.microsoft.com/office/drawing/2014/main" id="{2F95BEC0-B50E-D9D5-5D92-DEEE52A64D11}"/>
              </a:ext>
            </a:extLst>
          </p:cNvPr>
          <p:cNvPicPr>
            <a:picLocks noChangeAspect="1"/>
          </p:cNvPicPr>
          <p:nvPr/>
        </p:nvPicPr>
        <p:blipFill rotWithShape="1">
          <a:blip r:embed="rId3"/>
          <a:srcRect l="41479" t="18871" r="46179" b="60127"/>
          <a:stretch/>
        </p:blipFill>
        <p:spPr>
          <a:xfrm>
            <a:off x="6379315" y="1281750"/>
            <a:ext cx="2381913" cy="2280108"/>
          </a:xfrm>
          <a:prstGeom prst="rect">
            <a:avLst/>
          </a:prstGeom>
        </p:spPr>
      </p:pic>
      <p:sp>
        <p:nvSpPr>
          <p:cNvPr id="8" name="CuadroTexto 7">
            <a:extLst>
              <a:ext uri="{FF2B5EF4-FFF2-40B4-BE49-F238E27FC236}">
                <a16:creationId xmlns:a16="http://schemas.microsoft.com/office/drawing/2014/main" id="{5614DB8B-215E-9085-53A9-CBE832DA57BE}"/>
              </a:ext>
            </a:extLst>
          </p:cNvPr>
          <p:cNvSpPr txBox="1"/>
          <p:nvPr/>
        </p:nvSpPr>
        <p:spPr>
          <a:xfrm>
            <a:off x="6367879" y="3642904"/>
            <a:ext cx="2459665" cy="646331"/>
          </a:xfrm>
          <a:prstGeom prst="rect">
            <a:avLst/>
          </a:prstGeom>
          <a:noFill/>
        </p:spPr>
        <p:txBody>
          <a:bodyPr wrap="square">
            <a:spAutoFit/>
          </a:bodyPr>
          <a:lstStyle/>
          <a:p>
            <a:pPr algn="ctr"/>
            <a:r>
              <a:rPr lang="en-US" sz="1200" b="0" i="0" u="none" strike="noStrike" baseline="0" dirty="0">
                <a:solidFill>
                  <a:schemeClr val="bg1">
                    <a:lumMod val="25000"/>
                  </a:schemeClr>
                </a:solidFill>
                <a:latin typeface="PT Serif" panose="020A0603040505020204" pitchFamily="18" charset="0"/>
              </a:rPr>
              <a:t>Appearance of a solid target of </a:t>
            </a:r>
            <a:r>
              <a:rPr lang="en-US" sz="1200" b="0" i="0" u="none" strike="noStrike" baseline="30000" dirty="0">
                <a:solidFill>
                  <a:schemeClr val="bg1">
                    <a:lumMod val="25000"/>
                  </a:schemeClr>
                </a:solidFill>
                <a:latin typeface="PT Serif" panose="020A0603040505020204" pitchFamily="18" charset="0"/>
              </a:rPr>
              <a:t>68</a:t>
            </a:r>
            <a:r>
              <a:rPr lang="en-US" sz="1200" b="0" i="0" u="none" strike="noStrike" baseline="0" dirty="0">
                <a:solidFill>
                  <a:schemeClr val="bg1">
                    <a:lumMod val="25000"/>
                  </a:schemeClr>
                </a:solidFill>
                <a:latin typeface="PT Serif" panose="020A0603040505020204" pitchFamily="18" charset="0"/>
              </a:rPr>
              <a:t>Zn on a silver substrate </a:t>
            </a:r>
            <a:r>
              <a:rPr lang="en-US" sz="1200" b="0" i="1" u="none" strike="noStrike" baseline="0" dirty="0" err="1">
                <a:solidFill>
                  <a:schemeClr val="bg1">
                    <a:lumMod val="25000"/>
                  </a:schemeClr>
                </a:solidFill>
                <a:latin typeface="PT Serif" panose="020A0603040505020204" pitchFamily="18" charset="0"/>
              </a:rPr>
              <a:t>Svedjehed</a:t>
            </a:r>
            <a:r>
              <a:rPr lang="en-US" sz="1200" b="0" i="1" u="none" strike="noStrike" baseline="0" dirty="0">
                <a:solidFill>
                  <a:schemeClr val="bg1">
                    <a:lumMod val="25000"/>
                  </a:schemeClr>
                </a:solidFill>
                <a:latin typeface="PT Serif" panose="020A0603040505020204" pitchFamily="18" charset="0"/>
              </a:rPr>
              <a:t> (2021)</a:t>
            </a:r>
            <a:endParaRPr lang="es-MX" sz="1200" i="1" dirty="0">
              <a:solidFill>
                <a:schemeClr val="bg1">
                  <a:lumMod val="25000"/>
                </a:schemeClr>
              </a:solidFill>
              <a:latin typeface="PT Serif" panose="020A0603040505020204" pitchFamily="18" charset="0"/>
            </a:endParaRPr>
          </a:p>
        </p:txBody>
      </p:sp>
      <p:sp>
        <p:nvSpPr>
          <p:cNvPr id="2" name="Rectángulo 1">
            <a:extLst>
              <a:ext uri="{FF2B5EF4-FFF2-40B4-BE49-F238E27FC236}">
                <a16:creationId xmlns:a16="http://schemas.microsoft.com/office/drawing/2014/main" id="{149BCFCB-DA19-32DA-CE0A-EFADAD564F89}"/>
              </a:ext>
            </a:extLst>
          </p:cNvPr>
          <p:cNvSpPr/>
          <p:nvPr/>
        </p:nvSpPr>
        <p:spPr>
          <a:xfrm>
            <a:off x="2095200" y="1463613"/>
            <a:ext cx="2109600" cy="30556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75B08424-C61E-D1E0-3AFC-07C4FE0D16F1}"/>
              </a:ext>
            </a:extLst>
          </p:cNvPr>
          <p:cNvSpPr txBox="1"/>
          <p:nvPr/>
        </p:nvSpPr>
        <p:spPr>
          <a:xfrm>
            <a:off x="2037300" y="4490325"/>
            <a:ext cx="2584800" cy="307777"/>
          </a:xfrm>
          <a:prstGeom prst="rect">
            <a:avLst/>
          </a:prstGeom>
          <a:noFill/>
        </p:spPr>
        <p:txBody>
          <a:bodyPr wrap="square" rtlCol="0">
            <a:spAutoFit/>
          </a:bodyPr>
          <a:lstStyle/>
          <a:p>
            <a:r>
              <a:rPr lang="es-MX" i="1" dirty="0">
                <a:solidFill>
                  <a:srgbClr val="FF0000"/>
                </a:solidFill>
                <a:latin typeface="PT Serif" panose="020A0603040505020204" pitchFamily="18" charset="0"/>
              </a:rPr>
              <a:t>Time </a:t>
            </a:r>
            <a:r>
              <a:rPr lang="es-MX" i="1" dirty="0" err="1">
                <a:solidFill>
                  <a:srgbClr val="FF0000"/>
                </a:solidFill>
                <a:latin typeface="PT Serif" panose="020A0603040505020204" pitchFamily="18" charset="0"/>
              </a:rPr>
              <a:t>consuming</a:t>
            </a:r>
            <a:r>
              <a:rPr lang="es-MX" i="1" dirty="0">
                <a:solidFill>
                  <a:srgbClr val="FF0000"/>
                </a:solidFill>
                <a:latin typeface="PT Serif" panose="020A0603040505020204" pitchFamily="18" charset="0"/>
              </a:rPr>
              <a:t> </a:t>
            </a:r>
            <a:r>
              <a:rPr lang="es-MX" i="1" dirty="0" err="1">
                <a:solidFill>
                  <a:srgbClr val="FF0000"/>
                </a:solidFill>
                <a:latin typeface="PT Serif" panose="020A0603040505020204" pitchFamily="18" charset="0"/>
              </a:rPr>
              <a:t>procedure</a:t>
            </a:r>
            <a:endParaRPr lang="es-MX" i="1" dirty="0">
              <a:solidFill>
                <a:srgbClr val="FF0000"/>
              </a:solidFill>
              <a:latin typeface="PT Serif" panose="020A0603040505020204" pitchFamily="18" charset="0"/>
            </a:endParaRPr>
          </a:p>
        </p:txBody>
      </p:sp>
    </p:spTree>
    <p:extLst>
      <p:ext uri="{BB962C8B-B14F-4D97-AF65-F5344CB8AC3E}">
        <p14:creationId xmlns:p14="http://schemas.microsoft.com/office/powerpoint/2010/main" val="292380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BE7750F5-5764-7F35-EF32-842452A2EEE7}"/>
              </a:ext>
            </a:extLst>
          </p:cNvPr>
          <p:cNvSpPr>
            <a:spLocks noGrp="1"/>
          </p:cNvSpPr>
          <p:nvPr>
            <p:ph type="body" idx="1"/>
          </p:nvPr>
        </p:nvSpPr>
        <p:spPr>
          <a:xfrm>
            <a:off x="528663" y="2360734"/>
            <a:ext cx="3576080" cy="2299082"/>
          </a:xfrm>
        </p:spPr>
        <p:txBody>
          <a:bodyPr/>
          <a:lstStyle/>
          <a:p>
            <a:pPr marL="101600" indent="0" algn="just">
              <a:buNone/>
            </a:pPr>
            <a:r>
              <a:rPr lang="es-MX" sz="1600" b="1" dirty="0"/>
              <a:t>Eclipse HP Siemens Cyclotron</a:t>
            </a:r>
          </a:p>
          <a:p>
            <a:pPr marL="101600" indent="0" algn="just">
              <a:buNone/>
            </a:pPr>
            <a:r>
              <a:rPr lang="es-MX" sz="1600" dirty="0"/>
              <a:t>Entry energy: 11  MeV</a:t>
            </a:r>
          </a:p>
          <a:p>
            <a:pPr marL="101600" indent="0" algn="just">
              <a:buNone/>
            </a:pPr>
            <a:r>
              <a:rPr lang="es-MX" sz="1600" dirty="0"/>
              <a:t>Exit energy (E</a:t>
            </a:r>
            <a:r>
              <a:rPr lang="es-MX" sz="1600" baseline="-25000" dirty="0"/>
              <a:t>th</a:t>
            </a:r>
            <a:r>
              <a:rPr lang="es-MX" sz="1600" dirty="0"/>
              <a:t>): 4 MeV</a:t>
            </a:r>
          </a:p>
          <a:p>
            <a:pPr marL="101600" indent="0" algn="just">
              <a:buNone/>
            </a:pPr>
            <a:endParaRPr lang="es-MX" sz="1600" dirty="0"/>
          </a:p>
          <a:p>
            <a:pPr marL="101600" indent="0" algn="just">
              <a:buNone/>
            </a:pPr>
            <a:r>
              <a:rPr lang="es-MX" sz="1600" i="1" dirty="0"/>
              <a:t>Required thick target ～300</a:t>
            </a:r>
            <a:r>
              <a:rPr lang="el-GR" sz="1600" i="1" dirty="0"/>
              <a:t>μ</a:t>
            </a:r>
            <a:r>
              <a:rPr lang="es-MX" sz="1600" i="1" dirty="0"/>
              <a:t>m of Zn (aproximately 100 mg)</a:t>
            </a:r>
          </a:p>
        </p:txBody>
      </p:sp>
      <p:sp>
        <p:nvSpPr>
          <p:cNvPr id="4" name="Título 3">
            <a:extLst>
              <a:ext uri="{FF2B5EF4-FFF2-40B4-BE49-F238E27FC236}">
                <a16:creationId xmlns:a16="http://schemas.microsoft.com/office/drawing/2014/main" id="{5A18F08B-C552-57BF-AF5C-16AE1B99D078}"/>
              </a:ext>
            </a:extLst>
          </p:cNvPr>
          <p:cNvSpPr>
            <a:spLocks noGrp="1"/>
          </p:cNvSpPr>
          <p:nvPr>
            <p:ph type="title"/>
          </p:nvPr>
        </p:nvSpPr>
        <p:spPr/>
        <p:txBody>
          <a:bodyPr/>
          <a:lstStyle/>
          <a:p>
            <a:r>
              <a:rPr lang="en-US" sz="2000"/>
              <a:t>Target optimization</a:t>
            </a:r>
          </a:p>
        </p:txBody>
      </p:sp>
      <p:sp>
        <p:nvSpPr>
          <p:cNvPr id="5" name="Marcador de número de diapositiva 4">
            <a:extLst>
              <a:ext uri="{FF2B5EF4-FFF2-40B4-BE49-F238E27FC236}">
                <a16:creationId xmlns:a16="http://schemas.microsoft.com/office/drawing/2014/main" id="{4E06DCE6-563E-B70B-71C5-6D0842C0FA1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4</a:t>
            </a:fld>
            <a:r>
              <a:rPr lang="es-MX" dirty="0"/>
              <a:t>/15</a:t>
            </a:r>
          </a:p>
        </p:txBody>
      </p:sp>
      <p:graphicFrame>
        <p:nvGraphicFramePr>
          <p:cNvPr id="6" name="Tabla 5">
            <a:extLst>
              <a:ext uri="{FF2B5EF4-FFF2-40B4-BE49-F238E27FC236}">
                <a16:creationId xmlns:a16="http://schemas.microsoft.com/office/drawing/2014/main" id="{2CC8CD7F-485C-9B13-FE60-CBD151716B22}"/>
              </a:ext>
            </a:extLst>
          </p:cNvPr>
          <p:cNvGraphicFramePr>
            <a:graphicFrameLocks noGrp="1"/>
          </p:cNvGraphicFramePr>
          <p:nvPr>
            <p:extLst>
              <p:ext uri="{D42A27DB-BD31-4B8C-83A1-F6EECF244321}">
                <p14:modId xmlns:p14="http://schemas.microsoft.com/office/powerpoint/2010/main" val="1608378870"/>
              </p:ext>
            </p:extLst>
          </p:nvPr>
        </p:nvGraphicFramePr>
        <p:xfrm>
          <a:off x="530060" y="1346063"/>
          <a:ext cx="3576080" cy="662940"/>
        </p:xfrm>
        <a:graphic>
          <a:graphicData uri="http://schemas.openxmlformats.org/drawingml/2006/table">
            <a:tbl>
              <a:tblPr>
                <a:tableStyleId>{4E4EEC15-A9DF-411B-84D9-FE5B546B08F0}</a:tableStyleId>
              </a:tblPr>
              <a:tblGrid>
                <a:gridCol w="1560310">
                  <a:extLst>
                    <a:ext uri="{9D8B030D-6E8A-4147-A177-3AD203B41FA5}">
                      <a16:colId xmlns:a16="http://schemas.microsoft.com/office/drawing/2014/main" val="3142580901"/>
                    </a:ext>
                  </a:extLst>
                </a:gridCol>
                <a:gridCol w="1012833">
                  <a:extLst>
                    <a:ext uri="{9D8B030D-6E8A-4147-A177-3AD203B41FA5}">
                      <a16:colId xmlns:a16="http://schemas.microsoft.com/office/drawing/2014/main" val="1104754056"/>
                    </a:ext>
                  </a:extLst>
                </a:gridCol>
                <a:gridCol w="1002937">
                  <a:extLst>
                    <a:ext uri="{9D8B030D-6E8A-4147-A177-3AD203B41FA5}">
                      <a16:colId xmlns:a16="http://schemas.microsoft.com/office/drawing/2014/main" val="3154765198"/>
                    </a:ext>
                  </a:extLst>
                </a:gridCol>
              </a:tblGrid>
              <a:tr h="182880">
                <a:tc>
                  <a:txBody>
                    <a:bodyPr/>
                    <a:lstStyle/>
                    <a:p>
                      <a:pPr algn="ctr" fontAlgn="b"/>
                      <a:r>
                        <a:rPr lang="es-MX" sz="1400" b="1" u="none" strike="noStrike" dirty="0" err="1">
                          <a:effectLst/>
                          <a:latin typeface="PT Serif" panose="020A0603040505020204" pitchFamily="18" charset="0"/>
                        </a:rPr>
                        <a:t>Reaction</a:t>
                      </a:r>
                      <a:endParaRPr lang="es-MX" sz="1400" b="1" i="0" u="none" strike="noStrike" dirty="0">
                        <a:solidFill>
                          <a:srgbClr val="000000"/>
                        </a:solidFill>
                        <a:effectLst/>
                        <a:latin typeface="PT Serif" panose="020A0603040505020204" pitchFamily="18" charset="0"/>
                      </a:endParaRPr>
                    </a:p>
                  </a:txBody>
                  <a:tcPr marL="7620" marR="7620" marT="7620" marB="0" anchor="b"/>
                </a:tc>
                <a:tc>
                  <a:txBody>
                    <a:bodyPr/>
                    <a:lstStyle/>
                    <a:p>
                      <a:pPr algn="ctr" fontAlgn="b"/>
                      <a:r>
                        <a:rPr lang="es-MX" sz="1400" b="1" u="none" strike="noStrike" dirty="0">
                          <a:effectLst/>
                          <a:latin typeface="PT Serif" panose="020A0603040505020204" pitchFamily="18" charset="0"/>
                        </a:rPr>
                        <a:t>Q (MeV)</a:t>
                      </a:r>
                      <a:endParaRPr lang="es-MX" sz="1400" b="1" i="0" u="none" strike="noStrike" dirty="0">
                        <a:solidFill>
                          <a:srgbClr val="000000"/>
                        </a:solidFill>
                        <a:effectLst/>
                        <a:latin typeface="PT Serif" panose="020A0603040505020204" pitchFamily="18" charset="0"/>
                      </a:endParaRPr>
                    </a:p>
                  </a:txBody>
                  <a:tcPr marL="7620" marR="7620" marT="7620" marB="0" anchor="b"/>
                </a:tc>
                <a:tc>
                  <a:txBody>
                    <a:bodyPr/>
                    <a:lstStyle/>
                    <a:p>
                      <a:pPr algn="ctr" fontAlgn="b"/>
                      <a:r>
                        <a:rPr lang="es-MX" sz="1400" b="1" u="none" strike="noStrike" dirty="0">
                          <a:effectLst/>
                          <a:latin typeface="PT Serif" panose="020A0603040505020204" pitchFamily="18" charset="0"/>
                        </a:rPr>
                        <a:t>E</a:t>
                      </a:r>
                      <a:r>
                        <a:rPr lang="es-MX" sz="1400" b="1" u="none" strike="noStrike" baseline="-25000" dirty="0">
                          <a:effectLst/>
                          <a:latin typeface="PT Serif" panose="020A0603040505020204" pitchFamily="18" charset="0"/>
                        </a:rPr>
                        <a:t>th</a:t>
                      </a:r>
                      <a:r>
                        <a:rPr lang="es-MX" sz="1400" b="1" u="none" strike="noStrike" dirty="0">
                          <a:effectLst/>
                          <a:latin typeface="PT Serif" panose="020A0603040505020204" pitchFamily="18" charset="0"/>
                        </a:rPr>
                        <a:t> (MeV)</a:t>
                      </a:r>
                      <a:endParaRPr lang="es-MX" sz="1400" b="1" i="0" u="none" strike="noStrike" dirty="0">
                        <a:solidFill>
                          <a:srgbClr val="000000"/>
                        </a:solidFill>
                        <a:effectLst/>
                        <a:latin typeface="PT Serif" panose="020A0603040505020204" pitchFamily="18" charset="0"/>
                      </a:endParaRPr>
                    </a:p>
                  </a:txBody>
                  <a:tcPr marL="7620" marR="7620" marT="7620" marB="0" anchor="b"/>
                </a:tc>
                <a:extLst>
                  <a:ext uri="{0D108BD9-81ED-4DB2-BD59-A6C34878D82A}">
                    <a16:rowId xmlns:a16="http://schemas.microsoft.com/office/drawing/2014/main" val="3821114049"/>
                  </a:ext>
                </a:extLst>
              </a:tr>
              <a:tr h="182880">
                <a:tc>
                  <a:txBody>
                    <a:bodyPr/>
                    <a:lstStyle/>
                    <a:p>
                      <a:pPr algn="ctr" fontAlgn="b"/>
                      <a:r>
                        <a:rPr lang="es-MX" sz="1400" u="none" strike="noStrike" baseline="30000" dirty="0">
                          <a:effectLst/>
                          <a:latin typeface="PT Serif" panose="020A0603040505020204" pitchFamily="18" charset="0"/>
                        </a:rPr>
                        <a:t>68</a:t>
                      </a:r>
                      <a:r>
                        <a:rPr lang="es-MX" sz="1400" u="none" strike="noStrike" dirty="0">
                          <a:effectLst/>
                          <a:latin typeface="PT Serif" panose="020A0603040505020204" pitchFamily="18" charset="0"/>
                        </a:rPr>
                        <a:t>Zn(</a:t>
                      </a:r>
                      <a:r>
                        <a:rPr lang="es-MX" sz="1400" u="none" strike="noStrike" dirty="0" err="1">
                          <a:effectLst/>
                          <a:latin typeface="PT Serif" panose="020A0603040505020204" pitchFamily="18" charset="0"/>
                        </a:rPr>
                        <a:t>p,n</a:t>
                      </a:r>
                      <a:r>
                        <a:rPr lang="es-MX" sz="1400" u="none" strike="noStrike" dirty="0">
                          <a:effectLst/>
                          <a:latin typeface="PT Serif" panose="020A0603040505020204" pitchFamily="18" charset="0"/>
                        </a:rPr>
                        <a:t>)</a:t>
                      </a:r>
                      <a:r>
                        <a:rPr lang="es-MX" sz="1400" u="none" strike="noStrike" baseline="30000" dirty="0">
                          <a:effectLst/>
                          <a:latin typeface="PT Serif" panose="020A0603040505020204" pitchFamily="18" charset="0"/>
                        </a:rPr>
                        <a:t> 68</a:t>
                      </a:r>
                      <a:r>
                        <a:rPr lang="es-MX" sz="1400" u="none" strike="noStrike" dirty="0">
                          <a:effectLst/>
                          <a:latin typeface="PT Serif" panose="020A0603040505020204" pitchFamily="18" charset="0"/>
                        </a:rPr>
                        <a:t>Ga</a:t>
                      </a:r>
                      <a:endParaRPr lang="es-MX" sz="1400" b="0" i="0" u="none" strike="noStrike" dirty="0">
                        <a:solidFill>
                          <a:srgbClr val="000000"/>
                        </a:solidFill>
                        <a:effectLst/>
                        <a:latin typeface="PT Serif" panose="020A0603040505020204" pitchFamily="18" charset="0"/>
                      </a:endParaRPr>
                    </a:p>
                  </a:txBody>
                  <a:tcPr marL="7620" marR="7620" marT="7620" marB="0" anchor="b"/>
                </a:tc>
                <a:tc>
                  <a:txBody>
                    <a:bodyPr/>
                    <a:lstStyle/>
                    <a:p>
                      <a:pPr algn="ctr" fontAlgn="b"/>
                      <a:r>
                        <a:rPr lang="es-MX" sz="1400" u="none" strike="noStrike" dirty="0">
                          <a:effectLst/>
                          <a:latin typeface="PT Serif" panose="020A0603040505020204" pitchFamily="18" charset="0"/>
                        </a:rPr>
                        <a:t>-3.7</a:t>
                      </a:r>
                      <a:endParaRPr lang="es-MX" sz="1400" b="0" i="0" u="none" strike="noStrike" dirty="0">
                        <a:solidFill>
                          <a:srgbClr val="000000"/>
                        </a:solidFill>
                        <a:effectLst/>
                        <a:latin typeface="PT Serif" panose="020A0603040505020204" pitchFamily="18" charset="0"/>
                      </a:endParaRPr>
                    </a:p>
                  </a:txBody>
                  <a:tcPr marL="7620" marR="7620" marT="7620" marB="0" anchor="b"/>
                </a:tc>
                <a:tc>
                  <a:txBody>
                    <a:bodyPr/>
                    <a:lstStyle/>
                    <a:p>
                      <a:pPr algn="ctr" fontAlgn="b"/>
                      <a:r>
                        <a:rPr lang="es-MX" sz="1400" u="none" strike="noStrike">
                          <a:effectLst/>
                          <a:latin typeface="PT Serif" panose="020A0603040505020204" pitchFamily="18" charset="0"/>
                        </a:rPr>
                        <a:t>3.93</a:t>
                      </a:r>
                      <a:endParaRPr lang="es-MX" sz="1400" b="0" i="0" u="none" strike="noStrike">
                        <a:solidFill>
                          <a:srgbClr val="000000"/>
                        </a:solidFill>
                        <a:effectLst/>
                        <a:latin typeface="PT Serif" panose="020A0603040505020204" pitchFamily="18" charset="0"/>
                      </a:endParaRPr>
                    </a:p>
                  </a:txBody>
                  <a:tcPr marL="7620" marR="7620" marT="7620" marB="0" anchor="b"/>
                </a:tc>
                <a:extLst>
                  <a:ext uri="{0D108BD9-81ED-4DB2-BD59-A6C34878D82A}">
                    <a16:rowId xmlns:a16="http://schemas.microsoft.com/office/drawing/2014/main" val="3048807294"/>
                  </a:ext>
                </a:extLst>
              </a:tr>
              <a:tr h="182880">
                <a:tc>
                  <a:txBody>
                    <a:bodyPr/>
                    <a:lstStyle/>
                    <a:p>
                      <a:pPr algn="ctr" fontAlgn="b"/>
                      <a:r>
                        <a:rPr lang="es-MX" sz="1400" u="none" strike="noStrike" baseline="30000" dirty="0">
                          <a:effectLst/>
                          <a:latin typeface="PT Serif" panose="020A0603040505020204" pitchFamily="18" charset="0"/>
                        </a:rPr>
                        <a:t>68</a:t>
                      </a:r>
                      <a:r>
                        <a:rPr lang="es-MX" sz="1400" u="none" strike="noStrike" dirty="0">
                          <a:effectLst/>
                          <a:latin typeface="PT Serif" panose="020A0603040505020204" pitchFamily="18" charset="0"/>
                        </a:rPr>
                        <a:t>Zn(p,2n)</a:t>
                      </a:r>
                      <a:r>
                        <a:rPr lang="es-MX" sz="1400" u="none" strike="noStrike" baseline="30000" dirty="0">
                          <a:effectLst/>
                          <a:latin typeface="PT Serif" panose="020A0603040505020204" pitchFamily="18" charset="0"/>
                        </a:rPr>
                        <a:t> 67</a:t>
                      </a:r>
                      <a:r>
                        <a:rPr lang="es-MX" sz="1400" u="none" strike="noStrike" dirty="0">
                          <a:effectLst/>
                          <a:latin typeface="PT Serif" panose="020A0603040505020204" pitchFamily="18" charset="0"/>
                        </a:rPr>
                        <a:t>Ga</a:t>
                      </a:r>
                      <a:endParaRPr lang="es-MX" sz="1400" b="0" i="0" u="none" strike="noStrike" dirty="0">
                        <a:solidFill>
                          <a:srgbClr val="000000"/>
                        </a:solidFill>
                        <a:effectLst/>
                        <a:latin typeface="PT Serif" panose="020A0603040505020204" pitchFamily="18" charset="0"/>
                      </a:endParaRPr>
                    </a:p>
                  </a:txBody>
                  <a:tcPr marL="7620" marR="7620" marT="7620" marB="0" anchor="b"/>
                </a:tc>
                <a:tc>
                  <a:txBody>
                    <a:bodyPr/>
                    <a:lstStyle/>
                    <a:p>
                      <a:pPr algn="ctr" fontAlgn="b"/>
                      <a:r>
                        <a:rPr lang="es-MX" sz="1400" u="none" strike="noStrike" dirty="0">
                          <a:effectLst/>
                          <a:latin typeface="PT Serif" panose="020A0603040505020204" pitchFamily="18" charset="0"/>
                        </a:rPr>
                        <a:t>-11.98</a:t>
                      </a:r>
                      <a:endParaRPr lang="es-MX" sz="1400" b="0" i="0" u="none" strike="noStrike" dirty="0">
                        <a:solidFill>
                          <a:srgbClr val="000000"/>
                        </a:solidFill>
                        <a:effectLst/>
                        <a:latin typeface="PT Serif" panose="020A0603040505020204" pitchFamily="18" charset="0"/>
                      </a:endParaRPr>
                    </a:p>
                  </a:txBody>
                  <a:tcPr marL="7620" marR="7620" marT="7620" marB="0" anchor="b"/>
                </a:tc>
                <a:tc>
                  <a:txBody>
                    <a:bodyPr/>
                    <a:lstStyle/>
                    <a:p>
                      <a:pPr algn="ctr" fontAlgn="b"/>
                      <a:r>
                        <a:rPr lang="es-MX" sz="1400" u="none" strike="noStrike" dirty="0">
                          <a:effectLst/>
                          <a:latin typeface="PT Serif" panose="020A0603040505020204" pitchFamily="18" charset="0"/>
                        </a:rPr>
                        <a:t>12.15</a:t>
                      </a:r>
                      <a:endParaRPr lang="es-MX" sz="1400" b="0" i="0" u="none" strike="noStrike" dirty="0">
                        <a:solidFill>
                          <a:srgbClr val="000000"/>
                        </a:solidFill>
                        <a:effectLst/>
                        <a:latin typeface="PT Serif" panose="020A0603040505020204" pitchFamily="18" charset="0"/>
                      </a:endParaRPr>
                    </a:p>
                  </a:txBody>
                  <a:tcPr marL="7620" marR="7620" marT="7620" marB="0" anchor="b"/>
                </a:tc>
                <a:extLst>
                  <a:ext uri="{0D108BD9-81ED-4DB2-BD59-A6C34878D82A}">
                    <a16:rowId xmlns:a16="http://schemas.microsoft.com/office/drawing/2014/main" val="3066355336"/>
                  </a:ext>
                </a:extLst>
              </a:tr>
            </a:tbl>
          </a:graphicData>
        </a:graphic>
      </p:graphicFrame>
      <p:pic>
        <p:nvPicPr>
          <p:cNvPr id="9" name="Imagen 8">
            <a:extLst>
              <a:ext uri="{FF2B5EF4-FFF2-40B4-BE49-F238E27FC236}">
                <a16:creationId xmlns:a16="http://schemas.microsoft.com/office/drawing/2014/main" id="{8499FBEF-D163-21B4-0FAF-E2C99048C411}"/>
              </a:ext>
            </a:extLst>
          </p:cNvPr>
          <p:cNvPicPr>
            <a:picLocks noChangeAspect="1"/>
          </p:cNvPicPr>
          <p:nvPr/>
        </p:nvPicPr>
        <p:blipFill>
          <a:blip r:embed="rId3"/>
          <a:stretch>
            <a:fillRect/>
          </a:stretch>
        </p:blipFill>
        <p:spPr>
          <a:xfrm>
            <a:off x="4388082" y="1404997"/>
            <a:ext cx="4583964" cy="3077081"/>
          </a:xfrm>
          <a:prstGeom prst="rect">
            <a:avLst/>
          </a:prstGeom>
        </p:spPr>
      </p:pic>
      <p:sp>
        <p:nvSpPr>
          <p:cNvPr id="8" name="CuadroTexto 7">
            <a:extLst>
              <a:ext uri="{FF2B5EF4-FFF2-40B4-BE49-F238E27FC236}">
                <a16:creationId xmlns:a16="http://schemas.microsoft.com/office/drawing/2014/main" id="{F96610DE-237D-51D7-4FF5-176F2D10B5DE}"/>
              </a:ext>
            </a:extLst>
          </p:cNvPr>
          <p:cNvSpPr txBox="1"/>
          <p:nvPr/>
        </p:nvSpPr>
        <p:spPr>
          <a:xfrm>
            <a:off x="528663" y="2073744"/>
            <a:ext cx="4100513" cy="276999"/>
          </a:xfrm>
          <a:prstGeom prst="rect">
            <a:avLst/>
          </a:prstGeom>
          <a:noFill/>
        </p:spPr>
        <p:txBody>
          <a:bodyPr wrap="square">
            <a:spAutoFit/>
          </a:bodyPr>
          <a:lstStyle/>
          <a:p>
            <a:pPr algn="just"/>
            <a:r>
              <a:rPr lang="es-MX" sz="1200" dirty="0">
                <a:solidFill>
                  <a:schemeClr val="bg1">
                    <a:lumMod val="25000"/>
                  </a:schemeClr>
                </a:solidFill>
                <a:latin typeface="PT Serif" panose="020A0603040505020204" pitchFamily="18" charset="0"/>
              </a:rPr>
              <a:t>Q value an threeshold energy of relevant reactions</a:t>
            </a:r>
          </a:p>
        </p:txBody>
      </p:sp>
      <p:pic>
        <p:nvPicPr>
          <p:cNvPr id="1026" name="Picture 2" descr="La UNAM pone a disposición nuevo tipo de radiofármaco - Gaceta UNAM">
            <a:extLst>
              <a:ext uri="{FF2B5EF4-FFF2-40B4-BE49-F238E27FC236}">
                <a16:creationId xmlns:a16="http://schemas.microsoft.com/office/drawing/2014/main" id="{9F7D3292-5C02-FB8D-211C-370DAF1D08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329" y="2384491"/>
            <a:ext cx="3683651" cy="2455768"/>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Conector recto 13">
            <a:extLst>
              <a:ext uri="{FF2B5EF4-FFF2-40B4-BE49-F238E27FC236}">
                <a16:creationId xmlns:a16="http://schemas.microsoft.com/office/drawing/2014/main" id="{20A56260-5CD9-69AF-9688-F029120C0130}"/>
              </a:ext>
            </a:extLst>
          </p:cNvPr>
          <p:cNvCxnSpPr>
            <a:cxnSpLocks/>
          </p:cNvCxnSpPr>
          <p:nvPr/>
        </p:nvCxnSpPr>
        <p:spPr>
          <a:xfrm flipV="1">
            <a:off x="5755640" y="1964055"/>
            <a:ext cx="0" cy="21304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617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5C6D95-A00C-53B5-FC21-6DF31DD89141}"/>
              </a:ext>
            </a:extLst>
          </p:cNvPr>
          <p:cNvSpPr>
            <a:spLocks noGrp="1"/>
          </p:cNvSpPr>
          <p:nvPr>
            <p:ph type="title"/>
          </p:nvPr>
        </p:nvSpPr>
        <p:spPr/>
        <p:txBody>
          <a:bodyPr/>
          <a:lstStyle/>
          <a:p>
            <a:r>
              <a:rPr lang="es-MX" sz="2000" dirty="0"/>
              <a:t>Objetives</a:t>
            </a:r>
          </a:p>
        </p:txBody>
      </p:sp>
      <p:sp>
        <p:nvSpPr>
          <p:cNvPr id="3" name="Marcador de texto 2">
            <a:extLst>
              <a:ext uri="{FF2B5EF4-FFF2-40B4-BE49-F238E27FC236}">
                <a16:creationId xmlns:a16="http://schemas.microsoft.com/office/drawing/2014/main" id="{8673BF4D-3722-EBBD-F023-19658991BFFB}"/>
              </a:ext>
            </a:extLst>
          </p:cNvPr>
          <p:cNvSpPr>
            <a:spLocks noGrp="1"/>
          </p:cNvSpPr>
          <p:nvPr>
            <p:ph type="body" idx="1"/>
          </p:nvPr>
        </p:nvSpPr>
        <p:spPr/>
        <p:txBody>
          <a:bodyPr/>
          <a:lstStyle/>
          <a:p>
            <a:pPr algn="just"/>
            <a:endParaRPr lang="en-US" sz="1800" b="1" dirty="0"/>
          </a:p>
          <a:p>
            <a:pPr marL="990600" lvl="2" indent="0" algn="just">
              <a:buNone/>
            </a:pPr>
            <a:endParaRPr lang="en-US" sz="1800" dirty="0"/>
          </a:p>
        </p:txBody>
      </p:sp>
      <p:sp>
        <p:nvSpPr>
          <p:cNvPr id="4" name="Marcador de número de diapositiva 3">
            <a:extLst>
              <a:ext uri="{FF2B5EF4-FFF2-40B4-BE49-F238E27FC236}">
                <a16:creationId xmlns:a16="http://schemas.microsoft.com/office/drawing/2014/main" id="{5DE3CEC2-4DF8-AF3E-BD75-7215C3B22BF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5</a:t>
            </a:fld>
            <a:r>
              <a:rPr lang="es-MX" dirty="0"/>
              <a:t>/15</a:t>
            </a:r>
          </a:p>
        </p:txBody>
      </p:sp>
      <p:graphicFrame>
        <p:nvGraphicFramePr>
          <p:cNvPr id="8" name="Diagrama 7">
            <a:extLst>
              <a:ext uri="{FF2B5EF4-FFF2-40B4-BE49-F238E27FC236}">
                <a16:creationId xmlns:a16="http://schemas.microsoft.com/office/drawing/2014/main" id="{DB36036C-1A11-2631-9ABE-14FD2DFF4748}"/>
              </a:ext>
            </a:extLst>
          </p:cNvPr>
          <p:cNvGraphicFramePr/>
          <p:nvPr>
            <p:extLst>
              <p:ext uri="{D42A27DB-BD31-4B8C-83A1-F6EECF244321}">
                <p14:modId xmlns:p14="http://schemas.microsoft.com/office/powerpoint/2010/main" val="919648553"/>
              </p:ext>
            </p:extLst>
          </p:nvPr>
        </p:nvGraphicFramePr>
        <p:xfrm>
          <a:off x="1194390" y="931538"/>
          <a:ext cx="6755219" cy="38920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855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880789-3297-A0AA-0CA9-816903B7893F}"/>
              </a:ext>
            </a:extLst>
          </p:cNvPr>
          <p:cNvSpPr>
            <a:spLocks noGrp="1"/>
          </p:cNvSpPr>
          <p:nvPr>
            <p:ph type="title"/>
          </p:nvPr>
        </p:nvSpPr>
        <p:spPr/>
        <p:txBody>
          <a:bodyPr/>
          <a:lstStyle/>
          <a:p>
            <a:r>
              <a:rPr lang="es-MX" sz="2000" dirty="0" err="1"/>
              <a:t>Materials</a:t>
            </a:r>
            <a:r>
              <a:rPr lang="es-MX" sz="2000" dirty="0"/>
              <a:t> </a:t>
            </a:r>
          </a:p>
        </p:txBody>
      </p:sp>
      <p:sp>
        <p:nvSpPr>
          <p:cNvPr id="3" name="Marcador de texto 2">
            <a:extLst>
              <a:ext uri="{FF2B5EF4-FFF2-40B4-BE49-F238E27FC236}">
                <a16:creationId xmlns:a16="http://schemas.microsoft.com/office/drawing/2014/main" id="{630B5534-DE7F-6AF8-9D7B-A7AD1380B232}"/>
              </a:ext>
            </a:extLst>
          </p:cNvPr>
          <p:cNvSpPr>
            <a:spLocks noGrp="1"/>
          </p:cNvSpPr>
          <p:nvPr>
            <p:ph type="body" idx="1"/>
          </p:nvPr>
        </p:nvSpPr>
        <p:spPr>
          <a:xfrm>
            <a:off x="283146" y="1185863"/>
            <a:ext cx="4563203" cy="3299400"/>
          </a:xfrm>
        </p:spPr>
        <p:txBody>
          <a:bodyPr/>
          <a:lstStyle/>
          <a:p>
            <a:r>
              <a:rPr lang="en-US" sz="1600" dirty="0"/>
              <a:t>Electrolytic solution</a:t>
            </a:r>
          </a:p>
          <a:p>
            <a:pPr lvl="1"/>
            <a:r>
              <a:rPr lang="en-US" sz="1600" dirty="0"/>
              <a:t>Natural abundance ZnCl</a:t>
            </a:r>
            <a:r>
              <a:rPr lang="en-US" sz="1600" baseline="-25000" dirty="0"/>
              <a:t>2</a:t>
            </a:r>
            <a:r>
              <a:rPr lang="en-US" sz="1600" dirty="0"/>
              <a:t> as solute </a:t>
            </a:r>
          </a:p>
          <a:p>
            <a:pPr lvl="1"/>
            <a:r>
              <a:rPr lang="en-US" sz="1600" dirty="0"/>
              <a:t>0.05M HCl as solvent</a:t>
            </a:r>
          </a:p>
          <a:p>
            <a:r>
              <a:rPr lang="en-US" sz="1600" dirty="0"/>
              <a:t>Gold target substrate as cathode (</a:t>
            </a:r>
            <a:r>
              <a:rPr lang="en-US" sz="1600" cap="all" dirty="0"/>
              <a:t>φ</a:t>
            </a:r>
            <a:r>
              <a:rPr lang="en-US" sz="1600" dirty="0"/>
              <a:t>2.5 cm).</a:t>
            </a:r>
          </a:p>
          <a:p>
            <a:r>
              <a:rPr lang="en-US" sz="1600" dirty="0"/>
              <a:t>Platinum wire as anode (</a:t>
            </a:r>
            <a:r>
              <a:rPr lang="en-US" sz="1600" cap="all" dirty="0"/>
              <a:t>φ1.0</a:t>
            </a:r>
            <a:r>
              <a:rPr lang="en-US" sz="1600" dirty="0"/>
              <a:t> mm) </a:t>
            </a:r>
          </a:p>
          <a:p>
            <a:r>
              <a:rPr lang="en-US" sz="1600" b="1" dirty="0"/>
              <a:t>Electrolytic cell </a:t>
            </a:r>
            <a:r>
              <a:rPr lang="en-US" sz="1600" dirty="0"/>
              <a:t>consisted of a glass tube with a PTFE plug in with an exposed area of 0.5 cm</a:t>
            </a:r>
            <a:r>
              <a:rPr lang="en-US" sz="1600" baseline="30000" dirty="0"/>
              <a:t>2</a:t>
            </a:r>
          </a:p>
          <a:p>
            <a:r>
              <a:rPr lang="en-US" i="1" baseline="30000" dirty="0"/>
              <a:t>Agilent Technologies </a:t>
            </a:r>
            <a:r>
              <a:rPr lang="en-US" baseline="30000" dirty="0"/>
              <a:t>A3640A </a:t>
            </a:r>
            <a:r>
              <a:rPr lang="en-US" b="1" baseline="30000" dirty="0"/>
              <a:t>Power supply</a:t>
            </a:r>
            <a:endParaRPr lang="en-US" sz="1600" b="1" baseline="30000" dirty="0"/>
          </a:p>
        </p:txBody>
      </p:sp>
      <p:sp>
        <p:nvSpPr>
          <p:cNvPr id="4" name="Marcador de número de diapositiva 3">
            <a:extLst>
              <a:ext uri="{FF2B5EF4-FFF2-40B4-BE49-F238E27FC236}">
                <a16:creationId xmlns:a16="http://schemas.microsoft.com/office/drawing/2014/main" id="{790C4447-C0B1-9FB6-ACC1-4DD9A6BFA69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6</a:t>
            </a:fld>
            <a:r>
              <a:rPr lang="es-MX" dirty="0"/>
              <a:t>/15</a:t>
            </a:r>
          </a:p>
        </p:txBody>
      </p:sp>
      <p:pic>
        <p:nvPicPr>
          <p:cNvPr id="8" name="Imagen 7">
            <a:extLst>
              <a:ext uri="{FF2B5EF4-FFF2-40B4-BE49-F238E27FC236}">
                <a16:creationId xmlns:a16="http://schemas.microsoft.com/office/drawing/2014/main" id="{4DB149E3-523B-EF37-3864-C42CF0EDC6BB}"/>
              </a:ext>
            </a:extLst>
          </p:cNvPr>
          <p:cNvPicPr>
            <a:picLocks noChangeAspect="1"/>
          </p:cNvPicPr>
          <p:nvPr/>
        </p:nvPicPr>
        <p:blipFill>
          <a:blip r:embed="rId3"/>
          <a:stretch>
            <a:fillRect/>
          </a:stretch>
        </p:blipFill>
        <p:spPr>
          <a:xfrm>
            <a:off x="5310712" y="899664"/>
            <a:ext cx="3030375" cy="3229867"/>
          </a:xfrm>
          <a:prstGeom prst="rect">
            <a:avLst/>
          </a:prstGeom>
        </p:spPr>
      </p:pic>
      <p:sp>
        <p:nvSpPr>
          <p:cNvPr id="6" name="CuadroTexto 5">
            <a:extLst>
              <a:ext uri="{FF2B5EF4-FFF2-40B4-BE49-F238E27FC236}">
                <a16:creationId xmlns:a16="http://schemas.microsoft.com/office/drawing/2014/main" id="{126319AD-C24A-1A38-6A41-49874C6C3E4D}"/>
              </a:ext>
            </a:extLst>
          </p:cNvPr>
          <p:cNvSpPr txBox="1"/>
          <p:nvPr/>
        </p:nvSpPr>
        <p:spPr>
          <a:xfrm>
            <a:off x="5310712" y="4127788"/>
            <a:ext cx="3030375" cy="276999"/>
          </a:xfrm>
          <a:prstGeom prst="rect">
            <a:avLst/>
          </a:prstGeom>
          <a:noFill/>
        </p:spPr>
        <p:txBody>
          <a:bodyPr wrap="square">
            <a:spAutoFit/>
          </a:bodyPr>
          <a:lstStyle/>
          <a:p>
            <a:pPr algn="just"/>
            <a:r>
              <a:rPr lang="en-US" sz="1200" dirty="0">
                <a:solidFill>
                  <a:schemeClr val="bg1">
                    <a:lumMod val="25000"/>
                  </a:schemeClr>
                </a:solidFill>
                <a:latin typeface="PT Serif" panose="020A0603040505020204" pitchFamily="18" charset="0"/>
              </a:rPr>
              <a:t>Scheme of the electrolytic cell used</a:t>
            </a:r>
          </a:p>
        </p:txBody>
      </p:sp>
    </p:spTree>
    <p:extLst>
      <p:ext uri="{BB962C8B-B14F-4D97-AF65-F5344CB8AC3E}">
        <p14:creationId xmlns:p14="http://schemas.microsoft.com/office/powerpoint/2010/main" val="1554100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888168-9114-9C1A-9B98-FCC7F181FA21}"/>
              </a:ext>
            </a:extLst>
          </p:cNvPr>
          <p:cNvSpPr>
            <a:spLocks noGrp="1"/>
          </p:cNvSpPr>
          <p:nvPr>
            <p:ph type="title"/>
          </p:nvPr>
        </p:nvSpPr>
        <p:spPr/>
        <p:txBody>
          <a:bodyPr/>
          <a:lstStyle/>
          <a:p>
            <a:r>
              <a:rPr lang="en-US" sz="2000"/>
              <a:t>Methods</a:t>
            </a:r>
          </a:p>
        </p:txBody>
      </p:sp>
      <p:sp>
        <p:nvSpPr>
          <p:cNvPr id="3" name="Marcador de texto 2">
            <a:extLst>
              <a:ext uri="{FF2B5EF4-FFF2-40B4-BE49-F238E27FC236}">
                <a16:creationId xmlns:a16="http://schemas.microsoft.com/office/drawing/2014/main" id="{B8408E99-359D-460E-D15C-44F132B140CD}"/>
              </a:ext>
            </a:extLst>
          </p:cNvPr>
          <p:cNvSpPr>
            <a:spLocks noGrp="1"/>
          </p:cNvSpPr>
          <p:nvPr>
            <p:ph type="body" idx="1"/>
          </p:nvPr>
        </p:nvSpPr>
        <p:spPr>
          <a:xfrm>
            <a:off x="617100" y="970575"/>
            <a:ext cx="7909800" cy="3875123"/>
          </a:xfrm>
        </p:spPr>
        <p:txBody>
          <a:bodyPr/>
          <a:lstStyle/>
          <a:p>
            <a:pPr algn="just">
              <a:lnSpc>
                <a:spcPct val="150000"/>
              </a:lnSpc>
              <a:buFont typeface="+mj-lt"/>
              <a:buAutoNum type="arabicPeriod"/>
            </a:pPr>
            <a:r>
              <a:rPr lang="en-US" sz="1600" dirty="0"/>
              <a:t>Electrolytic solutions comprised of </a:t>
            </a:r>
            <a:r>
              <a:rPr lang="en-US" sz="1600" b="1" dirty="0"/>
              <a:t>varying concentrations </a:t>
            </a:r>
            <a:r>
              <a:rPr lang="en-US" sz="1600" dirty="0"/>
              <a:t>of </a:t>
            </a:r>
            <a:r>
              <a:rPr lang="en-US" sz="1600" baseline="30000" dirty="0"/>
              <a:t>nat</a:t>
            </a:r>
            <a:r>
              <a:rPr lang="en-US" sz="1600" dirty="0"/>
              <a:t>ZnCl</a:t>
            </a:r>
            <a:r>
              <a:rPr lang="en-US" sz="1600" baseline="-25000" dirty="0"/>
              <a:t>2</a:t>
            </a:r>
            <a:r>
              <a:rPr lang="en-US" sz="1600" dirty="0"/>
              <a:t> in 2 ml 0.05M HCl.</a:t>
            </a:r>
          </a:p>
          <a:p>
            <a:pPr algn="just">
              <a:lnSpc>
                <a:spcPct val="150000"/>
              </a:lnSpc>
              <a:buFont typeface="+mj-lt"/>
              <a:buAutoNum type="arabicPeriod"/>
            </a:pPr>
            <a:r>
              <a:rPr lang="en-US" sz="1600" dirty="0"/>
              <a:t>ZnCl</a:t>
            </a:r>
            <a:r>
              <a:rPr lang="en-US" sz="1600" baseline="-25000" dirty="0"/>
              <a:t>2</a:t>
            </a:r>
            <a:r>
              <a:rPr lang="en-US" sz="1600" dirty="0"/>
              <a:t> </a:t>
            </a:r>
            <a:r>
              <a:rPr lang="en-US" sz="1600" b="1" dirty="0"/>
              <a:t>concentration</a:t>
            </a:r>
            <a:r>
              <a:rPr lang="en-US" sz="1600" dirty="0"/>
              <a:t> and applied </a:t>
            </a:r>
            <a:r>
              <a:rPr lang="en-US" sz="1600" b="1" dirty="0"/>
              <a:t>current</a:t>
            </a:r>
            <a:r>
              <a:rPr lang="en-US" sz="1600" dirty="0"/>
              <a:t> were adjusted to find optimal electrodeposition conditions, also evaluating the </a:t>
            </a:r>
            <a:r>
              <a:rPr lang="en-US" sz="1600" b="1" dirty="0"/>
              <a:t>finished appearance </a:t>
            </a:r>
            <a:r>
              <a:rPr lang="en-US" sz="1600" dirty="0"/>
              <a:t>of deposits </a:t>
            </a:r>
          </a:p>
          <a:p>
            <a:pPr algn="just">
              <a:lnSpc>
                <a:spcPct val="150000"/>
              </a:lnSpc>
              <a:buFont typeface="+mj-lt"/>
              <a:buAutoNum type="arabicPeriod"/>
            </a:pPr>
            <a:r>
              <a:rPr lang="en-US" sz="1600" dirty="0"/>
              <a:t>The </a:t>
            </a:r>
            <a:r>
              <a:rPr lang="en-US" sz="1600" b="1" dirty="0"/>
              <a:t>weight of the gold substrate</a:t>
            </a:r>
            <a:r>
              <a:rPr lang="en-US" sz="1600" dirty="0"/>
              <a:t> were measured after and before the electrodeposition to quantify the current efficiency (</a:t>
            </a:r>
            <a:r>
              <a:rPr lang="el-GR" sz="1600" b="1" u="none" strike="noStrike" dirty="0">
                <a:effectLst/>
                <a:latin typeface="PT Serif" panose="020A0603040505020204" pitchFamily="18" charset="0"/>
              </a:rPr>
              <a:t>ε</a:t>
            </a:r>
            <a:r>
              <a:rPr lang="en-US" sz="1600" dirty="0"/>
              <a:t>)</a:t>
            </a:r>
          </a:p>
          <a:p>
            <a:pPr algn="just">
              <a:lnSpc>
                <a:spcPct val="150000"/>
              </a:lnSpc>
              <a:buFont typeface="+mj-lt"/>
              <a:buAutoNum type="arabicPeriod"/>
            </a:pPr>
            <a:r>
              <a:rPr lang="en-US" sz="1600" dirty="0"/>
              <a:t>Comparison between the </a:t>
            </a:r>
            <a:r>
              <a:rPr lang="en-US" sz="1600" b="1" dirty="0"/>
              <a:t>galvanostatic</a:t>
            </a:r>
            <a:r>
              <a:rPr lang="en-US" sz="1600" dirty="0"/>
              <a:t> and </a:t>
            </a:r>
            <a:r>
              <a:rPr lang="en-US" sz="1600" b="1" dirty="0" err="1"/>
              <a:t>potentiostatic</a:t>
            </a:r>
            <a:r>
              <a:rPr lang="en-US" sz="1600" dirty="0"/>
              <a:t> methods.</a:t>
            </a:r>
          </a:p>
          <a:p>
            <a:pPr algn="just">
              <a:lnSpc>
                <a:spcPct val="150000"/>
              </a:lnSpc>
              <a:buFont typeface="+mj-lt"/>
              <a:buAutoNum type="arabicPeriod"/>
            </a:pPr>
            <a:r>
              <a:rPr lang="en-US" sz="1600" dirty="0"/>
              <a:t>Alternatives are explored to obtain</a:t>
            </a:r>
            <a:r>
              <a:rPr lang="en-US" sz="1600" b="1" dirty="0"/>
              <a:t> more homogeneous  deposits</a:t>
            </a:r>
            <a:endParaRPr lang="en-US" sz="1600" dirty="0"/>
          </a:p>
          <a:p>
            <a:pPr marL="533400" lvl="1" indent="0" algn="just">
              <a:lnSpc>
                <a:spcPct val="150000"/>
              </a:lnSpc>
              <a:buNone/>
            </a:pPr>
            <a:endParaRPr lang="en-US" sz="1600" dirty="0"/>
          </a:p>
          <a:p>
            <a:pPr lvl="1" algn="just">
              <a:lnSpc>
                <a:spcPct val="150000"/>
              </a:lnSpc>
              <a:buFont typeface="Arial" panose="020B0604020202020204" pitchFamily="34" charset="0"/>
              <a:buChar char="•"/>
            </a:pPr>
            <a:endParaRPr lang="en-US" sz="1600" dirty="0"/>
          </a:p>
        </p:txBody>
      </p:sp>
      <p:sp>
        <p:nvSpPr>
          <p:cNvPr id="4" name="Marcador de número de diapositiva 3">
            <a:extLst>
              <a:ext uri="{FF2B5EF4-FFF2-40B4-BE49-F238E27FC236}">
                <a16:creationId xmlns:a16="http://schemas.microsoft.com/office/drawing/2014/main" id="{0BFD49BD-D9EC-E9F4-C98B-1F391381DBC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7</a:t>
            </a:fld>
            <a:r>
              <a:rPr lang="es-MX" dirty="0"/>
              <a:t>/15</a:t>
            </a:r>
          </a:p>
        </p:txBody>
      </p:sp>
    </p:spTree>
    <p:extLst>
      <p:ext uri="{BB962C8B-B14F-4D97-AF65-F5344CB8AC3E}">
        <p14:creationId xmlns:p14="http://schemas.microsoft.com/office/powerpoint/2010/main" val="144688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3396F4-6817-F381-FB61-F6907A7135FC}"/>
              </a:ext>
            </a:extLst>
          </p:cNvPr>
          <p:cNvSpPr>
            <a:spLocks noGrp="1"/>
          </p:cNvSpPr>
          <p:nvPr>
            <p:ph type="title"/>
          </p:nvPr>
        </p:nvSpPr>
        <p:spPr/>
        <p:txBody>
          <a:bodyPr/>
          <a:lstStyle/>
          <a:p>
            <a:r>
              <a:rPr lang="en-US" sz="2000"/>
              <a:t>Results</a:t>
            </a:r>
          </a:p>
        </p:txBody>
      </p:sp>
      <p:sp>
        <p:nvSpPr>
          <p:cNvPr id="4" name="Marcador de número de diapositiva 3">
            <a:extLst>
              <a:ext uri="{FF2B5EF4-FFF2-40B4-BE49-F238E27FC236}">
                <a16:creationId xmlns:a16="http://schemas.microsoft.com/office/drawing/2014/main" id="{F2EAF137-AFD7-E063-F619-F68F64D46354}"/>
              </a:ext>
            </a:extLst>
          </p:cNvPr>
          <p:cNvSpPr>
            <a:spLocks noGrp="1"/>
          </p:cNvSpPr>
          <p:nvPr>
            <p:ph type="sldNum" idx="12"/>
          </p:nvPr>
        </p:nvSpPr>
        <p:spPr>
          <a:xfrm>
            <a:off x="4240107" y="4749851"/>
            <a:ext cx="606243" cy="393600"/>
          </a:xfrm>
        </p:spPr>
        <p:txBody>
          <a:bodyPr/>
          <a:lstStyle/>
          <a:p>
            <a:pPr marL="0" lvl="0" indent="0" algn="ctr" rtl="0">
              <a:spcBef>
                <a:spcPts val="0"/>
              </a:spcBef>
              <a:spcAft>
                <a:spcPts val="0"/>
              </a:spcAft>
              <a:buNone/>
            </a:pPr>
            <a:fld id="{00000000-1234-1234-1234-123412341234}" type="slidenum">
              <a:rPr lang="es-MX" smtClean="0"/>
              <a:t>8</a:t>
            </a:fld>
            <a:r>
              <a:rPr lang="es-MX" dirty="0"/>
              <a:t>/15</a:t>
            </a:r>
          </a:p>
        </p:txBody>
      </p:sp>
      <p:pic>
        <p:nvPicPr>
          <p:cNvPr id="12" name="Imagen 11">
            <a:extLst>
              <a:ext uri="{FF2B5EF4-FFF2-40B4-BE49-F238E27FC236}">
                <a16:creationId xmlns:a16="http://schemas.microsoft.com/office/drawing/2014/main" id="{855C86F2-0A01-2574-870F-03B917138D93}"/>
              </a:ext>
            </a:extLst>
          </p:cNvPr>
          <p:cNvPicPr>
            <a:picLocks noChangeAspect="1"/>
          </p:cNvPicPr>
          <p:nvPr/>
        </p:nvPicPr>
        <p:blipFill>
          <a:blip r:embed="rId3"/>
          <a:stretch>
            <a:fillRect/>
          </a:stretch>
        </p:blipFill>
        <p:spPr>
          <a:xfrm>
            <a:off x="1806298" y="920335"/>
            <a:ext cx="5639532" cy="3828046"/>
          </a:xfrm>
          <a:prstGeom prst="rect">
            <a:avLst/>
          </a:prstGeom>
        </p:spPr>
      </p:pic>
      <p:sp>
        <p:nvSpPr>
          <p:cNvPr id="3" name="CuadroTexto 2">
            <a:extLst>
              <a:ext uri="{FF2B5EF4-FFF2-40B4-BE49-F238E27FC236}">
                <a16:creationId xmlns:a16="http://schemas.microsoft.com/office/drawing/2014/main" id="{F253FF98-0338-C717-8803-1F68C730088A}"/>
              </a:ext>
            </a:extLst>
          </p:cNvPr>
          <p:cNvSpPr txBox="1"/>
          <p:nvPr/>
        </p:nvSpPr>
        <p:spPr>
          <a:xfrm>
            <a:off x="4194567" y="2244511"/>
            <a:ext cx="3082847" cy="276999"/>
          </a:xfrm>
          <a:prstGeom prst="rect">
            <a:avLst/>
          </a:prstGeom>
          <a:noFill/>
        </p:spPr>
        <p:txBody>
          <a:bodyPr wrap="square">
            <a:spAutoFit/>
          </a:bodyPr>
          <a:lstStyle/>
          <a:p>
            <a:r>
              <a:rPr lang="en-US" sz="1200" b="1" dirty="0">
                <a:solidFill>
                  <a:schemeClr val="bg1">
                    <a:lumMod val="25000"/>
                  </a:schemeClr>
                </a:solidFill>
                <a:latin typeface="PT Serif" panose="020A0603040505020204" pitchFamily="18" charset="0"/>
              </a:rPr>
              <a:t>Galvanostatic method </a:t>
            </a:r>
            <a:r>
              <a:rPr lang="en-US" sz="1200" dirty="0">
                <a:solidFill>
                  <a:schemeClr val="bg1">
                    <a:lumMod val="25000"/>
                  </a:schemeClr>
                </a:solidFill>
                <a:latin typeface="PT Serif" panose="020A0603040505020204" pitchFamily="18" charset="0"/>
              </a:rPr>
              <a:t>(</a:t>
            </a:r>
            <a:r>
              <a:rPr lang="en-US" sz="1200" i="1" dirty="0">
                <a:solidFill>
                  <a:schemeClr val="bg1">
                    <a:lumMod val="25000"/>
                  </a:schemeClr>
                </a:solidFill>
                <a:latin typeface="PT Serif" panose="020A0603040505020204" pitchFamily="18" charset="0"/>
              </a:rPr>
              <a:t>20 min, </a:t>
            </a:r>
            <a:r>
              <a:rPr lang="en-US" sz="1200" b="1" dirty="0">
                <a:solidFill>
                  <a:schemeClr val="bg1">
                    <a:lumMod val="25000"/>
                  </a:schemeClr>
                </a:solidFill>
                <a:latin typeface="PT Serif" panose="020A0603040505020204" pitchFamily="18" charset="0"/>
              </a:rPr>
              <a:t>50 mA</a:t>
            </a:r>
            <a:r>
              <a:rPr lang="en-US" sz="1200" dirty="0">
                <a:solidFill>
                  <a:schemeClr val="bg1">
                    <a:lumMod val="25000"/>
                  </a:schemeClr>
                </a:solidFill>
                <a:latin typeface="PT Serif" panose="020A0603040505020204" pitchFamily="18" charset="0"/>
              </a:rPr>
              <a:t>)</a:t>
            </a:r>
            <a:endParaRPr lang="en-US" sz="1200" i="1" baseline="-25000" dirty="0">
              <a:solidFill>
                <a:schemeClr val="bg1">
                  <a:lumMod val="25000"/>
                </a:schemeClr>
              </a:solidFill>
              <a:latin typeface="PT Serif" panose="020A0603040505020204" pitchFamily="18" charset="0"/>
            </a:endParaRPr>
          </a:p>
        </p:txBody>
      </p:sp>
      <p:pic>
        <p:nvPicPr>
          <p:cNvPr id="10" name="Imagen 9">
            <a:extLst>
              <a:ext uri="{FF2B5EF4-FFF2-40B4-BE49-F238E27FC236}">
                <a16:creationId xmlns:a16="http://schemas.microsoft.com/office/drawing/2014/main" id="{533F81A7-922F-5F18-3C28-4797CB9E361F}"/>
              </a:ext>
            </a:extLst>
          </p:cNvPr>
          <p:cNvPicPr>
            <a:picLocks noChangeAspect="1"/>
          </p:cNvPicPr>
          <p:nvPr/>
        </p:nvPicPr>
        <p:blipFill>
          <a:blip r:embed="rId4"/>
          <a:stretch>
            <a:fillRect/>
          </a:stretch>
        </p:blipFill>
        <p:spPr>
          <a:xfrm>
            <a:off x="4209963" y="2521510"/>
            <a:ext cx="2912322" cy="1427609"/>
          </a:xfrm>
          <a:prstGeom prst="rect">
            <a:avLst/>
          </a:prstGeom>
        </p:spPr>
      </p:pic>
    </p:spTree>
    <p:extLst>
      <p:ext uri="{BB962C8B-B14F-4D97-AF65-F5344CB8AC3E}">
        <p14:creationId xmlns:p14="http://schemas.microsoft.com/office/powerpoint/2010/main" val="958107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3396F4-6817-F381-FB61-F6907A7135FC}"/>
              </a:ext>
            </a:extLst>
          </p:cNvPr>
          <p:cNvSpPr>
            <a:spLocks noGrp="1"/>
          </p:cNvSpPr>
          <p:nvPr>
            <p:ph type="title"/>
          </p:nvPr>
        </p:nvSpPr>
        <p:spPr/>
        <p:txBody>
          <a:bodyPr/>
          <a:lstStyle/>
          <a:p>
            <a:r>
              <a:rPr lang="en-US" sz="2000" dirty="0"/>
              <a:t>Results</a:t>
            </a:r>
          </a:p>
        </p:txBody>
      </p:sp>
      <p:sp>
        <p:nvSpPr>
          <p:cNvPr id="3" name="Marcador de texto 2">
            <a:extLst>
              <a:ext uri="{FF2B5EF4-FFF2-40B4-BE49-F238E27FC236}">
                <a16:creationId xmlns:a16="http://schemas.microsoft.com/office/drawing/2014/main" id="{5D838BAE-6B81-8462-AF39-BD327267F593}"/>
              </a:ext>
            </a:extLst>
          </p:cNvPr>
          <p:cNvSpPr>
            <a:spLocks noGrp="1"/>
          </p:cNvSpPr>
          <p:nvPr>
            <p:ph type="body" idx="1"/>
          </p:nvPr>
        </p:nvSpPr>
        <p:spPr>
          <a:xfrm>
            <a:off x="242884" y="1244653"/>
            <a:ext cx="4329116" cy="3317822"/>
          </a:xfrm>
        </p:spPr>
        <p:txBody>
          <a:bodyPr/>
          <a:lstStyle/>
          <a:p>
            <a:pPr marL="76200" indent="0" algn="ctr">
              <a:buNone/>
            </a:pPr>
            <a:r>
              <a:rPr lang="en-US" sz="1600" b="1" dirty="0" err="1"/>
              <a:t>Potentiostatic</a:t>
            </a:r>
            <a:r>
              <a:rPr lang="en-US" sz="1600" b="1" dirty="0"/>
              <a:t>: </a:t>
            </a:r>
            <a:r>
              <a:rPr lang="en-US" sz="1600" dirty="0"/>
              <a:t>Using the fixed voltage method does not produce a uniform deposit</a:t>
            </a:r>
            <a:endParaRPr lang="es-MX" sz="1600" dirty="0"/>
          </a:p>
        </p:txBody>
      </p:sp>
      <p:sp>
        <p:nvSpPr>
          <p:cNvPr id="4" name="Marcador de número de diapositiva 3">
            <a:extLst>
              <a:ext uri="{FF2B5EF4-FFF2-40B4-BE49-F238E27FC236}">
                <a16:creationId xmlns:a16="http://schemas.microsoft.com/office/drawing/2014/main" id="{F2EAF137-AFD7-E063-F619-F68F64D46354}"/>
              </a:ext>
            </a:extLst>
          </p:cNvPr>
          <p:cNvSpPr>
            <a:spLocks noGrp="1"/>
          </p:cNvSpPr>
          <p:nvPr>
            <p:ph type="sldNum" idx="12"/>
          </p:nvPr>
        </p:nvSpPr>
        <p:spPr>
          <a:xfrm>
            <a:off x="4297649" y="4749851"/>
            <a:ext cx="613017" cy="393600"/>
          </a:xfrm>
        </p:spPr>
        <p:txBody>
          <a:bodyPr/>
          <a:lstStyle/>
          <a:p>
            <a:pPr marL="0" lvl="0" indent="0" algn="ctr" rtl="0">
              <a:spcBef>
                <a:spcPts val="0"/>
              </a:spcBef>
              <a:spcAft>
                <a:spcPts val="0"/>
              </a:spcAft>
              <a:buNone/>
            </a:pPr>
            <a:fld id="{00000000-1234-1234-1234-123412341234}" type="slidenum">
              <a:rPr lang="es-MX" smtClean="0"/>
              <a:t>9</a:t>
            </a:fld>
            <a:r>
              <a:rPr lang="es-MX" dirty="0"/>
              <a:t>/15</a:t>
            </a:r>
          </a:p>
        </p:txBody>
      </p:sp>
      <p:sp>
        <p:nvSpPr>
          <p:cNvPr id="6" name="Marcador de texto 2">
            <a:extLst>
              <a:ext uri="{FF2B5EF4-FFF2-40B4-BE49-F238E27FC236}">
                <a16:creationId xmlns:a16="http://schemas.microsoft.com/office/drawing/2014/main" id="{EEBA2EFD-FA0B-DA35-28FE-45CA47418083}"/>
              </a:ext>
            </a:extLst>
          </p:cNvPr>
          <p:cNvSpPr txBox="1">
            <a:spLocks/>
          </p:cNvSpPr>
          <p:nvPr/>
        </p:nvSpPr>
        <p:spPr>
          <a:xfrm>
            <a:off x="4514851" y="1244652"/>
            <a:ext cx="3971924" cy="33178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600"/>
              </a:spcBef>
              <a:spcAft>
                <a:spcPts val="0"/>
              </a:spcAft>
              <a:buClr>
                <a:schemeClr val="accent3"/>
              </a:buClr>
              <a:buSzPts val="2400"/>
              <a:buFont typeface="PT Serif"/>
              <a:buChar char="○"/>
              <a:defRPr sz="2400" b="0" i="0" u="none" strike="noStrike" cap="none">
                <a:solidFill>
                  <a:schemeClr val="dk1"/>
                </a:solidFill>
                <a:latin typeface="PT Serif"/>
                <a:ea typeface="PT Serif"/>
                <a:cs typeface="PT Serif"/>
                <a:sym typeface="PT Serif"/>
              </a:defRPr>
            </a:lvl1pPr>
            <a:lvl2pPr marL="914400" marR="0" lvl="1" indent="-381000" algn="l" rtl="0">
              <a:lnSpc>
                <a:spcPct val="115000"/>
              </a:lnSpc>
              <a:spcBef>
                <a:spcPts val="0"/>
              </a:spcBef>
              <a:spcAft>
                <a:spcPts val="0"/>
              </a:spcAft>
              <a:buClr>
                <a:schemeClr val="accent3"/>
              </a:buClr>
              <a:buSzPts val="2400"/>
              <a:buFont typeface="PT Serif"/>
              <a:buChar char="□"/>
              <a:defRPr sz="2400" b="0" i="0" u="none" strike="noStrike" cap="none">
                <a:solidFill>
                  <a:schemeClr val="dk1"/>
                </a:solidFill>
                <a:latin typeface="PT Serif"/>
                <a:ea typeface="PT Serif"/>
                <a:cs typeface="PT Serif"/>
                <a:sym typeface="PT Serif"/>
              </a:defRPr>
            </a:lvl2pPr>
            <a:lvl3pPr marL="1371600" marR="0" lvl="2" indent="-381000" algn="l" rtl="0">
              <a:lnSpc>
                <a:spcPct val="115000"/>
              </a:lnSpc>
              <a:spcBef>
                <a:spcPts val="0"/>
              </a:spcBef>
              <a:spcAft>
                <a:spcPts val="0"/>
              </a:spcAft>
              <a:buClr>
                <a:schemeClr val="accent3"/>
              </a:buClr>
              <a:buSzPts val="2400"/>
              <a:buFont typeface="PT Serif"/>
              <a:buChar char="○"/>
              <a:defRPr sz="2400" b="0" i="0" u="none" strike="noStrike" cap="none">
                <a:solidFill>
                  <a:schemeClr val="dk1"/>
                </a:solidFill>
                <a:latin typeface="PT Serif"/>
                <a:ea typeface="PT Serif"/>
                <a:cs typeface="PT Serif"/>
                <a:sym typeface="PT Serif"/>
              </a:defRPr>
            </a:lvl3pPr>
            <a:lvl4pPr marL="1828800" marR="0" lvl="3" indent="-381000" algn="l" rtl="0">
              <a:lnSpc>
                <a:spcPct val="115000"/>
              </a:lnSpc>
              <a:spcBef>
                <a:spcPts val="0"/>
              </a:spcBef>
              <a:spcAft>
                <a:spcPts val="0"/>
              </a:spcAft>
              <a:buClr>
                <a:schemeClr val="dk1"/>
              </a:buClr>
              <a:buSzPts val="2400"/>
              <a:buFont typeface="PT Serif"/>
              <a:buChar char="□"/>
              <a:defRPr sz="2400" b="0" i="0" u="none" strike="noStrike" cap="none">
                <a:solidFill>
                  <a:schemeClr val="dk1"/>
                </a:solidFill>
                <a:latin typeface="PT Serif"/>
                <a:ea typeface="PT Serif"/>
                <a:cs typeface="PT Serif"/>
                <a:sym typeface="PT Serif"/>
              </a:defRPr>
            </a:lvl4pPr>
            <a:lvl5pPr marL="2286000" marR="0" lvl="4" indent="-381000" algn="l" rtl="0">
              <a:lnSpc>
                <a:spcPct val="115000"/>
              </a:lnSpc>
              <a:spcBef>
                <a:spcPts val="0"/>
              </a:spcBef>
              <a:spcAft>
                <a:spcPts val="0"/>
              </a:spcAft>
              <a:buClr>
                <a:schemeClr val="dk1"/>
              </a:buClr>
              <a:buSzPts val="2400"/>
              <a:buFont typeface="PT Serif"/>
              <a:buChar char="○"/>
              <a:defRPr sz="2400" b="0" i="0" u="none" strike="noStrike" cap="none">
                <a:solidFill>
                  <a:schemeClr val="dk1"/>
                </a:solidFill>
                <a:latin typeface="PT Serif"/>
                <a:ea typeface="PT Serif"/>
                <a:cs typeface="PT Serif"/>
                <a:sym typeface="PT Serif"/>
              </a:defRPr>
            </a:lvl5pPr>
            <a:lvl6pPr marL="2743200" marR="0" lvl="5" indent="-381000" algn="l" rtl="0">
              <a:lnSpc>
                <a:spcPct val="115000"/>
              </a:lnSpc>
              <a:spcBef>
                <a:spcPts val="0"/>
              </a:spcBef>
              <a:spcAft>
                <a:spcPts val="0"/>
              </a:spcAft>
              <a:buClr>
                <a:schemeClr val="dk1"/>
              </a:buClr>
              <a:buSzPts val="2400"/>
              <a:buFont typeface="PT Serif"/>
              <a:buChar char="■"/>
              <a:defRPr sz="2400" b="0" i="0" u="none" strike="noStrike" cap="none">
                <a:solidFill>
                  <a:schemeClr val="dk1"/>
                </a:solidFill>
                <a:latin typeface="PT Serif"/>
                <a:ea typeface="PT Serif"/>
                <a:cs typeface="PT Serif"/>
                <a:sym typeface="PT Serif"/>
              </a:defRPr>
            </a:lvl6pPr>
            <a:lvl7pPr marL="3200400" marR="0" lvl="6" indent="-381000" algn="l" rtl="0">
              <a:lnSpc>
                <a:spcPct val="115000"/>
              </a:lnSpc>
              <a:spcBef>
                <a:spcPts val="0"/>
              </a:spcBef>
              <a:spcAft>
                <a:spcPts val="0"/>
              </a:spcAft>
              <a:buClr>
                <a:schemeClr val="dk1"/>
              </a:buClr>
              <a:buSzPts val="2400"/>
              <a:buFont typeface="PT Serif"/>
              <a:buChar char="●"/>
              <a:defRPr sz="2400" b="0" i="0" u="none" strike="noStrike" cap="none">
                <a:solidFill>
                  <a:schemeClr val="dk1"/>
                </a:solidFill>
                <a:latin typeface="PT Serif"/>
                <a:ea typeface="PT Serif"/>
                <a:cs typeface="PT Serif"/>
                <a:sym typeface="PT Serif"/>
              </a:defRPr>
            </a:lvl7pPr>
            <a:lvl8pPr marL="3657600" marR="0" lvl="7" indent="-381000" algn="l" rtl="0">
              <a:lnSpc>
                <a:spcPct val="115000"/>
              </a:lnSpc>
              <a:spcBef>
                <a:spcPts val="0"/>
              </a:spcBef>
              <a:spcAft>
                <a:spcPts val="0"/>
              </a:spcAft>
              <a:buClr>
                <a:schemeClr val="dk1"/>
              </a:buClr>
              <a:buSzPts val="2400"/>
              <a:buFont typeface="PT Serif"/>
              <a:buChar char="○"/>
              <a:defRPr sz="2400" b="0" i="0" u="none" strike="noStrike" cap="none">
                <a:solidFill>
                  <a:schemeClr val="dk1"/>
                </a:solidFill>
                <a:latin typeface="PT Serif"/>
                <a:ea typeface="PT Serif"/>
                <a:cs typeface="PT Serif"/>
                <a:sym typeface="PT Serif"/>
              </a:defRPr>
            </a:lvl8pPr>
            <a:lvl9pPr marL="4114800" marR="0" lvl="8" indent="-381000" algn="l" rtl="0">
              <a:lnSpc>
                <a:spcPct val="115000"/>
              </a:lnSpc>
              <a:spcBef>
                <a:spcPts val="0"/>
              </a:spcBef>
              <a:spcAft>
                <a:spcPts val="0"/>
              </a:spcAft>
              <a:buClr>
                <a:schemeClr val="dk1"/>
              </a:buClr>
              <a:buSzPts val="2400"/>
              <a:buFont typeface="PT Serif"/>
              <a:buChar char="■"/>
              <a:defRPr sz="2400" b="0" i="0" u="none" strike="noStrike" cap="none">
                <a:solidFill>
                  <a:schemeClr val="dk1"/>
                </a:solidFill>
                <a:latin typeface="PT Serif"/>
                <a:ea typeface="PT Serif"/>
                <a:cs typeface="PT Serif"/>
                <a:sym typeface="PT Serif"/>
              </a:defRPr>
            </a:lvl9pPr>
          </a:lstStyle>
          <a:p>
            <a:pPr marL="76200" indent="0" algn="ctr">
              <a:buFont typeface="PT Serif"/>
              <a:buNone/>
            </a:pPr>
            <a:r>
              <a:rPr lang="en-US" sz="1600" b="1" dirty="0"/>
              <a:t>Galvanostatic:</a:t>
            </a:r>
            <a:r>
              <a:rPr lang="en-US" sz="1600" dirty="0"/>
              <a:t> Large amounts of Zn produces targets with irregular thickness</a:t>
            </a:r>
            <a:endParaRPr lang="es-MX" sz="1600" dirty="0"/>
          </a:p>
        </p:txBody>
      </p:sp>
      <p:pic>
        <p:nvPicPr>
          <p:cNvPr id="8" name="Imagen 7">
            <a:extLst>
              <a:ext uri="{FF2B5EF4-FFF2-40B4-BE49-F238E27FC236}">
                <a16:creationId xmlns:a16="http://schemas.microsoft.com/office/drawing/2014/main" id="{82ADD8BB-A266-3958-6B45-00E63F4FF4F4}"/>
              </a:ext>
            </a:extLst>
          </p:cNvPr>
          <p:cNvPicPr>
            <a:picLocks noChangeAspect="1"/>
          </p:cNvPicPr>
          <p:nvPr/>
        </p:nvPicPr>
        <p:blipFill rotWithShape="1">
          <a:blip r:embed="rId3"/>
          <a:srcRect l="18941" t="14251" r="58713" b="12037"/>
          <a:stretch/>
        </p:blipFill>
        <p:spPr>
          <a:xfrm>
            <a:off x="750092" y="2098773"/>
            <a:ext cx="1657350" cy="1800074"/>
          </a:xfrm>
          <a:prstGeom prst="rect">
            <a:avLst/>
          </a:prstGeom>
        </p:spPr>
      </p:pic>
      <p:pic>
        <p:nvPicPr>
          <p:cNvPr id="10" name="Imagen 9">
            <a:extLst>
              <a:ext uri="{FF2B5EF4-FFF2-40B4-BE49-F238E27FC236}">
                <a16:creationId xmlns:a16="http://schemas.microsoft.com/office/drawing/2014/main" id="{8A9739AA-488E-BBD4-394D-A5C078B0E83D}"/>
              </a:ext>
            </a:extLst>
          </p:cNvPr>
          <p:cNvPicPr>
            <a:picLocks noChangeAspect="1"/>
          </p:cNvPicPr>
          <p:nvPr/>
        </p:nvPicPr>
        <p:blipFill rotWithShape="1">
          <a:blip r:embed="rId4"/>
          <a:srcRect l="13125" t="15204" r="62952" b="11720"/>
          <a:stretch/>
        </p:blipFill>
        <p:spPr>
          <a:xfrm>
            <a:off x="2407442" y="2098773"/>
            <a:ext cx="1789691" cy="1800074"/>
          </a:xfrm>
          <a:prstGeom prst="rect">
            <a:avLst/>
          </a:prstGeom>
        </p:spPr>
      </p:pic>
      <p:pic>
        <p:nvPicPr>
          <p:cNvPr id="12" name="Imagen 11">
            <a:extLst>
              <a:ext uri="{FF2B5EF4-FFF2-40B4-BE49-F238E27FC236}">
                <a16:creationId xmlns:a16="http://schemas.microsoft.com/office/drawing/2014/main" id="{3FF9F62A-DC6C-4AEF-6030-43DA6DD8C995}"/>
              </a:ext>
            </a:extLst>
          </p:cNvPr>
          <p:cNvPicPr>
            <a:picLocks noChangeAspect="1"/>
          </p:cNvPicPr>
          <p:nvPr/>
        </p:nvPicPr>
        <p:blipFill rotWithShape="1">
          <a:blip r:embed="rId5"/>
          <a:srcRect l="14144" t="15201" r="54643" b="12778"/>
          <a:stretch/>
        </p:blipFill>
        <p:spPr>
          <a:xfrm>
            <a:off x="5306437" y="2096913"/>
            <a:ext cx="2371725" cy="1801934"/>
          </a:xfrm>
          <a:prstGeom prst="rect">
            <a:avLst/>
          </a:prstGeom>
        </p:spPr>
      </p:pic>
      <p:sp>
        <p:nvSpPr>
          <p:cNvPr id="9" name="CuadroTexto 8">
            <a:extLst>
              <a:ext uri="{FF2B5EF4-FFF2-40B4-BE49-F238E27FC236}">
                <a16:creationId xmlns:a16="http://schemas.microsoft.com/office/drawing/2014/main" id="{3B2DDFB3-A4B7-D2CB-CFB6-8281B5FBFE39}"/>
              </a:ext>
            </a:extLst>
          </p:cNvPr>
          <p:cNvSpPr txBox="1"/>
          <p:nvPr/>
        </p:nvSpPr>
        <p:spPr>
          <a:xfrm>
            <a:off x="708186" y="3898847"/>
            <a:ext cx="3488947" cy="276999"/>
          </a:xfrm>
          <a:prstGeom prst="rect">
            <a:avLst/>
          </a:prstGeom>
          <a:noFill/>
        </p:spPr>
        <p:txBody>
          <a:bodyPr wrap="square">
            <a:spAutoFit/>
          </a:bodyPr>
          <a:lstStyle/>
          <a:p>
            <a:pPr algn="just"/>
            <a:r>
              <a:rPr lang="en-US" sz="1200" b="1" i="1" dirty="0">
                <a:solidFill>
                  <a:schemeClr val="bg1">
                    <a:lumMod val="25000"/>
                  </a:schemeClr>
                </a:solidFill>
                <a:latin typeface="PT Serif" panose="020A0603040505020204" pitchFamily="18" charset="0"/>
              </a:rPr>
              <a:t>92  Mg of Zn, 30 </a:t>
            </a:r>
            <a:r>
              <a:rPr lang="en-US" sz="1200" i="1" dirty="0">
                <a:solidFill>
                  <a:schemeClr val="bg1">
                    <a:lumMod val="25000"/>
                  </a:schemeClr>
                </a:solidFill>
                <a:latin typeface="PT Serif" panose="020A0603040505020204" pitchFamily="18" charset="0"/>
              </a:rPr>
              <a:t>mg/ml of ZnCl</a:t>
            </a:r>
            <a:r>
              <a:rPr lang="en-US" sz="1200" i="1" baseline="-25000" dirty="0">
                <a:solidFill>
                  <a:schemeClr val="bg1">
                    <a:lumMod val="25000"/>
                  </a:schemeClr>
                </a:solidFill>
                <a:latin typeface="PT Serif" panose="020A0603040505020204" pitchFamily="18" charset="0"/>
              </a:rPr>
              <a:t>2 </a:t>
            </a:r>
            <a:r>
              <a:rPr lang="en-US" sz="1200" i="1" dirty="0">
                <a:solidFill>
                  <a:schemeClr val="bg1">
                    <a:lumMod val="25000"/>
                  </a:schemeClr>
                </a:solidFill>
                <a:latin typeface="PT Serif" panose="020A0603040505020204" pitchFamily="18" charset="0"/>
              </a:rPr>
              <a:t>, 20 h, </a:t>
            </a:r>
            <a:r>
              <a:rPr lang="en-US" sz="1200" b="1" i="1" dirty="0">
                <a:solidFill>
                  <a:schemeClr val="bg1">
                    <a:lumMod val="25000"/>
                  </a:schemeClr>
                </a:solidFill>
                <a:latin typeface="PT Serif" panose="020A0603040505020204" pitchFamily="18" charset="0"/>
              </a:rPr>
              <a:t>6 V</a:t>
            </a:r>
            <a:endParaRPr lang="es-MX" sz="1200" dirty="0">
              <a:solidFill>
                <a:schemeClr val="bg1">
                  <a:lumMod val="25000"/>
                </a:schemeClr>
              </a:solidFill>
              <a:latin typeface="PT Serif" panose="020A0603040505020204" pitchFamily="18" charset="0"/>
            </a:endParaRPr>
          </a:p>
        </p:txBody>
      </p:sp>
      <p:sp>
        <p:nvSpPr>
          <p:cNvPr id="11" name="CuadroTexto 10">
            <a:extLst>
              <a:ext uri="{FF2B5EF4-FFF2-40B4-BE49-F238E27FC236}">
                <a16:creationId xmlns:a16="http://schemas.microsoft.com/office/drawing/2014/main" id="{80EA7CCE-E36E-EB93-ABF7-09CCE6971D8E}"/>
              </a:ext>
            </a:extLst>
          </p:cNvPr>
          <p:cNvSpPr txBox="1"/>
          <p:nvPr/>
        </p:nvSpPr>
        <p:spPr>
          <a:xfrm>
            <a:off x="4807132" y="3898847"/>
            <a:ext cx="3128178" cy="276999"/>
          </a:xfrm>
          <a:prstGeom prst="rect">
            <a:avLst/>
          </a:prstGeom>
          <a:noFill/>
        </p:spPr>
        <p:txBody>
          <a:bodyPr wrap="square">
            <a:spAutoFit/>
          </a:bodyPr>
          <a:lstStyle/>
          <a:p>
            <a:pPr algn="just"/>
            <a:r>
              <a:rPr lang="en-US" sz="1200" b="1" i="1" dirty="0">
                <a:solidFill>
                  <a:schemeClr val="bg1">
                    <a:lumMod val="25000"/>
                  </a:schemeClr>
                </a:solidFill>
                <a:latin typeface="PT Serif" panose="020A0603040505020204" pitchFamily="18" charset="0"/>
              </a:rPr>
              <a:t>86 mg of Zn, 40 </a:t>
            </a:r>
            <a:r>
              <a:rPr lang="en-US" sz="1200" i="1" dirty="0">
                <a:solidFill>
                  <a:schemeClr val="bg1">
                    <a:lumMod val="25000"/>
                  </a:schemeClr>
                </a:solidFill>
                <a:latin typeface="PT Serif" panose="020A0603040505020204" pitchFamily="18" charset="0"/>
              </a:rPr>
              <a:t>mg/ml of ZnCl</a:t>
            </a:r>
            <a:r>
              <a:rPr lang="en-US" sz="1200" i="1" baseline="-25000" dirty="0">
                <a:solidFill>
                  <a:schemeClr val="bg1">
                    <a:lumMod val="25000"/>
                  </a:schemeClr>
                </a:solidFill>
                <a:latin typeface="PT Serif" panose="020A0603040505020204" pitchFamily="18" charset="0"/>
              </a:rPr>
              <a:t>2 </a:t>
            </a:r>
            <a:r>
              <a:rPr lang="en-US" sz="1200" i="1" dirty="0">
                <a:solidFill>
                  <a:schemeClr val="bg1">
                    <a:lumMod val="25000"/>
                  </a:schemeClr>
                </a:solidFill>
                <a:latin typeface="PT Serif" panose="020A0603040505020204" pitchFamily="18" charset="0"/>
              </a:rPr>
              <a:t>, 20 h, </a:t>
            </a:r>
            <a:r>
              <a:rPr lang="en-US" sz="1200" b="1" i="1" dirty="0">
                <a:solidFill>
                  <a:schemeClr val="bg1">
                    <a:lumMod val="25000"/>
                  </a:schemeClr>
                </a:solidFill>
                <a:latin typeface="PT Serif" panose="020A0603040505020204" pitchFamily="18" charset="0"/>
              </a:rPr>
              <a:t>8 mA</a:t>
            </a:r>
            <a:endParaRPr lang="es-MX" sz="1200" dirty="0">
              <a:solidFill>
                <a:schemeClr val="bg1">
                  <a:lumMod val="25000"/>
                </a:schemeClr>
              </a:solidFill>
              <a:latin typeface="PT Serif" panose="020A0603040505020204" pitchFamily="18" charset="0"/>
            </a:endParaRPr>
          </a:p>
        </p:txBody>
      </p:sp>
      <p:sp>
        <p:nvSpPr>
          <p:cNvPr id="5" name="CuadroTexto 4">
            <a:extLst>
              <a:ext uri="{FF2B5EF4-FFF2-40B4-BE49-F238E27FC236}">
                <a16:creationId xmlns:a16="http://schemas.microsoft.com/office/drawing/2014/main" id="{A953D360-FA58-7168-A36B-211E26CFDB5D}"/>
              </a:ext>
            </a:extLst>
          </p:cNvPr>
          <p:cNvSpPr txBox="1"/>
          <p:nvPr/>
        </p:nvSpPr>
        <p:spPr>
          <a:xfrm>
            <a:off x="2483838" y="2173356"/>
            <a:ext cx="503664" cy="307777"/>
          </a:xfrm>
          <a:prstGeom prst="rect">
            <a:avLst/>
          </a:prstGeom>
          <a:solidFill>
            <a:schemeClr val="tx2"/>
          </a:solidFill>
        </p:spPr>
        <p:txBody>
          <a:bodyPr wrap="none" rtlCol="0">
            <a:spAutoFit/>
          </a:bodyPr>
          <a:lstStyle/>
          <a:p>
            <a:r>
              <a:rPr lang="es-ES_tradnl" b="1" dirty="0">
                <a:solidFill>
                  <a:schemeClr val="tx1"/>
                </a:solidFill>
              </a:rPr>
              <a:t>10X</a:t>
            </a:r>
          </a:p>
        </p:txBody>
      </p:sp>
      <p:sp>
        <p:nvSpPr>
          <p:cNvPr id="7" name="CuadroTexto 6">
            <a:extLst>
              <a:ext uri="{FF2B5EF4-FFF2-40B4-BE49-F238E27FC236}">
                <a16:creationId xmlns:a16="http://schemas.microsoft.com/office/drawing/2014/main" id="{FB86B023-8136-ADF7-8E51-00457D5B8182}"/>
              </a:ext>
            </a:extLst>
          </p:cNvPr>
          <p:cNvSpPr txBox="1"/>
          <p:nvPr/>
        </p:nvSpPr>
        <p:spPr>
          <a:xfrm>
            <a:off x="5450205" y="2152336"/>
            <a:ext cx="404278" cy="307777"/>
          </a:xfrm>
          <a:prstGeom prst="rect">
            <a:avLst/>
          </a:prstGeom>
          <a:solidFill>
            <a:schemeClr val="tx2"/>
          </a:solidFill>
        </p:spPr>
        <p:txBody>
          <a:bodyPr wrap="none" rtlCol="0">
            <a:spAutoFit/>
          </a:bodyPr>
          <a:lstStyle/>
          <a:p>
            <a:r>
              <a:rPr lang="es-ES_tradnl" b="1" dirty="0">
                <a:solidFill>
                  <a:schemeClr val="tx1"/>
                </a:solidFill>
              </a:rPr>
              <a:t>6X</a:t>
            </a:r>
          </a:p>
        </p:txBody>
      </p:sp>
    </p:spTree>
    <p:extLst>
      <p:ext uri="{BB962C8B-B14F-4D97-AF65-F5344CB8AC3E}">
        <p14:creationId xmlns:p14="http://schemas.microsoft.com/office/powerpoint/2010/main" val="2910099161"/>
      </p:ext>
    </p:extLst>
  </p:cSld>
  <p:clrMapOvr>
    <a:masterClrMapping/>
  </p:clrMapOvr>
</p:sld>
</file>

<file path=ppt/theme/theme1.xml><?xml version="1.0" encoding="utf-8"?>
<a:theme xmlns:a="http://schemas.openxmlformats.org/drawingml/2006/main" name="Beatrice template">
  <a:themeElements>
    <a:clrScheme name="Custom 347">
      <a:dk1>
        <a:srgbClr val="1D1D1B"/>
      </a:dk1>
      <a:lt1>
        <a:srgbClr val="F3EFEA"/>
      </a:lt1>
      <a:dk2>
        <a:srgbClr val="434343"/>
      </a:dk2>
      <a:lt2>
        <a:srgbClr val="FFFFFF"/>
      </a:lt2>
      <a:accent1>
        <a:srgbClr val="8F7B87"/>
      </a:accent1>
      <a:accent2>
        <a:srgbClr val="A797A1"/>
      </a:accent2>
      <a:accent3>
        <a:srgbClr val="C0B5BC"/>
      </a:accent3>
      <a:accent4>
        <a:srgbClr val="E4DDE1"/>
      </a:accent4>
      <a:accent5>
        <a:srgbClr val="EFECED"/>
      </a:accent5>
      <a:accent6>
        <a:srgbClr val="F3EFEA"/>
      </a:accent6>
      <a:hlink>
        <a:srgbClr val="1D1D1B"/>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6065</TotalTime>
  <Words>1995</Words>
  <Application>Microsoft Office PowerPoint</Application>
  <PresentationFormat>Presentación en pantalla (16:9)</PresentationFormat>
  <Paragraphs>292</Paragraphs>
  <Slides>15</Slides>
  <Notes>15</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15</vt:i4>
      </vt:variant>
    </vt:vector>
  </HeadingPairs>
  <TitlesOfParts>
    <vt:vector size="19" baseType="lpstr">
      <vt:lpstr>PT Serif</vt:lpstr>
      <vt:lpstr>Arial</vt:lpstr>
      <vt:lpstr>Montserrat</vt:lpstr>
      <vt:lpstr>Beatrice template</vt:lpstr>
      <vt:lpstr>Zinc Electrodeposition at Constant Current for Cyclotron Production of Gallium Radioisotopes  Isaac Velázquez Carreón Miguel Ángel Ávila Rodríguez   Unidad de Radiofarmacia-Ciclotrón, División de Investigación, Facultad de Medicina, Universidad Nacional Autónoma de México, Ciudad de México 04510, MEXICO</vt:lpstr>
      <vt:lpstr>Introduction</vt:lpstr>
      <vt:lpstr>Background</vt:lpstr>
      <vt:lpstr>Target optimization</vt:lpstr>
      <vt:lpstr>Objetives</vt:lpstr>
      <vt:lpstr>Materials </vt:lpstr>
      <vt:lpstr>Methods</vt:lpstr>
      <vt:lpstr>Results</vt:lpstr>
      <vt:lpstr>Results</vt:lpstr>
      <vt:lpstr>Results</vt:lpstr>
      <vt:lpstr>Results</vt:lpstr>
      <vt:lpstr>Presentación de PowerPoint</vt:lpstr>
      <vt:lpstr>Results</vt:lpstr>
      <vt:lpstr>Conclusions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Zinc Electrodeposition at Constant Current for Cyclotron Production of Gallium Radioisotopes  Isaac Velázquez Carreón Miguel Angel Ávila Rodríguez</dc:title>
  <dc:creator>Isaac Velazquez</dc:creator>
  <cp:lastModifiedBy>Isaac Velazquez</cp:lastModifiedBy>
  <cp:revision>38</cp:revision>
  <dcterms:modified xsi:type="dcterms:W3CDTF">2022-08-23T21:11:11Z</dcterms:modified>
</cp:coreProperties>
</file>