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96" r:id="rId3"/>
    <p:sldId id="336" r:id="rId4"/>
    <p:sldId id="334" r:id="rId5"/>
    <p:sldId id="330" r:id="rId6"/>
    <p:sldId id="269" r:id="rId7"/>
    <p:sldId id="316" r:id="rId8"/>
    <p:sldId id="273" r:id="rId9"/>
    <p:sldId id="318" r:id="rId10"/>
    <p:sldId id="319" r:id="rId11"/>
    <p:sldId id="320" r:id="rId12"/>
    <p:sldId id="321" r:id="rId13"/>
    <p:sldId id="317" r:id="rId14"/>
    <p:sldId id="322" r:id="rId15"/>
    <p:sldId id="323" r:id="rId16"/>
    <p:sldId id="294" r:id="rId17"/>
    <p:sldId id="276" r:id="rId18"/>
    <p:sldId id="299" r:id="rId19"/>
    <p:sldId id="303" r:id="rId20"/>
    <p:sldId id="326" r:id="rId21"/>
    <p:sldId id="324" r:id="rId22"/>
    <p:sldId id="301" r:id="rId23"/>
    <p:sldId id="279" r:id="rId24"/>
    <p:sldId id="300" r:id="rId25"/>
    <p:sldId id="314" r:id="rId26"/>
    <p:sldId id="280" r:id="rId27"/>
    <p:sldId id="325" r:id="rId28"/>
    <p:sldId id="304" r:id="rId29"/>
    <p:sldId id="307" r:id="rId30"/>
    <p:sldId id="308" r:id="rId31"/>
    <p:sldId id="292" r:id="rId32"/>
    <p:sldId id="327" r:id="rId33"/>
    <p:sldId id="328" r:id="rId34"/>
    <p:sldId id="310" r:id="rId35"/>
    <p:sldId id="288" r:id="rId36"/>
    <p:sldId id="335" r:id="rId37"/>
    <p:sldId id="268" r:id="rId38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25"/>
    <p:restoredTop sz="87696" autoAdjust="0"/>
  </p:normalViewPr>
  <p:slideViewPr>
    <p:cSldViewPr>
      <p:cViewPr varScale="1">
        <p:scale>
          <a:sx n="138" d="100"/>
          <a:sy n="138" d="100"/>
        </p:scale>
        <p:origin x="714" y="12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1.3GHz</c:v>
          </c:tx>
          <c:spPr>
            <a:ln w="9525">
              <a:noFill/>
            </a:ln>
          </c:spPr>
          <c:marker>
            <c:symbol val="none"/>
          </c:marker>
          <c:xVal>
            <c:numRef>
              <c:f>Sheet1!$C$2:$C$1298</c:f>
              <c:numCache>
                <c:formatCode>General</c:formatCode>
                <c:ptCount val="1297"/>
                <c:pt idx="0">
                  <c:v>0</c:v>
                </c:pt>
                <c:pt idx="1">
                  <c:v>1.3888888888888888E-2</c:v>
                </c:pt>
                <c:pt idx="2">
                  <c:v>2.7777777777777776E-2</c:v>
                </c:pt>
                <c:pt idx="3">
                  <c:v>4.1666666666666664E-2</c:v>
                </c:pt>
                <c:pt idx="4">
                  <c:v>5.5555555555555552E-2</c:v>
                </c:pt>
                <c:pt idx="5">
                  <c:v>6.9444444444444448E-2</c:v>
                </c:pt>
                <c:pt idx="6">
                  <c:v>8.3333333333333329E-2</c:v>
                </c:pt>
                <c:pt idx="7">
                  <c:v>9.7222222222222224E-2</c:v>
                </c:pt>
                <c:pt idx="8">
                  <c:v>0.1111111111111111</c:v>
                </c:pt>
                <c:pt idx="9">
                  <c:v>0.125</c:v>
                </c:pt>
                <c:pt idx="10">
                  <c:v>0.1388888888888889</c:v>
                </c:pt>
                <c:pt idx="11">
                  <c:v>0.15277777777777779</c:v>
                </c:pt>
                <c:pt idx="12">
                  <c:v>0.16666666666666666</c:v>
                </c:pt>
                <c:pt idx="13">
                  <c:v>0.18055555555555555</c:v>
                </c:pt>
                <c:pt idx="14">
                  <c:v>0.19444444444444445</c:v>
                </c:pt>
                <c:pt idx="15">
                  <c:v>0.20833333333333334</c:v>
                </c:pt>
                <c:pt idx="16">
                  <c:v>0.22222222222222221</c:v>
                </c:pt>
                <c:pt idx="17">
                  <c:v>0.2361111111111111</c:v>
                </c:pt>
                <c:pt idx="18">
                  <c:v>0.25</c:v>
                </c:pt>
                <c:pt idx="19">
                  <c:v>0.2638888888888889</c:v>
                </c:pt>
                <c:pt idx="20">
                  <c:v>0.27777777777777779</c:v>
                </c:pt>
                <c:pt idx="21">
                  <c:v>0.29166666666666669</c:v>
                </c:pt>
                <c:pt idx="22">
                  <c:v>0.30555555555555558</c:v>
                </c:pt>
                <c:pt idx="23">
                  <c:v>0.31944444444444442</c:v>
                </c:pt>
                <c:pt idx="24">
                  <c:v>0.33333333333333331</c:v>
                </c:pt>
                <c:pt idx="25">
                  <c:v>0.34722222222222221</c:v>
                </c:pt>
                <c:pt idx="26">
                  <c:v>0.3611111111111111</c:v>
                </c:pt>
                <c:pt idx="27">
                  <c:v>0.375</c:v>
                </c:pt>
                <c:pt idx="28">
                  <c:v>0.3888888888888889</c:v>
                </c:pt>
                <c:pt idx="29">
                  <c:v>0.40277777777777779</c:v>
                </c:pt>
                <c:pt idx="30">
                  <c:v>0.41666666666666669</c:v>
                </c:pt>
                <c:pt idx="31">
                  <c:v>0.43055555555555558</c:v>
                </c:pt>
                <c:pt idx="32">
                  <c:v>0.44444444444444442</c:v>
                </c:pt>
                <c:pt idx="33">
                  <c:v>0.45833333333333331</c:v>
                </c:pt>
                <c:pt idx="34">
                  <c:v>0.47222222222222221</c:v>
                </c:pt>
                <c:pt idx="35">
                  <c:v>0.4861111111111111</c:v>
                </c:pt>
                <c:pt idx="36">
                  <c:v>0.5</c:v>
                </c:pt>
                <c:pt idx="37">
                  <c:v>0.51388888888888884</c:v>
                </c:pt>
                <c:pt idx="38">
                  <c:v>0.52777777777777779</c:v>
                </c:pt>
                <c:pt idx="39">
                  <c:v>0.54166666666666663</c:v>
                </c:pt>
                <c:pt idx="40">
                  <c:v>0.55555555555555558</c:v>
                </c:pt>
                <c:pt idx="41">
                  <c:v>0.56944444444444442</c:v>
                </c:pt>
                <c:pt idx="42">
                  <c:v>0.58333333333333337</c:v>
                </c:pt>
                <c:pt idx="43">
                  <c:v>0.59722222222222221</c:v>
                </c:pt>
                <c:pt idx="44">
                  <c:v>0.61111111111111116</c:v>
                </c:pt>
                <c:pt idx="45">
                  <c:v>0.625</c:v>
                </c:pt>
                <c:pt idx="46">
                  <c:v>0.63888888888888884</c:v>
                </c:pt>
                <c:pt idx="47">
                  <c:v>0.65277777777777779</c:v>
                </c:pt>
                <c:pt idx="48">
                  <c:v>0.66666666666666663</c:v>
                </c:pt>
                <c:pt idx="49">
                  <c:v>0.68055555555555558</c:v>
                </c:pt>
                <c:pt idx="50">
                  <c:v>0.69444444444444442</c:v>
                </c:pt>
                <c:pt idx="51">
                  <c:v>0.70833333333333337</c:v>
                </c:pt>
                <c:pt idx="52">
                  <c:v>0.72222222222222221</c:v>
                </c:pt>
                <c:pt idx="53">
                  <c:v>0.73611111111111116</c:v>
                </c:pt>
                <c:pt idx="54">
                  <c:v>0.75</c:v>
                </c:pt>
                <c:pt idx="55">
                  <c:v>0.76388888888888884</c:v>
                </c:pt>
                <c:pt idx="56">
                  <c:v>0.77777777777777779</c:v>
                </c:pt>
                <c:pt idx="57">
                  <c:v>0.79166666666666663</c:v>
                </c:pt>
                <c:pt idx="58">
                  <c:v>0.80555555555555558</c:v>
                </c:pt>
                <c:pt idx="59">
                  <c:v>0.81944444444444442</c:v>
                </c:pt>
                <c:pt idx="60">
                  <c:v>0.83333333333333337</c:v>
                </c:pt>
                <c:pt idx="61">
                  <c:v>0.84722222222222221</c:v>
                </c:pt>
                <c:pt idx="62">
                  <c:v>0.86111111111111116</c:v>
                </c:pt>
                <c:pt idx="63">
                  <c:v>0.875</c:v>
                </c:pt>
                <c:pt idx="64">
                  <c:v>0.88888888888888884</c:v>
                </c:pt>
                <c:pt idx="65">
                  <c:v>0.90277777777777779</c:v>
                </c:pt>
                <c:pt idx="66">
                  <c:v>0.91666666666666663</c:v>
                </c:pt>
                <c:pt idx="67">
                  <c:v>0.93055555555555558</c:v>
                </c:pt>
                <c:pt idx="68">
                  <c:v>0.94444444444444442</c:v>
                </c:pt>
                <c:pt idx="69">
                  <c:v>0.95833333333333337</c:v>
                </c:pt>
                <c:pt idx="70">
                  <c:v>0.97222222222222221</c:v>
                </c:pt>
                <c:pt idx="71">
                  <c:v>0.98611111111111116</c:v>
                </c:pt>
                <c:pt idx="72">
                  <c:v>1</c:v>
                </c:pt>
                <c:pt idx="73">
                  <c:v>1.0138888888888888</c:v>
                </c:pt>
                <c:pt idx="74">
                  <c:v>1.0277777777777777</c:v>
                </c:pt>
                <c:pt idx="75">
                  <c:v>1.0416666666666667</c:v>
                </c:pt>
                <c:pt idx="76">
                  <c:v>1.0555555555555556</c:v>
                </c:pt>
                <c:pt idx="77">
                  <c:v>1.0694444444444444</c:v>
                </c:pt>
                <c:pt idx="78">
                  <c:v>1.0833333333333333</c:v>
                </c:pt>
                <c:pt idx="79">
                  <c:v>1.0972222222222223</c:v>
                </c:pt>
                <c:pt idx="80">
                  <c:v>1.1111111111111112</c:v>
                </c:pt>
                <c:pt idx="81">
                  <c:v>1.125</c:v>
                </c:pt>
                <c:pt idx="82">
                  <c:v>1.1388888888888888</c:v>
                </c:pt>
                <c:pt idx="83">
                  <c:v>1.1527777777777777</c:v>
                </c:pt>
                <c:pt idx="84">
                  <c:v>1.1666666666666667</c:v>
                </c:pt>
                <c:pt idx="85">
                  <c:v>1.1805555555555556</c:v>
                </c:pt>
                <c:pt idx="86">
                  <c:v>1.1944444444444444</c:v>
                </c:pt>
                <c:pt idx="87">
                  <c:v>1.2083333333333333</c:v>
                </c:pt>
                <c:pt idx="88">
                  <c:v>1.2222222222222223</c:v>
                </c:pt>
                <c:pt idx="89">
                  <c:v>1.2361111111111112</c:v>
                </c:pt>
                <c:pt idx="90">
                  <c:v>1.25</c:v>
                </c:pt>
                <c:pt idx="91">
                  <c:v>1.2638888888888888</c:v>
                </c:pt>
                <c:pt idx="92">
                  <c:v>1.2777777777777777</c:v>
                </c:pt>
                <c:pt idx="93">
                  <c:v>1.2916666666666667</c:v>
                </c:pt>
                <c:pt idx="94">
                  <c:v>1.3055555555555556</c:v>
                </c:pt>
                <c:pt idx="95">
                  <c:v>1.3194444444444444</c:v>
                </c:pt>
                <c:pt idx="96">
                  <c:v>1.3333333333333333</c:v>
                </c:pt>
                <c:pt idx="97">
                  <c:v>1.3472222222222223</c:v>
                </c:pt>
                <c:pt idx="98">
                  <c:v>1.3611111111111112</c:v>
                </c:pt>
                <c:pt idx="99">
                  <c:v>1.375</c:v>
                </c:pt>
                <c:pt idx="100">
                  <c:v>1.3888888888888888</c:v>
                </c:pt>
                <c:pt idx="101">
                  <c:v>1.4027777777777777</c:v>
                </c:pt>
                <c:pt idx="102">
                  <c:v>1.4166666666666667</c:v>
                </c:pt>
                <c:pt idx="103">
                  <c:v>1.4305555555555556</c:v>
                </c:pt>
                <c:pt idx="104">
                  <c:v>1.4444444444444444</c:v>
                </c:pt>
                <c:pt idx="105">
                  <c:v>1.4583333333333333</c:v>
                </c:pt>
                <c:pt idx="106">
                  <c:v>1.4722222222222223</c:v>
                </c:pt>
                <c:pt idx="107">
                  <c:v>1.4861111111111112</c:v>
                </c:pt>
                <c:pt idx="108">
                  <c:v>1.5</c:v>
                </c:pt>
                <c:pt idx="109">
                  <c:v>1.5138888888888888</c:v>
                </c:pt>
                <c:pt idx="110">
                  <c:v>1.5277777777777777</c:v>
                </c:pt>
                <c:pt idx="111">
                  <c:v>1.5416666666666667</c:v>
                </c:pt>
                <c:pt idx="112">
                  <c:v>1.5555555555555556</c:v>
                </c:pt>
                <c:pt idx="113">
                  <c:v>1.5694444444444444</c:v>
                </c:pt>
                <c:pt idx="114">
                  <c:v>1.5833333333333333</c:v>
                </c:pt>
                <c:pt idx="115">
                  <c:v>1.5972222222222223</c:v>
                </c:pt>
                <c:pt idx="116">
                  <c:v>1.6111111111111112</c:v>
                </c:pt>
                <c:pt idx="117">
                  <c:v>1.625</c:v>
                </c:pt>
                <c:pt idx="118">
                  <c:v>1.6388888888888888</c:v>
                </c:pt>
                <c:pt idx="119">
                  <c:v>1.6527777777777777</c:v>
                </c:pt>
                <c:pt idx="120">
                  <c:v>1.6666666666666667</c:v>
                </c:pt>
                <c:pt idx="121">
                  <c:v>1.6805555555555556</c:v>
                </c:pt>
                <c:pt idx="122">
                  <c:v>1.6944444444444444</c:v>
                </c:pt>
                <c:pt idx="123">
                  <c:v>1.7083333333333333</c:v>
                </c:pt>
                <c:pt idx="124">
                  <c:v>1.7222222222222223</c:v>
                </c:pt>
                <c:pt idx="125">
                  <c:v>1.7361111111111112</c:v>
                </c:pt>
                <c:pt idx="126">
                  <c:v>1.75</c:v>
                </c:pt>
                <c:pt idx="127">
                  <c:v>1.7638888888888888</c:v>
                </c:pt>
                <c:pt idx="128">
                  <c:v>1.7777777777777777</c:v>
                </c:pt>
                <c:pt idx="129">
                  <c:v>1.7916666666666667</c:v>
                </c:pt>
                <c:pt idx="130">
                  <c:v>1.8055555555555556</c:v>
                </c:pt>
                <c:pt idx="131">
                  <c:v>1.8194444444444444</c:v>
                </c:pt>
                <c:pt idx="132">
                  <c:v>1.8333333333333333</c:v>
                </c:pt>
                <c:pt idx="133">
                  <c:v>1.8472222222222223</c:v>
                </c:pt>
                <c:pt idx="134">
                  <c:v>1.8611111111111112</c:v>
                </c:pt>
                <c:pt idx="135">
                  <c:v>1.875</c:v>
                </c:pt>
                <c:pt idx="136">
                  <c:v>1.8888888888888888</c:v>
                </c:pt>
                <c:pt idx="137">
                  <c:v>1.9027777777777777</c:v>
                </c:pt>
                <c:pt idx="138">
                  <c:v>1.9166666666666667</c:v>
                </c:pt>
                <c:pt idx="139">
                  <c:v>1.9305555555555556</c:v>
                </c:pt>
                <c:pt idx="140">
                  <c:v>1.9444444444444444</c:v>
                </c:pt>
                <c:pt idx="141">
                  <c:v>1.9583333333333333</c:v>
                </c:pt>
                <c:pt idx="142">
                  <c:v>1.9722222222222223</c:v>
                </c:pt>
                <c:pt idx="143">
                  <c:v>1.9861111111111112</c:v>
                </c:pt>
                <c:pt idx="144">
                  <c:v>2</c:v>
                </c:pt>
                <c:pt idx="145">
                  <c:v>2.0138888888888888</c:v>
                </c:pt>
                <c:pt idx="146">
                  <c:v>2.0277777777777777</c:v>
                </c:pt>
                <c:pt idx="147">
                  <c:v>2.0416666666666665</c:v>
                </c:pt>
                <c:pt idx="148">
                  <c:v>2.0555555555555554</c:v>
                </c:pt>
                <c:pt idx="149">
                  <c:v>2.0694444444444446</c:v>
                </c:pt>
                <c:pt idx="150">
                  <c:v>2.0833333333333335</c:v>
                </c:pt>
                <c:pt idx="151">
                  <c:v>2.0972222222222223</c:v>
                </c:pt>
                <c:pt idx="152">
                  <c:v>2.1111111111111112</c:v>
                </c:pt>
                <c:pt idx="153">
                  <c:v>2.125</c:v>
                </c:pt>
                <c:pt idx="154">
                  <c:v>2.1388888888888888</c:v>
                </c:pt>
                <c:pt idx="155">
                  <c:v>2.1527777777777777</c:v>
                </c:pt>
                <c:pt idx="156">
                  <c:v>2.1666666666666665</c:v>
                </c:pt>
                <c:pt idx="157">
                  <c:v>2.1805555555555554</c:v>
                </c:pt>
                <c:pt idx="158">
                  <c:v>2.1944444444444446</c:v>
                </c:pt>
                <c:pt idx="159">
                  <c:v>2.2083333333333335</c:v>
                </c:pt>
                <c:pt idx="160">
                  <c:v>2.2222222222222223</c:v>
                </c:pt>
                <c:pt idx="161">
                  <c:v>2.2361111111111112</c:v>
                </c:pt>
                <c:pt idx="162">
                  <c:v>2.25</c:v>
                </c:pt>
                <c:pt idx="163">
                  <c:v>2.2638888888888888</c:v>
                </c:pt>
                <c:pt idx="164">
                  <c:v>2.2777777777777777</c:v>
                </c:pt>
                <c:pt idx="165">
                  <c:v>2.2916666666666665</c:v>
                </c:pt>
                <c:pt idx="166">
                  <c:v>2.3055555555555554</c:v>
                </c:pt>
                <c:pt idx="167">
                  <c:v>2.3194444444444446</c:v>
                </c:pt>
                <c:pt idx="168">
                  <c:v>2.3333333333333335</c:v>
                </c:pt>
                <c:pt idx="169">
                  <c:v>2.3472222222222223</c:v>
                </c:pt>
                <c:pt idx="170">
                  <c:v>2.3611111111111112</c:v>
                </c:pt>
                <c:pt idx="171">
                  <c:v>2.375</c:v>
                </c:pt>
                <c:pt idx="172">
                  <c:v>2.3888888888888888</c:v>
                </c:pt>
                <c:pt idx="173">
                  <c:v>2.4027777777777777</c:v>
                </c:pt>
                <c:pt idx="174">
                  <c:v>2.4166666666666665</c:v>
                </c:pt>
                <c:pt idx="175">
                  <c:v>2.4305555555555554</c:v>
                </c:pt>
                <c:pt idx="176">
                  <c:v>2.4444444444444446</c:v>
                </c:pt>
                <c:pt idx="177">
                  <c:v>2.4583333333333335</c:v>
                </c:pt>
                <c:pt idx="178">
                  <c:v>2.4722222222222223</c:v>
                </c:pt>
                <c:pt idx="179">
                  <c:v>2.4861111111111112</c:v>
                </c:pt>
                <c:pt idx="180">
                  <c:v>2.5</c:v>
                </c:pt>
                <c:pt idx="181">
                  <c:v>2.5138888888888888</c:v>
                </c:pt>
                <c:pt idx="182">
                  <c:v>2.5277777777777777</c:v>
                </c:pt>
                <c:pt idx="183">
                  <c:v>2.5416666666666665</c:v>
                </c:pt>
                <c:pt idx="184">
                  <c:v>2.5555555555555554</c:v>
                </c:pt>
                <c:pt idx="185">
                  <c:v>2.5694444444444446</c:v>
                </c:pt>
                <c:pt idx="186">
                  <c:v>2.5833333333333335</c:v>
                </c:pt>
                <c:pt idx="187">
                  <c:v>2.5972222222222223</c:v>
                </c:pt>
                <c:pt idx="188">
                  <c:v>2.6111111111111112</c:v>
                </c:pt>
                <c:pt idx="189">
                  <c:v>2.625</c:v>
                </c:pt>
                <c:pt idx="190">
                  <c:v>2.6388888888888888</c:v>
                </c:pt>
                <c:pt idx="191">
                  <c:v>2.6527777777777777</c:v>
                </c:pt>
                <c:pt idx="192">
                  <c:v>2.6666666666666665</c:v>
                </c:pt>
                <c:pt idx="193">
                  <c:v>2.6805555555555554</c:v>
                </c:pt>
                <c:pt idx="194">
                  <c:v>2.6944444444444446</c:v>
                </c:pt>
                <c:pt idx="195">
                  <c:v>2.7083333333333335</c:v>
                </c:pt>
                <c:pt idx="196">
                  <c:v>2.7222222222222223</c:v>
                </c:pt>
                <c:pt idx="197">
                  <c:v>2.7361111111111112</c:v>
                </c:pt>
                <c:pt idx="198">
                  <c:v>2.75</c:v>
                </c:pt>
                <c:pt idx="199">
                  <c:v>2.7638888888888888</c:v>
                </c:pt>
                <c:pt idx="200">
                  <c:v>2.7777777777777777</c:v>
                </c:pt>
                <c:pt idx="201">
                  <c:v>2.7916666666666665</c:v>
                </c:pt>
                <c:pt idx="202">
                  <c:v>2.8055555555555554</c:v>
                </c:pt>
                <c:pt idx="203">
                  <c:v>2.8194444444444446</c:v>
                </c:pt>
                <c:pt idx="204">
                  <c:v>2.8333333333333335</c:v>
                </c:pt>
                <c:pt idx="205">
                  <c:v>2.8472222222222223</c:v>
                </c:pt>
                <c:pt idx="206">
                  <c:v>2.8611111111111112</c:v>
                </c:pt>
                <c:pt idx="207">
                  <c:v>2.875</c:v>
                </c:pt>
                <c:pt idx="208">
                  <c:v>2.8888888888888888</c:v>
                </c:pt>
                <c:pt idx="209">
                  <c:v>2.9027777777777777</c:v>
                </c:pt>
                <c:pt idx="210">
                  <c:v>2.9166666666666665</c:v>
                </c:pt>
                <c:pt idx="211">
                  <c:v>2.9305555555555554</c:v>
                </c:pt>
                <c:pt idx="212">
                  <c:v>2.9444444444444446</c:v>
                </c:pt>
                <c:pt idx="213">
                  <c:v>2.9583333333333335</c:v>
                </c:pt>
                <c:pt idx="214">
                  <c:v>2.9722222222222223</c:v>
                </c:pt>
                <c:pt idx="215">
                  <c:v>2.9861111111111112</c:v>
                </c:pt>
                <c:pt idx="216">
                  <c:v>3</c:v>
                </c:pt>
                <c:pt idx="217">
                  <c:v>3.0138888888888888</c:v>
                </c:pt>
                <c:pt idx="218">
                  <c:v>3.0277777777777777</c:v>
                </c:pt>
                <c:pt idx="219">
                  <c:v>3.0416666666666665</c:v>
                </c:pt>
                <c:pt idx="220">
                  <c:v>3.0555555555555554</c:v>
                </c:pt>
                <c:pt idx="221">
                  <c:v>3.0694444444444446</c:v>
                </c:pt>
                <c:pt idx="222">
                  <c:v>3.0833333333333335</c:v>
                </c:pt>
                <c:pt idx="223">
                  <c:v>3.0972222222222223</c:v>
                </c:pt>
                <c:pt idx="224">
                  <c:v>3.1111111111111112</c:v>
                </c:pt>
                <c:pt idx="225">
                  <c:v>3.125</c:v>
                </c:pt>
                <c:pt idx="226">
                  <c:v>3.1388888888888888</c:v>
                </c:pt>
                <c:pt idx="227">
                  <c:v>3.1527777777777777</c:v>
                </c:pt>
                <c:pt idx="228">
                  <c:v>3.1666666666666665</c:v>
                </c:pt>
                <c:pt idx="229">
                  <c:v>3.1805555555555554</c:v>
                </c:pt>
                <c:pt idx="230">
                  <c:v>3.1944444444444446</c:v>
                </c:pt>
                <c:pt idx="231">
                  <c:v>3.2083333333333335</c:v>
                </c:pt>
                <c:pt idx="232">
                  <c:v>3.2222222222222223</c:v>
                </c:pt>
                <c:pt idx="233">
                  <c:v>3.2361111111111112</c:v>
                </c:pt>
                <c:pt idx="234">
                  <c:v>3.25</c:v>
                </c:pt>
                <c:pt idx="235">
                  <c:v>3.2638888888888888</c:v>
                </c:pt>
                <c:pt idx="236">
                  <c:v>3.2777777777777777</c:v>
                </c:pt>
                <c:pt idx="237">
                  <c:v>3.2916666666666665</c:v>
                </c:pt>
                <c:pt idx="238">
                  <c:v>3.3055555555555554</c:v>
                </c:pt>
                <c:pt idx="239">
                  <c:v>3.3194444444444446</c:v>
                </c:pt>
                <c:pt idx="240">
                  <c:v>3.3333333333333335</c:v>
                </c:pt>
                <c:pt idx="241">
                  <c:v>3.3472222222222223</c:v>
                </c:pt>
                <c:pt idx="242">
                  <c:v>3.3611111111111112</c:v>
                </c:pt>
                <c:pt idx="243">
                  <c:v>3.375</c:v>
                </c:pt>
                <c:pt idx="244">
                  <c:v>3.3888888888888888</c:v>
                </c:pt>
                <c:pt idx="245">
                  <c:v>3.4027777777777777</c:v>
                </c:pt>
                <c:pt idx="246">
                  <c:v>3.4166666666666665</c:v>
                </c:pt>
                <c:pt idx="247">
                  <c:v>3.4305555555555554</c:v>
                </c:pt>
                <c:pt idx="248">
                  <c:v>3.4444444444444446</c:v>
                </c:pt>
                <c:pt idx="249">
                  <c:v>3.4583333333333335</c:v>
                </c:pt>
                <c:pt idx="250">
                  <c:v>3.4722222222222223</c:v>
                </c:pt>
                <c:pt idx="251">
                  <c:v>3.4861111111111112</c:v>
                </c:pt>
                <c:pt idx="252">
                  <c:v>3.5</c:v>
                </c:pt>
                <c:pt idx="253">
                  <c:v>3.5138888888888888</c:v>
                </c:pt>
                <c:pt idx="254">
                  <c:v>3.5277777777777777</c:v>
                </c:pt>
                <c:pt idx="255">
                  <c:v>3.5416666666666665</c:v>
                </c:pt>
                <c:pt idx="256">
                  <c:v>3.5555555555555554</c:v>
                </c:pt>
                <c:pt idx="257">
                  <c:v>3.5694444444444446</c:v>
                </c:pt>
                <c:pt idx="258">
                  <c:v>3.5833333333333335</c:v>
                </c:pt>
                <c:pt idx="259">
                  <c:v>3.5972222222222223</c:v>
                </c:pt>
                <c:pt idx="260">
                  <c:v>3.6111111111111112</c:v>
                </c:pt>
                <c:pt idx="261">
                  <c:v>3.625</c:v>
                </c:pt>
                <c:pt idx="262">
                  <c:v>3.6388888888888888</c:v>
                </c:pt>
                <c:pt idx="263">
                  <c:v>3.6527777777777777</c:v>
                </c:pt>
                <c:pt idx="264">
                  <c:v>3.6666666666666665</c:v>
                </c:pt>
                <c:pt idx="265">
                  <c:v>3.6805555555555554</c:v>
                </c:pt>
                <c:pt idx="266">
                  <c:v>3.6944444444444446</c:v>
                </c:pt>
                <c:pt idx="267">
                  <c:v>3.7083333333333335</c:v>
                </c:pt>
                <c:pt idx="268">
                  <c:v>3.7222222222222223</c:v>
                </c:pt>
                <c:pt idx="269">
                  <c:v>3.7361111111111112</c:v>
                </c:pt>
                <c:pt idx="270">
                  <c:v>3.75</c:v>
                </c:pt>
                <c:pt idx="271">
                  <c:v>3.7638888888888888</c:v>
                </c:pt>
                <c:pt idx="272">
                  <c:v>3.7777777777777777</c:v>
                </c:pt>
                <c:pt idx="273">
                  <c:v>3.7916666666666665</c:v>
                </c:pt>
                <c:pt idx="274">
                  <c:v>3.8055555555555554</c:v>
                </c:pt>
                <c:pt idx="275">
                  <c:v>3.8194444444444446</c:v>
                </c:pt>
                <c:pt idx="276">
                  <c:v>3.8333333333333335</c:v>
                </c:pt>
                <c:pt idx="277">
                  <c:v>3.8472222222222223</c:v>
                </c:pt>
                <c:pt idx="278">
                  <c:v>3.8611111111111112</c:v>
                </c:pt>
                <c:pt idx="279">
                  <c:v>3.875</c:v>
                </c:pt>
                <c:pt idx="280">
                  <c:v>3.8888888888888888</c:v>
                </c:pt>
                <c:pt idx="281">
                  <c:v>3.9027777777777777</c:v>
                </c:pt>
                <c:pt idx="282">
                  <c:v>3.9166666666666665</c:v>
                </c:pt>
                <c:pt idx="283">
                  <c:v>3.9305555555555554</c:v>
                </c:pt>
                <c:pt idx="284">
                  <c:v>3.9444444444444446</c:v>
                </c:pt>
                <c:pt idx="285">
                  <c:v>3.9583333333333335</c:v>
                </c:pt>
                <c:pt idx="286">
                  <c:v>3.9722222222222223</c:v>
                </c:pt>
                <c:pt idx="287">
                  <c:v>3.9861111111111112</c:v>
                </c:pt>
                <c:pt idx="288">
                  <c:v>4</c:v>
                </c:pt>
                <c:pt idx="289">
                  <c:v>4.0138888888888893</c:v>
                </c:pt>
                <c:pt idx="290">
                  <c:v>4.0277777777777777</c:v>
                </c:pt>
                <c:pt idx="291">
                  <c:v>4.041666666666667</c:v>
                </c:pt>
                <c:pt idx="292">
                  <c:v>4.0555555555555554</c:v>
                </c:pt>
                <c:pt idx="293">
                  <c:v>4.0694444444444446</c:v>
                </c:pt>
                <c:pt idx="294">
                  <c:v>4.083333333333333</c:v>
                </c:pt>
                <c:pt idx="295">
                  <c:v>4.0972222222222223</c:v>
                </c:pt>
                <c:pt idx="296">
                  <c:v>4.1111111111111107</c:v>
                </c:pt>
                <c:pt idx="297">
                  <c:v>4.125</c:v>
                </c:pt>
                <c:pt idx="298">
                  <c:v>4.1388888888888893</c:v>
                </c:pt>
                <c:pt idx="299">
                  <c:v>4.1527777777777777</c:v>
                </c:pt>
                <c:pt idx="300">
                  <c:v>4.166666666666667</c:v>
                </c:pt>
                <c:pt idx="301">
                  <c:v>4.1805555555555554</c:v>
                </c:pt>
                <c:pt idx="302">
                  <c:v>4.1944444444444446</c:v>
                </c:pt>
                <c:pt idx="303">
                  <c:v>4.208333333333333</c:v>
                </c:pt>
                <c:pt idx="304">
                  <c:v>4.2222222222222223</c:v>
                </c:pt>
                <c:pt idx="305">
                  <c:v>4.2361111111111107</c:v>
                </c:pt>
                <c:pt idx="306">
                  <c:v>4.25</c:v>
                </c:pt>
                <c:pt idx="307">
                  <c:v>4.2638888888888893</c:v>
                </c:pt>
                <c:pt idx="308">
                  <c:v>4.2777777777777777</c:v>
                </c:pt>
                <c:pt idx="309">
                  <c:v>4.291666666666667</c:v>
                </c:pt>
                <c:pt idx="310">
                  <c:v>4.3055555555555554</c:v>
                </c:pt>
                <c:pt idx="311">
                  <c:v>4.3194444444444446</c:v>
                </c:pt>
                <c:pt idx="312">
                  <c:v>4.333333333333333</c:v>
                </c:pt>
                <c:pt idx="313">
                  <c:v>4.3472222222222223</c:v>
                </c:pt>
                <c:pt idx="314">
                  <c:v>4.3611111111111107</c:v>
                </c:pt>
                <c:pt idx="315">
                  <c:v>4.375</c:v>
                </c:pt>
                <c:pt idx="316">
                  <c:v>4.3888888888888893</c:v>
                </c:pt>
                <c:pt idx="317">
                  <c:v>4.4027777777777777</c:v>
                </c:pt>
                <c:pt idx="318">
                  <c:v>4.416666666666667</c:v>
                </c:pt>
                <c:pt idx="319">
                  <c:v>4.4305555555555554</c:v>
                </c:pt>
                <c:pt idx="320">
                  <c:v>4.4444444444444446</c:v>
                </c:pt>
                <c:pt idx="321">
                  <c:v>4.458333333333333</c:v>
                </c:pt>
                <c:pt idx="322">
                  <c:v>4.4722222222222223</c:v>
                </c:pt>
                <c:pt idx="323">
                  <c:v>4.4861111111111107</c:v>
                </c:pt>
                <c:pt idx="324">
                  <c:v>4.5</c:v>
                </c:pt>
                <c:pt idx="325">
                  <c:v>4.5138888888888893</c:v>
                </c:pt>
                <c:pt idx="326">
                  <c:v>4.5277777777777777</c:v>
                </c:pt>
                <c:pt idx="327">
                  <c:v>4.541666666666667</c:v>
                </c:pt>
                <c:pt idx="328">
                  <c:v>4.5555555555555554</c:v>
                </c:pt>
                <c:pt idx="329">
                  <c:v>4.5694444444444446</c:v>
                </c:pt>
                <c:pt idx="330">
                  <c:v>4.583333333333333</c:v>
                </c:pt>
                <c:pt idx="331">
                  <c:v>4.5972222222222223</c:v>
                </c:pt>
                <c:pt idx="332">
                  <c:v>4.6111111111111107</c:v>
                </c:pt>
                <c:pt idx="333">
                  <c:v>4.625</c:v>
                </c:pt>
                <c:pt idx="334">
                  <c:v>4.6388888888888893</c:v>
                </c:pt>
                <c:pt idx="335">
                  <c:v>4.6527777777777777</c:v>
                </c:pt>
                <c:pt idx="336">
                  <c:v>4.666666666666667</c:v>
                </c:pt>
                <c:pt idx="337">
                  <c:v>4.6805555555555554</c:v>
                </c:pt>
                <c:pt idx="338">
                  <c:v>4.6944444444444446</c:v>
                </c:pt>
                <c:pt idx="339">
                  <c:v>4.708333333333333</c:v>
                </c:pt>
                <c:pt idx="340">
                  <c:v>4.7222222222222223</c:v>
                </c:pt>
                <c:pt idx="341">
                  <c:v>4.7361111111111107</c:v>
                </c:pt>
                <c:pt idx="342">
                  <c:v>4.75</c:v>
                </c:pt>
                <c:pt idx="343">
                  <c:v>4.7638888888888893</c:v>
                </c:pt>
                <c:pt idx="344">
                  <c:v>4.7777777777777777</c:v>
                </c:pt>
                <c:pt idx="345">
                  <c:v>4.791666666666667</c:v>
                </c:pt>
                <c:pt idx="346">
                  <c:v>4.8055555555555554</c:v>
                </c:pt>
                <c:pt idx="347">
                  <c:v>4.8194444444444446</c:v>
                </c:pt>
                <c:pt idx="348">
                  <c:v>4.833333333333333</c:v>
                </c:pt>
                <c:pt idx="349">
                  <c:v>4.8472222222222223</c:v>
                </c:pt>
                <c:pt idx="350">
                  <c:v>4.8611111111111107</c:v>
                </c:pt>
                <c:pt idx="351">
                  <c:v>4.875</c:v>
                </c:pt>
                <c:pt idx="352">
                  <c:v>4.8888888888888893</c:v>
                </c:pt>
                <c:pt idx="353">
                  <c:v>4.9027777777777777</c:v>
                </c:pt>
                <c:pt idx="354">
                  <c:v>4.916666666666667</c:v>
                </c:pt>
                <c:pt idx="355">
                  <c:v>4.9305555555555554</c:v>
                </c:pt>
                <c:pt idx="356">
                  <c:v>4.9444444444444446</c:v>
                </c:pt>
                <c:pt idx="357">
                  <c:v>4.958333333333333</c:v>
                </c:pt>
                <c:pt idx="358">
                  <c:v>4.9722222222222223</c:v>
                </c:pt>
                <c:pt idx="359">
                  <c:v>4.9861111111111107</c:v>
                </c:pt>
                <c:pt idx="360">
                  <c:v>5</c:v>
                </c:pt>
                <c:pt idx="361">
                  <c:v>5.0138888888888893</c:v>
                </c:pt>
                <c:pt idx="362">
                  <c:v>5.0277777777777777</c:v>
                </c:pt>
                <c:pt idx="363">
                  <c:v>5.041666666666667</c:v>
                </c:pt>
                <c:pt idx="364">
                  <c:v>5.0555555555555554</c:v>
                </c:pt>
                <c:pt idx="365">
                  <c:v>5.0694444444444446</c:v>
                </c:pt>
                <c:pt idx="366">
                  <c:v>5.083333333333333</c:v>
                </c:pt>
                <c:pt idx="367">
                  <c:v>5.0972222222222223</c:v>
                </c:pt>
                <c:pt idx="368">
                  <c:v>5.1111111111111107</c:v>
                </c:pt>
                <c:pt idx="369">
                  <c:v>5.125</c:v>
                </c:pt>
                <c:pt idx="370">
                  <c:v>5.1388888888888893</c:v>
                </c:pt>
                <c:pt idx="371">
                  <c:v>5.1527777777777777</c:v>
                </c:pt>
                <c:pt idx="372">
                  <c:v>5.166666666666667</c:v>
                </c:pt>
                <c:pt idx="373">
                  <c:v>5.1805555555555554</c:v>
                </c:pt>
                <c:pt idx="374">
                  <c:v>5.1944444444444446</c:v>
                </c:pt>
                <c:pt idx="375">
                  <c:v>5.208333333333333</c:v>
                </c:pt>
                <c:pt idx="376">
                  <c:v>5.2222222222222223</c:v>
                </c:pt>
                <c:pt idx="377">
                  <c:v>5.2361111111111107</c:v>
                </c:pt>
                <c:pt idx="378">
                  <c:v>5.25</c:v>
                </c:pt>
                <c:pt idx="379">
                  <c:v>5.2638888888888893</c:v>
                </c:pt>
                <c:pt idx="380">
                  <c:v>5.2777777777777777</c:v>
                </c:pt>
                <c:pt idx="381">
                  <c:v>5.291666666666667</c:v>
                </c:pt>
                <c:pt idx="382">
                  <c:v>5.3055555555555554</c:v>
                </c:pt>
                <c:pt idx="383">
                  <c:v>5.3194444444444446</c:v>
                </c:pt>
                <c:pt idx="384">
                  <c:v>5.333333333333333</c:v>
                </c:pt>
                <c:pt idx="385">
                  <c:v>5.3472222222222223</c:v>
                </c:pt>
                <c:pt idx="386">
                  <c:v>5.3611111111111107</c:v>
                </c:pt>
                <c:pt idx="387">
                  <c:v>5.375</c:v>
                </c:pt>
                <c:pt idx="388">
                  <c:v>5.3888888888888893</c:v>
                </c:pt>
                <c:pt idx="389">
                  <c:v>5.4027777777777777</c:v>
                </c:pt>
                <c:pt idx="390">
                  <c:v>5.416666666666667</c:v>
                </c:pt>
                <c:pt idx="391">
                  <c:v>5.4305555555555554</c:v>
                </c:pt>
                <c:pt idx="392">
                  <c:v>5.4444444444444446</c:v>
                </c:pt>
                <c:pt idx="393">
                  <c:v>5.458333333333333</c:v>
                </c:pt>
                <c:pt idx="394">
                  <c:v>5.4722222222222223</c:v>
                </c:pt>
                <c:pt idx="395">
                  <c:v>5.4861111111111107</c:v>
                </c:pt>
                <c:pt idx="396">
                  <c:v>5.5</c:v>
                </c:pt>
                <c:pt idx="397">
                  <c:v>5.5138888888888893</c:v>
                </c:pt>
                <c:pt idx="398">
                  <c:v>5.5277777777777777</c:v>
                </c:pt>
                <c:pt idx="399">
                  <c:v>5.541666666666667</c:v>
                </c:pt>
                <c:pt idx="400">
                  <c:v>5.5555555555555554</c:v>
                </c:pt>
                <c:pt idx="401">
                  <c:v>5.5694444444444446</c:v>
                </c:pt>
                <c:pt idx="402">
                  <c:v>5.583333333333333</c:v>
                </c:pt>
                <c:pt idx="403">
                  <c:v>5.5972222222222223</c:v>
                </c:pt>
                <c:pt idx="404">
                  <c:v>5.6111111111111107</c:v>
                </c:pt>
                <c:pt idx="405">
                  <c:v>5.625</c:v>
                </c:pt>
                <c:pt idx="406">
                  <c:v>5.6388888888888893</c:v>
                </c:pt>
                <c:pt idx="407">
                  <c:v>5.6527777777777777</c:v>
                </c:pt>
                <c:pt idx="408">
                  <c:v>5.666666666666667</c:v>
                </c:pt>
                <c:pt idx="409">
                  <c:v>5.6805555555555554</c:v>
                </c:pt>
                <c:pt idx="410">
                  <c:v>5.6944444444444446</c:v>
                </c:pt>
                <c:pt idx="411">
                  <c:v>5.708333333333333</c:v>
                </c:pt>
                <c:pt idx="412">
                  <c:v>5.7222222222222223</c:v>
                </c:pt>
                <c:pt idx="413">
                  <c:v>5.7361111111111107</c:v>
                </c:pt>
                <c:pt idx="414">
                  <c:v>5.75</c:v>
                </c:pt>
                <c:pt idx="415">
                  <c:v>5.7638888888888893</c:v>
                </c:pt>
                <c:pt idx="416">
                  <c:v>5.7777777777777777</c:v>
                </c:pt>
                <c:pt idx="417">
                  <c:v>5.791666666666667</c:v>
                </c:pt>
                <c:pt idx="418">
                  <c:v>5.8055555555555554</c:v>
                </c:pt>
                <c:pt idx="419">
                  <c:v>5.8194444444444446</c:v>
                </c:pt>
                <c:pt idx="420">
                  <c:v>5.833333333333333</c:v>
                </c:pt>
                <c:pt idx="421">
                  <c:v>5.8472222222222223</c:v>
                </c:pt>
                <c:pt idx="422">
                  <c:v>5.8611111111111107</c:v>
                </c:pt>
                <c:pt idx="423">
                  <c:v>5.875</c:v>
                </c:pt>
                <c:pt idx="424">
                  <c:v>5.8888888888888893</c:v>
                </c:pt>
                <c:pt idx="425">
                  <c:v>5.9027777777777777</c:v>
                </c:pt>
                <c:pt idx="426">
                  <c:v>5.916666666666667</c:v>
                </c:pt>
                <c:pt idx="427">
                  <c:v>5.9305555555555554</c:v>
                </c:pt>
                <c:pt idx="428">
                  <c:v>5.9444444444444446</c:v>
                </c:pt>
                <c:pt idx="429">
                  <c:v>5.958333333333333</c:v>
                </c:pt>
                <c:pt idx="430">
                  <c:v>5.9722222222222223</c:v>
                </c:pt>
                <c:pt idx="431">
                  <c:v>5.9861111111111107</c:v>
                </c:pt>
                <c:pt idx="432">
                  <c:v>6</c:v>
                </c:pt>
                <c:pt idx="433">
                  <c:v>6.0138888888888893</c:v>
                </c:pt>
                <c:pt idx="434">
                  <c:v>6.0277777777777777</c:v>
                </c:pt>
                <c:pt idx="435">
                  <c:v>6.041666666666667</c:v>
                </c:pt>
                <c:pt idx="436">
                  <c:v>6.0555555555555554</c:v>
                </c:pt>
                <c:pt idx="437">
                  <c:v>6.0694444444444446</c:v>
                </c:pt>
                <c:pt idx="438">
                  <c:v>6.083333333333333</c:v>
                </c:pt>
                <c:pt idx="439">
                  <c:v>6.0972222222222223</c:v>
                </c:pt>
                <c:pt idx="440">
                  <c:v>6.1111111111111107</c:v>
                </c:pt>
                <c:pt idx="441">
                  <c:v>6.125</c:v>
                </c:pt>
                <c:pt idx="442">
                  <c:v>6.1388888888888893</c:v>
                </c:pt>
                <c:pt idx="443">
                  <c:v>6.1527777777777777</c:v>
                </c:pt>
                <c:pt idx="444">
                  <c:v>6.166666666666667</c:v>
                </c:pt>
                <c:pt idx="445">
                  <c:v>6.1805555555555554</c:v>
                </c:pt>
                <c:pt idx="446">
                  <c:v>6.1944444444444446</c:v>
                </c:pt>
                <c:pt idx="447">
                  <c:v>6.208333333333333</c:v>
                </c:pt>
                <c:pt idx="448">
                  <c:v>6.2222222222222223</c:v>
                </c:pt>
                <c:pt idx="449">
                  <c:v>6.2361111111111107</c:v>
                </c:pt>
                <c:pt idx="450">
                  <c:v>6.25</c:v>
                </c:pt>
                <c:pt idx="451">
                  <c:v>6.2638888888888893</c:v>
                </c:pt>
                <c:pt idx="452">
                  <c:v>6.2777777777777777</c:v>
                </c:pt>
                <c:pt idx="453">
                  <c:v>6.291666666666667</c:v>
                </c:pt>
                <c:pt idx="454">
                  <c:v>6.3055555555555554</c:v>
                </c:pt>
                <c:pt idx="455">
                  <c:v>6.3194444444444446</c:v>
                </c:pt>
                <c:pt idx="456">
                  <c:v>6.333333333333333</c:v>
                </c:pt>
                <c:pt idx="457">
                  <c:v>6.3472222222222223</c:v>
                </c:pt>
                <c:pt idx="458">
                  <c:v>6.3611111111111107</c:v>
                </c:pt>
                <c:pt idx="459">
                  <c:v>6.375</c:v>
                </c:pt>
                <c:pt idx="460">
                  <c:v>6.3888888888888893</c:v>
                </c:pt>
                <c:pt idx="461">
                  <c:v>6.4027777777777777</c:v>
                </c:pt>
                <c:pt idx="462">
                  <c:v>6.416666666666667</c:v>
                </c:pt>
                <c:pt idx="463">
                  <c:v>6.4305555555555554</c:v>
                </c:pt>
                <c:pt idx="464">
                  <c:v>6.4444444444444446</c:v>
                </c:pt>
                <c:pt idx="465">
                  <c:v>6.458333333333333</c:v>
                </c:pt>
                <c:pt idx="466">
                  <c:v>6.4722222222222223</c:v>
                </c:pt>
                <c:pt idx="467">
                  <c:v>6.4861111111111107</c:v>
                </c:pt>
                <c:pt idx="468">
                  <c:v>6.5</c:v>
                </c:pt>
                <c:pt idx="469">
                  <c:v>6.5138888888888893</c:v>
                </c:pt>
                <c:pt idx="470">
                  <c:v>6.5277777777777777</c:v>
                </c:pt>
                <c:pt idx="471">
                  <c:v>6.541666666666667</c:v>
                </c:pt>
                <c:pt idx="472">
                  <c:v>6.5555555555555554</c:v>
                </c:pt>
                <c:pt idx="473">
                  <c:v>6.5694444444444446</c:v>
                </c:pt>
                <c:pt idx="474">
                  <c:v>6.583333333333333</c:v>
                </c:pt>
                <c:pt idx="475">
                  <c:v>6.5972222222222223</c:v>
                </c:pt>
                <c:pt idx="476">
                  <c:v>6.6111111111111107</c:v>
                </c:pt>
                <c:pt idx="477">
                  <c:v>6.625</c:v>
                </c:pt>
                <c:pt idx="478">
                  <c:v>6.6388888888888893</c:v>
                </c:pt>
                <c:pt idx="479">
                  <c:v>6.6527777777777777</c:v>
                </c:pt>
                <c:pt idx="480">
                  <c:v>6.666666666666667</c:v>
                </c:pt>
                <c:pt idx="481">
                  <c:v>6.6805555555555554</c:v>
                </c:pt>
                <c:pt idx="482">
                  <c:v>6.6944444444444446</c:v>
                </c:pt>
                <c:pt idx="483">
                  <c:v>6.708333333333333</c:v>
                </c:pt>
                <c:pt idx="484">
                  <c:v>6.7222222222222223</c:v>
                </c:pt>
                <c:pt idx="485">
                  <c:v>6.7361111111111107</c:v>
                </c:pt>
                <c:pt idx="486">
                  <c:v>6.75</c:v>
                </c:pt>
                <c:pt idx="487">
                  <c:v>6.7638888888888893</c:v>
                </c:pt>
                <c:pt idx="488">
                  <c:v>6.7777777777777777</c:v>
                </c:pt>
                <c:pt idx="489">
                  <c:v>6.791666666666667</c:v>
                </c:pt>
                <c:pt idx="490">
                  <c:v>6.8055555555555554</c:v>
                </c:pt>
                <c:pt idx="491">
                  <c:v>6.8194444444444446</c:v>
                </c:pt>
                <c:pt idx="492">
                  <c:v>6.833333333333333</c:v>
                </c:pt>
                <c:pt idx="493">
                  <c:v>6.8472222222222223</c:v>
                </c:pt>
                <c:pt idx="494">
                  <c:v>6.8611111111111107</c:v>
                </c:pt>
                <c:pt idx="495">
                  <c:v>6.875</c:v>
                </c:pt>
                <c:pt idx="496">
                  <c:v>6.8888888888888893</c:v>
                </c:pt>
                <c:pt idx="497">
                  <c:v>6.9027777777777777</c:v>
                </c:pt>
                <c:pt idx="498">
                  <c:v>6.916666666666667</c:v>
                </c:pt>
                <c:pt idx="499">
                  <c:v>6.9305555555555554</c:v>
                </c:pt>
                <c:pt idx="500">
                  <c:v>6.9444444444444446</c:v>
                </c:pt>
                <c:pt idx="501">
                  <c:v>6.958333333333333</c:v>
                </c:pt>
                <c:pt idx="502">
                  <c:v>6.9722222222222223</c:v>
                </c:pt>
                <c:pt idx="503">
                  <c:v>6.9861111111111107</c:v>
                </c:pt>
                <c:pt idx="504">
                  <c:v>7</c:v>
                </c:pt>
                <c:pt idx="505">
                  <c:v>7.0138888888888893</c:v>
                </c:pt>
                <c:pt idx="506">
                  <c:v>7.0277777777777777</c:v>
                </c:pt>
                <c:pt idx="507">
                  <c:v>7.041666666666667</c:v>
                </c:pt>
                <c:pt idx="508">
                  <c:v>7.0555555555555554</c:v>
                </c:pt>
                <c:pt idx="509">
                  <c:v>7.0694444444444446</c:v>
                </c:pt>
                <c:pt idx="510">
                  <c:v>7.083333333333333</c:v>
                </c:pt>
                <c:pt idx="511">
                  <c:v>7.0972222222222223</c:v>
                </c:pt>
                <c:pt idx="512">
                  <c:v>7.1111111111111107</c:v>
                </c:pt>
                <c:pt idx="513">
                  <c:v>7.125</c:v>
                </c:pt>
                <c:pt idx="514">
                  <c:v>7.1388888888888893</c:v>
                </c:pt>
                <c:pt idx="515">
                  <c:v>7.1527777777777777</c:v>
                </c:pt>
                <c:pt idx="516">
                  <c:v>7.166666666666667</c:v>
                </c:pt>
                <c:pt idx="517">
                  <c:v>7.1805555555555554</c:v>
                </c:pt>
                <c:pt idx="518">
                  <c:v>7.1944444444444446</c:v>
                </c:pt>
                <c:pt idx="519">
                  <c:v>7.208333333333333</c:v>
                </c:pt>
                <c:pt idx="520">
                  <c:v>7.2222222222222223</c:v>
                </c:pt>
                <c:pt idx="521">
                  <c:v>7.2361111111111107</c:v>
                </c:pt>
                <c:pt idx="522">
                  <c:v>7.25</c:v>
                </c:pt>
                <c:pt idx="523">
                  <c:v>7.2638888888888893</c:v>
                </c:pt>
                <c:pt idx="524">
                  <c:v>7.2777777777777777</c:v>
                </c:pt>
                <c:pt idx="525">
                  <c:v>7.291666666666667</c:v>
                </c:pt>
                <c:pt idx="526">
                  <c:v>7.3055555555555554</c:v>
                </c:pt>
                <c:pt idx="527">
                  <c:v>7.3194444444444446</c:v>
                </c:pt>
                <c:pt idx="528">
                  <c:v>7.333333333333333</c:v>
                </c:pt>
                <c:pt idx="529">
                  <c:v>7.3472222222222223</c:v>
                </c:pt>
                <c:pt idx="530">
                  <c:v>7.3611111111111107</c:v>
                </c:pt>
                <c:pt idx="531">
                  <c:v>7.375</c:v>
                </c:pt>
                <c:pt idx="532">
                  <c:v>7.3888888888888893</c:v>
                </c:pt>
                <c:pt idx="533">
                  <c:v>7.4027777777777777</c:v>
                </c:pt>
                <c:pt idx="534">
                  <c:v>7.416666666666667</c:v>
                </c:pt>
                <c:pt idx="535">
                  <c:v>7.4305555555555554</c:v>
                </c:pt>
                <c:pt idx="536">
                  <c:v>7.4444444444444446</c:v>
                </c:pt>
                <c:pt idx="537">
                  <c:v>7.458333333333333</c:v>
                </c:pt>
                <c:pt idx="538">
                  <c:v>7.4722222222222223</c:v>
                </c:pt>
                <c:pt idx="539">
                  <c:v>7.4861111111111107</c:v>
                </c:pt>
                <c:pt idx="540">
                  <c:v>7.5</c:v>
                </c:pt>
                <c:pt idx="541">
                  <c:v>7.5138888888888893</c:v>
                </c:pt>
                <c:pt idx="542">
                  <c:v>7.5277777777777777</c:v>
                </c:pt>
                <c:pt idx="543">
                  <c:v>7.541666666666667</c:v>
                </c:pt>
                <c:pt idx="544">
                  <c:v>7.5555555555555554</c:v>
                </c:pt>
                <c:pt idx="545">
                  <c:v>7.5694444444444446</c:v>
                </c:pt>
                <c:pt idx="546">
                  <c:v>7.583333333333333</c:v>
                </c:pt>
                <c:pt idx="547">
                  <c:v>7.5972222222222223</c:v>
                </c:pt>
                <c:pt idx="548">
                  <c:v>7.6111111111111107</c:v>
                </c:pt>
                <c:pt idx="549">
                  <c:v>7.625</c:v>
                </c:pt>
                <c:pt idx="550">
                  <c:v>7.6388888888888893</c:v>
                </c:pt>
                <c:pt idx="551">
                  <c:v>7.6527777777777777</c:v>
                </c:pt>
                <c:pt idx="552">
                  <c:v>7.666666666666667</c:v>
                </c:pt>
                <c:pt idx="553">
                  <c:v>7.6805555555555554</c:v>
                </c:pt>
                <c:pt idx="554">
                  <c:v>7.6944444444444446</c:v>
                </c:pt>
                <c:pt idx="555">
                  <c:v>7.708333333333333</c:v>
                </c:pt>
                <c:pt idx="556">
                  <c:v>7.7222222222222223</c:v>
                </c:pt>
                <c:pt idx="557">
                  <c:v>7.7361111111111107</c:v>
                </c:pt>
                <c:pt idx="558">
                  <c:v>7.75</c:v>
                </c:pt>
                <c:pt idx="559">
                  <c:v>7.7638888888888893</c:v>
                </c:pt>
                <c:pt idx="560">
                  <c:v>7.7777777777777777</c:v>
                </c:pt>
                <c:pt idx="561">
                  <c:v>7.791666666666667</c:v>
                </c:pt>
                <c:pt idx="562">
                  <c:v>7.8055555555555554</c:v>
                </c:pt>
                <c:pt idx="563">
                  <c:v>7.8194444444444446</c:v>
                </c:pt>
                <c:pt idx="564">
                  <c:v>7.833333333333333</c:v>
                </c:pt>
                <c:pt idx="565">
                  <c:v>7.8472222222222223</c:v>
                </c:pt>
                <c:pt idx="566">
                  <c:v>7.8611111111111107</c:v>
                </c:pt>
                <c:pt idx="567">
                  <c:v>7.875</c:v>
                </c:pt>
                <c:pt idx="568">
                  <c:v>7.8888888888888893</c:v>
                </c:pt>
                <c:pt idx="569">
                  <c:v>7.9027777777777777</c:v>
                </c:pt>
                <c:pt idx="570">
                  <c:v>7.916666666666667</c:v>
                </c:pt>
                <c:pt idx="571">
                  <c:v>7.9305555555555554</c:v>
                </c:pt>
                <c:pt idx="572">
                  <c:v>7.9444444444444446</c:v>
                </c:pt>
                <c:pt idx="573">
                  <c:v>7.958333333333333</c:v>
                </c:pt>
                <c:pt idx="574">
                  <c:v>7.9722222222222223</c:v>
                </c:pt>
                <c:pt idx="575">
                  <c:v>7.9861111111111107</c:v>
                </c:pt>
                <c:pt idx="576">
                  <c:v>8</c:v>
                </c:pt>
                <c:pt idx="577">
                  <c:v>8.0138888888888893</c:v>
                </c:pt>
                <c:pt idx="578">
                  <c:v>8.0277777777777786</c:v>
                </c:pt>
                <c:pt idx="579">
                  <c:v>8.0416666666666661</c:v>
                </c:pt>
                <c:pt idx="580">
                  <c:v>8.0555555555555554</c:v>
                </c:pt>
                <c:pt idx="581">
                  <c:v>8.0694444444444446</c:v>
                </c:pt>
                <c:pt idx="582">
                  <c:v>8.0833333333333339</c:v>
                </c:pt>
                <c:pt idx="583">
                  <c:v>8.0972222222222214</c:v>
                </c:pt>
                <c:pt idx="584">
                  <c:v>8.1111111111111107</c:v>
                </c:pt>
                <c:pt idx="585">
                  <c:v>8.125</c:v>
                </c:pt>
                <c:pt idx="586">
                  <c:v>8.1388888888888893</c:v>
                </c:pt>
                <c:pt idx="587">
                  <c:v>8.1527777777777786</c:v>
                </c:pt>
                <c:pt idx="588">
                  <c:v>8.1666666666666661</c:v>
                </c:pt>
                <c:pt idx="589">
                  <c:v>8.1805555555555554</c:v>
                </c:pt>
                <c:pt idx="590">
                  <c:v>8.1944444444444446</c:v>
                </c:pt>
                <c:pt idx="591">
                  <c:v>8.2083333333333339</c:v>
                </c:pt>
                <c:pt idx="592">
                  <c:v>8.2222222222222214</c:v>
                </c:pt>
                <c:pt idx="593">
                  <c:v>8.2361111111111107</c:v>
                </c:pt>
                <c:pt idx="594">
                  <c:v>8.25</c:v>
                </c:pt>
                <c:pt idx="595">
                  <c:v>8.2638888888888893</c:v>
                </c:pt>
                <c:pt idx="596">
                  <c:v>8.2777777777777786</c:v>
                </c:pt>
                <c:pt idx="597">
                  <c:v>8.2916666666666661</c:v>
                </c:pt>
                <c:pt idx="598">
                  <c:v>8.3055555555555554</c:v>
                </c:pt>
                <c:pt idx="599">
                  <c:v>8.3194444444444446</c:v>
                </c:pt>
                <c:pt idx="600">
                  <c:v>8.3333333333333339</c:v>
                </c:pt>
                <c:pt idx="601">
                  <c:v>8.3472222222222214</c:v>
                </c:pt>
                <c:pt idx="602">
                  <c:v>8.3611111111111107</c:v>
                </c:pt>
                <c:pt idx="603">
                  <c:v>8.375</c:v>
                </c:pt>
                <c:pt idx="604">
                  <c:v>8.3888888888888893</c:v>
                </c:pt>
                <c:pt idx="605">
                  <c:v>8.4027777777777786</c:v>
                </c:pt>
                <c:pt idx="606">
                  <c:v>8.4166666666666661</c:v>
                </c:pt>
                <c:pt idx="607">
                  <c:v>8.4305555555555554</c:v>
                </c:pt>
                <c:pt idx="608">
                  <c:v>8.4444444444444446</c:v>
                </c:pt>
                <c:pt idx="609">
                  <c:v>8.4583333333333339</c:v>
                </c:pt>
                <c:pt idx="610">
                  <c:v>8.4722222222222214</c:v>
                </c:pt>
                <c:pt idx="611">
                  <c:v>8.4861111111111107</c:v>
                </c:pt>
                <c:pt idx="612">
                  <c:v>8.5</c:v>
                </c:pt>
                <c:pt idx="613">
                  <c:v>8.5138888888888893</c:v>
                </c:pt>
                <c:pt idx="614">
                  <c:v>8.5277777777777786</c:v>
                </c:pt>
                <c:pt idx="615">
                  <c:v>8.5416666666666661</c:v>
                </c:pt>
                <c:pt idx="616">
                  <c:v>8.5555555555555554</c:v>
                </c:pt>
                <c:pt idx="617">
                  <c:v>8.5694444444444446</c:v>
                </c:pt>
                <c:pt idx="618">
                  <c:v>8.5833333333333339</c:v>
                </c:pt>
                <c:pt idx="619">
                  <c:v>8.5972222222222214</c:v>
                </c:pt>
                <c:pt idx="620">
                  <c:v>8.6111111111111107</c:v>
                </c:pt>
                <c:pt idx="621">
                  <c:v>8.625</c:v>
                </c:pt>
                <c:pt idx="622">
                  <c:v>8.6388888888888893</c:v>
                </c:pt>
                <c:pt idx="623">
                  <c:v>8.6527777777777786</c:v>
                </c:pt>
                <c:pt idx="624">
                  <c:v>8.6666666666666661</c:v>
                </c:pt>
                <c:pt idx="625">
                  <c:v>8.6805555555555554</c:v>
                </c:pt>
                <c:pt idx="626">
                  <c:v>8.6944444444444446</c:v>
                </c:pt>
                <c:pt idx="627">
                  <c:v>8.7083333333333339</c:v>
                </c:pt>
                <c:pt idx="628">
                  <c:v>8.7222222222222214</c:v>
                </c:pt>
                <c:pt idx="629">
                  <c:v>8.7361111111111107</c:v>
                </c:pt>
                <c:pt idx="630">
                  <c:v>8.75</c:v>
                </c:pt>
                <c:pt idx="631">
                  <c:v>8.7638888888888893</c:v>
                </c:pt>
                <c:pt idx="632">
                  <c:v>8.7777777777777786</c:v>
                </c:pt>
                <c:pt idx="633">
                  <c:v>8.7916666666666661</c:v>
                </c:pt>
                <c:pt idx="634">
                  <c:v>8.8055555555555554</c:v>
                </c:pt>
                <c:pt idx="635">
                  <c:v>8.8194444444444446</c:v>
                </c:pt>
                <c:pt idx="636">
                  <c:v>8.8333333333333339</c:v>
                </c:pt>
                <c:pt idx="637">
                  <c:v>8.8472222222222214</c:v>
                </c:pt>
                <c:pt idx="638">
                  <c:v>8.8611111111111107</c:v>
                </c:pt>
                <c:pt idx="639">
                  <c:v>8.875</c:v>
                </c:pt>
                <c:pt idx="640">
                  <c:v>8.8888888888888893</c:v>
                </c:pt>
                <c:pt idx="641">
                  <c:v>8.9027777777777786</c:v>
                </c:pt>
                <c:pt idx="642">
                  <c:v>8.9166666666666661</c:v>
                </c:pt>
                <c:pt idx="643">
                  <c:v>8.9305555555555554</c:v>
                </c:pt>
                <c:pt idx="644">
                  <c:v>8.9444444444444446</c:v>
                </c:pt>
                <c:pt idx="645">
                  <c:v>8.9583333333333339</c:v>
                </c:pt>
                <c:pt idx="646">
                  <c:v>8.9722222222222214</c:v>
                </c:pt>
                <c:pt idx="647">
                  <c:v>8.9861111111111107</c:v>
                </c:pt>
                <c:pt idx="648">
                  <c:v>9</c:v>
                </c:pt>
                <c:pt idx="649">
                  <c:v>9.0138888888888893</c:v>
                </c:pt>
                <c:pt idx="650">
                  <c:v>9.0277777777777786</c:v>
                </c:pt>
                <c:pt idx="651">
                  <c:v>9.0416666666666661</c:v>
                </c:pt>
                <c:pt idx="652">
                  <c:v>9.0555555555555554</c:v>
                </c:pt>
                <c:pt idx="653">
                  <c:v>9.0694444444444446</c:v>
                </c:pt>
                <c:pt idx="654">
                  <c:v>9.0833333333333339</c:v>
                </c:pt>
                <c:pt idx="655">
                  <c:v>9.0972222222222214</c:v>
                </c:pt>
                <c:pt idx="656">
                  <c:v>9.1111111111111107</c:v>
                </c:pt>
                <c:pt idx="657">
                  <c:v>9.125</c:v>
                </c:pt>
                <c:pt idx="658">
                  <c:v>9.1388888888888893</c:v>
                </c:pt>
                <c:pt idx="659">
                  <c:v>9.1527777777777786</c:v>
                </c:pt>
                <c:pt idx="660">
                  <c:v>9.1666666666666661</c:v>
                </c:pt>
                <c:pt idx="661">
                  <c:v>9.1805555555555554</c:v>
                </c:pt>
                <c:pt idx="662">
                  <c:v>9.1944444444444446</c:v>
                </c:pt>
                <c:pt idx="663">
                  <c:v>9.2083333333333339</c:v>
                </c:pt>
                <c:pt idx="664">
                  <c:v>9.2222222222222214</c:v>
                </c:pt>
                <c:pt idx="665">
                  <c:v>9.2361111111111107</c:v>
                </c:pt>
                <c:pt idx="666">
                  <c:v>9.25</c:v>
                </c:pt>
                <c:pt idx="667">
                  <c:v>9.2638888888888893</c:v>
                </c:pt>
                <c:pt idx="668">
                  <c:v>9.2777777777777786</c:v>
                </c:pt>
                <c:pt idx="669">
                  <c:v>9.2916666666666661</c:v>
                </c:pt>
                <c:pt idx="670">
                  <c:v>9.3055555555555554</c:v>
                </c:pt>
                <c:pt idx="671">
                  <c:v>9.3194444444444446</c:v>
                </c:pt>
                <c:pt idx="672">
                  <c:v>9.3333333333333339</c:v>
                </c:pt>
                <c:pt idx="673">
                  <c:v>9.3472222222222214</c:v>
                </c:pt>
                <c:pt idx="674">
                  <c:v>9.3611111111111107</c:v>
                </c:pt>
                <c:pt idx="675">
                  <c:v>9.375</c:v>
                </c:pt>
                <c:pt idx="676">
                  <c:v>9.3888888888888893</c:v>
                </c:pt>
                <c:pt idx="677">
                  <c:v>9.4027777777777786</c:v>
                </c:pt>
                <c:pt idx="678">
                  <c:v>9.4166666666666661</c:v>
                </c:pt>
                <c:pt idx="679">
                  <c:v>9.4305555555555554</c:v>
                </c:pt>
                <c:pt idx="680">
                  <c:v>9.4444444444444446</c:v>
                </c:pt>
                <c:pt idx="681">
                  <c:v>9.4583333333333339</c:v>
                </c:pt>
                <c:pt idx="682">
                  <c:v>9.4722222222222214</c:v>
                </c:pt>
                <c:pt idx="683">
                  <c:v>9.4861111111111107</c:v>
                </c:pt>
                <c:pt idx="684">
                  <c:v>9.5</c:v>
                </c:pt>
                <c:pt idx="685">
                  <c:v>9.5138888888888893</c:v>
                </c:pt>
                <c:pt idx="686">
                  <c:v>9.5277777777777786</c:v>
                </c:pt>
                <c:pt idx="687">
                  <c:v>9.5416666666666661</c:v>
                </c:pt>
                <c:pt idx="688">
                  <c:v>9.5555555555555554</c:v>
                </c:pt>
                <c:pt idx="689">
                  <c:v>9.5694444444444446</c:v>
                </c:pt>
                <c:pt idx="690">
                  <c:v>9.5833333333333339</c:v>
                </c:pt>
                <c:pt idx="691">
                  <c:v>9.5972222222222214</c:v>
                </c:pt>
                <c:pt idx="692">
                  <c:v>9.6111111111111107</c:v>
                </c:pt>
                <c:pt idx="693">
                  <c:v>9.625</c:v>
                </c:pt>
                <c:pt idx="694">
                  <c:v>9.6388888888888893</c:v>
                </c:pt>
                <c:pt idx="695">
                  <c:v>9.6527777777777786</c:v>
                </c:pt>
                <c:pt idx="696">
                  <c:v>9.6666666666666661</c:v>
                </c:pt>
                <c:pt idx="697">
                  <c:v>9.6805555555555554</c:v>
                </c:pt>
                <c:pt idx="698">
                  <c:v>9.6944444444444446</c:v>
                </c:pt>
                <c:pt idx="699">
                  <c:v>9.7083333333333339</c:v>
                </c:pt>
                <c:pt idx="700">
                  <c:v>9.7222222222222214</c:v>
                </c:pt>
                <c:pt idx="701">
                  <c:v>9.7361111111111107</c:v>
                </c:pt>
                <c:pt idx="702">
                  <c:v>9.75</c:v>
                </c:pt>
                <c:pt idx="703">
                  <c:v>9.7638888888888893</c:v>
                </c:pt>
                <c:pt idx="704">
                  <c:v>9.7777777777777786</c:v>
                </c:pt>
                <c:pt idx="705">
                  <c:v>9.7916666666666661</c:v>
                </c:pt>
                <c:pt idx="706">
                  <c:v>9.8055555555555554</c:v>
                </c:pt>
                <c:pt idx="707">
                  <c:v>9.8194444444444446</c:v>
                </c:pt>
                <c:pt idx="708">
                  <c:v>9.8333333333333339</c:v>
                </c:pt>
                <c:pt idx="709">
                  <c:v>9.8472222222222214</c:v>
                </c:pt>
                <c:pt idx="710">
                  <c:v>9.8611111111111107</c:v>
                </c:pt>
                <c:pt idx="711">
                  <c:v>9.875</c:v>
                </c:pt>
                <c:pt idx="712">
                  <c:v>9.8888888888888893</c:v>
                </c:pt>
                <c:pt idx="713">
                  <c:v>9.9027777777777786</c:v>
                </c:pt>
                <c:pt idx="714">
                  <c:v>9.9166666666666661</c:v>
                </c:pt>
                <c:pt idx="715">
                  <c:v>9.9305555555555554</c:v>
                </c:pt>
                <c:pt idx="716">
                  <c:v>9.9444444444444446</c:v>
                </c:pt>
                <c:pt idx="717">
                  <c:v>9.9583333333333339</c:v>
                </c:pt>
                <c:pt idx="718">
                  <c:v>9.9722222222222214</c:v>
                </c:pt>
                <c:pt idx="719">
                  <c:v>9.9861111111111107</c:v>
                </c:pt>
                <c:pt idx="720">
                  <c:v>10</c:v>
                </c:pt>
                <c:pt idx="721">
                  <c:v>10.013888888888889</c:v>
                </c:pt>
                <c:pt idx="722">
                  <c:v>10.027777777777779</c:v>
                </c:pt>
                <c:pt idx="723">
                  <c:v>10.041666666666666</c:v>
                </c:pt>
                <c:pt idx="724">
                  <c:v>10.055555555555555</c:v>
                </c:pt>
                <c:pt idx="725">
                  <c:v>10.069444444444445</c:v>
                </c:pt>
                <c:pt idx="726">
                  <c:v>10.083333333333334</c:v>
                </c:pt>
                <c:pt idx="727">
                  <c:v>10.097222222222221</c:v>
                </c:pt>
                <c:pt idx="728">
                  <c:v>10.111111111111111</c:v>
                </c:pt>
                <c:pt idx="729">
                  <c:v>10.125</c:v>
                </c:pt>
                <c:pt idx="730">
                  <c:v>10.138888888888889</c:v>
                </c:pt>
                <c:pt idx="731">
                  <c:v>10.152777777777779</c:v>
                </c:pt>
                <c:pt idx="732">
                  <c:v>10.166666666666666</c:v>
                </c:pt>
                <c:pt idx="733">
                  <c:v>10.180555555555555</c:v>
                </c:pt>
                <c:pt idx="734">
                  <c:v>10.194444444444445</c:v>
                </c:pt>
                <c:pt idx="735">
                  <c:v>10.208333333333334</c:v>
                </c:pt>
                <c:pt idx="736">
                  <c:v>10.222222222222221</c:v>
                </c:pt>
                <c:pt idx="737">
                  <c:v>10.236111111111111</c:v>
                </c:pt>
                <c:pt idx="738">
                  <c:v>10.25</c:v>
                </c:pt>
                <c:pt idx="739">
                  <c:v>10.263888888888889</c:v>
                </c:pt>
                <c:pt idx="740">
                  <c:v>10.277777777777779</c:v>
                </c:pt>
                <c:pt idx="741">
                  <c:v>10.291666666666666</c:v>
                </c:pt>
                <c:pt idx="742">
                  <c:v>10.305555555555555</c:v>
                </c:pt>
                <c:pt idx="743">
                  <c:v>10.319444444444445</c:v>
                </c:pt>
                <c:pt idx="744">
                  <c:v>10.333333333333334</c:v>
                </c:pt>
                <c:pt idx="745">
                  <c:v>10.347222222222221</c:v>
                </c:pt>
                <c:pt idx="746">
                  <c:v>10.361111111111111</c:v>
                </c:pt>
                <c:pt idx="747">
                  <c:v>10.375</c:v>
                </c:pt>
                <c:pt idx="748">
                  <c:v>10.388888888888889</c:v>
                </c:pt>
                <c:pt idx="749">
                  <c:v>10.402777777777779</c:v>
                </c:pt>
                <c:pt idx="750">
                  <c:v>10.416666666666666</c:v>
                </c:pt>
                <c:pt idx="751">
                  <c:v>10.430555555555555</c:v>
                </c:pt>
                <c:pt idx="752">
                  <c:v>10.444444444444445</c:v>
                </c:pt>
                <c:pt idx="753">
                  <c:v>10.458333333333334</c:v>
                </c:pt>
                <c:pt idx="754">
                  <c:v>10.472222222222221</c:v>
                </c:pt>
                <c:pt idx="755">
                  <c:v>10.486111111111111</c:v>
                </c:pt>
                <c:pt idx="756">
                  <c:v>10.5</c:v>
                </c:pt>
                <c:pt idx="757">
                  <c:v>10.513888888888889</c:v>
                </c:pt>
                <c:pt idx="758">
                  <c:v>10.527777777777779</c:v>
                </c:pt>
                <c:pt idx="759">
                  <c:v>10.541666666666666</c:v>
                </c:pt>
                <c:pt idx="760">
                  <c:v>10.555555555555555</c:v>
                </c:pt>
                <c:pt idx="761">
                  <c:v>10.569444444444445</c:v>
                </c:pt>
                <c:pt idx="762">
                  <c:v>10.583333333333334</c:v>
                </c:pt>
                <c:pt idx="763">
                  <c:v>10.597222222222221</c:v>
                </c:pt>
                <c:pt idx="764">
                  <c:v>10.611111111111111</c:v>
                </c:pt>
                <c:pt idx="765">
                  <c:v>10.625</c:v>
                </c:pt>
                <c:pt idx="766">
                  <c:v>10.638888888888889</c:v>
                </c:pt>
                <c:pt idx="767">
                  <c:v>10.652777777777779</c:v>
                </c:pt>
                <c:pt idx="768">
                  <c:v>10.666666666666666</c:v>
                </c:pt>
                <c:pt idx="769">
                  <c:v>10.680555555555555</c:v>
                </c:pt>
                <c:pt idx="770">
                  <c:v>10.694444444444445</c:v>
                </c:pt>
                <c:pt idx="771">
                  <c:v>10.708333333333334</c:v>
                </c:pt>
                <c:pt idx="772">
                  <c:v>10.722222222222221</c:v>
                </c:pt>
                <c:pt idx="773">
                  <c:v>10.736111111111111</c:v>
                </c:pt>
                <c:pt idx="774">
                  <c:v>10.75</c:v>
                </c:pt>
                <c:pt idx="775">
                  <c:v>10.763888888888889</c:v>
                </c:pt>
                <c:pt idx="776">
                  <c:v>10.777777777777779</c:v>
                </c:pt>
                <c:pt idx="777">
                  <c:v>10.791666666666666</c:v>
                </c:pt>
                <c:pt idx="778">
                  <c:v>10.805555555555555</c:v>
                </c:pt>
                <c:pt idx="779">
                  <c:v>10.819444444444445</c:v>
                </c:pt>
                <c:pt idx="780">
                  <c:v>10.833333333333334</c:v>
                </c:pt>
                <c:pt idx="781">
                  <c:v>10.847222222222221</c:v>
                </c:pt>
                <c:pt idx="782">
                  <c:v>10.861111111111111</c:v>
                </c:pt>
                <c:pt idx="783">
                  <c:v>10.875</c:v>
                </c:pt>
                <c:pt idx="784">
                  <c:v>10.888888888888889</c:v>
                </c:pt>
                <c:pt idx="785">
                  <c:v>10.902777777777779</c:v>
                </c:pt>
                <c:pt idx="786">
                  <c:v>10.916666666666666</c:v>
                </c:pt>
                <c:pt idx="787">
                  <c:v>10.930555555555555</c:v>
                </c:pt>
                <c:pt idx="788">
                  <c:v>10.944444444444445</c:v>
                </c:pt>
                <c:pt idx="789">
                  <c:v>10.958333333333334</c:v>
                </c:pt>
                <c:pt idx="790">
                  <c:v>10.972222222222221</c:v>
                </c:pt>
                <c:pt idx="791">
                  <c:v>10.986111111111111</c:v>
                </c:pt>
                <c:pt idx="792">
                  <c:v>11</c:v>
                </c:pt>
                <c:pt idx="793">
                  <c:v>11.013888888888889</c:v>
                </c:pt>
                <c:pt idx="794">
                  <c:v>11.027777777777779</c:v>
                </c:pt>
                <c:pt idx="795">
                  <c:v>11.041666666666666</c:v>
                </c:pt>
                <c:pt idx="796">
                  <c:v>11.055555555555555</c:v>
                </c:pt>
                <c:pt idx="797">
                  <c:v>11.069444444444445</c:v>
                </c:pt>
                <c:pt idx="798">
                  <c:v>11.083333333333334</c:v>
                </c:pt>
                <c:pt idx="799">
                  <c:v>11.097222222222221</c:v>
                </c:pt>
                <c:pt idx="800">
                  <c:v>11.111111111111111</c:v>
                </c:pt>
                <c:pt idx="801">
                  <c:v>11.125</c:v>
                </c:pt>
                <c:pt idx="802">
                  <c:v>11.138888888888889</c:v>
                </c:pt>
                <c:pt idx="803">
                  <c:v>11.152777777777779</c:v>
                </c:pt>
                <c:pt idx="804">
                  <c:v>11.166666666666666</c:v>
                </c:pt>
                <c:pt idx="805">
                  <c:v>11.180555555555555</c:v>
                </c:pt>
                <c:pt idx="806">
                  <c:v>11.194444444444445</c:v>
                </c:pt>
                <c:pt idx="807">
                  <c:v>11.208333333333334</c:v>
                </c:pt>
                <c:pt idx="808">
                  <c:v>11.222222222222221</c:v>
                </c:pt>
                <c:pt idx="809">
                  <c:v>11.236111111111111</c:v>
                </c:pt>
                <c:pt idx="810">
                  <c:v>11.25</c:v>
                </c:pt>
                <c:pt idx="811">
                  <c:v>11.263888888888889</c:v>
                </c:pt>
                <c:pt idx="812">
                  <c:v>11.277777777777779</c:v>
                </c:pt>
                <c:pt idx="813">
                  <c:v>11.291666666666666</c:v>
                </c:pt>
                <c:pt idx="814">
                  <c:v>11.305555555555555</c:v>
                </c:pt>
                <c:pt idx="815">
                  <c:v>11.319444444444445</c:v>
                </c:pt>
                <c:pt idx="816">
                  <c:v>11.333333333333334</c:v>
                </c:pt>
                <c:pt idx="817">
                  <c:v>11.347222222222221</c:v>
                </c:pt>
                <c:pt idx="818">
                  <c:v>11.361111111111111</c:v>
                </c:pt>
                <c:pt idx="819">
                  <c:v>11.375</c:v>
                </c:pt>
                <c:pt idx="820">
                  <c:v>11.388888888888889</c:v>
                </c:pt>
                <c:pt idx="821">
                  <c:v>11.402777777777779</c:v>
                </c:pt>
                <c:pt idx="822">
                  <c:v>11.416666666666666</c:v>
                </c:pt>
                <c:pt idx="823">
                  <c:v>11.430555555555555</c:v>
                </c:pt>
                <c:pt idx="824">
                  <c:v>11.444444444444445</c:v>
                </c:pt>
                <c:pt idx="825">
                  <c:v>11.458333333333334</c:v>
                </c:pt>
                <c:pt idx="826">
                  <c:v>11.472222222222221</c:v>
                </c:pt>
                <c:pt idx="827">
                  <c:v>11.486111111111111</c:v>
                </c:pt>
                <c:pt idx="828">
                  <c:v>11.5</c:v>
                </c:pt>
                <c:pt idx="829">
                  <c:v>11.513888888888889</c:v>
                </c:pt>
                <c:pt idx="830">
                  <c:v>11.527777777777779</c:v>
                </c:pt>
                <c:pt idx="831">
                  <c:v>11.541666666666666</c:v>
                </c:pt>
                <c:pt idx="832">
                  <c:v>11.555555555555555</c:v>
                </c:pt>
                <c:pt idx="833">
                  <c:v>11.569444444444445</c:v>
                </c:pt>
                <c:pt idx="834">
                  <c:v>11.583333333333334</c:v>
                </c:pt>
                <c:pt idx="835">
                  <c:v>11.597222222222221</c:v>
                </c:pt>
                <c:pt idx="836">
                  <c:v>11.611111111111111</c:v>
                </c:pt>
                <c:pt idx="837">
                  <c:v>11.625</c:v>
                </c:pt>
                <c:pt idx="838">
                  <c:v>11.638888888888889</c:v>
                </c:pt>
                <c:pt idx="839">
                  <c:v>11.652777777777779</c:v>
                </c:pt>
                <c:pt idx="840">
                  <c:v>11.666666666666666</c:v>
                </c:pt>
                <c:pt idx="841">
                  <c:v>11.680555555555555</c:v>
                </c:pt>
                <c:pt idx="842">
                  <c:v>11.694444444444445</c:v>
                </c:pt>
                <c:pt idx="843">
                  <c:v>11.708333333333334</c:v>
                </c:pt>
                <c:pt idx="844">
                  <c:v>11.722222222222221</c:v>
                </c:pt>
                <c:pt idx="845">
                  <c:v>11.736111111111111</c:v>
                </c:pt>
                <c:pt idx="846">
                  <c:v>11.75</c:v>
                </c:pt>
                <c:pt idx="847">
                  <c:v>11.763888888888889</c:v>
                </c:pt>
                <c:pt idx="848">
                  <c:v>11.777777777777779</c:v>
                </c:pt>
                <c:pt idx="849">
                  <c:v>11.791666666666666</c:v>
                </c:pt>
                <c:pt idx="850">
                  <c:v>11.805555555555555</c:v>
                </c:pt>
                <c:pt idx="851">
                  <c:v>11.819444444444445</c:v>
                </c:pt>
                <c:pt idx="852">
                  <c:v>11.833333333333334</c:v>
                </c:pt>
                <c:pt idx="853">
                  <c:v>11.847222222222221</c:v>
                </c:pt>
                <c:pt idx="854">
                  <c:v>11.861111111111111</c:v>
                </c:pt>
                <c:pt idx="855">
                  <c:v>11.875</c:v>
                </c:pt>
                <c:pt idx="856">
                  <c:v>11.888888888888889</c:v>
                </c:pt>
                <c:pt idx="857">
                  <c:v>11.902777777777779</c:v>
                </c:pt>
                <c:pt idx="858">
                  <c:v>11.916666666666666</c:v>
                </c:pt>
                <c:pt idx="859">
                  <c:v>11.930555555555555</c:v>
                </c:pt>
                <c:pt idx="860">
                  <c:v>11.944444444444445</c:v>
                </c:pt>
                <c:pt idx="861">
                  <c:v>11.958333333333334</c:v>
                </c:pt>
                <c:pt idx="862">
                  <c:v>11.972222222222221</c:v>
                </c:pt>
                <c:pt idx="863">
                  <c:v>11.986111111111111</c:v>
                </c:pt>
                <c:pt idx="864">
                  <c:v>12</c:v>
                </c:pt>
                <c:pt idx="865">
                  <c:v>12.013888888888889</c:v>
                </c:pt>
                <c:pt idx="866">
                  <c:v>12.027777777777779</c:v>
                </c:pt>
                <c:pt idx="867">
                  <c:v>12.041666666666666</c:v>
                </c:pt>
                <c:pt idx="868">
                  <c:v>12.055555555555555</c:v>
                </c:pt>
                <c:pt idx="869">
                  <c:v>12.069444444444445</c:v>
                </c:pt>
                <c:pt idx="870">
                  <c:v>12.083333333333334</c:v>
                </c:pt>
                <c:pt idx="871">
                  <c:v>12.097222222222221</c:v>
                </c:pt>
                <c:pt idx="872">
                  <c:v>12.111111111111111</c:v>
                </c:pt>
                <c:pt idx="873">
                  <c:v>12.125</c:v>
                </c:pt>
                <c:pt idx="874">
                  <c:v>12.138888888888889</c:v>
                </c:pt>
                <c:pt idx="875">
                  <c:v>12.152777777777779</c:v>
                </c:pt>
                <c:pt idx="876">
                  <c:v>12.166666666666666</c:v>
                </c:pt>
                <c:pt idx="877">
                  <c:v>12.180555555555555</c:v>
                </c:pt>
                <c:pt idx="878">
                  <c:v>12.194444444444445</c:v>
                </c:pt>
                <c:pt idx="879">
                  <c:v>12.208333333333334</c:v>
                </c:pt>
                <c:pt idx="880">
                  <c:v>12.222222222222221</c:v>
                </c:pt>
                <c:pt idx="881">
                  <c:v>12.236111111111111</c:v>
                </c:pt>
                <c:pt idx="882">
                  <c:v>12.25</c:v>
                </c:pt>
                <c:pt idx="883">
                  <c:v>12.263888888888889</c:v>
                </c:pt>
                <c:pt idx="884">
                  <c:v>12.277777777777779</c:v>
                </c:pt>
                <c:pt idx="885">
                  <c:v>12.291666666666666</c:v>
                </c:pt>
                <c:pt idx="886">
                  <c:v>12.305555555555555</c:v>
                </c:pt>
                <c:pt idx="887">
                  <c:v>12.319444444444445</c:v>
                </c:pt>
                <c:pt idx="888">
                  <c:v>12.333333333333334</c:v>
                </c:pt>
                <c:pt idx="889">
                  <c:v>12.347222222222221</c:v>
                </c:pt>
                <c:pt idx="890">
                  <c:v>12.361111111111111</c:v>
                </c:pt>
                <c:pt idx="891">
                  <c:v>12.375</c:v>
                </c:pt>
                <c:pt idx="892">
                  <c:v>12.388888888888889</c:v>
                </c:pt>
                <c:pt idx="893">
                  <c:v>12.402777777777779</c:v>
                </c:pt>
                <c:pt idx="894">
                  <c:v>12.416666666666666</c:v>
                </c:pt>
                <c:pt idx="895">
                  <c:v>12.430555555555555</c:v>
                </c:pt>
                <c:pt idx="896">
                  <c:v>12.444444444444445</c:v>
                </c:pt>
                <c:pt idx="897">
                  <c:v>12.458333333333334</c:v>
                </c:pt>
                <c:pt idx="898">
                  <c:v>12.472222222222221</c:v>
                </c:pt>
                <c:pt idx="899">
                  <c:v>12.486111111111111</c:v>
                </c:pt>
                <c:pt idx="900">
                  <c:v>12.5</c:v>
                </c:pt>
                <c:pt idx="901">
                  <c:v>12.513888888888889</c:v>
                </c:pt>
                <c:pt idx="902">
                  <c:v>12.527777777777779</c:v>
                </c:pt>
                <c:pt idx="903">
                  <c:v>12.541666666666666</c:v>
                </c:pt>
                <c:pt idx="904">
                  <c:v>12.555555555555555</c:v>
                </c:pt>
                <c:pt idx="905">
                  <c:v>12.569444444444445</c:v>
                </c:pt>
                <c:pt idx="906">
                  <c:v>12.583333333333334</c:v>
                </c:pt>
                <c:pt idx="907">
                  <c:v>12.597222222222221</c:v>
                </c:pt>
                <c:pt idx="908">
                  <c:v>12.611111111111111</c:v>
                </c:pt>
                <c:pt idx="909">
                  <c:v>12.625</c:v>
                </c:pt>
                <c:pt idx="910">
                  <c:v>12.638888888888889</c:v>
                </c:pt>
                <c:pt idx="911">
                  <c:v>12.652777777777779</c:v>
                </c:pt>
                <c:pt idx="912">
                  <c:v>12.666666666666666</c:v>
                </c:pt>
                <c:pt idx="913">
                  <c:v>12.680555555555555</c:v>
                </c:pt>
                <c:pt idx="914">
                  <c:v>12.694444444444445</c:v>
                </c:pt>
                <c:pt idx="915">
                  <c:v>12.708333333333334</c:v>
                </c:pt>
                <c:pt idx="916">
                  <c:v>12.722222222222221</c:v>
                </c:pt>
                <c:pt idx="917">
                  <c:v>12.736111111111111</c:v>
                </c:pt>
                <c:pt idx="918">
                  <c:v>12.75</c:v>
                </c:pt>
                <c:pt idx="919">
                  <c:v>12.763888888888889</c:v>
                </c:pt>
                <c:pt idx="920">
                  <c:v>12.777777777777779</c:v>
                </c:pt>
                <c:pt idx="921">
                  <c:v>12.791666666666666</c:v>
                </c:pt>
                <c:pt idx="922">
                  <c:v>12.805555555555555</c:v>
                </c:pt>
                <c:pt idx="923">
                  <c:v>12.819444444444445</c:v>
                </c:pt>
                <c:pt idx="924">
                  <c:v>12.833333333333334</c:v>
                </c:pt>
                <c:pt idx="925">
                  <c:v>12.847222222222221</c:v>
                </c:pt>
                <c:pt idx="926">
                  <c:v>12.861111111111111</c:v>
                </c:pt>
                <c:pt idx="927">
                  <c:v>12.875</c:v>
                </c:pt>
                <c:pt idx="928">
                  <c:v>12.888888888888889</c:v>
                </c:pt>
                <c:pt idx="929">
                  <c:v>12.902777777777779</c:v>
                </c:pt>
                <c:pt idx="930">
                  <c:v>12.916666666666666</c:v>
                </c:pt>
                <c:pt idx="931">
                  <c:v>12.930555555555555</c:v>
                </c:pt>
                <c:pt idx="932">
                  <c:v>12.944444444444445</c:v>
                </c:pt>
                <c:pt idx="933">
                  <c:v>12.958333333333334</c:v>
                </c:pt>
                <c:pt idx="934">
                  <c:v>12.972222222222221</c:v>
                </c:pt>
                <c:pt idx="935">
                  <c:v>12.986111111111111</c:v>
                </c:pt>
                <c:pt idx="936">
                  <c:v>13</c:v>
                </c:pt>
                <c:pt idx="937">
                  <c:v>13.013888888888889</c:v>
                </c:pt>
                <c:pt idx="938">
                  <c:v>13.027777777777779</c:v>
                </c:pt>
                <c:pt idx="939">
                  <c:v>13.041666666666666</c:v>
                </c:pt>
                <c:pt idx="940">
                  <c:v>13.055555555555555</c:v>
                </c:pt>
                <c:pt idx="941">
                  <c:v>13.069444444444445</c:v>
                </c:pt>
                <c:pt idx="942">
                  <c:v>13.083333333333334</c:v>
                </c:pt>
                <c:pt idx="943">
                  <c:v>13.097222222222221</c:v>
                </c:pt>
                <c:pt idx="944">
                  <c:v>13.111111111111111</c:v>
                </c:pt>
                <c:pt idx="945">
                  <c:v>13.125</c:v>
                </c:pt>
                <c:pt idx="946">
                  <c:v>13.138888888888889</c:v>
                </c:pt>
                <c:pt idx="947">
                  <c:v>13.152777777777779</c:v>
                </c:pt>
                <c:pt idx="948">
                  <c:v>13.166666666666666</c:v>
                </c:pt>
                <c:pt idx="949">
                  <c:v>13.180555555555555</c:v>
                </c:pt>
                <c:pt idx="950">
                  <c:v>13.194444444444445</c:v>
                </c:pt>
                <c:pt idx="951">
                  <c:v>13.208333333333334</c:v>
                </c:pt>
                <c:pt idx="952">
                  <c:v>13.222222222222221</c:v>
                </c:pt>
                <c:pt idx="953">
                  <c:v>13.236111111111111</c:v>
                </c:pt>
                <c:pt idx="954">
                  <c:v>13.25</c:v>
                </c:pt>
                <c:pt idx="955">
                  <c:v>13.263888888888889</c:v>
                </c:pt>
                <c:pt idx="956">
                  <c:v>13.277777777777779</c:v>
                </c:pt>
                <c:pt idx="957">
                  <c:v>13.291666666666666</c:v>
                </c:pt>
                <c:pt idx="958">
                  <c:v>13.305555555555555</c:v>
                </c:pt>
                <c:pt idx="959">
                  <c:v>13.319444444444445</c:v>
                </c:pt>
                <c:pt idx="960">
                  <c:v>13.333333333333334</c:v>
                </c:pt>
                <c:pt idx="961">
                  <c:v>13.347222222222221</c:v>
                </c:pt>
                <c:pt idx="962">
                  <c:v>13.361111111111111</c:v>
                </c:pt>
                <c:pt idx="963">
                  <c:v>13.375</c:v>
                </c:pt>
                <c:pt idx="964">
                  <c:v>13.388888888888889</c:v>
                </c:pt>
                <c:pt idx="965">
                  <c:v>13.402777777777779</c:v>
                </c:pt>
                <c:pt idx="966">
                  <c:v>13.416666666666666</c:v>
                </c:pt>
                <c:pt idx="967">
                  <c:v>13.430555555555555</c:v>
                </c:pt>
                <c:pt idx="968">
                  <c:v>13.444444444444445</c:v>
                </c:pt>
                <c:pt idx="969">
                  <c:v>13.458333333333334</c:v>
                </c:pt>
                <c:pt idx="970">
                  <c:v>13.472222222222221</c:v>
                </c:pt>
                <c:pt idx="971">
                  <c:v>13.486111111111111</c:v>
                </c:pt>
                <c:pt idx="972">
                  <c:v>13.5</c:v>
                </c:pt>
                <c:pt idx="973">
                  <c:v>13.513888888888889</c:v>
                </c:pt>
                <c:pt idx="974">
                  <c:v>13.527777777777779</c:v>
                </c:pt>
                <c:pt idx="975">
                  <c:v>13.541666666666666</c:v>
                </c:pt>
                <c:pt idx="976">
                  <c:v>13.555555555555555</c:v>
                </c:pt>
                <c:pt idx="977">
                  <c:v>13.569444444444445</c:v>
                </c:pt>
                <c:pt idx="978">
                  <c:v>13.583333333333334</c:v>
                </c:pt>
                <c:pt idx="979">
                  <c:v>13.597222222222221</c:v>
                </c:pt>
                <c:pt idx="980">
                  <c:v>13.611111111111111</c:v>
                </c:pt>
                <c:pt idx="981">
                  <c:v>13.625</c:v>
                </c:pt>
                <c:pt idx="982">
                  <c:v>13.638888888888889</c:v>
                </c:pt>
                <c:pt idx="983">
                  <c:v>13.652777777777779</c:v>
                </c:pt>
                <c:pt idx="984">
                  <c:v>13.666666666666666</c:v>
                </c:pt>
                <c:pt idx="985">
                  <c:v>13.680555555555555</c:v>
                </c:pt>
                <c:pt idx="986">
                  <c:v>13.694444444444445</c:v>
                </c:pt>
                <c:pt idx="987">
                  <c:v>13.708333333333334</c:v>
                </c:pt>
                <c:pt idx="988">
                  <c:v>13.722222222222221</c:v>
                </c:pt>
                <c:pt idx="989">
                  <c:v>13.736111111111111</c:v>
                </c:pt>
                <c:pt idx="990">
                  <c:v>13.75</c:v>
                </c:pt>
                <c:pt idx="991">
                  <c:v>13.763888888888889</c:v>
                </c:pt>
                <c:pt idx="992">
                  <c:v>13.777777777777779</c:v>
                </c:pt>
                <c:pt idx="993">
                  <c:v>13.791666666666666</c:v>
                </c:pt>
                <c:pt idx="994">
                  <c:v>13.805555555555555</c:v>
                </c:pt>
                <c:pt idx="995">
                  <c:v>13.819444444444445</c:v>
                </c:pt>
                <c:pt idx="996">
                  <c:v>13.833333333333334</c:v>
                </c:pt>
                <c:pt idx="997">
                  <c:v>13.847222222222221</c:v>
                </c:pt>
                <c:pt idx="998">
                  <c:v>13.861111111111111</c:v>
                </c:pt>
                <c:pt idx="999">
                  <c:v>13.875</c:v>
                </c:pt>
                <c:pt idx="1000">
                  <c:v>13.888888888888889</c:v>
                </c:pt>
                <c:pt idx="1001">
                  <c:v>13.902777777777779</c:v>
                </c:pt>
                <c:pt idx="1002">
                  <c:v>13.916666666666666</c:v>
                </c:pt>
                <c:pt idx="1003">
                  <c:v>13.930555555555555</c:v>
                </c:pt>
                <c:pt idx="1004">
                  <c:v>13.944444444444445</c:v>
                </c:pt>
                <c:pt idx="1005">
                  <c:v>13.958333333333334</c:v>
                </c:pt>
                <c:pt idx="1006">
                  <c:v>13.972222222222221</c:v>
                </c:pt>
                <c:pt idx="1007">
                  <c:v>13.986111111111111</c:v>
                </c:pt>
                <c:pt idx="1008">
                  <c:v>14</c:v>
                </c:pt>
                <c:pt idx="1009">
                  <c:v>14.013888888888889</c:v>
                </c:pt>
                <c:pt idx="1010">
                  <c:v>14.027777777777779</c:v>
                </c:pt>
                <c:pt idx="1011">
                  <c:v>14.041666666666666</c:v>
                </c:pt>
                <c:pt idx="1012">
                  <c:v>14.055555555555555</c:v>
                </c:pt>
                <c:pt idx="1013">
                  <c:v>14.069444444444445</c:v>
                </c:pt>
                <c:pt idx="1014">
                  <c:v>14.083333333333334</c:v>
                </c:pt>
                <c:pt idx="1015">
                  <c:v>14.097222222222221</c:v>
                </c:pt>
                <c:pt idx="1016">
                  <c:v>14.111111111111111</c:v>
                </c:pt>
                <c:pt idx="1017">
                  <c:v>14.125</c:v>
                </c:pt>
                <c:pt idx="1018">
                  <c:v>14.138888888888889</c:v>
                </c:pt>
                <c:pt idx="1019">
                  <c:v>14.152777777777779</c:v>
                </c:pt>
                <c:pt idx="1020">
                  <c:v>14.166666666666666</c:v>
                </c:pt>
                <c:pt idx="1021">
                  <c:v>14.180555555555555</c:v>
                </c:pt>
                <c:pt idx="1022">
                  <c:v>14.194444444444445</c:v>
                </c:pt>
                <c:pt idx="1023">
                  <c:v>14.208333333333334</c:v>
                </c:pt>
                <c:pt idx="1024">
                  <c:v>14.222222222222221</c:v>
                </c:pt>
                <c:pt idx="1025">
                  <c:v>14.236111111111111</c:v>
                </c:pt>
                <c:pt idx="1026">
                  <c:v>14.25</c:v>
                </c:pt>
                <c:pt idx="1027">
                  <c:v>14.263888888888889</c:v>
                </c:pt>
                <c:pt idx="1028">
                  <c:v>14.277777777777779</c:v>
                </c:pt>
                <c:pt idx="1029">
                  <c:v>14.291666666666666</c:v>
                </c:pt>
                <c:pt idx="1030">
                  <c:v>14.305555555555555</c:v>
                </c:pt>
                <c:pt idx="1031">
                  <c:v>14.319444444444445</c:v>
                </c:pt>
                <c:pt idx="1032">
                  <c:v>14.333333333333334</c:v>
                </c:pt>
                <c:pt idx="1033">
                  <c:v>14.347222222222221</c:v>
                </c:pt>
                <c:pt idx="1034">
                  <c:v>14.361111111111111</c:v>
                </c:pt>
                <c:pt idx="1035">
                  <c:v>14.375</c:v>
                </c:pt>
                <c:pt idx="1036">
                  <c:v>14.388888888888889</c:v>
                </c:pt>
                <c:pt idx="1037">
                  <c:v>14.402777777777779</c:v>
                </c:pt>
                <c:pt idx="1038">
                  <c:v>14.416666666666666</c:v>
                </c:pt>
                <c:pt idx="1039">
                  <c:v>14.430555555555555</c:v>
                </c:pt>
                <c:pt idx="1040">
                  <c:v>14.444444444444445</c:v>
                </c:pt>
                <c:pt idx="1041">
                  <c:v>14.458333333333334</c:v>
                </c:pt>
                <c:pt idx="1042">
                  <c:v>14.472222222222221</c:v>
                </c:pt>
                <c:pt idx="1043">
                  <c:v>14.486111111111111</c:v>
                </c:pt>
                <c:pt idx="1044">
                  <c:v>14.5</c:v>
                </c:pt>
                <c:pt idx="1045">
                  <c:v>14.513888888888889</c:v>
                </c:pt>
                <c:pt idx="1046">
                  <c:v>14.527777777777779</c:v>
                </c:pt>
                <c:pt idx="1047">
                  <c:v>14.541666666666666</c:v>
                </c:pt>
                <c:pt idx="1048">
                  <c:v>14.555555555555555</c:v>
                </c:pt>
                <c:pt idx="1049">
                  <c:v>14.569444444444445</c:v>
                </c:pt>
                <c:pt idx="1050">
                  <c:v>14.583333333333334</c:v>
                </c:pt>
                <c:pt idx="1051">
                  <c:v>14.597222222222221</c:v>
                </c:pt>
                <c:pt idx="1052">
                  <c:v>14.611111111111111</c:v>
                </c:pt>
                <c:pt idx="1053">
                  <c:v>14.625</c:v>
                </c:pt>
                <c:pt idx="1054">
                  <c:v>14.638888888888889</c:v>
                </c:pt>
                <c:pt idx="1055">
                  <c:v>14.652777777777779</c:v>
                </c:pt>
                <c:pt idx="1056">
                  <c:v>14.666666666666666</c:v>
                </c:pt>
                <c:pt idx="1057">
                  <c:v>14.680555555555555</c:v>
                </c:pt>
                <c:pt idx="1058">
                  <c:v>14.694444444444445</c:v>
                </c:pt>
                <c:pt idx="1059">
                  <c:v>14.708333333333334</c:v>
                </c:pt>
                <c:pt idx="1060">
                  <c:v>14.722222222222221</c:v>
                </c:pt>
                <c:pt idx="1061">
                  <c:v>14.736111111111111</c:v>
                </c:pt>
                <c:pt idx="1062">
                  <c:v>14.75</c:v>
                </c:pt>
                <c:pt idx="1063">
                  <c:v>14.763888888888889</c:v>
                </c:pt>
                <c:pt idx="1064">
                  <c:v>14.777777777777779</c:v>
                </c:pt>
                <c:pt idx="1065">
                  <c:v>14.791666666666666</c:v>
                </c:pt>
                <c:pt idx="1066">
                  <c:v>14.805555555555555</c:v>
                </c:pt>
                <c:pt idx="1067">
                  <c:v>14.819444444444445</c:v>
                </c:pt>
                <c:pt idx="1068">
                  <c:v>14.833333333333334</c:v>
                </c:pt>
                <c:pt idx="1069">
                  <c:v>14.847222222222221</c:v>
                </c:pt>
                <c:pt idx="1070">
                  <c:v>14.861111111111111</c:v>
                </c:pt>
                <c:pt idx="1071">
                  <c:v>14.875</c:v>
                </c:pt>
                <c:pt idx="1072">
                  <c:v>14.888888888888889</c:v>
                </c:pt>
                <c:pt idx="1073">
                  <c:v>14.902777777777779</c:v>
                </c:pt>
                <c:pt idx="1074">
                  <c:v>14.916666666666666</c:v>
                </c:pt>
                <c:pt idx="1075">
                  <c:v>14.930555555555555</c:v>
                </c:pt>
                <c:pt idx="1076">
                  <c:v>14.944444444444445</c:v>
                </c:pt>
                <c:pt idx="1077">
                  <c:v>14.958333333333334</c:v>
                </c:pt>
                <c:pt idx="1078">
                  <c:v>14.972222222222221</c:v>
                </c:pt>
                <c:pt idx="1079">
                  <c:v>14.986111111111111</c:v>
                </c:pt>
                <c:pt idx="1080">
                  <c:v>15</c:v>
                </c:pt>
                <c:pt idx="1081">
                  <c:v>15.013888888888889</c:v>
                </c:pt>
                <c:pt idx="1082">
                  <c:v>15.027777777777779</c:v>
                </c:pt>
                <c:pt idx="1083">
                  <c:v>15.041666666666666</c:v>
                </c:pt>
                <c:pt idx="1084">
                  <c:v>15.055555555555555</c:v>
                </c:pt>
                <c:pt idx="1085">
                  <c:v>15.069444444444445</c:v>
                </c:pt>
                <c:pt idx="1086">
                  <c:v>15.083333333333334</c:v>
                </c:pt>
                <c:pt idx="1087">
                  <c:v>15.097222222222221</c:v>
                </c:pt>
                <c:pt idx="1088">
                  <c:v>15.111111111111111</c:v>
                </c:pt>
                <c:pt idx="1089">
                  <c:v>15.125</c:v>
                </c:pt>
                <c:pt idx="1090">
                  <c:v>15.138888888888889</c:v>
                </c:pt>
                <c:pt idx="1091">
                  <c:v>15.152777777777779</c:v>
                </c:pt>
                <c:pt idx="1092">
                  <c:v>15.166666666666666</c:v>
                </c:pt>
                <c:pt idx="1093">
                  <c:v>15.180555555555555</c:v>
                </c:pt>
                <c:pt idx="1094">
                  <c:v>15.194444444444445</c:v>
                </c:pt>
                <c:pt idx="1095">
                  <c:v>15.208333333333334</c:v>
                </c:pt>
                <c:pt idx="1096">
                  <c:v>15.222222222222221</c:v>
                </c:pt>
                <c:pt idx="1097">
                  <c:v>15.236111111111111</c:v>
                </c:pt>
                <c:pt idx="1098">
                  <c:v>15.25</c:v>
                </c:pt>
                <c:pt idx="1099">
                  <c:v>15.263888888888889</c:v>
                </c:pt>
                <c:pt idx="1100">
                  <c:v>15.277777777777779</c:v>
                </c:pt>
                <c:pt idx="1101">
                  <c:v>15.291666666666666</c:v>
                </c:pt>
                <c:pt idx="1102">
                  <c:v>15.305555555555555</c:v>
                </c:pt>
                <c:pt idx="1103">
                  <c:v>15.319444444444445</c:v>
                </c:pt>
                <c:pt idx="1104">
                  <c:v>15.333333333333334</c:v>
                </c:pt>
                <c:pt idx="1105">
                  <c:v>15.347222222222221</c:v>
                </c:pt>
                <c:pt idx="1106">
                  <c:v>15.361111111111111</c:v>
                </c:pt>
                <c:pt idx="1107">
                  <c:v>15.375</c:v>
                </c:pt>
                <c:pt idx="1108">
                  <c:v>15.388888888888889</c:v>
                </c:pt>
                <c:pt idx="1109">
                  <c:v>15.402777777777779</c:v>
                </c:pt>
                <c:pt idx="1110">
                  <c:v>15.416666666666666</c:v>
                </c:pt>
                <c:pt idx="1111">
                  <c:v>15.430555555555555</c:v>
                </c:pt>
                <c:pt idx="1112">
                  <c:v>15.444444444444445</c:v>
                </c:pt>
                <c:pt idx="1113">
                  <c:v>15.458333333333334</c:v>
                </c:pt>
                <c:pt idx="1114">
                  <c:v>15.472222222222221</c:v>
                </c:pt>
                <c:pt idx="1115">
                  <c:v>15.486111111111111</c:v>
                </c:pt>
                <c:pt idx="1116">
                  <c:v>15.5</c:v>
                </c:pt>
                <c:pt idx="1117">
                  <c:v>15.513888888888889</c:v>
                </c:pt>
                <c:pt idx="1118">
                  <c:v>15.527777777777779</c:v>
                </c:pt>
                <c:pt idx="1119">
                  <c:v>15.541666666666666</c:v>
                </c:pt>
                <c:pt idx="1120">
                  <c:v>15.555555555555555</c:v>
                </c:pt>
                <c:pt idx="1121">
                  <c:v>15.569444444444445</c:v>
                </c:pt>
                <c:pt idx="1122">
                  <c:v>15.583333333333334</c:v>
                </c:pt>
                <c:pt idx="1123">
                  <c:v>15.597222222222221</c:v>
                </c:pt>
                <c:pt idx="1124">
                  <c:v>15.611111111111111</c:v>
                </c:pt>
                <c:pt idx="1125">
                  <c:v>15.625</c:v>
                </c:pt>
                <c:pt idx="1126">
                  <c:v>15.638888888888889</c:v>
                </c:pt>
                <c:pt idx="1127">
                  <c:v>15.652777777777779</c:v>
                </c:pt>
                <c:pt idx="1128">
                  <c:v>15.666666666666666</c:v>
                </c:pt>
                <c:pt idx="1129">
                  <c:v>15.680555555555555</c:v>
                </c:pt>
                <c:pt idx="1130">
                  <c:v>15.694444444444445</c:v>
                </c:pt>
                <c:pt idx="1131">
                  <c:v>15.708333333333334</c:v>
                </c:pt>
                <c:pt idx="1132">
                  <c:v>15.722222222222221</c:v>
                </c:pt>
                <c:pt idx="1133">
                  <c:v>15.736111111111111</c:v>
                </c:pt>
                <c:pt idx="1134">
                  <c:v>15.75</c:v>
                </c:pt>
                <c:pt idx="1135">
                  <c:v>15.763888888888889</c:v>
                </c:pt>
                <c:pt idx="1136">
                  <c:v>15.777777777777779</c:v>
                </c:pt>
                <c:pt idx="1137">
                  <c:v>15.791666666666666</c:v>
                </c:pt>
                <c:pt idx="1138">
                  <c:v>15.805555555555555</c:v>
                </c:pt>
                <c:pt idx="1139">
                  <c:v>15.819444444444445</c:v>
                </c:pt>
                <c:pt idx="1140">
                  <c:v>15.833333333333334</c:v>
                </c:pt>
                <c:pt idx="1141">
                  <c:v>15.847222222222221</c:v>
                </c:pt>
                <c:pt idx="1142">
                  <c:v>15.861111111111111</c:v>
                </c:pt>
                <c:pt idx="1143">
                  <c:v>15.875</c:v>
                </c:pt>
                <c:pt idx="1144">
                  <c:v>15.888888888888889</c:v>
                </c:pt>
                <c:pt idx="1145">
                  <c:v>15.902777777777779</c:v>
                </c:pt>
                <c:pt idx="1146">
                  <c:v>15.916666666666666</c:v>
                </c:pt>
                <c:pt idx="1147">
                  <c:v>15.930555555555555</c:v>
                </c:pt>
                <c:pt idx="1148">
                  <c:v>15.944444444444445</c:v>
                </c:pt>
                <c:pt idx="1149">
                  <c:v>15.958333333333334</c:v>
                </c:pt>
                <c:pt idx="1150">
                  <c:v>15.972222222222221</c:v>
                </c:pt>
                <c:pt idx="1151">
                  <c:v>15.986111111111111</c:v>
                </c:pt>
                <c:pt idx="1152">
                  <c:v>16</c:v>
                </c:pt>
                <c:pt idx="1153">
                  <c:v>16.013888888888889</c:v>
                </c:pt>
                <c:pt idx="1154">
                  <c:v>16.027777777777779</c:v>
                </c:pt>
                <c:pt idx="1155">
                  <c:v>16.041666666666668</c:v>
                </c:pt>
                <c:pt idx="1156">
                  <c:v>16.055555555555557</c:v>
                </c:pt>
                <c:pt idx="1157">
                  <c:v>16.069444444444443</c:v>
                </c:pt>
                <c:pt idx="1158">
                  <c:v>16.083333333333332</c:v>
                </c:pt>
                <c:pt idx="1159">
                  <c:v>16.097222222222221</c:v>
                </c:pt>
                <c:pt idx="1160">
                  <c:v>16.111111111111111</c:v>
                </c:pt>
                <c:pt idx="1161">
                  <c:v>16.125</c:v>
                </c:pt>
                <c:pt idx="1162">
                  <c:v>16.138888888888889</c:v>
                </c:pt>
                <c:pt idx="1163">
                  <c:v>16.152777777777779</c:v>
                </c:pt>
                <c:pt idx="1164">
                  <c:v>16.166666666666668</c:v>
                </c:pt>
                <c:pt idx="1165">
                  <c:v>16.180555555555557</c:v>
                </c:pt>
                <c:pt idx="1166">
                  <c:v>16.194444444444443</c:v>
                </c:pt>
                <c:pt idx="1167">
                  <c:v>16.208333333333332</c:v>
                </c:pt>
                <c:pt idx="1168">
                  <c:v>16.222222222222221</c:v>
                </c:pt>
                <c:pt idx="1169">
                  <c:v>16.236111111111111</c:v>
                </c:pt>
                <c:pt idx="1170">
                  <c:v>16.25</c:v>
                </c:pt>
                <c:pt idx="1171">
                  <c:v>16.263888888888889</c:v>
                </c:pt>
                <c:pt idx="1172">
                  <c:v>16.277777777777779</c:v>
                </c:pt>
                <c:pt idx="1173">
                  <c:v>16.291666666666668</c:v>
                </c:pt>
                <c:pt idx="1174">
                  <c:v>16.305555555555557</c:v>
                </c:pt>
                <c:pt idx="1175">
                  <c:v>16.319444444444443</c:v>
                </c:pt>
                <c:pt idx="1176">
                  <c:v>16.333333333333332</c:v>
                </c:pt>
                <c:pt idx="1177">
                  <c:v>16.347222222222221</c:v>
                </c:pt>
                <c:pt idx="1178">
                  <c:v>16.361111111111111</c:v>
                </c:pt>
                <c:pt idx="1179">
                  <c:v>16.375</c:v>
                </c:pt>
                <c:pt idx="1180">
                  <c:v>16.388888888888889</c:v>
                </c:pt>
                <c:pt idx="1181">
                  <c:v>16.402777777777779</c:v>
                </c:pt>
                <c:pt idx="1182">
                  <c:v>16.416666666666668</c:v>
                </c:pt>
                <c:pt idx="1183">
                  <c:v>16.430555555555557</c:v>
                </c:pt>
                <c:pt idx="1184">
                  <c:v>16.444444444444443</c:v>
                </c:pt>
                <c:pt idx="1185">
                  <c:v>16.458333333333332</c:v>
                </c:pt>
                <c:pt idx="1186">
                  <c:v>16.472222222222221</c:v>
                </c:pt>
                <c:pt idx="1187">
                  <c:v>16.486111111111111</c:v>
                </c:pt>
                <c:pt idx="1188">
                  <c:v>16.5</c:v>
                </c:pt>
                <c:pt idx="1189">
                  <c:v>16.513888888888889</c:v>
                </c:pt>
                <c:pt idx="1190">
                  <c:v>16.527777777777779</c:v>
                </c:pt>
                <c:pt idx="1191">
                  <c:v>16.541666666666668</c:v>
                </c:pt>
                <c:pt idx="1192">
                  <c:v>16.555555555555557</c:v>
                </c:pt>
                <c:pt idx="1193">
                  <c:v>16.569444444444443</c:v>
                </c:pt>
                <c:pt idx="1194">
                  <c:v>16.583333333333332</c:v>
                </c:pt>
                <c:pt idx="1195">
                  <c:v>16.597222222222221</c:v>
                </c:pt>
                <c:pt idx="1196">
                  <c:v>16.611111111111111</c:v>
                </c:pt>
                <c:pt idx="1197">
                  <c:v>16.625</c:v>
                </c:pt>
                <c:pt idx="1198">
                  <c:v>16.638888888888889</c:v>
                </c:pt>
                <c:pt idx="1199">
                  <c:v>16.652777777777779</c:v>
                </c:pt>
                <c:pt idx="1200">
                  <c:v>16.666666666666668</c:v>
                </c:pt>
                <c:pt idx="1201">
                  <c:v>16.680555555555557</c:v>
                </c:pt>
                <c:pt idx="1202">
                  <c:v>16.694444444444443</c:v>
                </c:pt>
                <c:pt idx="1203">
                  <c:v>16.708333333333332</c:v>
                </c:pt>
                <c:pt idx="1204">
                  <c:v>16.722222222222221</c:v>
                </c:pt>
                <c:pt idx="1205">
                  <c:v>16.736111111111111</c:v>
                </c:pt>
                <c:pt idx="1206">
                  <c:v>16.75</c:v>
                </c:pt>
                <c:pt idx="1207">
                  <c:v>16.763888888888889</c:v>
                </c:pt>
                <c:pt idx="1208">
                  <c:v>16.777777777777779</c:v>
                </c:pt>
                <c:pt idx="1209">
                  <c:v>16.791666666666668</c:v>
                </c:pt>
                <c:pt idx="1210">
                  <c:v>16.805555555555557</c:v>
                </c:pt>
                <c:pt idx="1211">
                  <c:v>16.819444444444443</c:v>
                </c:pt>
                <c:pt idx="1212">
                  <c:v>16.833333333333332</c:v>
                </c:pt>
                <c:pt idx="1213">
                  <c:v>16.847222222222221</c:v>
                </c:pt>
                <c:pt idx="1214">
                  <c:v>16.861111111111111</c:v>
                </c:pt>
                <c:pt idx="1215">
                  <c:v>16.875</c:v>
                </c:pt>
                <c:pt idx="1216">
                  <c:v>16.888888888888889</c:v>
                </c:pt>
                <c:pt idx="1217">
                  <c:v>16.902777777777779</c:v>
                </c:pt>
                <c:pt idx="1218">
                  <c:v>16.916666666666668</c:v>
                </c:pt>
                <c:pt idx="1219">
                  <c:v>16.930555555555557</c:v>
                </c:pt>
                <c:pt idx="1220">
                  <c:v>16.944444444444443</c:v>
                </c:pt>
                <c:pt idx="1221">
                  <c:v>16.958333333333332</c:v>
                </c:pt>
                <c:pt idx="1222">
                  <c:v>16.972222222222221</c:v>
                </c:pt>
                <c:pt idx="1223">
                  <c:v>16.986111111111111</c:v>
                </c:pt>
                <c:pt idx="1224">
                  <c:v>17</c:v>
                </c:pt>
                <c:pt idx="1225">
                  <c:v>17.013888888888889</c:v>
                </c:pt>
                <c:pt idx="1226">
                  <c:v>17.027777777777779</c:v>
                </c:pt>
                <c:pt idx="1227">
                  <c:v>17.041666666666668</c:v>
                </c:pt>
                <c:pt idx="1228">
                  <c:v>17.055555555555557</c:v>
                </c:pt>
                <c:pt idx="1229">
                  <c:v>17.069444444444443</c:v>
                </c:pt>
                <c:pt idx="1230">
                  <c:v>17.083333333333332</c:v>
                </c:pt>
                <c:pt idx="1231">
                  <c:v>17.097222222222221</c:v>
                </c:pt>
                <c:pt idx="1232">
                  <c:v>17.111111111111111</c:v>
                </c:pt>
                <c:pt idx="1233">
                  <c:v>17.125</c:v>
                </c:pt>
                <c:pt idx="1234">
                  <c:v>17.138888888888889</c:v>
                </c:pt>
                <c:pt idx="1235">
                  <c:v>17.152777777777779</c:v>
                </c:pt>
                <c:pt idx="1236">
                  <c:v>17.166666666666668</c:v>
                </c:pt>
                <c:pt idx="1237">
                  <c:v>17.180555555555557</c:v>
                </c:pt>
                <c:pt idx="1238">
                  <c:v>17.194444444444443</c:v>
                </c:pt>
                <c:pt idx="1239">
                  <c:v>17.208333333333332</c:v>
                </c:pt>
                <c:pt idx="1240">
                  <c:v>17.222222222222221</c:v>
                </c:pt>
                <c:pt idx="1241">
                  <c:v>17.236111111111111</c:v>
                </c:pt>
                <c:pt idx="1242">
                  <c:v>17.25</c:v>
                </c:pt>
                <c:pt idx="1243">
                  <c:v>17.263888888888889</c:v>
                </c:pt>
                <c:pt idx="1244">
                  <c:v>17.277777777777779</c:v>
                </c:pt>
                <c:pt idx="1245">
                  <c:v>17.291666666666668</c:v>
                </c:pt>
                <c:pt idx="1246">
                  <c:v>17.305555555555557</c:v>
                </c:pt>
                <c:pt idx="1247">
                  <c:v>17.319444444444443</c:v>
                </c:pt>
                <c:pt idx="1248">
                  <c:v>17.333333333333332</c:v>
                </c:pt>
                <c:pt idx="1249">
                  <c:v>17.347222222222221</c:v>
                </c:pt>
                <c:pt idx="1250">
                  <c:v>17.361111111111111</c:v>
                </c:pt>
                <c:pt idx="1251">
                  <c:v>17.375</c:v>
                </c:pt>
                <c:pt idx="1252">
                  <c:v>17.388888888888889</c:v>
                </c:pt>
                <c:pt idx="1253">
                  <c:v>17.402777777777779</c:v>
                </c:pt>
                <c:pt idx="1254">
                  <c:v>17.416666666666668</c:v>
                </c:pt>
                <c:pt idx="1255">
                  <c:v>17.430555555555557</c:v>
                </c:pt>
                <c:pt idx="1256">
                  <c:v>17.444444444444443</c:v>
                </c:pt>
                <c:pt idx="1257">
                  <c:v>17.458333333333332</c:v>
                </c:pt>
                <c:pt idx="1258">
                  <c:v>17.472222222222221</c:v>
                </c:pt>
                <c:pt idx="1259">
                  <c:v>17.486111111111111</c:v>
                </c:pt>
                <c:pt idx="1260">
                  <c:v>17.5</c:v>
                </c:pt>
                <c:pt idx="1261">
                  <c:v>17.513888888888889</c:v>
                </c:pt>
                <c:pt idx="1262">
                  <c:v>17.527777777777779</c:v>
                </c:pt>
                <c:pt idx="1263">
                  <c:v>17.541666666666668</c:v>
                </c:pt>
                <c:pt idx="1264">
                  <c:v>17.555555555555557</c:v>
                </c:pt>
                <c:pt idx="1265">
                  <c:v>17.569444444444443</c:v>
                </c:pt>
                <c:pt idx="1266">
                  <c:v>17.583333333333332</c:v>
                </c:pt>
                <c:pt idx="1267">
                  <c:v>17.597222222222221</c:v>
                </c:pt>
                <c:pt idx="1268">
                  <c:v>17.611111111111111</c:v>
                </c:pt>
                <c:pt idx="1269">
                  <c:v>17.625</c:v>
                </c:pt>
                <c:pt idx="1270">
                  <c:v>17.638888888888889</c:v>
                </c:pt>
                <c:pt idx="1271">
                  <c:v>17.652777777777779</c:v>
                </c:pt>
                <c:pt idx="1272">
                  <c:v>17.666666666666668</c:v>
                </c:pt>
                <c:pt idx="1273">
                  <c:v>17.680555555555557</c:v>
                </c:pt>
                <c:pt idx="1274">
                  <c:v>17.694444444444443</c:v>
                </c:pt>
                <c:pt idx="1275">
                  <c:v>17.708333333333332</c:v>
                </c:pt>
                <c:pt idx="1276">
                  <c:v>17.722222222222221</c:v>
                </c:pt>
                <c:pt idx="1277">
                  <c:v>17.736111111111111</c:v>
                </c:pt>
                <c:pt idx="1278">
                  <c:v>17.75</c:v>
                </c:pt>
                <c:pt idx="1279">
                  <c:v>17.763888888888889</c:v>
                </c:pt>
                <c:pt idx="1280">
                  <c:v>17.777777777777779</c:v>
                </c:pt>
                <c:pt idx="1281">
                  <c:v>17.791666666666668</c:v>
                </c:pt>
                <c:pt idx="1282">
                  <c:v>17.805555555555557</c:v>
                </c:pt>
                <c:pt idx="1283">
                  <c:v>17.819444444444443</c:v>
                </c:pt>
                <c:pt idx="1284">
                  <c:v>17.833333333333332</c:v>
                </c:pt>
                <c:pt idx="1285">
                  <c:v>17.847222222222221</c:v>
                </c:pt>
                <c:pt idx="1286">
                  <c:v>17.861111111111111</c:v>
                </c:pt>
                <c:pt idx="1287">
                  <c:v>17.875</c:v>
                </c:pt>
                <c:pt idx="1288">
                  <c:v>17.888888888888889</c:v>
                </c:pt>
                <c:pt idx="1289">
                  <c:v>17.902777777777779</c:v>
                </c:pt>
                <c:pt idx="1290">
                  <c:v>17.916666666666668</c:v>
                </c:pt>
                <c:pt idx="1291">
                  <c:v>17.930555555555557</c:v>
                </c:pt>
                <c:pt idx="1292">
                  <c:v>17.944444444444443</c:v>
                </c:pt>
                <c:pt idx="1293">
                  <c:v>17.958333333333332</c:v>
                </c:pt>
                <c:pt idx="1294">
                  <c:v>17.972222222222221</c:v>
                </c:pt>
                <c:pt idx="1295">
                  <c:v>17.986111111111111</c:v>
                </c:pt>
                <c:pt idx="1296">
                  <c:v>18</c:v>
                </c:pt>
              </c:numCache>
            </c:numRef>
          </c:xVal>
          <c:yVal>
            <c:numRef>
              <c:f>Sheet1!$B$2:$B$1298</c:f>
              <c:numCache>
                <c:formatCode>General</c:formatCode>
                <c:ptCount val="1297"/>
                <c:pt idx="0">
                  <c:v>1</c:v>
                </c:pt>
                <c:pt idx="1">
                  <c:v>0.99619855291982262</c:v>
                </c:pt>
                <c:pt idx="2">
                  <c:v>0.98482311367909725</c:v>
                </c:pt>
                <c:pt idx="3">
                  <c:v>0.96596016853839861</c:v>
                </c:pt>
                <c:pt idx="4">
                  <c:v>0.9397531304731841</c:v>
                </c:pt>
                <c:pt idx="5">
                  <c:v>0.90640124882011985</c:v>
                </c:pt>
                <c:pt idx="6">
                  <c:v>0.86615809440546288</c:v>
                </c:pt>
                <c:pt idx="7">
                  <c:v>0.81932963167290662</c:v>
                </c:pt>
                <c:pt idx="8">
                  <c:v>0.76627189246829885</c:v>
                </c:pt>
                <c:pt idx="9">
                  <c:v>0.70738826916719966</c:v>
                </c:pt>
                <c:pt idx="10">
                  <c:v>0.64312644772534577</c:v>
                </c:pt>
                <c:pt idx="11">
                  <c:v>0.57397500396971124</c:v>
                </c:pt>
                <c:pt idx="12">
                  <c:v>0.50045968900820559</c:v>
                </c:pt>
                <c:pt idx="13">
                  <c:v>0.42313943199964676</c:v>
                </c:pt>
                <c:pt idx="14">
                  <c:v>0.34260209067452174</c:v>
                </c:pt>
                <c:pt idx="15">
                  <c:v>0.25945998191488207</c:v>
                </c:pt>
                <c:pt idx="16">
                  <c:v>0.17434522637389618</c:v>
                </c:pt>
                <c:pt idx="17">
                  <c:v>8.7904942529426267E-2</c:v>
                </c:pt>
                <c:pt idx="18">
                  <c:v>7.963267107330413E-4</c:v>
                </c:pt>
                <c:pt idx="19">
                  <c:v>-8.6318343495658728E-2</c:v>
                </c:pt>
                <c:pt idx="20">
                  <c:v>-0.17277674447235608</c:v>
                </c:pt>
                <c:pt idx="21">
                  <c:v>-0.25792154214745922</c:v>
                </c:pt>
                <c:pt idx="22">
                  <c:v>-0.34110538963593995</c:v>
                </c:pt>
                <c:pt idx="23">
                  <c:v>-0.42169584894949186</c:v>
                </c:pt>
                <c:pt idx="24">
                  <c:v>-0.4990801993556202</c:v>
                </c:pt>
                <c:pt idx="25">
                  <c:v>-0.57267009582851869</c:v>
                </c:pt>
                <c:pt idx="26">
                  <c:v>-0.64190604217403269</c:v>
                </c:pt>
                <c:pt idx="27">
                  <c:v>-0.70626164482000553</c:v>
                </c:pt>
                <c:pt idx="28">
                  <c:v>-0.76524761493089355</c:v>
                </c:pt>
                <c:pt idx="29">
                  <c:v>-0.81841548841899814</c:v>
                </c:pt>
                <c:pt idx="30">
                  <c:v>-0.86536103556945809</c:v>
                </c:pt>
                <c:pt idx="31">
                  <c:v>-0.9057273343559884</c:v>
                </c:pt>
                <c:pt idx="32">
                  <c:v>-0.93920748408126975</c:v>
                </c:pt>
                <c:pt idx="33">
                  <c:v>-0.96554693871046837</c:v>
                </c:pt>
                <c:pt idx="34">
                  <c:v>-0.98454544215779649</c:v>
                </c:pt>
                <c:pt idx="35">
                  <c:v>-0.99605855081233929</c:v>
                </c:pt>
                <c:pt idx="36">
                  <c:v>-0.9999987317275395</c:v>
                </c:pt>
                <c:pt idx="37">
                  <c:v>-0.99633602812492628</c:v>
                </c:pt>
                <c:pt idx="38">
                  <c:v>-0.98509828715233094</c:v>
                </c:pt>
                <c:pt idx="39">
                  <c:v>-0.96637094816496971</c:v>
                </c:pt>
                <c:pt idx="40">
                  <c:v>-0.94029639313906832</c:v>
                </c:pt>
                <c:pt idx="41">
                  <c:v>-0.90707286415676747</c:v>
                </c:pt>
                <c:pt idx="42">
                  <c:v>-0.86695295619255286</c:v>
                </c:pt>
                <c:pt idx="43">
                  <c:v>-0.82024169666039926</c:v>
                </c:pt>
                <c:pt idx="44">
                  <c:v>-0.76729422632262723</c:v>
                </c:pt>
                <c:pt idx="45">
                  <c:v>-0.70851309919227279</c:v>
                </c:pt>
                <c:pt idx="46">
                  <c:v>-0.64434522195753474</c:v>
                </c:pt>
                <c:pt idx="47">
                  <c:v>-0.57527845619752271</c:v>
                </c:pt>
                <c:pt idx="48">
                  <c:v>-0.50183790922230875</c:v>
                </c:pt>
                <c:pt idx="49">
                  <c:v>-0.42458194173762459</c:v>
                </c:pt>
                <c:pt idx="50">
                  <c:v>-0.34409792268751055</c:v>
                </c:pt>
                <c:pt idx="51">
                  <c:v>-0.26099776355040538</c:v>
                </c:pt>
                <c:pt idx="52">
                  <c:v>-0.17591326604093807</c:v>
                </c:pt>
                <c:pt idx="53">
                  <c:v>-8.9491318588358307E-2</c:v>
                </c:pt>
                <c:pt idx="54">
                  <c:v>-2.3889781122806504E-3</c:v>
                </c:pt>
                <c:pt idx="55">
                  <c:v>8.4731525511535191E-2</c:v>
                </c:pt>
                <c:pt idx="56">
                  <c:v>0.17120782431484233</c:v>
                </c:pt>
                <c:pt idx="57">
                  <c:v>0.25638244815045907</c:v>
                </c:pt>
                <c:pt idx="58">
                  <c:v>0.33960782336821438</c:v>
                </c:pt>
                <c:pt idx="59">
                  <c:v>0.42025119624887353</c:v>
                </c:pt>
                <c:pt idx="60">
                  <c:v>0.49769944376369002</c:v>
                </c:pt>
                <c:pt idx="61">
                  <c:v>0.57136373508390292</c:v>
                </c:pt>
                <c:pt idx="62">
                  <c:v>0.64068400839920869</c:v>
                </c:pt>
                <c:pt idx="63">
                  <c:v>0.70513322900842346</c:v>
                </c:pt>
                <c:pt idx="64">
                  <c:v>0.76422139630853725</c:v>
                </c:pt>
                <c:pt idx="65">
                  <c:v>0.81749926921743943</c:v>
                </c:pt>
                <c:pt idx="66">
                  <c:v>0.86456178170631381</c:v>
                </c:pt>
                <c:pt idx="67">
                  <c:v>0.90505112247378705</c:v>
                </c:pt>
                <c:pt idx="68">
                  <c:v>0.93865945534738215</c:v>
                </c:pt>
                <c:pt idx="69">
                  <c:v>0.96513125972935476</c:v>
                </c:pt>
                <c:pt idx="70">
                  <c:v>0.98426527329275504</c:v>
                </c:pt>
                <c:pt idx="71">
                  <c:v>0.995916022157598</c:v>
                </c:pt>
                <c:pt idx="72">
                  <c:v>0.99999492691337521</c:v>
                </c:pt>
                <c:pt idx="73">
                  <c:v>0.99647097607893831</c:v>
                </c:pt>
                <c:pt idx="74">
                  <c:v>0.98537096187950779</c:v>
                </c:pt>
                <c:pt idx="75">
                  <c:v>0.96677927654822027</c:v>
                </c:pt>
                <c:pt idx="76">
                  <c:v>0.9408372707009125</c:v>
                </c:pt>
                <c:pt idx="77">
                  <c:v>0.90774217866234841</c:v>
                </c:pt>
                <c:pt idx="78">
                  <c:v>0.86774561891452506</c:v>
                </c:pt>
                <c:pt idx="79">
                  <c:v>0.82115168106798253</c:v>
                </c:pt>
                <c:pt idx="80">
                  <c:v>0.76831461390068279</c:v>
                </c:pt>
                <c:pt idx="81">
                  <c:v>0.70963613204204279</c:v>
                </c:pt>
                <c:pt idx="82">
                  <c:v>0.64556236177912307</c:v>
                </c:pt>
                <c:pt idx="83">
                  <c:v>0.57658044920568796</c:v>
                </c:pt>
                <c:pt idx="84">
                  <c:v>0.50321485650201292</c:v>
                </c:pt>
                <c:pt idx="85">
                  <c:v>0.42602337450443417</c:v>
                </c:pt>
                <c:pt idx="86">
                  <c:v>0.34559288188066101</c:v>
                </c:pt>
                <c:pt idx="87">
                  <c:v>0.26253488315337808</c:v>
                </c:pt>
                <c:pt idx="88">
                  <c:v>0.17748085949607803</c:v>
                </c:pt>
                <c:pt idx="89">
                  <c:v>9.1077467648540494E-2</c:v>
                </c:pt>
                <c:pt idx="90">
                  <c:v>3.981623454078851E-3</c:v>
                </c:pt>
                <c:pt idx="91">
                  <c:v>-8.3144492602091419E-2</c:v>
                </c:pt>
                <c:pt idx="92">
                  <c:v>-0.16963846988099071</c:v>
                </c:pt>
                <c:pt idx="93">
                  <c:v>-0.25484270382786206</c:v>
                </c:pt>
                <c:pt idx="94">
                  <c:v>-0.33810939566998977</c:v>
                </c:pt>
                <c:pt idx="95">
                  <c:v>-0.41880547756221709</c:v>
                </c:pt>
                <c:pt idx="96">
                  <c:v>-0.49631742573476362</c:v>
                </c:pt>
                <c:pt idx="97">
                  <c:v>-0.57005592504950742</c:v>
                </c:pt>
                <c:pt idx="98">
                  <c:v>-0.6394603495006167</c:v>
                </c:pt>
                <c:pt idx="99">
                  <c:v>-0.70400302459473074</c:v>
                </c:pt>
                <c:pt idx="100">
                  <c:v>-0.76319323920428006</c:v>
                </c:pt>
                <c:pt idx="101">
                  <c:v>-0.81658097639226102</c:v>
                </c:pt>
                <c:pt idx="102">
                  <c:v>-0.86376033484337333</c:v>
                </c:pt>
                <c:pt idx="103">
                  <c:v>-0.90437261488875809</c:v>
                </c:pt>
                <c:pt idx="104">
                  <c:v>-0.93810904566162023</c:v>
                </c:pt>
                <c:pt idx="105">
                  <c:v>-0.96471313264944636</c:v>
                </c:pt>
                <c:pt idx="106">
                  <c:v>-0.98398260779463387</c:v>
                </c:pt>
                <c:pt idx="107">
                  <c:v>-0.99577096731712911</c:v>
                </c:pt>
                <c:pt idx="108">
                  <c:v>-0.99998858556715808</c:v>
                </c:pt>
                <c:pt idx="109">
                  <c:v>-0.99660339643955709</c:v>
                </c:pt>
                <c:pt idx="110">
                  <c:v>-0.98564113716897617</c:v>
                </c:pt>
                <c:pt idx="111">
                  <c:v>-0.96718515265240734</c:v>
                </c:pt>
                <c:pt idx="112">
                  <c:v>-0.94137576178675619</c:v>
                </c:pt>
                <c:pt idx="113">
                  <c:v>-0.90840919063911707</c:v>
                </c:pt>
                <c:pt idx="114">
                  <c:v>-0.86853608056075438</c:v>
                </c:pt>
                <c:pt idx="115">
                  <c:v>-0.82205958258743972</c:v>
                </c:pt>
                <c:pt idx="116">
                  <c:v>-0.76933305261420737</c:v>
                </c:pt>
                <c:pt idx="117">
                  <c:v>-0.71075736486788543</c:v>
                </c:pt>
                <c:pt idx="118">
                  <c:v>-0.6467778641027816</c:v>
                </c:pt>
                <c:pt idx="119">
                  <c:v>-0.57788097969164387</c:v>
                </c:pt>
                <c:pt idx="120">
                  <c:v>-0.50459052735462706</c:v>
                </c:pt>
                <c:pt idx="121">
                  <c:v>-0.42746372664381699</c:v>
                </c:pt>
                <c:pt idx="122">
                  <c:v>-0.34708696446194315</c:v>
                </c:pt>
                <c:pt idx="123">
                  <c:v>-0.26407133682482464</c:v>
                </c:pt>
                <c:pt idx="124">
                  <c:v>-0.17904800276304528</c:v>
                </c:pt>
                <c:pt idx="125">
                  <c:v>-9.2663385686635596E-2</c:v>
                </c:pt>
                <c:pt idx="126">
                  <c:v>-5.5742586963085251E-3</c:v>
                </c:pt>
                <c:pt idx="127">
                  <c:v>8.1557248792907239E-2</c:v>
                </c:pt>
                <c:pt idx="128">
                  <c:v>0.16806868515154083</c:v>
                </c:pt>
                <c:pt idx="129">
                  <c:v>0.25330231308529899</c:v>
                </c:pt>
                <c:pt idx="130">
                  <c:v>0.33661011034209487</c:v>
                </c:pt>
                <c:pt idx="131">
                  <c:v>0.41735869655665447</c:v>
                </c:pt>
                <c:pt idx="132">
                  <c:v>0.49493414877439179</c:v>
                </c:pt>
                <c:pt idx="133">
                  <c:v>0.56874666904265059</c:v>
                </c:pt>
                <c:pt idx="134">
                  <c:v>0.63823506858212375</c:v>
                </c:pt>
                <c:pt idx="135">
                  <c:v>0.70287103444574162</c:v>
                </c:pt>
                <c:pt idx="136">
                  <c:v>0.76216314622608827</c:v>
                </c:pt>
                <c:pt idx="137">
                  <c:v>0.81566061227275488</c:v>
                </c:pt>
                <c:pt idx="138">
                  <c:v>0.86295669701354261</c:v>
                </c:pt>
                <c:pt idx="139">
                  <c:v>0.90369181332196613</c:v>
                </c:pt>
                <c:pt idx="140">
                  <c:v>0.93755625642012375</c:v>
                </c:pt>
                <c:pt idx="141">
                  <c:v>0.96429255853134122</c:v>
                </c:pt>
                <c:pt idx="142">
                  <c:v>0.98369744638042667</c:v>
                </c:pt>
                <c:pt idx="143">
                  <c:v>0.99562338665887062</c:v>
                </c:pt>
                <c:pt idx="144">
                  <c:v>0.99997970770497324</c:v>
                </c:pt>
                <c:pt idx="145">
                  <c:v>0.99673328887089241</c:v>
                </c:pt>
                <c:pt idx="146">
                  <c:v>0.98590881233542405</c:v>
                </c:pt>
                <c:pt idx="147">
                  <c:v>0.96758857544800791</c:v>
                </c:pt>
                <c:pt idx="148">
                  <c:v>0.94191186503069257</c:v>
                </c:pt>
                <c:pt idx="149">
                  <c:v>0.90907389839516661</c:v>
                </c:pt>
                <c:pt idx="150">
                  <c:v>0.86932433912620033</c:v>
                </c:pt>
                <c:pt idx="151">
                  <c:v>0.82296539891583786</c:v>
                </c:pt>
                <c:pt idx="152">
                  <c:v>0.77034953987988442</c:v>
                </c:pt>
                <c:pt idx="153">
                  <c:v>0.71187679482574484</c:v>
                </c:pt>
                <c:pt idx="154">
                  <c:v>0.64799172584533393</c:v>
                </c:pt>
                <c:pt idx="155">
                  <c:v>0.57918004435653525</c:v>
                </c:pt>
                <c:pt idx="156">
                  <c:v>0.50596491829070434</c:v>
                </c:pt>
                <c:pt idx="157">
                  <c:v>0.42890299450225511</c:v>
                </c:pt>
                <c:pt idx="158">
                  <c:v>0.34858016664154756</c:v>
                </c:pt>
                <c:pt idx="159">
                  <c:v>0.26560712066746556</c:v>
                </c:pt>
                <c:pt idx="160">
                  <c:v>0.1806146918667105</c:v>
                </c:pt>
                <c:pt idx="161">
                  <c:v>9.4249068679889497E-2</c:v>
                </c:pt>
                <c:pt idx="162">
                  <c:v>7.1668797991832804E-3</c:v>
                </c:pt>
                <c:pt idx="163">
                  <c:v>-7.996979811009787E-2</c:v>
                </c:pt>
                <c:pt idx="164">
                  <c:v>-0.16649847410832125</c:v>
                </c:pt>
                <c:pt idx="165">
                  <c:v>-0.25176127983003849</c:v>
                </c:pt>
                <c:pt idx="166">
                  <c:v>-0.33510997118753422</c:v>
                </c:pt>
                <c:pt idx="167">
                  <c:v>-0.41591085690200985</c:v>
                </c:pt>
                <c:pt idx="168">
                  <c:v>-0.49354961639131711</c:v>
                </c:pt>
                <c:pt idx="169">
                  <c:v>-0.56743597038431903</c:v>
                </c:pt>
                <c:pt idx="170">
                  <c:v>-0.63700816875170929</c:v>
                </c:pt>
                <c:pt idx="171">
                  <c:v>-0.70173726143279891</c:v>
                </c:pt>
                <c:pt idx="172">
                  <c:v>-0.76113111998683891</c:v>
                </c:pt>
                <c:pt idx="173">
                  <c:v>-0.81473817919346558</c:v>
                </c:pt>
                <c:pt idx="174">
                  <c:v>-0.86215087025528425</c:v>
                </c:pt>
                <c:pt idx="175">
                  <c:v>-0.90300871950029504</c:v>
                </c:pt>
                <c:pt idx="176">
                  <c:v>-0.93700108902506685</c:v>
                </c:pt>
                <c:pt idx="177">
                  <c:v>-0.96386953844184398</c:v>
                </c:pt>
                <c:pt idx="178">
                  <c:v>-0.98340978977345817</c:v>
                </c:pt>
                <c:pt idx="179">
                  <c:v>-0.99547328055716755</c:v>
                </c:pt>
                <c:pt idx="180">
                  <c:v>-0.9999682933493399</c:v>
                </c:pt>
                <c:pt idx="181">
                  <c:v>-0.99686065304346649</c:v>
                </c:pt>
                <c:pt idx="182">
                  <c:v>-0.98617398669988154</c:v>
                </c:pt>
                <c:pt idx="183">
                  <c:v>-0.96798954391172243</c:v>
                </c:pt>
                <c:pt idx="184">
                  <c:v>-0.94244557907287241</c:v>
                </c:pt>
                <c:pt idx="185">
                  <c:v>-0.90973630024443652</c:v>
                </c:pt>
                <c:pt idx="186">
                  <c:v>-0.87011039261140921</c:v>
                </c:pt>
                <c:pt idx="187">
                  <c:v>-0.82386912775553445</c:v>
                </c:pt>
                <c:pt idx="188">
                  <c:v>-0.77136407311934863</c:v>
                </c:pt>
                <c:pt idx="189">
                  <c:v>-0.71299441907613603</c:v>
                </c:pt>
                <c:pt idx="190">
                  <c:v>-0.64920394392776659</c:v>
                </c:pt>
                <c:pt idx="191">
                  <c:v>-0.58047763990522672</c:v>
                </c:pt>
                <c:pt idx="192">
                  <c:v>-0.50733802582403487</c:v>
                </c:pt>
                <c:pt idx="193">
                  <c:v>-0.43034117442898256</c:v>
                </c:pt>
                <c:pt idx="194">
                  <c:v>-0.35007248463190077</c:v>
                </c:pt>
                <c:pt idx="195">
                  <c:v>-0.2671422307857102</c:v>
                </c:pt>
                <c:pt idx="196">
                  <c:v>-0.1821809228330982</c:v>
                </c:pt>
                <c:pt idx="197">
                  <c:v>-9.5834512606146935E-2</c:v>
                </c:pt>
                <c:pt idx="198">
                  <c:v>-8.7594827229419293E-3</c:v>
                </c:pt>
                <c:pt idx="199">
                  <c:v>7.8382144580301516E-2</c:v>
                </c:pt>
                <c:pt idx="200">
                  <c:v>0.16492784073424283</c:v>
                </c:pt>
                <c:pt idx="201">
                  <c:v>0.2502196079709858</c:v>
                </c:pt>
                <c:pt idx="202">
                  <c:v>0.33360898201147654</c:v>
                </c:pt>
                <c:pt idx="203">
                  <c:v>0.41446196227079368</c:v>
                </c:pt>
                <c:pt idx="204">
                  <c:v>0.49216383209747294</c:v>
                </c:pt>
                <c:pt idx="205">
                  <c:v>0.56612383239915742</c:v>
                </c:pt>
                <c:pt idx="206">
                  <c:v>0.63577965312145968</c:v>
                </c:pt>
                <c:pt idx="207">
                  <c:v>0.70060170843177227</c:v>
                </c:pt>
                <c:pt idx="208">
                  <c:v>0.76009716310431197</c:v>
                </c:pt>
                <c:pt idx="209">
                  <c:v>0.81381367949418593</c:v>
                </c:pt>
                <c:pt idx="210">
                  <c:v>0.86134285661261667</c:v>
                </c:pt>
                <c:pt idx="211">
                  <c:v>0.90232333515644225</c:v>
                </c:pt>
                <c:pt idx="212">
                  <c:v>0.93644354488465664</c:v>
                </c:pt>
                <c:pt idx="213">
                  <c:v>0.96344407345396543</c:v>
                </c:pt>
                <c:pt idx="214">
                  <c:v>0.98311963870338182</c:v>
                </c:pt>
                <c:pt idx="215">
                  <c:v>0.99532064939277087</c:v>
                </c:pt>
                <c:pt idx="216">
                  <c:v>0.99995434252921089</c:v>
                </c:pt>
                <c:pt idx="217">
                  <c:v>0.99698548863421421</c:v>
                </c:pt>
                <c:pt idx="218">
                  <c:v>0.98643665958972193</c:v>
                </c:pt>
                <c:pt idx="219">
                  <c:v>0.96838805702647479</c:v>
                </c:pt>
                <c:pt idx="220">
                  <c:v>0.94297690255950484</c:v>
                </c:pt>
                <c:pt idx="221">
                  <c:v>0.91039639450671461</c:v>
                </c:pt>
                <c:pt idx="222">
                  <c:v>0.87089423902252106</c:v>
                </c:pt>
                <c:pt idx="223">
                  <c:v>0.82477076681417849</c:v>
                </c:pt>
                <c:pt idx="224">
                  <c:v>0.77237664975919107</c:v>
                </c:pt>
                <c:pt idx="225">
                  <c:v>0.71411023478415492</c:v>
                </c:pt>
                <c:pt idx="226">
                  <c:v>0.65041451527523131</c:v>
                </c:pt>
                <c:pt idx="227">
                  <c:v>0.58177376304630912</c:v>
                </c:pt>
                <c:pt idx="228">
                  <c:v>0.50870984647167428</c:v>
                </c:pt>
                <c:pt idx="229">
                  <c:v>0.43177826277598813</c:v>
                </c:pt>
                <c:pt idx="230">
                  <c:v>0.35156391464767117</c:v>
                </c:pt>
                <c:pt idx="231">
                  <c:v>0.26867666328568784</c:v>
                </c:pt>
                <c:pt idx="232">
                  <c:v>0.18374669168938962</c:v>
                </c:pt>
                <c:pt idx="233">
                  <c:v>9.7419713443858164E-2</c:v>
                </c:pt>
                <c:pt idx="234">
                  <c:v>1.0352063427880944E-2</c:v>
                </c:pt>
                <c:pt idx="235">
                  <c:v>-7.67942922306762E-2</c:v>
                </c:pt>
                <c:pt idx="236">
                  <c:v>-0.16335678901328771</c:v>
                </c:pt>
                <c:pt idx="237">
                  <c:v>-0.24867730141865571</c:v>
                </c:pt>
                <c:pt idx="238">
                  <c:v>-0.33210714662125168</c:v>
                </c:pt>
                <c:pt idx="239">
                  <c:v>-0.41301201633819218</c:v>
                </c:pt>
                <c:pt idx="240">
                  <c:v>-0.4907767994079586</c:v>
                </c:pt>
                <c:pt idx="241">
                  <c:v>-0.56481025841546562</c:v>
                </c:pt>
                <c:pt idx="242">
                  <c:v>-0.63454952480756022</c:v>
                </c:pt>
                <c:pt idx="243">
                  <c:v>-0.69946437832303943</c:v>
                </c:pt>
                <c:pt idx="244">
                  <c:v>-0.75906127820118763</c:v>
                </c:pt>
                <c:pt idx="245">
                  <c:v>-0.81288711551995108</c:v>
                </c:pt>
                <c:pt idx="246">
                  <c:v>-0.86053265813510005</c:v>
                </c:pt>
                <c:pt idx="247">
                  <c:v>-0.90163566202891743</c:v>
                </c:pt>
                <c:pt idx="248">
                  <c:v>-0.93588362541312908</c:v>
                </c:pt>
                <c:pt idx="249">
                  <c:v>-0.96301616464691542</c:v>
                </c:pt>
                <c:pt idx="250">
                  <c:v>-0.98282699390617967</c:v>
                </c:pt>
                <c:pt idx="251">
                  <c:v>-0.99516549355283623</c:v>
                </c:pt>
                <c:pt idx="252">
                  <c:v>-0.99993785527997325</c:v>
                </c:pt>
                <c:pt idx="253">
                  <c:v>-0.99710779532648453</c:v>
                </c:pt>
                <c:pt idx="254">
                  <c:v>-0.98669683033866362</c:v>
                </c:pt>
                <c:pt idx="255">
                  <c:v>-0.96878411378142015</c:v>
                </c:pt>
                <c:pt idx="256">
                  <c:v>-0.94350583414286449</c:v>
                </c:pt>
                <c:pt idx="257">
                  <c:v>-0.91105417950764223</c:v>
                </c:pt>
                <c:pt idx="258">
                  <c:v>-0.87167587637127431</c:v>
                </c:pt>
                <c:pt idx="259">
                  <c:v>-0.825670313804723</c:v>
                </c:pt>
                <c:pt idx="260">
                  <c:v>-0.77338726723096551</c:v>
                </c:pt>
                <c:pt idx="261">
                  <c:v>-0.71522423911948474</c:v>
                </c:pt>
                <c:pt idx="262">
                  <c:v>-0.65162343681706092</c:v>
                </c:pt>
                <c:pt idx="263">
                  <c:v>-0.58306841049210767</c:v>
                </c:pt>
                <c:pt idx="264">
                  <c:v>-0.51008037675393647</c:v>
                </c:pt>
                <c:pt idx="265">
                  <c:v>-0.43321425589803436</c:v>
                </c:pt>
                <c:pt idx="266">
                  <c:v>-0.35305445290577947</c:v>
                </c:pt>
                <c:pt idx="267">
                  <c:v>-0.2702104142752399</c:v>
                </c:pt>
                <c:pt idx="268">
                  <c:v>-0.18531199446394353</c:v>
                </c:pt>
                <c:pt idx="269">
                  <c:v>-9.9004667172090083E-2</c:v>
                </c:pt>
                <c:pt idx="270">
                  <c:v>-1.194461787434605E-2</c:v>
                </c:pt>
                <c:pt idx="271">
                  <c:v>7.5206245088878965E-2</c:v>
                </c:pt>
                <c:pt idx="272">
                  <c:v>0.16178532293049908</c:v>
                </c:pt>
                <c:pt idx="273">
                  <c:v>0.24713436408517975</c:v>
                </c:pt>
                <c:pt idx="274">
                  <c:v>0.33060446882633082</c:v>
                </c:pt>
                <c:pt idx="275">
                  <c:v>0.41156102278205836</c:v>
                </c:pt>
                <c:pt idx="276">
                  <c:v>0.48938852184104648</c:v>
                </c:pt>
                <c:pt idx="277">
                  <c:v>0.56349525176518156</c:v>
                </c:pt>
                <c:pt idx="278">
                  <c:v>0.63331778693028651</c:v>
                </c:pt>
                <c:pt idx="279">
                  <c:v>0.69832527399149025</c:v>
                </c:pt>
                <c:pt idx="280">
                  <c:v>0.7580234679050335</c:v>
                </c:pt>
                <c:pt idx="281">
                  <c:v>0.81195848962103201</c:v>
                </c:pt>
                <c:pt idx="282">
                  <c:v>0.85972027687784014</c:v>
                </c:pt>
                <c:pt idx="283">
                  <c:v>0.90094570186203349</c:v>
                </c:pt>
                <c:pt idx="284">
                  <c:v>0.93532133203074486</c:v>
                </c:pt>
                <c:pt idx="285">
                  <c:v>0.96258581310610425</c:v>
                </c:pt>
                <c:pt idx="286">
                  <c:v>0.98253185612415794</c:v>
                </c:pt>
                <c:pt idx="287">
                  <c:v>0.99500781343092348</c:v>
                </c:pt>
                <c:pt idx="288">
                  <c:v>0.99991883164344753</c:v>
                </c:pt>
                <c:pt idx="289">
                  <c:v>0.99722757281004093</c:v>
                </c:pt>
                <c:pt idx="290">
                  <c:v>0.98695449828677195</c:v>
                </c:pt>
                <c:pt idx="291">
                  <c:v>0.96917771317194235</c:v>
                </c:pt>
                <c:pt idx="292">
                  <c:v>0.94403237248129268</c:v>
                </c:pt>
                <c:pt idx="293">
                  <c:v>0.91170965357871814</c:v>
                </c:pt>
                <c:pt idx="294">
                  <c:v>0.8724553026750107</c:v>
                </c:pt>
                <c:pt idx="295">
                  <c:v>0.82656776644542673</c:v>
                </c:pt>
                <c:pt idx="296">
                  <c:v>0.77439592297119531</c:v>
                </c:pt>
                <c:pt idx="297">
                  <c:v>0.71633642925640351</c:v>
                </c:pt>
                <c:pt idx="298">
                  <c:v>0.65283070548677136</c:v>
                </c:pt>
                <c:pt idx="299">
                  <c:v>0.58436157895869101</c:v>
                </c:pt>
                <c:pt idx="300">
                  <c:v>0.51144961319440974</c:v>
                </c:pt>
                <c:pt idx="301">
                  <c:v>0.43464915015266009</c:v>
                </c:pt>
                <c:pt idx="302">
                  <c:v>0.35454409562540845</c:v>
                </c:pt>
                <c:pt idx="303">
                  <c:v>0.27174347986393804</c:v>
                </c:pt>
                <c:pt idx="304">
                  <c:v>0.18687682718629908</c:v>
                </c:pt>
                <c:pt idx="305">
                  <c:v>0.10058936977053633</c:v>
                </c:pt>
                <c:pt idx="306">
                  <c:v>1.3537142022751355E-2</c:v>
                </c:pt>
                <c:pt idx="307">
                  <c:v>-7.3618007183062745E-2</c:v>
                </c:pt>
                <c:pt idx="308">
                  <c:v>-0.1602134464719713</c:v>
                </c:pt>
                <c:pt idx="309">
                  <c:v>-0.24559079988428434</c:v>
                </c:pt>
                <c:pt idx="310">
                  <c:v>-0.32910095243832377</c:v>
                </c:pt>
                <c:pt idx="311">
                  <c:v>-0.41010898528290257</c:v>
                </c:pt>
                <c:pt idx="312">
                  <c:v>-0.48799900291816178</c:v>
                </c:pt>
                <c:pt idx="313">
                  <c:v>-0.56217881578387863</c:v>
                </c:pt>
                <c:pt idx="314">
                  <c:v>-0.6320844426139971</c:v>
                </c:pt>
                <c:pt idx="315">
                  <c:v>-0.69718439832651169</c:v>
                </c:pt>
                <c:pt idx="316">
                  <c:v>-0.75698373484830184</c:v>
                </c:pt>
                <c:pt idx="317">
                  <c:v>-0.81102780415293019</c:v>
                </c:pt>
                <c:pt idx="318">
                  <c:v>-0.85890571490147682</c:v>
                </c:pt>
                <c:pt idx="319">
                  <c:v>-0.90025345640590548</c:v>
                </c:pt>
                <c:pt idx="320">
                  <c:v>-0.93475666616378639</c:v>
                </c:pt>
                <c:pt idx="321">
                  <c:v>-0.96215301992313684</c:v>
                </c:pt>
                <c:pt idx="322">
                  <c:v>-0.98223422610594691</c:v>
                </c:pt>
                <c:pt idx="323">
                  <c:v>-0.99484760942699535</c:v>
                </c:pt>
                <c:pt idx="324">
                  <c:v>-0.99989727166788811</c:v>
                </c:pt>
                <c:pt idx="325">
                  <c:v>-0.99734482078106257</c:v>
                </c:pt>
                <c:pt idx="326">
                  <c:v>-0.98720966278046041</c:v>
                </c:pt>
                <c:pt idx="327">
                  <c:v>-0.96956885419965944</c:v>
                </c:pt>
                <c:pt idx="328">
                  <c:v>-0.94455651623920134</c:v>
                </c:pt>
                <c:pt idx="329">
                  <c:v>-0.91236281505730299</c:v>
                </c:pt>
                <c:pt idx="330">
                  <c:v>-0.87323251595668205</c:v>
                </c:pt>
                <c:pt idx="331">
                  <c:v>-0.82746312245986064</c:v>
                </c:pt>
                <c:pt idx="332">
                  <c:v>-0.77540261442138003</c:v>
                </c:pt>
                <c:pt idx="333">
                  <c:v>-0.71744680237379355</c:v>
                </c:pt>
                <c:pt idx="334">
                  <c:v>-0.65403631822207176</c:v>
                </c:pt>
                <c:pt idx="335">
                  <c:v>-0.58565326516587923</c:v>
                </c:pt>
                <c:pt idx="336">
                  <c:v>-0.5128175523199674</c:v>
                </c:pt>
                <c:pt idx="337">
                  <c:v>-0.43608294190019159</c:v>
                </c:pt>
                <c:pt idx="338">
                  <c:v>-0.35603283902801242</c:v>
                </c:pt>
                <c:pt idx="339">
                  <c:v>-0.27327585616309596</c:v>
                </c:pt>
                <c:pt idx="340">
                  <c:v>-0.18844118588718781</c:v>
                </c:pt>
                <c:pt idx="341">
                  <c:v>-0.10217381721952758</c:v>
                </c:pt>
                <c:pt idx="342">
                  <c:v>-1.5129631833591371E-2</c:v>
                </c:pt>
                <c:pt idx="343">
                  <c:v>7.2029582541864312E-2</c:v>
                </c:pt>
                <c:pt idx="344">
                  <c:v>0.15864116362483963</c:v>
                </c:pt>
                <c:pt idx="345">
                  <c:v>0.2440466127312963</c:v>
                </c:pt>
                <c:pt idx="346">
                  <c:v>0.32759660127096729</c:v>
                </c:pt>
                <c:pt idx="347">
                  <c:v>0.40865590752388309</c:v>
                </c:pt>
                <c:pt idx="348">
                  <c:v>0.48660824616388793</c:v>
                </c:pt>
                <c:pt idx="349">
                  <c:v>0.56086095381075596</c:v>
                </c:pt>
                <c:pt idx="350">
                  <c:v>0.63084949498712506</c:v>
                </c:pt>
                <c:pt idx="351">
                  <c:v>0.69604175422199122</c:v>
                </c:pt>
                <c:pt idx="352">
                  <c:v>0.75594208166832244</c:v>
                </c:pt>
                <c:pt idx="353">
                  <c:v>0.81009506147637089</c:v>
                </c:pt>
                <c:pt idx="354">
                  <c:v>0.85808897427218656</c:v>
                </c:pt>
                <c:pt idx="355">
                  <c:v>0.89955892741644516</c:v>
                </c:pt>
                <c:pt idx="356">
                  <c:v>0.93418962924455418</c:v>
                </c:pt>
                <c:pt idx="357">
                  <c:v>0.96171778619581461</c:v>
                </c:pt>
                <c:pt idx="358">
                  <c:v>0.98193410460649855</c:v>
                </c:pt>
                <c:pt idx="359">
                  <c:v>0.99468488194741644</c:v>
                </c:pt>
                <c:pt idx="360">
                  <c:v>0.99987317540798282</c:v>
                </c:pt>
                <c:pt idx="361">
                  <c:v>0.99745953894214467</c:v>
                </c:pt>
                <c:pt idx="362">
                  <c:v>0.98746232317249283</c:v>
                </c:pt>
                <c:pt idx="363">
                  <c:v>0.96995753587242317</c:v>
                </c:pt>
                <c:pt idx="364">
                  <c:v>0.94507826408707618</c:v>
                </c:pt>
                <c:pt idx="365">
                  <c:v>0.91301366228662317</c:v>
                </c:pt>
                <c:pt idx="366">
                  <c:v>0.87400751424484857</c:v>
                </c:pt>
                <c:pt idx="367">
                  <c:v>0.82835637957691211</c:v>
                </c:pt>
                <c:pt idx="368">
                  <c:v>0.77640733902800363</c:v>
                </c:pt>
                <c:pt idx="369">
                  <c:v>0.71855535565513839</c:v>
                </c:pt>
                <c:pt idx="370">
                  <c:v>0.655240271964871</c:v>
                </c:pt>
                <c:pt idx="371">
                  <c:v>0.58694346583725243</c:v>
                </c:pt>
                <c:pt idx="372">
                  <c:v>0.51418419066076126</c:v>
                </c:pt>
                <c:pt idx="373">
                  <c:v>0.43751562750374856</c:v>
                </c:pt>
                <c:pt idx="374">
                  <c:v>0.35752067933733023</c:v>
                </c:pt>
                <c:pt idx="375">
                  <c:v>0.27480753928576551</c:v>
                </c:pt>
                <c:pt idx="376">
                  <c:v>0.1900050665985436</c:v>
                </c:pt>
                <c:pt idx="377">
                  <c:v>0.10375800550004172</c:v>
                </c:pt>
                <c:pt idx="378">
                  <c:v>1.6722083267433498E-2</c:v>
                </c:pt>
                <c:pt idx="379">
                  <c:v>-7.0440975194397668E-2</c:v>
                </c:pt>
                <c:pt idx="380">
                  <c:v>-0.15706847837726662</c:v>
                </c:pt>
                <c:pt idx="381">
                  <c:v>-0.24250180654311229</c:v>
                </c:pt>
                <c:pt idx="382">
                  <c:v>-0.3260914191401158</c:v>
                </c:pt>
                <c:pt idx="383">
                  <c:v>-0.40720179319079702</c:v>
                </c:pt>
                <c:pt idx="384">
                  <c:v>-0.48521625510594191</c:v>
                </c:pt>
                <c:pt idx="385">
                  <c:v>-0.55954166918863246</c:v>
                </c:pt>
                <c:pt idx="386">
                  <c:v>-0.62961294718216798</c:v>
                </c:pt>
                <c:pt idx="387">
                  <c:v>-0.69489734457629426</c:v>
                </c:pt>
                <c:pt idx="388">
                  <c:v>-0.75489851100729521</c:v>
                </c:pt>
                <c:pt idx="389">
                  <c:v>-0.80916026395729812</c:v>
                </c:pt>
                <c:pt idx="390">
                  <c:v>-0.8572700570616687</c:v>
                </c:pt>
                <c:pt idx="391">
                  <c:v>-0.89886211665535798</c:v>
                </c:pt>
                <c:pt idx="392">
                  <c:v>-0.93362022271136147</c:v>
                </c:pt>
                <c:pt idx="393">
                  <c:v>-0.96128011302812644</c:v>
                </c:pt>
                <c:pt idx="394">
                  <c:v>-0.98163149238708458</c:v>
                </c:pt>
                <c:pt idx="395">
                  <c:v>-0.99451963140495225</c:v>
                </c:pt>
                <c:pt idx="396">
                  <c:v>-0.99984654292485298</c:v>
                </c:pt>
                <c:pt idx="397">
                  <c:v>-0.99757172700229912</c:v>
                </c:pt>
                <c:pt idx="398">
                  <c:v>-0.98771247882198543</c:v>
                </c:pt>
                <c:pt idx="399">
                  <c:v>-0.97034375720432575</c:v>
                </c:pt>
                <c:pt idx="400">
                  <c:v>-0.9455976147014804</c:v>
                </c:pt>
                <c:pt idx="401">
                  <c:v>-0.91366219361577561</c:v>
                </c:pt>
                <c:pt idx="402">
                  <c:v>-0.8747802955736923</c:v>
                </c:pt>
                <c:pt idx="403">
                  <c:v>-0.82924753553079822</c:v>
                </c:pt>
                <c:pt idx="404">
                  <c:v>-0.7774100942425326</c:v>
                </c:pt>
                <c:pt idx="405">
                  <c:v>-0.71966208628854555</c:v>
                </c:pt>
                <c:pt idx="406">
                  <c:v>-0.65644256366128639</c:v>
                </c:pt>
                <c:pt idx="407">
                  <c:v>-0.58823217770015834</c:v>
                </c:pt>
                <c:pt idx="408">
                  <c:v>-0.51554952475026095</c:v>
                </c:pt>
                <c:pt idx="409">
                  <c:v>-0.43894720332926596</c:v>
                </c:pt>
                <c:pt idx="410">
                  <c:v>-0.35900761277938137</c:v>
                </c:pt>
                <c:pt idx="411">
                  <c:v>-0.27633852534676706</c:v>
                </c:pt>
                <c:pt idx="412">
                  <c:v>-0.19156846535351274</c:v>
                </c:pt>
                <c:pt idx="413">
                  <c:v>-0.10534193059371401</c:v>
                </c:pt>
                <c:pt idx="414">
                  <c:v>-1.8314492284963801E-2</c:v>
                </c:pt>
                <c:pt idx="415">
                  <c:v>6.8852189170222539E-2</c:v>
                </c:pt>
                <c:pt idx="416">
                  <c:v>0.15549539471844603</c:v>
                </c:pt>
                <c:pt idx="417">
                  <c:v>0.24095638523820256</c:v>
                </c:pt>
                <c:pt idx="418">
                  <c:v>0.3245854098637313</c:v>
                </c:pt>
                <c:pt idx="419">
                  <c:v>0.40574664597207066</c:v>
                </c:pt>
                <c:pt idx="420">
                  <c:v>0.48382303327516535</c:v>
                </c:pt>
                <c:pt idx="421">
                  <c:v>0.55822096526392118</c:v>
                </c:pt>
                <c:pt idx="422">
                  <c:v>0.62837480233569043</c:v>
                </c:pt>
                <c:pt idx="423">
                  <c:v>0.69375117229226735</c:v>
                </c:pt>
                <c:pt idx="424">
                  <c:v>0.75385302551228406</c:v>
                </c:pt>
                <c:pt idx="425">
                  <c:v>0.80822341396686748</c:v>
                </c:pt>
                <c:pt idx="426">
                  <c:v>0.85644896534713999</c:v>
                </c:pt>
                <c:pt idx="427">
                  <c:v>0.89816302589012953</c:v>
                </c:pt>
                <c:pt idx="428">
                  <c:v>0.93304844800853604</c:v>
                </c:pt>
                <c:pt idx="429">
                  <c:v>0.96084000153025007</c:v>
                </c:pt>
                <c:pt idx="430">
                  <c:v>0.98132639021529422</c:v>
                </c:pt>
                <c:pt idx="431">
                  <c:v>0.99435185821876837</c:v>
                </c:pt>
                <c:pt idx="432">
                  <c:v>0.99981737428605288</c:v>
                </c:pt>
                <c:pt idx="433">
                  <c:v>0.99768138467695699</c:v>
                </c:pt>
                <c:pt idx="434">
                  <c:v>0.987960129094406</c:v>
                </c:pt>
                <c:pt idx="435">
                  <c:v>0.9707275172156995</c:v>
                </c:pt>
                <c:pt idx="436">
                  <c:v>0.9461145667650579</c:v>
                </c:pt>
                <c:pt idx="437">
                  <c:v>0.9143084073997314</c:v>
                </c:pt>
                <c:pt idx="438">
                  <c:v>0.87555085798302212</c:v>
                </c:pt>
                <c:pt idx="439">
                  <c:v>0.83013658806106383</c:v>
                </c:pt>
                <c:pt idx="440">
                  <c:v>0.77841087752143567</c:v>
                </c:pt>
                <c:pt idx="441">
                  <c:v>0.72076699146674295</c:v>
                </c:pt>
                <c:pt idx="442">
                  <c:v>0.65764319026165108</c:v>
                </c:pt>
                <c:pt idx="443">
                  <c:v>0.58951939748572169</c:v>
                </c:pt>
                <c:pt idx="444">
                  <c:v>0.51691355112523218</c:v>
                </c:pt>
                <c:pt idx="445">
                  <c:v>0.44037766574549059</c:v>
                </c:pt>
                <c:pt idx="446">
                  <c:v>0.36049363558249581</c:v>
                </c:pt>
                <c:pt idx="447">
                  <c:v>0.27786881046268569</c:v>
                </c:pt>
                <c:pt idx="448">
                  <c:v>0.19313137818646409</c:v>
                </c:pt>
                <c:pt idx="449">
                  <c:v>0.10692558848284728</c:v>
                </c:pt>
                <c:pt idx="450">
                  <c:v>1.9906854846961718E-2</c:v>
                </c:pt>
                <c:pt idx="451">
                  <c:v>-6.7263228499383765E-2</c:v>
                </c:pt>
                <c:pt idx="452">
                  <c:v>-0.15392191663857174</c:v>
                </c:pt>
                <c:pt idx="453">
                  <c:v>-0.23941035273659769</c:v>
                </c:pt>
                <c:pt idx="454">
                  <c:v>-0.32307857726187406</c:v>
                </c:pt>
                <c:pt idx="455">
                  <c:v>-0.40429046955875031</c:v>
                </c:pt>
                <c:pt idx="456">
                  <c:v>-0.48242858420553114</c:v>
                </c:pt>
                <c:pt idx="457">
                  <c:v>-0.55689884538666157</c:v>
                </c:pt>
                <c:pt idx="458">
                  <c:v>-0.6271350635882994</c:v>
                </c:pt>
                <c:pt idx="459">
                  <c:v>-0.69260324027722808</c:v>
                </c:pt>
                <c:pt idx="460">
                  <c:v>-0.75280562783520999</c:v>
                </c:pt>
                <c:pt idx="461">
                  <c:v>-0.80728451388144118</c:v>
                </c:pt>
                <c:pt idx="462">
                  <c:v>-0.85562570121133819</c:v>
                </c:pt>
                <c:pt idx="463">
                  <c:v>-0.89746165689404278</c:v>
                </c:pt>
                <c:pt idx="464">
                  <c:v>-0.93247430658640873</c:v>
                </c:pt>
                <c:pt idx="465">
                  <c:v>-0.96039745281854794</c:v>
                </c:pt>
                <c:pt idx="466">
                  <c:v>-0.98101879886503307</c:v>
                </c:pt>
                <c:pt idx="467">
                  <c:v>-0.99418156281442893</c:v>
                </c:pt>
                <c:pt idx="468">
                  <c:v>-0.99978566956557025</c:v>
                </c:pt>
                <c:pt idx="469">
                  <c:v>-0.99778851168796545</c:v>
                </c:pt>
                <c:pt idx="470">
                  <c:v>-0.98820527336157904</c:v>
                </c:pt>
                <c:pt idx="471">
                  <c:v>-0.97110881493311985</c:v>
                </c:pt>
                <c:pt idx="472">
                  <c:v>-0.94662911896653645</c:v>
                </c:pt>
                <c:pt idx="473">
                  <c:v>-0.9149523019993403</c:v>
                </c:pt>
                <c:pt idx="474">
                  <c:v>-0.87631919951827009</c:v>
                </c:pt>
                <c:pt idx="475">
                  <c:v>-0.83102353491257941</c:v>
                </c:pt>
                <c:pt idx="476">
                  <c:v>-0.77940968632618091</c:v>
                </c:pt>
                <c:pt idx="477">
                  <c:v>-0.721870068387089</c:v>
                </c:pt>
                <c:pt idx="478">
                  <c:v>-0.65884214872052171</c:v>
                </c:pt>
                <c:pt idx="479">
                  <c:v>-0.5908051219288516</c:v>
                </c:pt>
                <c:pt idx="480">
                  <c:v>-0.51827626632576074</c:v>
                </c:pt>
                <c:pt idx="481">
                  <c:v>-0.44180701112397752</c:v>
                </c:pt>
                <c:pt idx="482">
                  <c:v>-0.36197874397730984</c:v>
                </c:pt>
                <c:pt idx="483">
                  <c:v>-0.2793983907518845</c:v>
                </c:pt>
                <c:pt idx="484">
                  <c:v>-0.19469380113299903</c:v>
                </c:pt>
                <c:pt idx="485">
                  <c:v>-0.10850897515042218</c:v>
                </c:pt>
                <c:pt idx="486">
                  <c:v>-2.1499166914328082E-2</c:v>
                </c:pt>
                <c:pt idx="487">
                  <c:v>6.5674097212344365E-2</c:v>
                </c:pt>
                <c:pt idx="488">
                  <c:v>0.15234804812884162</c:v>
                </c:pt>
                <c:pt idx="489">
                  <c:v>0.2378637129598786</c:v>
                </c:pt>
                <c:pt idx="490">
                  <c:v>0.32157092515669256</c:v>
                </c:pt>
                <c:pt idx="491">
                  <c:v>0.40283326764449279</c:v>
                </c:pt>
                <c:pt idx="492">
                  <c:v>0.48103291143412191</c:v>
                </c:pt>
                <c:pt idx="493">
                  <c:v>0.55557531291046414</c:v>
                </c:pt>
                <c:pt idx="494">
                  <c:v>0.62589373408464821</c:v>
                </c:pt>
                <c:pt idx="495">
                  <c:v>0.69145355144295739</c:v>
                </c:pt>
                <c:pt idx="496">
                  <c:v>0.75175632063284414</c:v>
                </c:pt>
                <c:pt idx="497">
                  <c:v>0.80634356608258151</c:v>
                </c:pt>
                <c:pt idx="498">
                  <c:v>0.85480026674250986</c:v>
                </c:pt>
                <c:pt idx="499">
                  <c:v>0.89675801144614842</c:v>
                </c:pt>
                <c:pt idx="500">
                  <c:v>0.93189779990131527</c:v>
                </c:pt>
                <c:pt idx="501">
                  <c:v>0.95995246801556477</c:v>
                </c:pt>
                <c:pt idx="502">
                  <c:v>0.98070871911652047</c:v>
                </c:pt>
                <c:pt idx="503">
                  <c:v>0.99400874562389585</c:v>
                </c:pt>
                <c:pt idx="504">
                  <c:v>0.99975142884382551</c:v>
                </c:pt>
                <c:pt idx="505">
                  <c:v>0.99789310776359241</c:v>
                </c:pt>
                <c:pt idx="506">
                  <c:v>0.98844791100168505</c:v>
                </c:pt>
                <c:pt idx="507">
                  <c:v>0.97148764938940801</c:v>
                </c:pt>
                <c:pt idx="508">
                  <c:v>0.94714127000073123</c:v>
                </c:pt>
                <c:pt idx="509">
                  <c:v>0.91559387578133467</c:v>
                </c:pt>
                <c:pt idx="510">
                  <c:v>0.8770853182305034</c:v>
                </c:pt>
                <c:pt idx="511">
                  <c:v>0.83190837383556837</c:v>
                </c:pt>
                <c:pt idx="512">
                  <c:v>0.78040651812324502</c:v>
                </c:pt>
                <c:pt idx="513">
                  <c:v>0.72297131425157946</c:v>
                </c:pt>
                <c:pt idx="514">
                  <c:v>0.66003943599668646</c:v>
                </c:pt>
                <c:pt idx="515">
                  <c:v>0.59208934776825017</c:v>
                </c:pt>
                <c:pt idx="516">
                  <c:v>0.51963766689525825</c:v>
                </c:pt>
                <c:pt idx="517">
                  <c:v>0.44323523583913432</c:v>
                </c:pt>
                <c:pt idx="518">
                  <c:v>0.36346293419677939</c:v>
                </c:pt>
                <c:pt idx="519">
                  <c:v>0.28092726233451426</c:v>
                </c:pt>
                <c:pt idx="520">
                  <c:v>0.19625573022996157</c:v>
                </c:pt>
                <c:pt idx="521">
                  <c:v>0.11009208658010729</c:v>
                </c:pt>
                <c:pt idx="522">
                  <c:v>2.3091424448091806E-2</c:v>
                </c:pt>
                <c:pt idx="523">
                  <c:v>-6.4084799340007256E-2</c:v>
                </c:pt>
                <c:pt idx="524">
                  <c:v>-0.15077379318144377</c:v>
                </c:pt>
                <c:pt idx="525">
                  <c:v>-0.2363164698311665</c:v>
                </c:pt>
                <c:pt idx="526">
                  <c:v>-0.32006245737241418</c:v>
                </c:pt>
                <c:pt idx="527">
                  <c:v>-0.40137504392555623</c:v>
                </c:pt>
                <c:pt idx="528">
                  <c:v>-0.47963601850112447</c:v>
                </c:pt>
                <c:pt idx="529">
                  <c:v>-0.55425037119252862</c:v>
                </c:pt>
                <c:pt idx="530">
                  <c:v>-0.62465081697342484</c:v>
                </c:pt>
                <c:pt idx="531">
                  <c:v>-0.69030210870569275</c:v>
                </c:pt>
                <c:pt idx="532">
                  <c:v>-0.75070510656680145</c:v>
                </c:pt>
                <c:pt idx="533">
                  <c:v>-0.80540057295704481</c:v>
                </c:pt>
                <c:pt idx="534">
                  <c:v>-0.85397266403440641</c:v>
                </c:pt>
                <c:pt idx="535">
                  <c:v>-0.89605209133127495</c:v>
                </c:pt>
                <c:pt idx="536">
                  <c:v>-0.93131892941559069</c:v>
                </c:pt>
                <c:pt idx="537">
                  <c:v>-0.95950504825002469</c:v>
                </c:pt>
                <c:pt idx="538">
                  <c:v>-0.98039615175628736</c:v>
                </c:pt>
                <c:pt idx="539">
                  <c:v>-0.9938334070855277</c:v>
                </c:pt>
                <c:pt idx="540">
                  <c:v>-0.99971465220767175</c:v>
                </c:pt>
                <c:pt idx="541">
                  <c:v>-0.99799517263852522</c:v>
                </c:pt>
                <c:pt idx="542">
                  <c:v>-0.98868804139926292</c:v>
                </c:pt>
                <c:pt idx="543">
                  <c:v>-0.97186401962363345</c:v>
                </c:pt>
                <c:pt idx="544">
                  <c:v>-0.94765101856854828</c:v>
                </c:pt>
                <c:pt idx="545">
                  <c:v>-0.91623312711833382</c:v>
                </c:pt>
                <c:pt idx="546">
                  <c:v>-0.87784921217642764</c:v>
                </c:pt>
                <c:pt idx="547">
                  <c:v>-0.83279110258559697</c:v>
                </c:pt>
                <c:pt idx="548">
                  <c:v>-0.78140137038411928</c:v>
                </c:pt>
                <c:pt idx="549">
                  <c:v>-0.72407072626685487</c:v>
                </c:pt>
                <c:pt idx="550">
                  <c:v>-0.6612350490531721</c:v>
                </c:pt>
                <c:pt idx="551">
                  <c:v>-0.59337207174642093</c:v>
                </c:pt>
                <c:pt idx="552">
                  <c:v>-0.52099774938047116</c:v>
                </c:pt>
                <c:pt idx="553">
                  <c:v>-0.44466233626820495</c:v>
                </c:pt>
                <c:pt idx="554">
                  <c:v>-0.36494620247618925</c:v>
                </c:pt>
                <c:pt idx="555">
                  <c:v>-0.28245542133252366</c:v>
                </c:pt>
                <c:pt idx="556">
                  <c:v>-0.1978171615154484</c:v>
                </c:pt>
                <c:pt idx="557">
                  <c:v>-0.11167491875626935</c:v>
                </c:pt>
                <c:pt idx="558">
                  <c:v>-2.4683623409420128E-2</c:v>
                </c:pt>
                <c:pt idx="559">
                  <c:v>6.2495338913697879E-2</c:v>
                </c:pt>
                <c:pt idx="560">
                  <c:v>0.14919915578954662</c:v>
                </c:pt>
                <c:pt idx="561">
                  <c:v>0.23476862727511316</c:v>
                </c:pt>
                <c:pt idx="562">
                  <c:v>0.31855317773533515</c:v>
                </c:pt>
                <c:pt idx="563">
                  <c:v>0.39991580210079064</c:v>
                </c:pt>
                <c:pt idx="564">
                  <c:v>0.47823790894982038</c:v>
                </c:pt>
                <c:pt idx="565">
                  <c:v>0.55292402359362924</c:v>
                </c:pt>
                <c:pt idx="566">
                  <c:v>0.62340631540734426</c:v>
                </c:pt>
                <c:pt idx="567">
                  <c:v>0.68914891498612041</c:v>
                </c:pt>
                <c:pt idx="568">
                  <c:v>0.74965198830353363</c:v>
                </c:pt>
                <c:pt idx="569">
                  <c:v>0.8044555368967754</c:v>
                </c:pt>
                <c:pt idx="570">
                  <c:v>0.8531428951862795</c:v>
                </c:pt>
                <c:pt idx="571">
                  <c:v>0.89534389834002026</c:v>
                </c:pt>
                <c:pt idx="572">
                  <c:v>0.930737696597566</c:v>
                </c:pt>
                <c:pt idx="573">
                  <c:v>0.95905519465682776</c:v>
                </c:pt>
                <c:pt idx="574">
                  <c:v>0.9800810975771751</c:v>
                </c:pt>
                <c:pt idx="575">
                  <c:v>0.99365554764407849</c:v>
                </c:pt>
                <c:pt idx="576">
                  <c:v>0.99967533975039446</c:v>
                </c:pt>
                <c:pt idx="577">
                  <c:v>0.99809470605387174</c:v>
                </c:pt>
                <c:pt idx="578">
                  <c:v>0.98892566394521098</c:v>
                </c:pt>
                <c:pt idx="579">
                  <c:v>0.97223792468111603</c:v>
                </c:pt>
                <c:pt idx="580">
                  <c:v>0.94815836337698733</c:v>
                </c:pt>
                <c:pt idx="581">
                  <c:v>0.91687005438884805</c:v>
                </c:pt>
                <c:pt idx="582">
                  <c:v>0.87861087941839133</c:v>
                </c:pt>
                <c:pt idx="583">
                  <c:v>0.83367171892358416</c:v>
                </c:pt>
                <c:pt idx="584">
                  <c:v>0.78239424058531637</c:v>
                </c:pt>
                <c:pt idx="585">
                  <c:v>0.72516830164420709</c:v>
                </c:pt>
                <c:pt idx="586">
                  <c:v>0.66242898485725255</c:v>
                </c:pt>
                <c:pt idx="587">
                  <c:v>0.59465329060967698</c:v>
                </c:pt>
                <c:pt idx="588">
                  <c:v>0.52235651033148911</c:v>
                </c:pt>
                <c:pt idx="589">
                  <c:v>0.44608830879128497</c:v>
                </c:pt>
                <c:pt idx="590">
                  <c:v>0.36642854505316286</c:v>
                </c:pt>
                <c:pt idx="591">
                  <c:v>0.2839828638696687</c:v>
                </c:pt>
                <c:pt idx="592">
                  <c:v>0.19937809102881893</c:v>
                </c:pt>
                <c:pt idx="593">
                  <c:v>0.11325746766398344</c:v>
                </c:pt>
                <c:pt idx="594">
                  <c:v>2.6275759759628863E-2</c:v>
                </c:pt>
                <c:pt idx="595">
                  <c:v>-6.0905719965153995E-2</c:v>
                </c:pt>
                <c:pt idx="596">
                  <c:v>-0.14762413994728868</c:v>
                </c:pt>
                <c:pt idx="597">
                  <c:v>-0.2332201892178907</c:v>
                </c:pt>
                <c:pt idx="598">
                  <c:v>-0.3170430900738111</c:v>
                </c:pt>
                <c:pt idx="599">
                  <c:v>-0.39845554587162846</c:v>
                </c:pt>
                <c:pt idx="600">
                  <c:v>-0.47683858632657733</c:v>
                </c:pt>
                <c:pt idx="601">
                  <c:v>-0.55159627347810603</c:v>
                </c:pt>
                <c:pt idx="602">
                  <c:v>-0.62216023254314068</c:v>
                </c:pt>
                <c:pt idx="603">
                  <c:v>-0.68799397320936806</c:v>
                </c:pt>
                <c:pt idx="604">
                  <c:v>-0.74859696851432245</c:v>
                </c:pt>
                <c:pt idx="605">
                  <c:v>-0.80350846029889988</c:v>
                </c:pt>
                <c:pt idx="606">
                  <c:v>-0.85231096230287495</c:v>
                </c:pt>
                <c:pt idx="607">
                  <c:v>-0.89463343426874786</c:v>
                </c:pt>
                <c:pt idx="608">
                  <c:v>-0.9301541029215642</c:v>
                </c:pt>
                <c:pt idx="609">
                  <c:v>-0.95860290837704798</c:v>
                </c:pt>
                <c:pt idx="610">
                  <c:v>-0.97976355737833265</c:v>
                </c:pt>
                <c:pt idx="611">
                  <c:v>-0.99347516775069689</c:v>
                </c:pt>
                <c:pt idx="612">
                  <c:v>-0.99963349157171177</c:v>
                </c:pt>
                <c:pt idx="613">
                  <c:v>-0.99819170775716115</c:v>
                </c:pt>
                <c:pt idx="614">
                  <c:v>-0.98916077803678903</c:v>
                </c:pt>
                <c:pt idx="615">
                  <c:v>-0.97260936361342887</c:v>
                </c:pt>
                <c:pt idx="616">
                  <c:v>-0.9486633031391456</c:v>
                </c:pt>
                <c:pt idx="617">
                  <c:v>-0.91750465597728259</c:v>
                </c:pt>
                <c:pt idx="618">
                  <c:v>-0.8793703180243948</c:v>
                </c:pt>
                <c:pt idx="619">
                  <c:v>-0.83455022061580697</c:v>
                </c:pt>
                <c:pt idx="620">
                  <c:v>-0.7833851262083763</c:v>
                </c:pt>
                <c:pt idx="621">
                  <c:v>-0.72626403759958702</c:v>
                </c:pt>
                <c:pt idx="622">
                  <c:v>-0.663621240380456</c:v>
                </c:pt>
                <c:pt idx="623">
                  <c:v>-0.59593300110814895</c:v>
                </c:pt>
                <c:pt idx="624">
                  <c:v>-0.52371394630175983</c:v>
                </c:pt>
                <c:pt idx="625">
                  <c:v>-0.447513149791331</c:v>
                </c:pt>
                <c:pt idx="626">
                  <c:v>-0.36790995816767158</c:v>
                </c:pt>
                <c:pt idx="627">
                  <c:v>-0.28550958607152271</c:v>
                </c:pt>
                <c:pt idx="628">
                  <c:v>-0.20093851481070532</c:v>
                </c:pt>
                <c:pt idx="629">
                  <c:v>-0.11483972928904318</c:v>
                </c:pt>
                <c:pt idx="630">
                  <c:v>-2.7867829460199736E-2</c:v>
                </c:pt>
                <c:pt idx="631">
                  <c:v>5.9315946526515485E-2</c:v>
                </c:pt>
                <c:pt idx="632">
                  <c:v>0.14604874964976833</c:v>
                </c:pt>
                <c:pt idx="633">
                  <c:v>0.23167115958718182</c:v>
                </c:pt>
                <c:pt idx="634">
                  <c:v>0.31553219821824724</c:v>
                </c:pt>
                <c:pt idx="635">
                  <c:v>0.39699427894207517</c:v>
                </c:pt>
                <c:pt idx="636">
                  <c:v>0.47543805418083385</c:v>
                </c:pt>
                <c:pt idx="637">
                  <c:v>0.55026712421385704</c:v>
                </c:pt>
                <c:pt idx="638">
                  <c:v>0.62091257154155932</c:v>
                </c:pt>
                <c:pt idx="639">
                  <c:v>0.6868372863049973</c:v>
                </c:pt>
                <c:pt idx="640">
                  <c:v>0.747540049875273</c:v>
                </c:pt>
                <c:pt idx="641">
                  <c:v>0.80255934556572039</c:v>
                </c:pt>
                <c:pt idx="642">
                  <c:v>0.85147686749442431</c:v>
                </c:pt>
                <c:pt idx="643">
                  <c:v>0.89392070091958165</c:v>
                </c:pt>
                <c:pt idx="644">
                  <c:v>0.92956814986789704</c:v>
                </c:pt>
                <c:pt idx="645">
                  <c:v>0.95814819055792977</c:v>
                </c:pt>
                <c:pt idx="646">
                  <c:v>0.97944353196521505</c:v>
                </c:pt>
                <c:pt idx="647">
                  <c:v>0.99329226786292446</c:v>
                </c:pt>
                <c:pt idx="648">
                  <c:v>0.99958910777777288</c:v>
                </c:pt>
                <c:pt idx="649">
                  <c:v>0.99828617750234405</c:v>
                </c:pt>
                <c:pt idx="650">
                  <c:v>0.98939338307761959</c:v>
                </c:pt>
                <c:pt idx="651">
                  <c:v>0.9729783354784004</c:v>
                </c:pt>
                <c:pt idx="652">
                  <c:v>0.9491658365742206</c:v>
                </c:pt>
                <c:pt idx="653">
                  <c:v>0.91813693027394216</c:v>
                </c:pt>
                <c:pt idx="654">
                  <c:v>0.88012752606808109</c:v>
                </c:pt>
                <c:pt idx="655">
                  <c:v>0.83542660543390657</c:v>
                </c:pt>
                <c:pt idx="656">
                  <c:v>0.78437402473987328</c:v>
                </c:pt>
                <c:pt idx="657">
                  <c:v>0.72735793135361115</c:v>
                </c:pt>
                <c:pt idx="658">
                  <c:v>0.6648118125985728</c:v>
                </c:pt>
                <c:pt idx="659">
                  <c:v>0.59721119999579375</c:v>
                </c:pt>
                <c:pt idx="660">
                  <c:v>0.52507005384807415</c:v>
                </c:pt>
                <c:pt idx="661">
                  <c:v>0.44893685565416996</c:v>
                </c:pt>
                <c:pt idx="662">
                  <c:v>0.36939043806204458</c:v>
                </c:pt>
                <c:pt idx="663">
                  <c:v>0.28703558406548635</c:v>
                </c:pt>
                <c:pt idx="664">
                  <c:v>0.20249842890302253</c:v>
                </c:pt>
                <c:pt idx="665">
                  <c:v>0.11642169961797087</c:v>
                </c:pt>
                <c:pt idx="666">
                  <c:v>2.9459828472762236E-2</c:v>
                </c:pt>
                <c:pt idx="667">
                  <c:v>-5.7726022630314081E-2</c:v>
                </c:pt>
                <c:pt idx="668">
                  <c:v>-0.14447298889303387</c:v>
                </c:pt>
                <c:pt idx="669">
                  <c:v>-0.23012154231216977</c:v>
                </c:pt>
                <c:pt idx="670">
                  <c:v>-0.31402050600108861</c:v>
                </c:pt>
                <c:pt idx="671">
                  <c:v>-0.39553200501870001</c:v>
                </c:pt>
                <c:pt idx="672">
                  <c:v>-0.47403631606511504</c:v>
                </c:pt>
                <c:pt idx="673">
                  <c:v>-0.54893657917232885</c:v>
                </c:pt>
                <c:pt idx="674">
                  <c:v>-0.61966333556734821</c:v>
                </c:pt>
                <c:pt idx="675">
                  <c:v>-0.68567885720699651</c:v>
                </c:pt>
                <c:pt idx="676">
                  <c:v>-0.74648123506730679</c:v>
                </c:pt>
                <c:pt idx="677">
                  <c:v>-0.80160819510470926</c:v>
                </c:pt>
                <c:pt idx="678">
                  <c:v>-0.85064061287665371</c:v>
                </c:pt>
                <c:pt idx="679">
                  <c:v>-0.89320570010040179</c:v>
                </c:pt>
                <c:pt idx="680">
                  <c:v>-0.92897983892286062</c:v>
                </c:pt>
                <c:pt idx="681">
                  <c:v>-0.95769104235288538</c:v>
                </c:pt>
                <c:pt idx="682">
                  <c:v>-0.97912102214958119</c:v>
                </c:pt>
                <c:pt idx="683">
                  <c:v>-0.99310684844469499</c:v>
                </c:pt>
                <c:pt idx="684">
                  <c:v>-0.99954218848115994</c:v>
                </c:pt>
                <c:pt idx="685">
                  <c:v>-0.9983781150497939</c:v>
                </c:pt>
                <c:pt idx="686">
                  <c:v>-0.9896234784776895</c:v>
                </c:pt>
                <c:pt idx="687">
                  <c:v>-0.97334483934011695</c:v>
                </c:pt>
                <c:pt idx="688">
                  <c:v>-0.94966596240751366</c:v>
                </c:pt>
                <c:pt idx="689">
                  <c:v>-0.91876687567503457</c:v>
                </c:pt>
                <c:pt idx="690">
                  <c:v>-0.88088250162876136</c:v>
                </c:pt>
                <c:pt idx="691">
                  <c:v>-0.83630087115489327</c:v>
                </c:pt>
                <c:pt idx="692">
                  <c:v>-0.78536093367142168</c:v>
                </c:pt>
                <c:pt idx="693">
                  <c:v>-0.72844998013156892</c:v>
                </c:pt>
                <c:pt idx="694">
                  <c:v>-0.66600069849166299</c:v>
                </c:pt>
                <c:pt idx="695">
                  <c:v>-0.59848788403040254</c:v>
                </c:pt>
                <c:pt idx="696">
                  <c:v>-0.52642482953061009</c:v>
                </c:pt>
                <c:pt idx="697">
                  <c:v>-0.45035942276850788</c:v>
                </c:pt>
                <c:pt idx="698">
                  <c:v>-0.37086998098097812</c:v>
                </c:pt>
                <c:pt idx="699">
                  <c:v>-0.28856085398079712</c:v>
                </c:pt>
                <c:pt idx="700">
                  <c:v>-0.20405782934897843</c:v>
                </c:pt>
                <c:pt idx="701">
                  <c:v>-0.11800337463802771</c:v>
                </c:pt>
                <c:pt idx="702">
                  <c:v>-3.1051752759146452E-2</c:v>
                </c:pt>
                <c:pt idx="703">
                  <c:v>5.6135952309463166E-2</c:v>
                </c:pt>
                <c:pt idx="704">
                  <c:v>0.1428968616740732</c:v>
                </c:pt>
                <c:pt idx="705">
                  <c:v>0.22857134132352838</c:v>
                </c:pt>
                <c:pt idx="706">
                  <c:v>0.31250801725681038</c:v>
                </c:pt>
                <c:pt idx="707">
                  <c:v>0.39406872781062646</c:v>
                </c:pt>
                <c:pt idx="708">
                  <c:v>0.47263337553498636</c:v>
                </c:pt>
                <c:pt idx="709">
                  <c:v>0.54760464172850898</c:v>
                </c:pt>
                <c:pt idx="710">
                  <c:v>0.6184125277892506</c:v>
                </c:pt>
                <c:pt idx="711">
                  <c:v>0.68451868885377309</c:v>
                </c:pt>
                <c:pt idx="712">
                  <c:v>0.74542052677615522</c:v>
                </c:pt>
                <c:pt idx="713">
                  <c:v>0.80065501132850225</c:v>
                </c:pt>
                <c:pt idx="714">
                  <c:v>0.84980220057075717</c:v>
                </c:pt>
                <c:pt idx="715">
                  <c:v>0.89248843362483998</c:v>
                </c:pt>
                <c:pt idx="716">
                  <c:v>0.92838917157873224</c:v>
                </c:pt>
                <c:pt idx="717">
                  <c:v>0.95723146492149169</c:v>
                </c:pt>
                <c:pt idx="718">
                  <c:v>0.97879602874949156</c:v>
                </c:pt>
                <c:pt idx="719">
                  <c:v>0.99291890996633325</c:v>
                </c:pt>
                <c:pt idx="720">
                  <c:v>0.99949273380088555</c:v>
                </c:pt>
                <c:pt idx="721">
                  <c:v>0.9984675201663068</c:v>
                </c:pt>
                <c:pt idx="722">
                  <c:v>0.98985106365335152</c:v>
                </c:pt>
                <c:pt idx="723">
                  <c:v>0.97370887426892494</c:v>
                </c:pt>
                <c:pt idx="724">
                  <c:v>0.95016367937043333</c:v>
                </c:pt>
                <c:pt idx="725">
                  <c:v>0.91939449058267486</c:v>
                </c:pt>
                <c:pt idx="726">
                  <c:v>0.88163524279140626</c:v>
                </c:pt>
                <c:pt idx="727">
                  <c:v>0.83717301556115287</c:v>
                </c:pt>
                <c:pt idx="728">
                  <c:v>0.78634585049968275</c:v>
                </c:pt>
                <c:pt idx="729">
                  <c:v>0.72954018116342934</c:v>
                </c:pt>
                <c:pt idx="730">
                  <c:v>0.66718789504406406</c:v>
                </c:pt>
                <c:pt idx="731">
                  <c:v>0.59976304997360885</c:v>
                </c:pt>
                <c:pt idx="732">
                  <c:v>0.52777826991291854</c:v>
                </c:pt>
                <c:pt idx="733">
                  <c:v>0.45178084752593939</c:v>
                </c:pt>
                <c:pt idx="734">
                  <c:v>0.37234858317153846</c:v>
                </c:pt>
                <c:pt idx="735">
                  <c:v>0.2900853919485461</c:v>
                </c:pt>
                <c:pt idx="736">
                  <c:v>0.20561671219309069</c:v>
                </c:pt>
                <c:pt idx="737">
                  <c:v>0.11958475033723102</c:v>
                </c:pt>
                <c:pt idx="738">
                  <c:v>3.264359828136492E-2</c:v>
                </c:pt>
                <c:pt idx="739">
                  <c:v>-5.4545739597247546E-2</c:v>
                </c:pt>
                <c:pt idx="740">
                  <c:v>-0.14132037199080386</c:v>
                </c:pt>
                <c:pt idx="741">
                  <c:v>-0.22702056055341208</c:v>
                </c:pt>
                <c:pt idx="742">
                  <c:v>-0.31099473582190823</c:v>
                </c:pt>
                <c:pt idx="743">
                  <c:v>-0.39260445102952291</c:v>
                </c:pt>
                <c:pt idx="744">
                  <c:v>-0.4712292361490758</c:v>
                </c:pt>
                <c:pt idx="745">
                  <c:v>-0.54627131526092243</c:v>
                </c:pt>
                <c:pt idx="746">
                  <c:v>-0.61716015138000224</c:v>
                </c:pt>
                <c:pt idx="747">
                  <c:v>-0.68335678418814094</c:v>
                </c:pt>
                <c:pt idx="748">
                  <c:v>-0.74435792769234777</c:v>
                </c:pt>
                <c:pt idx="749">
                  <c:v>-0.79969979665488855</c:v>
                </c:pt>
                <c:pt idx="750">
                  <c:v>-0.84896163270340486</c:v>
                </c:pt>
                <c:pt idx="751">
                  <c:v>-0.89176890331227499</c:v>
                </c:pt>
                <c:pt idx="752">
                  <c:v>-0.92779614933376597</c:v>
                </c:pt>
                <c:pt idx="753">
                  <c:v>-0.95676945942948755</c:v>
                </c:pt>
                <c:pt idx="754">
                  <c:v>-0.97846855258930665</c:v>
                </c:pt>
                <c:pt idx="755">
                  <c:v>-0.99272845290455347</c:v>
                </c:pt>
                <c:pt idx="756">
                  <c:v>-0.99944074386239401</c:v>
                </c:pt>
                <c:pt idx="757">
                  <c:v>-0.99855439262510237</c:v>
                </c:pt>
                <c:pt idx="758">
                  <c:v>-0.99007613802732453</c:v>
                </c:pt>
                <c:pt idx="759">
                  <c:v>-0.97407043934143511</c:v>
                </c:pt>
                <c:pt idx="760">
                  <c:v>-0.95065898620050027</c:v>
                </c:pt>
                <c:pt idx="761">
                  <c:v>-0.92001977340489272</c:v>
                </c:pt>
                <c:pt idx="762">
                  <c:v>-0.8823857476466539</c:v>
                </c:pt>
                <c:pt idx="763">
                  <c:v>-0.83804303644045186</c:v>
                </c:pt>
                <c:pt idx="764">
                  <c:v>-0.7873287727263707</c:v>
                </c:pt>
                <c:pt idx="765">
                  <c:v>-0.73062853168384856</c:v>
                </c:pt>
                <c:pt idx="766">
                  <c:v>-0.66837339924439876</c:v>
                </c:pt>
                <c:pt idx="767">
                  <c:v>-0.60103669459089692</c:v>
                </c:pt>
                <c:pt idx="768">
                  <c:v>-0.52913037156193099</c:v>
                </c:pt>
                <c:pt idx="769">
                  <c:v>-0.45320112632095039</c:v>
                </c:pt>
                <c:pt idx="770">
                  <c:v>-0.37382624088319794</c:v>
                </c:pt>
                <c:pt idx="771">
                  <c:v>-0.2916091941016607</c:v>
                </c:pt>
                <c:pt idx="772">
                  <c:v>-0.20717507348116901</c:v>
                </c:pt>
                <c:pt idx="773">
                  <c:v>-0.12116582270433619</c:v>
                </c:pt>
                <c:pt idx="774">
                  <c:v>-3.4235361001629966E-2</c:v>
                </c:pt>
                <c:pt idx="775">
                  <c:v>5.2955388527313185E-2</c:v>
                </c:pt>
                <c:pt idx="776">
                  <c:v>0.13974352384206271</c:v>
                </c:pt>
                <c:pt idx="777">
                  <c:v>0.22546920393544598</c:v>
                </c:pt>
                <c:pt idx="778">
                  <c:v>0.30948066553488857</c:v>
                </c:pt>
                <c:pt idx="779">
                  <c:v>0.39113917838959317</c:v>
                </c:pt>
                <c:pt idx="780">
                  <c:v>0.46982390146903347</c:v>
                </c:pt>
                <c:pt idx="781">
                  <c:v>0.54493660315159964</c:v>
                </c:pt>
                <c:pt idx="782">
                  <c:v>0.61590620951630093</c:v>
                </c:pt>
                <c:pt idx="783">
                  <c:v>0.68219314615733395</c:v>
                </c:pt>
                <c:pt idx="784">
                  <c:v>0.74329344051122426</c:v>
                </c:pt>
                <c:pt idx="785">
                  <c:v>0.79874255350682177</c:v>
                </c:pt>
                <c:pt idx="786">
                  <c:v>0.84811891140673512</c:v>
                </c:pt>
                <c:pt idx="787">
                  <c:v>0.89104711098782763</c:v>
                </c:pt>
                <c:pt idx="788">
                  <c:v>0.92720077369218956</c:v>
                </c:pt>
                <c:pt idx="789">
                  <c:v>0.95630502704877063</c:v>
                </c:pt>
                <c:pt idx="790">
                  <c:v>0.97813859449968432</c:v>
                </c:pt>
                <c:pt idx="791">
                  <c:v>0.99253547774245865</c:v>
                </c:pt>
                <c:pt idx="792">
                  <c:v>0.99938621879755973</c:v>
                </c:pt>
                <c:pt idx="793">
                  <c:v>0.99863873220582544</c:v>
                </c:pt>
                <c:pt idx="794">
                  <c:v>0.99029870102869932</c:v>
                </c:pt>
                <c:pt idx="795">
                  <c:v>0.9744295336405181</c:v>
                </c:pt>
                <c:pt idx="796">
                  <c:v>0.95115188164134201</c:v>
                </c:pt>
                <c:pt idx="797">
                  <c:v>0.92064272255562429</c:v>
                </c:pt>
                <c:pt idx="798">
                  <c:v>0.88313401429081506</c:v>
                </c:pt>
                <c:pt idx="799">
                  <c:v>0.83891093158594343</c:v>
                </c:pt>
                <c:pt idx="800">
                  <c:v>0.788309697858259</c:v>
                </c:pt>
                <c:pt idx="801">
                  <c:v>0.73171502893217677</c:v>
                </c:pt>
                <c:pt idx="802">
                  <c:v>0.66955720808558217</c:v>
                </c:pt>
                <c:pt idx="803">
                  <c:v>0.60230881465161012</c:v>
                </c:pt>
                <c:pt idx="804">
                  <c:v>0.53048113104799299</c:v>
                </c:pt>
                <c:pt idx="805">
                  <c:v>0.45462025555095265</c:v>
                </c:pt>
                <c:pt idx="806">
                  <c:v>0.37530295036780481</c:v>
                </c:pt>
                <c:pt idx="807">
                  <c:v>0.29313225657495517</c:v>
                </c:pt>
                <c:pt idx="808">
                  <c:v>0.20873290926036694</c:v>
                </c:pt>
                <c:pt idx="809">
                  <c:v>0.12274658772888919</c:v>
                </c:pt>
                <c:pt idx="810">
                  <c:v>3.5827036882363952E-2</c:v>
                </c:pt>
                <c:pt idx="811">
                  <c:v>-5.1364903133657026E-2</c:v>
                </c:pt>
                <c:pt idx="812">
                  <c:v>-0.13816632122759592</c:v>
                </c:pt>
                <c:pt idx="813">
                  <c:v>-0.22391727540471582</c:v>
                </c:pt>
                <c:pt idx="814">
                  <c:v>-0.30796581023625857</c:v>
                </c:pt>
                <c:pt idx="815">
                  <c:v>-0.38967291360756712</c:v>
                </c:pt>
                <c:pt idx="816">
                  <c:v>-0.46841737505956016</c:v>
                </c:pt>
                <c:pt idx="817">
                  <c:v>-0.543600508786104</c:v>
                </c:pt>
                <c:pt idx="818">
                  <c:v>-0.61465070537883204</c:v>
                </c:pt>
                <c:pt idx="819">
                  <c:v>-0.68102777771296685</c:v>
                </c:pt>
                <c:pt idx="820">
                  <c:v>-0.7422270679328995</c:v>
                </c:pt>
                <c:pt idx="821">
                  <c:v>-0.79778328431238765</c:v>
                </c:pt>
                <c:pt idx="822">
                  <c:v>-0.84727403881834829</c:v>
                </c:pt>
                <c:pt idx="823">
                  <c:v>-0.8903230584823566</c:v>
                </c:pt>
                <c:pt idx="824">
                  <c:v>-0.92660304616419997</c:v>
                </c:pt>
                <c:pt idx="825">
                  <c:v>-0.95583816895739437</c:v>
                </c:pt>
                <c:pt idx="826">
                  <c:v>-0.97780615531757831</c:v>
                </c:pt>
                <c:pt idx="827">
                  <c:v>-0.99233998496953901</c:v>
                </c:pt>
                <c:pt idx="828">
                  <c:v>-0.99932915874468797</c:v>
                </c:pt>
                <c:pt idx="829">
                  <c:v>-0.99872053869454458</c:v>
                </c:pt>
                <c:pt idx="830">
                  <c:v>-0.99051875209293583</c:v>
                </c:pt>
                <c:pt idx="831">
                  <c:v>-0.97478615625531673</c:v>
                </c:pt>
                <c:pt idx="832">
                  <c:v>-0.95164236444270933</c:v>
                </c:pt>
                <c:pt idx="833">
                  <c:v>-0.92126333645473402</c:v>
                </c:pt>
                <c:pt idx="834">
                  <c:v>-0.88388004082587779</c:v>
                </c:pt>
                <c:pt idx="835">
                  <c:v>-0.83977669879617223</c:v>
                </c:pt>
                <c:pt idx="836">
                  <c:v>-0.78928862340718708</c:v>
                </c:pt>
                <c:pt idx="837">
                  <c:v>-0.73279967015246483</c:v>
                </c:pt>
                <c:pt idx="838">
                  <c:v>-0.67073931856483027</c:v>
                </c:pt>
                <c:pt idx="839">
                  <c:v>-0.60357940692895873</c:v>
                </c:pt>
                <c:pt idx="840">
                  <c:v>-0.5318305449448365</c:v>
                </c:pt>
                <c:pt idx="841">
                  <c:v>-0.45603823161625473</c:v>
                </c:pt>
                <c:pt idx="842">
                  <c:v>-0.37677870787963225</c:v>
                </c:pt>
                <c:pt idx="843">
                  <c:v>-0.29465457550511304</c:v>
                </c:pt>
                <c:pt idx="844">
                  <c:v>-0.21029021557916408</c:v>
                </c:pt>
                <c:pt idx="845">
                  <c:v>-0.12432704140120852</c:v>
                </c:pt>
                <c:pt idx="846">
                  <c:v>-3.7418621886209501E-2</c:v>
                </c:pt>
                <c:pt idx="847">
                  <c:v>4.9774287450616711E-2</c:v>
                </c:pt>
                <c:pt idx="848">
                  <c:v>0.13658876814804879</c:v>
                </c:pt>
                <c:pt idx="849">
                  <c:v>0.22236477889775802</c:v>
                </c:pt>
                <c:pt idx="850">
                  <c:v>0.3064501737685168</c:v>
                </c:pt>
                <c:pt idx="851">
                  <c:v>0.38820566040269122</c:v>
                </c:pt>
                <c:pt idx="852">
                  <c:v>0.46700966048837322</c:v>
                </c:pt>
                <c:pt idx="853">
                  <c:v>0.54226303555349886</c:v>
                </c:pt>
                <c:pt idx="854">
                  <c:v>0.61339364215222714</c:v>
                </c:pt>
                <c:pt idx="855">
                  <c:v>0.67986068181104931</c:v>
                </c:pt>
                <c:pt idx="856">
                  <c:v>0.74115881266227535</c:v>
                </c:pt>
                <c:pt idx="857">
                  <c:v>0.79682199150481581</c:v>
                </c:pt>
                <c:pt idx="858">
                  <c:v>0.84642701708130175</c:v>
                </c:pt>
                <c:pt idx="859">
                  <c:v>0.88959674763245367</c:v>
                </c:pt>
                <c:pt idx="860">
                  <c:v>0.92600296826595996</c:v>
                </c:pt>
                <c:pt idx="861">
                  <c:v>0.95536888633956563</c:v>
                </c:pt>
                <c:pt idx="862">
                  <c:v>0.9774712358862353</c:v>
                </c:pt>
                <c:pt idx="863">
                  <c:v>0.99214197508167057</c:v>
                </c:pt>
                <c:pt idx="864">
                  <c:v>0.9992695638485144</c:v>
                </c:pt>
                <c:pt idx="865">
                  <c:v>0.99879981188375389</c:v>
                </c:pt>
                <c:pt idx="866">
                  <c:v>0.99073629066186064</c:v>
                </c:pt>
                <c:pt idx="867">
                  <c:v>0.97514030628124182</c:v>
                </c:pt>
                <c:pt idx="868">
                  <c:v>0.95213043336047065</c:v>
                </c:pt>
                <c:pt idx="869">
                  <c:v>0.92188161352800679</c:v>
                </c:pt>
                <c:pt idx="870">
                  <c:v>0.88462382535951234</c:v>
                </c:pt>
                <c:pt idx="871">
                  <c:v>0.84064033587508113</c:v>
                </c:pt>
                <c:pt idx="872">
                  <c:v>0.79026554689006645</c:v>
                </c:pt>
                <c:pt idx="873">
                  <c:v>0.73388245259347151</c:v>
                </c:pt>
                <c:pt idx="874">
                  <c:v>0.67191972768366659</c:v>
                </c:pt>
                <c:pt idx="875">
                  <c:v>0.60484846820002836</c:v>
                </c:pt>
                <c:pt idx="876">
                  <c:v>0.53317860982961229</c:v>
                </c:pt>
                <c:pt idx="877">
                  <c:v>0.45745505092009664</c:v>
                </c:pt>
                <c:pt idx="878">
                  <c:v>0.37825350967532878</c:v>
                </c:pt>
                <c:pt idx="879">
                  <c:v>0.296176147030704</c:v>
                </c:pt>
                <c:pt idx="880">
                  <c:v>0.21184698848738298</c:v>
                </c:pt>
                <c:pt idx="881">
                  <c:v>0.12590717971240245</c:v>
                </c:pt>
                <c:pt idx="882">
                  <c:v>3.9010111976039756E-2</c:v>
                </c:pt>
                <c:pt idx="883">
                  <c:v>-4.8183545512860373E-2</c:v>
                </c:pt>
                <c:pt idx="884">
                  <c:v>-0.13501086860495556</c:v>
                </c:pt>
                <c:pt idx="885">
                  <c:v>-0.2208117183525497</c:v>
                </c:pt>
                <c:pt idx="886">
                  <c:v>-0.3049337599761433</c:v>
                </c:pt>
                <c:pt idx="887">
                  <c:v>-0.38673742249671916</c:v>
                </c:pt>
                <c:pt idx="888">
                  <c:v>-0.46560076132620398</c:v>
                </c:pt>
                <c:pt idx="889">
                  <c:v>-0.54092418684634502</c:v>
                </c:pt>
                <c:pt idx="890">
                  <c:v>-0.61213502302510592</c:v>
                </c:pt>
                <c:pt idx="891">
                  <c:v>-0.67869186141197246</c:v>
                </c:pt>
                <c:pt idx="892">
                  <c:v>-0.74008867740902939</c:v>
                </c:pt>
                <c:pt idx="893">
                  <c:v>-0.79585867752246842</c:v>
                </c:pt>
                <c:pt idx="894">
                  <c:v>-0.8455778483441041</c:v>
                </c:pt>
                <c:pt idx="895">
                  <c:v>-0.88886818028043879</c:v>
                </c:pt>
                <c:pt idx="896">
                  <c:v>-0.92540054151959394</c:v>
                </c:pt>
                <c:pt idx="897">
                  <c:v>-0.95489718038564053</c:v>
                </c:pt>
                <c:pt idx="898">
                  <c:v>-0.97713383705519363</c:v>
                </c:pt>
                <c:pt idx="899">
                  <c:v>-0.99194144858111455</c:v>
                </c:pt>
                <c:pt idx="900">
                  <c:v>-0.99920743426020397</c:v>
                </c:pt>
                <c:pt idx="901">
                  <c:v>-0.99887655157237332</c:v>
                </c:pt>
                <c:pt idx="902">
                  <c:v>-0.99095131618367938</c:v>
                </c:pt>
                <c:pt idx="903">
                  <c:v>-0.97549198281997584</c:v>
                </c:pt>
                <c:pt idx="904">
                  <c:v>-0.95261608715661716</c:v>
                </c:pt>
                <c:pt idx="905">
                  <c:v>-0.92249755220715524</c:v>
                </c:pt>
                <c:pt idx="906">
                  <c:v>-0.88536536600507576</c:v>
                </c:pt>
                <c:pt idx="907">
                  <c:v>-0.84150184063201572</c:v>
                </c:pt>
                <c:pt idx="908">
                  <c:v>-0.79124046582888652</c:v>
                </c:pt>
                <c:pt idx="909">
                  <c:v>-0.73496337350867047</c:v>
                </c:pt>
                <c:pt idx="910">
                  <c:v>-0.67309843244793044</c:v>
                </c:pt>
                <c:pt idx="911">
                  <c:v>-0.60611599524578796</c:v>
                </c:pt>
                <c:pt idx="912">
                  <c:v>-0.53452532228289351</c:v>
                </c:pt>
                <c:pt idx="913">
                  <c:v>-0.45887070986865264</c:v>
                </c:pt>
                <c:pt idx="914">
                  <c:v>-0.37972735201400654</c:v>
                </c:pt>
                <c:pt idx="915">
                  <c:v>-0.29769696729219347</c:v>
                </c:pt>
                <c:pt idx="916">
                  <c:v>-0.21340322403619921</c:v>
                </c:pt>
                <c:pt idx="917">
                  <c:v>-0.12748699865437918</c:v>
                </c:pt>
                <c:pt idx="918">
                  <c:v>-4.0601503114968615E-2</c:v>
                </c:pt>
                <c:pt idx="919">
                  <c:v>4.6592681355376385E-2</c:v>
                </c:pt>
                <c:pt idx="920">
                  <c:v>0.13343262660072933</c:v>
                </c:pt>
                <c:pt idx="921">
                  <c:v>0.21925809770849874</c:v>
                </c:pt>
                <c:pt idx="922">
                  <c:v>0.30341657270558969</c:v>
                </c:pt>
                <c:pt idx="923">
                  <c:v>0.38526820361390235</c:v>
                </c:pt>
                <c:pt idx="924">
                  <c:v>0.46419068114678846</c:v>
                </c:pt>
                <c:pt idx="925">
                  <c:v>0.53958396606069237</c:v>
                </c:pt>
                <c:pt idx="926">
                  <c:v>0.61087485119000107</c:v>
                </c:pt>
                <c:pt idx="927">
                  <c:v>0.67752131948050165</c:v>
                </c:pt>
                <c:pt idx="928">
                  <c:v>0.73901666488760775</c:v>
                </c:pt>
                <c:pt idx="929">
                  <c:v>0.79489334480883489</c:v>
                </c:pt>
                <c:pt idx="930">
                  <c:v>0.84472653476070991</c:v>
                </c:pt>
                <c:pt idx="931">
                  <c:v>0.88813735827435591</c:v>
                </c:pt>
                <c:pt idx="932">
                  <c:v>0.92479576745318459</c:v>
                </c:pt>
                <c:pt idx="933">
                  <c:v>0.95442305229212254</c:v>
                </c:pt>
                <c:pt idx="934">
                  <c:v>0.97679395968028049</c:v>
                </c:pt>
                <c:pt idx="935">
                  <c:v>0.99173840597651519</c:v>
                </c:pt>
                <c:pt idx="936">
                  <c:v>0.99914277013735131</c:v>
                </c:pt>
                <c:pt idx="937">
                  <c:v>0.99895075756574925</c:v>
                </c:pt>
                <c:pt idx="938">
                  <c:v>0.99116382811297021</c:v>
                </c:pt>
                <c:pt idx="939">
                  <c:v>0.97584118497947536</c:v>
                </c:pt>
                <c:pt idx="940">
                  <c:v>0.95309932459926616</c:v>
                </c:pt>
                <c:pt idx="941">
                  <c:v>0.92311115092982299</c:v>
                </c:pt>
                <c:pt idx="942">
                  <c:v>0.88610466088161688</c:v>
                </c:pt>
                <c:pt idx="943">
                  <c:v>0.84236121088173055</c:v>
                </c:pt>
                <c:pt idx="944">
                  <c:v>0.79221337775072187</c:v>
                </c:pt>
                <c:pt idx="945">
                  <c:v>0.73604243015625725</c:v>
                </c:pt>
                <c:pt idx="946">
                  <c:v>0.6742754298677841</c:v>
                </c:pt>
                <c:pt idx="947">
                  <c:v>0.6073819848510984</c:v>
                </c:pt>
                <c:pt idx="948">
                  <c:v>0.53587067888868334</c:v>
                </c:pt>
                <c:pt idx="949">
                  <c:v>0.46028520487104013</c:v>
                </c:pt>
                <c:pt idx="950">
                  <c:v>0.3812002311571982</c:v>
                </c:pt>
                <c:pt idx="951">
                  <c:v>0.29921703243195263</c:v>
                </c:pt>
                <c:pt idx="952">
                  <c:v>0.21495891827815142</c:v>
                </c:pt>
                <c:pt idx="953">
                  <c:v>0.129066494219857</c:v>
                </c:pt>
                <c:pt idx="954">
                  <c:v>4.2192791266360968E-2</c:v>
                </c:pt>
                <c:pt idx="955">
                  <c:v>-4.500169901346316E-2</c:v>
                </c:pt>
                <c:pt idx="956">
                  <c:v>-0.13185404613865179</c:v>
                </c:pt>
                <c:pt idx="957">
                  <c:v>-0.21770392090643367</c:v>
                </c:pt>
                <c:pt idx="958">
                  <c:v>-0.30189861580526967</c:v>
                </c:pt>
                <c:pt idx="959">
                  <c:v>-0.38379800748098047</c:v>
                </c:pt>
                <c:pt idx="960">
                  <c:v>-0.4627794235268583</c:v>
                </c:pt>
                <c:pt idx="961">
                  <c:v>-0.53824237659607133</c:v>
                </c:pt>
                <c:pt idx="962">
                  <c:v>-0.60961312984339522</c:v>
                </c:pt>
                <c:pt idx="963">
                  <c:v>-0.67634905898576902</c:v>
                </c:pt>
                <c:pt idx="964">
                  <c:v>-0.73794277781721829</c:v>
                </c:pt>
                <c:pt idx="965">
                  <c:v>-0.79392599581252499</c:v>
                </c:pt>
                <c:pt idx="966">
                  <c:v>-0.84387307849051452</c:v>
                </c:pt>
                <c:pt idx="967">
                  <c:v>-0.88740428346796785</c:v>
                </c:pt>
                <c:pt idx="968">
                  <c:v>-0.92418864760076846</c:v>
                </c:pt>
                <c:pt idx="969">
                  <c:v>-0.95394650326165886</c:v>
                </c:pt>
                <c:pt idx="970">
                  <c:v>-0.97645160462361014</c:v>
                </c:pt>
                <c:pt idx="971">
                  <c:v>-0.9915328477828993</c:v>
                </c:pt>
                <c:pt idx="972">
                  <c:v>-0.99907557164397975</c:v>
                </c:pt>
                <c:pt idx="973">
                  <c:v>-0.9990224296756548</c:v>
                </c:pt>
                <c:pt idx="974">
                  <c:v>-0.99137382591068712</c:v>
                </c:pt>
                <c:pt idx="975">
                  <c:v>-0.97618791187397358</c:v>
                </c:pt>
                <c:pt idx="976">
                  <c:v>-0.95358014446266437</c:v>
                </c:pt>
                <c:pt idx="977">
                  <c:v>-0.92372240813958939</c:v>
                </c:pt>
                <c:pt idx="978">
                  <c:v>-0.88684170811388097</c:v>
                </c:pt>
                <c:pt idx="979">
                  <c:v>-0.84321844444439431</c:v>
                </c:pt>
                <c:pt idx="980">
                  <c:v>-0.79318428018773768</c:v>
                </c:pt>
                <c:pt idx="981">
                  <c:v>-0.7371196197991563</c:v>
                </c:pt>
                <c:pt idx="982">
                  <c:v>-0.67545071695772096</c:v>
                </c:pt>
                <c:pt idx="983">
                  <c:v>-0.60864643380472006</c:v>
                </c:pt>
                <c:pt idx="984">
                  <c:v>-0.53721467623442443</c:v>
                </c:pt>
                <c:pt idx="985">
                  <c:v>-0.46169853233932906</c:v>
                </c:pt>
                <c:pt idx="986">
                  <c:v>-0.38267214336887967</c:v>
                </c:pt>
                <c:pt idx="987">
                  <c:v>-0.3007363385942679</c:v>
                </c:pt>
                <c:pt idx="988">
                  <c:v>-0.21651406726715125</c:v>
                </c:pt>
                <c:pt idx="989">
                  <c:v>-0.13064566240237444</c:v>
                </c:pt>
                <c:pt idx="990">
                  <c:v>-4.3783972393842935E-2</c:v>
                </c:pt>
                <c:pt idx="991">
                  <c:v>4.3410602522718868E-2</c:v>
                </c:pt>
                <c:pt idx="992">
                  <c:v>0.13027513122286322</c:v>
                </c:pt>
                <c:pt idx="993">
                  <c:v>0.21614919188859374</c:v>
                </c:pt>
                <c:pt idx="994">
                  <c:v>0.30037989312554908</c:v>
                </c:pt>
                <c:pt idx="995">
                  <c:v>0.38232683782717208</c:v>
                </c:pt>
                <c:pt idx="996">
                  <c:v>0.46136699204613191</c:v>
                </c:pt>
                <c:pt idx="997">
                  <c:v>0.53689942185548367</c:v>
                </c:pt>
                <c:pt idx="998">
                  <c:v>0.60834986218570108</c:v>
                </c:pt>
                <c:pt idx="999">
                  <c:v>0.67517508290126615</c:v>
                </c:pt>
                <c:pt idx="1000">
                  <c:v>0.73686701892182382</c:v>
                </c:pt>
                <c:pt idx="1001">
                  <c:v>0.79295663298726271</c:v>
                </c:pt>
                <c:pt idx="1002">
                  <c:v>0.843017481698348</c:v>
                </c:pt>
                <c:pt idx="1003">
                  <c:v>0.88666895772075172</c:v>
                </c:pt>
                <c:pt idx="1004">
                  <c:v>0.92357918350233226</c:v>
                </c:pt>
                <c:pt idx="1005">
                  <c:v>0.95346753450303756</c:v>
                </c:pt>
                <c:pt idx="1006">
                  <c:v>0.9761067727535816</c:v>
                </c:pt>
                <c:pt idx="1007">
                  <c:v>0.99132477452167445</c:v>
                </c:pt>
                <c:pt idx="1008">
                  <c:v>0.99900583895054129</c:v>
                </c:pt>
                <c:pt idx="1009">
                  <c:v>0.99909156772029051</c:v>
                </c:pt>
                <c:pt idx="1010">
                  <c:v>0.99158130904416109</c:v>
                </c:pt>
                <c:pt idx="1011">
                  <c:v>0.97653216262398213</c:v>
                </c:pt>
                <c:pt idx="1012">
                  <c:v>0.95405854552719038</c:v>
                </c:pt>
                <c:pt idx="1013">
                  <c:v>0.92433132228597314</c:v>
                </c:pt>
                <c:pt idx="1014">
                  <c:v>0.88757650583231473</c:v>
                </c:pt>
                <c:pt idx="1015">
                  <c:v>0.84407353914559557</c:v>
                </c:pt>
                <c:pt idx="1016">
                  <c:v>0.79415317067719615</c:v>
                </c:pt>
                <c:pt idx="1017">
                  <c:v>0.7381949397050277</c:v>
                </c:pt>
                <c:pt idx="1018">
                  <c:v>0.67662429073657226</c:v>
                </c:pt>
                <c:pt idx="1019">
                  <c:v>0.60990933889932142</c:v>
                </c:pt>
                <c:pt idx="1020">
                  <c:v>0.538557310911007</c:v>
                </c:pt>
                <c:pt idx="1021">
                  <c:v>0.46311068868855076</c:v>
                </c:pt>
                <c:pt idx="1022">
                  <c:v>0.38414308491547949</c:v>
                </c:pt>
                <c:pt idx="1023">
                  <c:v>0.30225488192535099</c:v>
                </c:pt>
                <c:pt idx="1024">
                  <c:v>0.21806866705849345</c:v>
                </c:pt>
                <c:pt idx="1025">
                  <c:v>0.13222449919630047</c:v>
                </c:pt>
                <c:pt idx="1026">
                  <c:v>4.5375042461312111E-2</c:v>
                </c:pt>
                <c:pt idx="1027">
                  <c:v>-4.1819395919031235E-2</c:v>
                </c:pt>
                <c:pt idx="1028">
                  <c:v>-0.1286958858583522</c:v>
                </c:pt>
                <c:pt idx="1029">
                  <c:v>-0.21459391459861901</c:v>
                </c:pt>
                <c:pt idx="1030">
                  <c:v>-0.29886040851873624</c:v>
                </c:pt>
                <c:pt idx="1031">
                  <c:v>-0.38085469838416508</c:v>
                </c:pt>
                <c:pt idx="1032">
                  <c:v>-0.45995339028730514</c:v>
                </c:pt>
                <c:pt idx="1033">
                  <c:v>-0.53555510524538241</c:v>
                </c:pt>
                <c:pt idx="1034">
                  <c:v>-0.60708505142125391</c:v>
                </c:pt>
                <c:pt idx="1035">
                  <c:v>-0.6739993942048359</c:v>
                </c:pt>
                <c:pt idx="1036">
                  <c:v>-0.73578939093013518</c:v>
                </c:pt>
                <c:pt idx="1037">
                  <c:v>-0.79198525879188064</c:v>
                </c:pt>
                <c:pt idx="1038">
                  <c:v>-0.84215974655447001</c:v>
                </c:pt>
                <c:pt idx="1039">
                  <c:v>-0.8859313828978943</c:v>
                </c:pt>
                <c:pt idx="1040">
                  <c:v>-0.92296737670380913</c:v>
                </c:pt>
                <c:pt idx="1041">
                  <c:v>-0.95298614723118424</c:v>
                </c:pt>
                <c:pt idx="1042">
                  <c:v>-0.97575946494487631</c:v>
                </c:pt>
                <c:pt idx="1043">
                  <c:v>-0.9911141867206279</c:v>
                </c:pt>
                <c:pt idx="1044">
                  <c:v>-0.9989335722339161</c:v>
                </c:pt>
                <c:pt idx="1045">
                  <c:v>-0.99915817152428521</c:v>
                </c:pt>
                <c:pt idx="1046">
                  <c:v>-0.99178627698710198</c:v>
                </c:pt>
                <c:pt idx="1047">
                  <c:v>-0.97687393635629338</c:v>
                </c:pt>
                <c:pt idx="1048">
                  <c:v>-0.95453452657935844</c:v>
                </c:pt>
                <c:pt idx="1049">
                  <c:v>-0.92493789182443609</c:v>
                </c:pt>
                <c:pt idx="1050">
                  <c:v>-0.88830905217307077</c:v>
                </c:pt>
                <c:pt idx="1051">
                  <c:v>-0.84492649281634824</c:v>
                </c:pt>
                <c:pt idx="1052">
                  <c:v>-0.79512004676146308</c:v>
                </c:pt>
                <c:pt idx="1053">
                  <c:v>-0.73926838714627408</c:v>
                </c:pt>
                <c:pt idx="1054">
                  <c:v>-0.67779614822751566</c:v>
                </c:pt>
                <c:pt idx="1055">
                  <c:v>-0.61117069693148707</c:v>
                </c:pt>
                <c:pt idx="1056">
                  <c:v>-0.53989857951277798</c:v>
                </c:pt>
                <c:pt idx="1057">
                  <c:v>-0.46452167033671987</c:v>
                </c:pt>
                <c:pt idx="1058">
                  <c:v>-0.38561305206588842</c:v>
                </c:pt>
                <c:pt idx="1059">
                  <c:v>-0.30377265857334851</c:v>
                </c:pt>
                <c:pt idx="1060">
                  <c:v>-0.21962271370886582</c:v>
                </c:pt>
                <c:pt idx="1061">
                  <c:v>-0.13380300059684466</c:v>
                </c:pt>
                <c:pt idx="1062">
                  <c:v>-4.6965997432947791E-2</c:v>
                </c:pt>
                <c:pt idx="1063">
                  <c:v>4.0228083238567289E-2</c:v>
                </c:pt>
                <c:pt idx="1064">
                  <c:v>0.12711631405094559</c:v>
                </c:pt>
                <c:pt idx="1065">
                  <c:v>0.21303809298154011</c:v>
                </c:pt>
                <c:pt idx="1066">
                  <c:v>0.29734016583907213</c:v>
                </c:pt>
                <c:pt idx="1067">
                  <c:v>0.37938159288610723</c:v>
                </c:pt>
                <c:pt idx="1068">
                  <c:v>0.45853862183604244</c:v>
                </c:pt>
                <c:pt idx="1069">
                  <c:v>0.5342094301757111</c:v>
                </c:pt>
                <c:pt idx="1070">
                  <c:v>0.60581870075830302</c:v>
                </c:pt>
                <c:pt idx="1071">
                  <c:v>0.67282199587866565</c:v>
                </c:pt>
                <c:pt idx="1072">
                  <c:v>0.73470989657560415</c:v>
                </c:pt>
                <c:pt idx="1073">
                  <c:v>0.79101187569031284</c:v>
                </c:pt>
                <c:pt idx="1074">
                  <c:v>0.84129987523456429</c:v>
                </c:pt>
                <c:pt idx="1075">
                  <c:v>0.88519156087028739</c:v>
                </c:pt>
                <c:pt idx="1076">
                  <c:v>0.92235322875707437</c:v>
                </c:pt>
                <c:pt idx="1077">
                  <c:v>0.95250234266715961</c:v>
                </c:pt>
                <c:pt idx="1078">
                  <c:v>0.97540968207845624</c:v>
                </c:pt>
                <c:pt idx="1079">
                  <c:v>0.99090108491392492</c:v>
                </c:pt>
                <c:pt idx="1080">
                  <c:v>0.99885877167741199</c:v>
                </c:pt>
                <c:pt idx="1081">
                  <c:v>0.99922224091869416</c:v>
                </c:pt>
                <c:pt idx="1082">
                  <c:v>0.99198872921959935</c:v>
                </c:pt>
                <c:pt idx="1083">
                  <c:v>0.97721323220398304</c:v>
                </c:pt>
                <c:pt idx="1084">
                  <c:v>0.95500808641182133</c:v>
                </c:pt>
                <c:pt idx="1085">
                  <c:v>0.92554211521638741</c:v>
                </c:pt>
                <c:pt idx="1086">
                  <c:v>0.88903934527801221</c:v>
                </c:pt>
                <c:pt idx="1087">
                  <c:v>0.84577730329309708</c:v>
                </c:pt>
                <c:pt idx="1088">
                  <c:v>0.79608490598801396</c:v>
                </c:pt>
                <c:pt idx="1089">
                  <c:v>0.74033995940004793</c:v>
                </c:pt>
                <c:pt idx="1090">
                  <c:v>0.67896628645808177</c:v>
                </c:pt>
                <c:pt idx="1091">
                  <c:v>0.61243050470172555</c:v>
                </c:pt>
                <c:pt idx="1092">
                  <c:v>0.54123847863754926</c:v>
                </c:pt>
                <c:pt idx="1093">
                  <c:v>0.46593147370479282</c:v>
                </c:pt>
                <c:pt idx="1094">
                  <c:v>0.38708204109146865</c:v>
                </c:pt>
                <c:pt idx="1095">
                  <c:v>0.30528966468835184</c:v>
                </c:pt>
                <c:pt idx="1096">
                  <c:v>0.2211762032763592</c:v>
                </c:pt>
                <c:pt idx="1097">
                  <c:v>0.13538116260006727</c:v>
                </c:pt>
                <c:pt idx="1098">
                  <c:v>4.8556833273221231E-2</c:v>
                </c:pt>
                <c:pt idx="1099">
                  <c:v>-3.8636668517763123E-2</c:v>
                </c:pt>
                <c:pt idx="1100">
                  <c:v>-0.12553641980729821</c:v>
                </c:pt>
                <c:pt idx="1101">
                  <c:v>-0.21148173098376852</c:v>
                </c:pt>
                <c:pt idx="1102">
                  <c:v>-0.29581916894272053</c:v>
                </c:pt>
                <c:pt idx="1103">
                  <c:v>-0.37790752506959691</c:v>
                </c:pt>
                <c:pt idx="1104">
                  <c:v>-0.45712269028096747</c:v>
                </c:pt>
                <c:pt idx="1105">
                  <c:v>-0.53286240005982299</c:v>
                </c:pt>
                <c:pt idx="1106">
                  <c:v>-0.60455081340900363</c:v>
                </c:pt>
                <c:pt idx="1107">
                  <c:v>-0.6716428909092792</c:v>
                </c:pt>
                <c:pt idx="1108">
                  <c:v>-0.73362853859641652</c:v>
                </c:pt>
                <c:pt idx="1109">
                  <c:v>-0.79003648615158939</c:v>
                </c:pt>
                <c:pt idx="1110">
                  <c:v>-0.84043786991973302</c:v>
                </c:pt>
                <c:pt idx="1111">
                  <c:v>-0.88444949351452273</c:v>
                </c:pt>
                <c:pt idx="1112">
                  <c:v>-0.92173674121994198</c:v>
                </c:pt>
                <c:pt idx="1113">
                  <c:v>-0.95201612203815544</c:v>
                </c:pt>
                <c:pt idx="1114">
                  <c:v>-0.97505742504156123</c:v>
                </c:pt>
                <c:pt idx="1115">
                  <c:v>-0.9906854696421078</c:v>
                </c:pt>
                <c:pt idx="1116">
                  <c:v>-0.99878143747076387</c:v>
                </c:pt>
                <c:pt idx="1117">
                  <c:v>-0.99928377574100302</c:v>
                </c:pt>
                <c:pt idx="1118">
                  <c:v>-0.9921886652281241</c:v>
                </c:pt>
                <c:pt idx="1119">
                  <c:v>-0.97755004930641187</c:v>
                </c:pt>
                <c:pt idx="1120">
                  <c:v>-0.95547922382337314</c:v>
                </c:pt>
                <c:pt idx="1121">
                  <c:v>-0.92614399092918731</c:v>
                </c:pt>
                <c:pt idx="1122">
                  <c:v>-0.88976738329471805</c:v>
                </c:pt>
                <c:pt idx="1123">
                  <c:v>-0.84662596841772297</c:v>
                </c:pt>
                <c:pt idx="1124">
                  <c:v>-0.79704774590943994</c:v>
                </c:pt>
                <c:pt idx="1125">
                  <c:v>-0.74140965374825796</c:v>
                </c:pt>
                <c:pt idx="1126">
                  <c:v>-0.6801347024601625</c:v>
                </c:pt>
                <c:pt idx="1127">
                  <c:v>-0.61368875901447795</c:v>
                </c:pt>
                <c:pt idx="1128">
                  <c:v>-0.54257700488660665</c:v>
                </c:pt>
                <c:pt idx="1129">
                  <c:v>-0.46734009521675268</c:v>
                </c:pt>
                <c:pt idx="1130">
                  <c:v>-0.38855004826606354</c:v>
                </c:pt>
                <c:pt idx="1131">
                  <c:v>-0.30680589642240674</c:v>
                </c:pt>
                <c:pt idx="1132">
                  <c:v>-0.22272913182047757</c:v>
                </c:pt>
                <c:pt idx="1133">
                  <c:v>-0.13695898120288952</c:v>
                </c:pt>
                <c:pt idx="1134">
                  <c:v>-5.0147545946905854E-2</c:v>
                </c:pt>
                <c:pt idx="1135">
                  <c:v>3.7045155793313675E-2</c:v>
                </c:pt>
                <c:pt idx="1136">
                  <c:v>0.12395620713488277</c:v>
                </c:pt>
                <c:pt idx="1137">
                  <c:v>0.2099248325530863</c:v>
                </c:pt>
                <c:pt idx="1138">
                  <c:v>0.29429742168775852</c:v>
                </c:pt>
                <c:pt idx="1139">
                  <c:v>0.37643249867367329</c:v>
                </c:pt>
                <c:pt idx="1140">
                  <c:v>0.45570559921365422</c:v>
                </c:pt>
                <c:pt idx="1141">
                  <c:v>0.5315140183145205</c:v>
                </c:pt>
                <c:pt idx="1142">
                  <c:v>0.60328139258940916</c:v>
                </c:pt>
                <c:pt idx="1143">
                  <c:v>0.67046208228752902</c:v>
                </c:pt>
                <c:pt idx="1144">
                  <c:v>0.73254531973548553</c:v>
                </c:pt>
                <c:pt idx="1145">
                  <c:v>0.78905909264982976</c:v>
                </c:pt>
                <c:pt idx="1146">
                  <c:v>0.83957373279649161</c:v>
                </c:pt>
                <c:pt idx="1147">
                  <c:v>0.88370518271288756</c:v>
                </c:pt>
                <c:pt idx="1148">
                  <c:v>0.9211179156561603</c:v>
                </c:pt>
                <c:pt idx="1149">
                  <c:v>0.95152748657749242</c:v>
                </c:pt>
                <c:pt idx="1150">
                  <c:v>0.97470269472770721</c:v>
                </c:pt>
                <c:pt idx="1151">
                  <c:v>0.99046734145209459</c:v>
                </c:pt>
                <c:pt idx="1152">
                  <c:v>0.99870156981013336</c:v>
                </c:pt>
                <c:pt idx="1153">
                  <c:v>0.99934277583512598</c:v>
                </c:pt>
                <c:pt idx="1154">
                  <c:v>0.99238608450552934</c:v>
                </c:pt>
                <c:pt idx="1155">
                  <c:v>0.97788438680922818</c:v>
                </c:pt>
                <c:pt idx="1156">
                  <c:v>0.9559479376189528</c:v>
                </c:pt>
                <c:pt idx="1157">
                  <c:v>0.92674351743615091</c:v>
                </c:pt>
                <c:pt idx="1158">
                  <c:v>0.89049316437648685</c:v>
                </c:pt>
                <c:pt idx="1159">
                  <c:v>0.84747248603754877</c:v>
                </c:pt>
                <c:pt idx="1160">
                  <c:v>0.79800856408345433</c:v>
                </c:pt>
                <c:pt idx="1161">
                  <c:v>0.74247746747757648</c:v>
                </c:pt>
                <c:pt idx="1162">
                  <c:v>0.68130139327001815</c:v>
                </c:pt>
                <c:pt idx="1163">
                  <c:v>0.61494545667812561</c:v>
                </c:pt>
                <c:pt idx="1164">
                  <c:v>0.54391415486471806</c:v>
                </c:pt>
                <c:pt idx="1165">
                  <c:v>0.46874753129956764</c:v>
                </c:pt>
                <c:pt idx="1166">
                  <c:v>0.39001706986600704</c:v>
                </c:pt>
                <c:pt idx="1167">
                  <c:v>0.30832134992952343</c:v>
                </c:pt>
                <c:pt idx="1168">
                  <c:v>0.22428149540214784</c:v>
                </c:pt>
                <c:pt idx="1169">
                  <c:v>0.13853645240310361</c:v>
                </c:pt>
                <c:pt idx="1170">
                  <c:v>5.1738131419087507E-2</c:v>
                </c:pt>
                <c:pt idx="1171">
                  <c:v>-3.5453549102162446E-2</c:v>
                </c:pt>
                <c:pt idx="1172">
                  <c:v>-0.12237568004197971</c:v>
                </c:pt>
                <c:pt idx="1173">
                  <c:v>-0.20836740163863635</c:v>
                </c:pt>
                <c:pt idx="1174">
                  <c:v>-0.29277492793416626</c:v>
                </c:pt>
                <c:pt idx="1175">
                  <c:v>-0.37495651743980712</c:v>
                </c:pt>
                <c:pt idx="1176">
                  <c:v>-0.45428735222861782</c:v>
                </c:pt>
                <c:pt idx="1177">
                  <c:v>-0.53016428836003437</c:v>
                </c:pt>
                <c:pt idx="1178">
                  <c:v>-0.60201044151946237</c:v>
                </c:pt>
                <c:pt idx="1179">
                  <c:v>-0.66927957300858931</c:v>
                </c:pt>
                <c:pt idx="1180">
                  <c:v>-0.73146024274044441</c:v>
                </c:pt>
                <c:pt idx="1181">
                  <c:v>-0.78807969766423625</c:v>
                </c:pt>
                <c:pt idx="1182">
                  <c:v>-0.8387074660567625</c:v>
                </c:pt>
                <c:pt idx="1183">
                  <c:v>-0.88295863035335953</c:v>
                </c:pt>
                <c:pt idx="1184">
                  <c:v>-0.92049675363540795</c:v>
                </c:pt>
                <c:pt idx="1185">
                  <c:v>-0.95103643752461609</c:v>
                </c:pt>
                <c:pt idx="1186">
                  <c:v>-0.97434549203668352</c:v>
                </c:pt>
                <c:pt idx="1187">
                  <c:v>-0.99024670089717703</c:v>
                </c:pt>
                <c:pt idx="1188">
                  <c:v>-0.99861916889810853</c:v>
                </c:pt>
                <c:pt idx="1189">
                  <c:v>-0.99939924105140665</c:v>
                </c:pt>
                <c:pt idx="1190">
                  <c:v>-0.99258098655105254</c:v>
                </c:pt>
                <c:pt idx="1191">
                  <c:v>-0.97821624386437001</c:v>
                </c:pt>
                <c:pt idx="1192">
                  <c:v>-0.9564142266096467</c:v>
                </c:pt>
                <c:pt idx="1193">
                  <c:v>-0.92734069321655244</c:v>
                </c:pt>
                <c:pt idx="1194">
                  <c:v>-0.89121668668234255</c:v>
                </c:pt>
                <c:pt idx="1195">
                  <c:v>-0.84831685400534451</c:v>
                </c:pt>
                <c:pt idx="1196">
                  <c:v>-0.79896735807289854</c:v>
                </c:pt>
                <c:pt idx="1197">
                  <c:v>-0.7435433978794459</c:v>
                </c:pt>
                <c:pt idx="1198">
                  <c:v>-0.6824663559282852</c:v>
                </c:pt>
                <c:pt idx="1199">
                  <c:v>-0.61620059450499853</c:v>
                </c:pt>
                <c:pt idx="1200">
                  <c:v>-0.54524992518014248</c:v>
                </c:pt>
                <c:pt idx="1201">
                  <c:v>-0.47015377838321293</c:v>
                </c:pt>
                <c:pt idx="1202">
                  <c:v>-0.39148310217013288</c:v>
                </c:pt>
                <c:pt idx="1203">
                  <c:v>-0.30983602136568589</c:v>
                </c:pt>
                <c:pt idx="1204">
                  <c:v>-0.22583329008373013</c:v>
                </c:pt>
                <c:pt idx="1205">
                  <c:v>-0.140113572199383</c:v>
                </c:pt>
                <c:pt idx="1206">
                  <c:v>-5.3328585655174697E-2</c:v>
                </c:pt>
                <c:pt idx="1207">
                  <c:v>3.3861852481491317E-2</c:v>
                </c:pt>
                <c:pt idx="1208">
                  <c:v>0.12079484253766699</c:v>
                </c:pt>
                <c:pt idx="1209">
                  <c:v>0.20680944219091205</c:v>
                </c:pt>
                <c:pt idx="1210">
                  <c:v>0.29125169154381753</c:v>
                </c:pt>
                <c:pt idx="1211">
                  <c:v>0.37347958511189105</c:v>
                </c:pt>
                <c:pt idx="1212">
                  <c:v>0.45286795292330556</c:v>
                </c:pt>
                <c:pt idx="1213">
                  <c:v>0.52881321362001543</c:v>
                </c:pt>
                <c:pt idx="1214">
                  <c:v>0.60073796342298791</c:v>
                </c:pt>
                <c:pt idx="1215">
                  <c:v>0.66809536607194808</c:v>
                </c:pt>
                <c:pt idx="1216">
                  <c:v>0.73037331036363973</c:v>
                </c:pt>
                <c:pt idx="1217">
                  <c:v>0.78709830367908851</c:v>
                </c:pt>
                <c:pt idx="1218">
                  <c:v>0.83783907189787021</c:v>
                </c:pt>
                <c:pt idx="1219">
                  <c:v>0.88220983832960231</c:v>
                </c:pt>
                <c:pt idx="1220">
                  <c:v>0.91987325673329057</c:v>
                </c:pt>
                <c:pt idx="1221">
                  <c:v>0.95054297612509464</c:v>
                </c:pt>
                <c:pt idx="1222">
                  <c:v>0.97398581787455074</c:v>
                </c:pt>
                <c:pt idx="1223">
                  <c:v>0.99002354853701979</c:v>
                </c:pt>
                <c:pt idx="1224">
                  <c:v>0.99853423494370286</c:v>
                </c:pt>
                <c:pt idx="1225">
                  <c:v>0.99945317124661848</c:v>
                </c:pt>
                <c:pt idx="1226">
                  <c:v>0.99277337087031559</c:v>
                </c:pt>
                <c:pt idx="1227">
                  <c:v>0.97854561963006681</c:v>
                </c:pt>
                <c:pt idx="1228">
                  <c:v>0.95687808961269172</c:v>
                </c:pt>
                <c:pt idx="1229">
                  <c:v>0.92793551675562858</c:v>
                </c:pt>
                <c:pt idx="1230">
                  <c:v>0.89193794837703821</c:v>
                </c:pt>
                <c:pt idx="1231">
                  <c:v>0.8491590701793329</c:v>
                </c:pt>
                <c:pt idx="1232">
                  <c:v>0.79992412544574876</c:v>
                </c:pt>
                <c:pt idx="1233">
                  <c:v>0.74460744225008613</c:v>
                </c:pt>
                <c:pt idx="1234">
                  <c:v>0.68362958747998337</c:v>
                </c:pt>
                <c:pt idx="1235">
                  <c:v>0.61745416931138319</c:v>
                </c:pt>
                <c:pt idx="1236">
                  <c:v>0.54658431244465056</c:v>
                </c:pt>
                <c:pt idx="1237">
                  <c:v>0.47155883290067963</c:v>
                </c:pt>
                <c:pt idx="1238">
                  <c:v>0.39294814145978429</c:v>
                </c:pt>
                <c:pt idx="1239">
                  <c:v>0.3113499068888621</c:v>
                </c:pt>
                <c:pt idx="1240">
                  <c:v>0.22738451192902748</c:v>
                </c:pt>
                <c:pt idx="1241">
                  <c:v>0.14169033659129246</c:v>
                </c:pt>
                <c:pt idx="1242">
                  <c:v>5.4918904620908801E-2</c:v>
                </c:pt>
                <c:pt idx="1243">
                  <c:v>-3.2270069968710263E-2</c:v>
                </c:pt>
                <c:pt idx="1244">
                  <c:v>-0.11921369863180997</c:v>
                </c:pt>
                <c:pt idx="1245">
                  <c:v>-0.20525095816174757</c:v>
                </c:pt>
                <c:pt idx="1246">
                  <c:v>-0.28972771638046996</c:v>
                </c:pt>
                <c:pt idx="1247">
                  <c:v>-0.37200170543623029</c:v>
                </c:pt>
                <c:pt idx="1248">
                  <c:v>-0.45144740489807472</c:v>
                </c:pt>
                <c:pt idx="1249">
                  <c:v>-0.52746079752152542</c:v>
                </c:pt>
                <c:pt idx="1250">
                  <c:v>-0.59946396152768344</c:v>
                </c:pt>
                <c:pt idx="1251">
                  <c:v>-0.66690946448139943</c:v>
                </c:pt>
                <c:pt idx="1252">
                  <c:v>-0.72928452536212429</c:v>
                </c:pt>
                <c:pt idx="1253">
                  <c:v>-0.78611491318373616</c:v>
                </c:pt>
                <c:pt idx="1254">
                  <c:v>-0.83696855252253555</c:v>
                </c:pt>
                <c:pt idx="1255">
                  <c:v>-0.88145880854096048</c:v>
                </c:pt>
                <c:pt idx="1256">
                  <c:v>-0.91924742653133595</c:v>
                </c:pt>
                <c:pt idx="1257">
                  <c:v>-0.95004710363061495</c:v>
                </c:pt>
                <c:pt idx="1258">
                  <c:v>-0.97362367315363851</c:v>
                </c:pt>
                <c:pt idx="1259">
                  <c:v>-0.98979788493765897</c:v>
                </c:pt>
                <c:pt idx="1260">
                  <c:v>-0.99844676816235445</c:v>
                </c:pt>
                <c:pt idx="1261">
                  <c:v>-0.999504566283965</c:v>
                </c:pt>
                <c:pt idx="1262">
                  <c:v>-0.99296323697532707</c:v>
                </c:pt>
                <c:pt idx="1263">
                  <c:v>-0.97887251327084235</c:v>
                </c:pt>
                <c:pt idx="1264">
                  <c:v>-0.9573395254514786</c:v>
                </c:pt>
                <c:pt idx="1265">
                  <c:v>-0.9285279865445828</c:v>
                </c:pt>
                <c:pt idx="1266">
                  <c:v>-0.89265694763106107</c:v>
                </c:pt>
                <c:pt idx="1267">
                  <c:v>-0.8499991324231948</c:v>
                </c:pt>
                <c:pt idx="1268">
                  <c:v>-0.80087886377512152</c:v>
                </c:pt>
                <c:pt idx="1269">
                  <c:v>-0.74566959789050047</c:v>
                </c:pt>
                <c:pt idx="1270">
                  <c:v>-0.68479108497452357</c:v>
                </c:pt>
                <c:pt idx="1271">
                  <c:v>-0.6187061779175308</c:v>
                </c:pt>
                <c:pt idx="1272">
                  <c:v>-0.54791731327348503</c:v>
                </c:pt>
                <c:pt idx="1273">
                  <c:v>-0.47296269128798379</c:v>
                </c:pt>
                <c:pt idx="1274">
                  <c:v>-0.39441218401882333</c:v>
                </c:pt>
                <c:pt idx="1275">
                  <c:v>-0.31286300265901335</c:v>
                </c:pt>
                <c:pt idx="1276">
                  <c:v>-0.22893515700329597</c:v>
                </c:pt>
                <c:pt idx="1277">
                  <c:v>-0.14326674157929833</c:v>
                </c:pt>
                <c:pt idx="1278">
                  <c:v>-5.6509084282374326E-2</c:v>
                </c:pt>
                <c:pt idx="1279">
                  <c:v>3.0678205601447135E-2</c:v>
                </c:pt>
                <c:pt idx="1280">
                  <c:v>0.11763225233505119</c:v>
                </c:pt>
                <c:pt idx="1281">
                  <c:v>0.20369195350430769</c:v>
                </c:pt>
                <c:pt idx="1282">
                  <c:v>0.28820300630975498</c:v>
                </c:pt>
                <c:pt idx="1283">
                  <c:v>0.37052288216153306</c:v>
                </c:pt>
                <c:pt idx="1284">
                  <c:v>0.45002571175623468</c:v>
                </c:pt>
                <c:pt idx="1285">
                  <c:v>0.52610704349502835</c:v>
                </c:pt>
                <c:pt idx="1286">
                  <c:v>0.5981884390651121</c:v>
                </c:pt>
                <c:pt idx="1287">
                  <c:v>0.6657218712450359</c:v>
                </c:pt>
                <c:pt idx="1288">
                  <c:v>0.72819389049765015</c:v>
                </c:pt>
                <c:pt idx="1289">
                  <c:v>0.78512952867259367</c:v>
                </c:pt>
                <c:pt idx="1290">
                  <c:v>0.83609591013886997</c:v>
                </c:pt>
                <c:pt idx="1291">
                  <c:v>0.88070554289245484</c:v>
                </c:pt>
                <c:pt idx="1292">
                  <c:v>0.91861926461699039</c:v>
                </c:pt>
                <c:pt idx="1293">
                  <c:v>0.94954882129897988</c:v>
                </c:pt>
                <c:pt idx="1294">
                  <c:v>0.97325905879254337</c:v>
                </c:pt>
                <c:pt idx="1295">
                  <c:v>0.98956971067150046</c:v>
                </c:pt>
                <c:pt idx="1296">
                  <c:v>0.99835676877592816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9CA-4F30-8433-F63A0991FFCB}"/>
            </c:ext>
          </c:extLst>
        </c:ser>
        <c:ser>
          <c:idx val="1"/>
          <c:order val="1"/>
          <c:tx>
            <c:v>650MHz</c:v>
          </c:tx>
          <c:spPr>
            <a:ln w="9525"/>
          </c:spPr>
          <c:marker>
            <c:symbol val="none"/>
          </c:marker>
          <c:xVal>
            <c:numRef>
              <c:f>Sheet1!$D$2:$D$650</c:f>
              <c:numCache>
                <c:formatCode>General</c:formatCode>
                <c:ptCount val="649"/>
                <c:pt idx="0">
                  <c:v>0</c:v>
                </c:pt>
                <c:pt idx="1">
                  <c:v>2.7777777777777776E-2</c:v>
                </c:pt>
                <c:pt idx="2">
                  <c:v>5.5555555555555552E-2</c:v>
                </c:pt>
                <c:pt idx="3">
                  <c:v>8.3333333333333329E-2</c:v>
                </c:pt>
                <c:pt idx="4">
                  <c:v>0.1111111111111111</c:v>
                </c:pt>
                <c:pt idx="5">
                  <c:v>0.1388888888888889</c:v>
                </c:pt>
                <c:pt idx="6">
                  <c:v>0.16666666666666666</c:v>
                </c:pt>
                <c:pt idx="7">
                  <c:v>0.19444444444444445</c:v>
                </c:pt>
                <c:pt idx="8">
                  <c:v>0.22222222222222221</c:v>
                </c:pt>
                <c:pt idx="9">
                  <c:v>0.25</c:v>
                </c:pt>
                <c:pt idx="10">
                  <c:v>0.27777777777777779</c:v>
                </c:pt>
                <c:pt idx="11">
                  <c:v>0.30555555555555558</c:v>
                </c:pt>
                <c:pt idx="12">
                  <c:v>0.33333333333333331</c:v>
                </c:pt>
                <c:pt idx="13">
                  <c:v>0.3611111111111111</c:v>
                </c:pt>
                <c:pt idx="14">
                  <c:v>0.3888888888888889</c:v>
                </c:pt>
                <c:pt idx="15">
                  <c:v>0.41666666666666669</c:v>
                </c:pt>
                <c:pt idx="16">
                  <c:v>0.44444444444444442</c:v>
                </c:pt>
                <c:pt idx="17">
                  <c:v>0.47222222222222221</c:v>
                </c:pt>
                <c:pt idx="18">
                  <c:v>0.5</c:v>
                </c:pt>
                <c:pt idx="19">
                  <c:v>0.52777777777777779</c:v>
                </c:pt>
                <c:pt idx="20">
                  <c:v>0.55555555555555558</c:v>
                </c:pt>
                <c:pt idx="21">
                  <c:v>0.58333333333333337</c:v>
                </c:pt>
                <c:pt idx="22">
                  <c:v>0.61111111111111116</c:v>
                </c:pt>
                <c:pt idx="23">
                  <c:v>0.63888888888888884</c:v>
                </c:pt>
                <c:pt idx="24">
                  <c:v>0.66666666666666663</c:v>
                </c:pt>
                <c:pt idx="25">
                  <c:v>0.69444444444444442</c:v>
                </c:pt>
                <c:pt idx="26">
                  <c:v>0.72222222222222221</c:v>
                </c:pt>
                <c:pt idx="27">
                  <c:v>0.75</c:v>
                </c:pt>
                <c:pt idx="28">
                  <c:v>0.77777777777777779</c:v>
                </c:pt>
                <c:pt idx="29">
                  <c:v>0.80555555555555558</c:v>
                </c:pt>
                <c:pt idx="30">
                  <c:v>0.83333333333333337</c:v>
                </c:pt>
                <c:pt idx="31">
                  <c:v>0.86111111111111116</c:v>
                </c:pt>
                <c:pt idx="32">
                  <c:v>0.88888888888888884</c:v>
                </c:pt>
                <c:pt idx="33">
                  <c:v>0.91666666666666663</c:v>
                </c:pt>
                <c:pt idx="34">
                  <c:v>0.94444444444444442</c:v>
                </c:pt>
                <c:pt idx="35">
                  <c:v>0.97222222222222221</c:v>
                </c:pt>
                <c:pt idx="36">
                  <c:v>1</c:v>
                </c:pt>
                <c:pt idx="37">
                  <c:v>1.0277777777777777</c:v>
                </c:pt>
                <c:pt idx="38">
                  <c:v>1.0555555555555556</c:v>
                </c:pt>
                <c:pt idx="39">
                  <c:v>1.0833333333333333</c:v>
                </c:pt>
                <c:pt idx="40">
                  <c:v>1.1111111111111112</c:v>
                </c:pt>
                <c:pt idx="41">
                  <c:v>1.1388888888888888</c:v>
                </c:pt>
                <c:pt idx="42">
                  <c:v>1.1666666666666667</c:v>
                </c:pt>
                <c:pt idx="43">
                  <c:v>1.1944444444444444</c:v>
                </c:pt>
                <c:pt idx="44">
                  <c:v>1.2222222222222223</c:v>
                </c:pt>
                <c:pt idx="45">
                  <c:v>1.25</c:v>
                </c:pt>
                <c:pt idx="46">
                  <c:v>1.2777777777777777</c:v>
                </c:pt>
                <c:pt idx="47">
                  <c:v>1.3055555555555556</c:v>
                </c:pt>
                <c:pt idx="48">
                  <c:v>1.3333333333333333</c:v>
                </c:pt>
                <c:pt idx="49">
                  <c:v>1.3611111111111112</c:v>
                </c:pt>
                <c:pt idx="50">
                  <c:v>1.3888888888888888</c:v>
                </c:pt>
                <c:pt idx="51">
                  <c:v>1.4166666666666667</c:v>
                </c:pt>
                <c:pt idx="52">
                  <c:v>1.4444444444444444</c:v>
                </c:pt>
                <c:pt idx="53">
                  <c:v>1.4722222222222223</c:v>
                </c:pt>
                <c:pt idx="54">
                  <c:v>1.5</c:v>
                </c:pt>
                <c:pt idx="55">
                  <c:v>1.5277777777777777</c:v>
                </c:pt>
                <c:pt idx="56">
                  <c:v>1.5555555555555556</c:v>
                </c:pt>
                <c:pt idx="57">
                  <c:v>1.5833333333333333</c:v>
                </c:pt>
                <c:pt idx="58">
                  <c:v>1.6111111111111112</c:v>
                </c:pt>
                <c:pt idx="59">
                  <c:v>1.6388888888888888</c:v>
                </c:pt>
                <c:pt idx="60">
                  <c:v>1.6666666666666667</c:v>
                </c:pt>
                <c:pt idx="61">
                  <c:v>1.6944444444444444</c:v>
                </c:pt>
                <c:pt idx="62">
                  <c:v>1.7222222222222223</c:v>
                </c:pt>
                <c:pt idx="63">
                  <c:v>1.75</c:v>
                </c:pt>
                <c:pt idx="64">
                  <c:v>1.7777777777777777</c:v>
                </c:pt>
                <c:pt idx="65">
                  <c:v>1.8055555555555556</c:v>
                </c:pt>
                <c:pt idx="66">
                  <c:v>1.8333333333333333</c:v>
                </c:pt>
                <c:pt idx="67">
                  <c:v>1.8611111111111112</c:v>
                </c:pt>
                <c:pt idx="68">
                  <c:v>1.8888888888888888</c:v>
                </c:pt>
                <c:pt idx="69">
                  <c:v>1.9166666666666667</c:v>
                </c:pt>
                <c:pt idx="70">
                  <c:v>1.9444444444444444</c:v>
                </c:pt>
                <c:pt idx="71">
                  <c:v>1.9722222222222223</c:v>
                </c:pt>
                <c:pt idx="72">
                  <c:v>2</c:v>
                </c:pt>
                <c:pt idx="73">
                  <c:v>2.0277777777777777</c:v>
                </c:pt>
                <c:pt idx="74">
                  <c:v>2.0555555555555554</c:v>
                </c:pt>
                <c:pt idx="75">
                  <c:v>2.0833333333333335</c:v>
                </c:pt>
                <c:pt idx="76">
                  <c:v>2.1111111111111112</c:v>
                </c:pt>
                <c:pt idx="77">
                  <c:v>2.1388888888888888</c:v>
                </c:pt>
                <c:pt idx="78">
                  <c:v>2.1666666666666665</c:v>
                </c:pt>
                <c:pt idx="79">
                  <c:v>2.1944444444444446</c:v>
                </c:pt>
                <c:pt idx="80">
                  <c:v>2.2222222222222223</c:v>
                </c:pt>
                <c:pt idx="81">
                  <c:v>2.25</c:v>
                </c:pt>
                <c:pt idx="82">
                  <c:v>2.2777777777777777</c:v>
                </c:pt>
                <c:pt idx="83">
                  <c:v>2.3055555555555554</c:v>
                </c:pt>
                <c:pt idx="84">
                  <c:v>2.3333333333333335</c:v>
                </c:pt>
                <c:pt idx="85">
                  <c:v>2.3611111111111112</c:v>
                </c:pt>
                <c:pt idx="86">
                  <c:v>2.3888888888888888</c:v>
                </c:pt>
                <c:pt idx="87">
                  <c:v>2.4166666666666665</c:v>
                </c:pt>
                <c:pt idx="88">
                  <c:v>2.4444444444444446</c:v>
                </c:pt>
                <c:pt idx="89">
                  <c:v>2.4722222222222223</c:v>
                </c:pt>
                <c:pt idx="90">
                  <c:v>2.5</c:v>
                </c:pt>
                <c:pt idx="91">
                  <c:v>2.5277777777777777</c:v>
                </c:pt>
                <c:pt idx="92">
                  <c:v>2.5555555555555554</c:v>
                </c:pt>
                <c:pt idx="93">
                  <c:v>2.5833333333333335</c:v>
                </c:pt>
                <c:pt idx="94">
                  <c:v>2.6111111111111112</c:v>
                </c:pt>
                <c:pt idx="95">
                  <c:v>2.6388888888888888</c:v>
                </c:pt>
                <c:pt idx="96">
                  <c:v>2.6666666666666665</c:v>
                </c:pt>
                <c:pt idx="97">
                  <c:v>2.6944444444444446</c:v>
                </c:pt>
                <c:pt idx="98">
                  <c:v>2.7222222222222223</c:v>
                </c:pt>
                <c:pt idx="99">
                  <c:v>2.75</c:v>
                </c:pt>
                <c:pt idx="100">
                  <c:v>2.7777777777777777</c:v>
                </c:pt>
                <c:pt idx="101">
                  <c:v>2.8055555555555554</c:v>
                </c:pt>
                <c:pt idx="102">
                  <c:v>2.8333333333333335</c:v>
                </c:pt>
                <c:pt idx="103">
                  <c:v>2.8611111111111112</c:v>
                </c:pt>
                <c:pt idx="104">
                  <c:v>2.8888888888888888</c:v>
                </c:pt>
                <c:pt idx="105">
                  <c:v>2.9166666666666665</c:v>
                </c:pt>
                <c:pt idx="106">
                  <c:v>2.9444444444444446</c:v>
                </c:pt>
                <c:pt idx="107">
                  <c:v>2.9722222222222223</c:v>
                </c:pt>
                <c:pt idx="108">
                  <c:v>3</c:v>
                </c:pt>
                <c:pt idx="109">
                  <c:v>3.0277777777777777</c:v>
                </c:pt>
                <c:pt idx="110">
                  <c:v>3.0555555555555554</c:v>
                </c:pt>
                <c:pt idx="111">
                  <c:v>3.0833333333333335</c:v>
                </c:pt>
                <c:pt idx="112">
                  <c:v>3.1111111111111112</c:v>
                </c:pt>
                <c:pt idx="113">
                  <c:v>3.1388888888888888</c:v>
                </c:pt>
                <c:pt idx="114">
                  <c:v>3.1666666666666665</c:v>
                </c:pt>
                <c:pt idx="115">
                  <c:v>3.1944444444444446</c:v>
                </c:pt>
                <c:pt idx="116">
                  <c:v>3.2222222222222223</c:v>
                </c:pt>
                <c:pt idx="117">
                  <c:v>3.25</c:v>
                </c:pt>
                <c:pt idx="118">
                  <c:v>3.2777777777777777</c:v>
                </c:pt>
                <c:pt idx="119">
                  <c:v>3.3055555555555554</c:v>
                </c:pt>
                <c:pt idx="120">
                  <c:v>3.3333333333333335</c:v>
                </c:pt>
                <c:pt idx="121">
                  <c:v>3.3611111111111112</c:v>
                </c:pt>
                <c:pt idx="122">
                  <c:v>3.3888888888888888</c:v>
                </c:pt>
                <c:pt idx="123">
                  <c:v>3.4166666666666665</c:v>
                </c:pt>
                <c:pt idx="124">
                  <c:v>3.4444444444444446</c:v>
                </c:pt>
                <c:pt idx="125">
                  <c:v>3.4722222222222223</c:v>
                </c:pt>
                <c:pt idx="126">
                  <c:v>3.5</c:v>
                </c:pt>
                <c:pt idx="127">
                  <c:v>3.5277777777777777</c:v>
                </c:pt>
                <c:pt idx="128">
                  <c:v>3.5555555555555554</c:v>
                </c:pt>
                <c:pt idx="129">
                  <c:v>3.5833333333333335</c:v>
                </c:pt>
                <c:pt idx="130">
                  <c:v>3.6111111111111112</c:v>
                </c:pt>
                <c:pt idx="131">
                  <c:v>3.6388888888888888</c:v>
                </c:pt>
                <c:pt idx="132">
                  <c:v>3.6666666666666665</c:v>
                </c:pt>
                <c:pt idx="133">
                  <c:v>3.6944444444444446</c:v>
                </c:pt>
                <c:pt idx="134">
                  <c:v>3.7222222222222223</c:v>
                </c:pt>
                <c:pt idx="135">
                  <c:v>3.75</c:v>
                </c:pt>
                <c:pt idx="136">
                  <c:v>3.7777777777777777</c:v>
                </c:pt>
                <c:pt idx="137">
                  <c:v>3.8055555555555554</c:v>
                </c:pt>
                <c:pt idx="138">
                  <c:v>3.8333333333333335</c:v>
                </c:pt>
                <c:pt idx="139">
                  <c:v>3.8611111111111112</c:v>
                </c:pt>
                <c:pt idx="140">
                  <c:v>3.8888888888888888</c:v>
                </c:pt>
                <c:pt idx="141">
                  <c:v>3.9166666666666665</c:v>
                </c:pt>
                <c:pt idx="142">
                  <c:v>3.9444444444444446</c:v>
                </c:pt>
                <c:pt idx="143">
                  <c:v>3.9722222222222223</c:v>
                </c:pt>
                <c:pt idx="144">
                  <c:v>4</c:v>
                </c:pt>
                <c:pt idx="145">
                  <c:v>4.0277777777777777</c:v>
                </c:pt>
                <c:pt idx="146">
                  <c:v>4.0555555555555554</c:v>
                </c:pt>
                <c:pt idx="147">
                  <c:v>4.083333333333333</c:v>
                </c:pt>
                <c:pt idx="148">
                  <c:v>4.1111111111111107</c:v>
                </c:pt>
                <c:pt idx="149">
                  <c:v>4.1388888888888893</c:v>
                </c:pt>
                <c:pt idx="150">
                  <c:v>4.166666666666667</c:v>
                </c:pt>
                <c:pt idx="151">
                  <c:v>4.1944444444444446</c:v>
                </c:pt>
                <c:pt idx="152">
                  <c:v>4.2222222222222223</c:v>
                </c:pt>
                <c:pt idx="153">
                  <c:v>4.25</c:v>
                </c:pt>
                <c:pt idx="154">
                  <c:v>4.2777777777777777</c:v>
                </c:pt>
                <c:pt idx="155">
                  <c:v>4.3055555555555554</c:v>
                </c:pt>
                <c:pt idx="156">
                  <c:v>4.333333333333333</c:v>
                </c:pt>
                <c:pt idx="157">
                  <c:v>4.3611111111111107</c:v>
                </c:pt>
                <c:pt idx="158">
                  <c:v>4.3888888888888893</c:v>
                </c:pt>
                <c:pt idx="159">
                  <c:v>4.416666666666667</c:v>
                </c:pt>
                <c:pt idx="160">
                  <c:v>4.4444444444444446</c:v>
                </c:pt>
                <c:pt idx="161">
                  <c:v>4.4722222222222223</c:v>
                </c:pt>
                <c:pt idx="162">
                  <c:v>4.5</c:v>
                </c:pt>
                <c:pt idx="163">
                  <c:v>4.5277777777777777</c:v>
                </c:pt>
                <c:pt idx="164">
                  <c:v>4.5555555555555554</c:v>
                </c:pt>
                <c:pt idx="165">
                  <c:v>4.583333333333333</c:v>
                </c:pt>
                <c:pt idx="166">
                  <c:v>4.6111111111111107</c:v>
                </c:pt>
                <c:pt idx="167">
                  <c:v>4.6388888888888893</c:v>
                </c:pt>
                <c:pt idx="168">
                  <c:v>4.666666666666667</c:v>
                </c:pt>
                <c:pt idx="169">
                  <c:v>4.6944444444444446</c:v>
                </c:pt>
                <c:pt idx="170">
                  <c:v>4.7222222222222223</c:v>
                </c:pt>
                <c:pt idx="171">
                  <c:v>4.75</c:v>
                </c:pt>
                <c:pt idx="172">
                  <c:v>4.7777777777777777</c:v>
                </c:pt>
                <c:pt idx="173">
                  <c:v>4.8055555555555554</c:v>
                </c:pt>
                <c:pt idx="174">
                  <c:v>4.833333333333333</c:v>
                </c:pt>
                <c:pt idx="175">
                  <c:v>4.8611111111111107</c:v>
                </c:pt>
                <c:pt idx="176">
                  <c:v>4.8888888888888893</c:v>
                </c:pt>
                <c:pt idx="177">
                  <c:v>4.916666666666667</c:v>
                </c:pt>
                <c:pt idx="178">
                  <c:v>4.9444444444444446</c:v>
                </c:pt>
                <c:pt idx="179">
                  <c:v>4.9722222222222223</c:v>
                </c:pt>
                <c:pt idx="180">
                  <c:v>5</c:v>
                </c:pt>
                <c:pt idx="181">
                  <c:v>5.0277777777777777</c:v>
                </c:pt>
                <c:pt idx="182">
                  <c:v>5.0555555555555554</c:v>
                </c:pt>
                <c:pt idx="183">
                  <c:v>5.083333333333333</c:v>
                </c:pt>
                <c:pt idx="184">
                  <c:v>5.1111111111111107</c:v>
                </c:pt>
                <c:pt idx="185">
                  <c:v>5.1388888888888893</c:v>
                </c:pt>
                <c:pt idx="186">
                  <c:v>5.166666666666667</c:v>
                </c:pt>
                <c:pt idx="187">
                  <c:v>5.1944444444444446</c:v>
                </c:pt>
                <c:pt idx="188">
                  <c:v>5.2222222222222223</c:v>
                </c:pt>
                <c:pt idx="189">
                  <c:v>5.25</c:v>
                </c:pt>
                <c:pt idx="190">
                  <c:v>5.2777777777777777</c:v>
                </c:pt>
                <c:pt idx="191">
                  <c:v>5.3055555555555554</c:v>
                </c:pt>
                <c:pt idx="192">
                  <c:v>5.333333333333333</c:v>
                </c:pt>
                <c:pt idx="193">
                  <c:v>5.3611111111111107</c:v>
                </c:pt>
                <c:pt idx="194">
                  <c:v>5.3888888888888893</c:v>
                </c:pt>
                <c:pt idx="195">
                  <c:v>5.416666666666667</c:v>
                </c:pt>
                <c:pt idx="196">
                  <c:v>5.4444444444444446</c:v>
                </c:pt>
                <c:pt idx="197">
                  <c:v>5.4722222222222223</c:v>
                </c:pt>
                <c:pt idx="198">
                  <c:v>5.5</c:v>
                </c:pt>
                <c:pt idx="199">
                  <c:v>5.5277777777777777</c:v>
                </c:pt>
                <c:pt idx="200">
                  <c:v>5.5555555555555554</c:v>
                </c:pt>
                <c:pt idx="201">
                  <c:v>5.583333333333333</c:v>
                </c:pt>
                <c:pt idx="202">
                  <c:v>5.6111111111111107</c:v>
                </c:pt>
                <c:pt idx="203">
                  <c:v>5.6388888888888893</c:v>
                </c:pt>
                <c:pt idx="204">
                  <c:v>5.666666666666667</c:v>
                </c:pt>
                <c:pt idx="205">
                  <c:v>5.6944444444444446</c:v>
                </c:pt>
                <c:pt idx="206">
                  <c:v>5.7222222222222223</c:v>
                </c:pt>
                <c:pt idx="207">
                  <c:v>5.75</c:v>
                </c:pt>
                <c:pt idx="208">
                  <c:v>5.7777777777777777</c:v>
                </c:pt>
                <c:pt idx="209">
                  <c:v>5.8055555555555554</c:v>
                </c:pt>
                <c:pt idx="210">
                  <c:v>5.833333333333333</c:v>
                </c:pt>
                <c:pt idx="211">
                  <c:v>5.8611111111111107</c:v>
                </c:pt>
                <c:pt idx="212">
                  <c:v>5.8888888888888893</c:v>
                </c:pt>
                <c:pt idx="213">
                  <c:v>5.916666666666667</c:v>
                </c:pt>
                <c:pt idx="214">
                  <c:v>5.9444444444444446</c:v>
                </c:pt>
                <c:pt idx="215">
                  <c:v>5.9722222222222223</c:v>
                </c:pt>
                <c:pt idx="216">
                  <c:v>6</c:v>
                </c:pt>
                <c:pt idx="217">
                  <c:v>6.0277777777777777</c:v>
                </c:pt>
                <c:pt idx="218">
                  <c:v>6.0555555555555554</c:v>
                </c:pt>
                <c:pt idx="219">
                  <c:v>6.083333333333333</c:v>
                </c:pt>
                <c:pt idx="220">
                  <c:v>6.1111111111111107</c:v>
                </c:pt>
                <c:pt idx="221">
                  <c:v>6.1388888888888893</c:v>
                </c:pt>
                <c:pt idx="222">
                  <c:v>6.166666666666667</c:v>
                </c:pt>
                <c:pt idx="223">
                  <c:v>6.1944444444444446</c:v>
                </c:pt>
                <c:pt idx="224">
                  <c:v>6.2222222222222223</c:v>
                </c:pt>
                <c:pt idx="225">
                  <c:v>6.25</c:v>
                </c:pt>
                <c:pt idx="226">
                  <c:v>6.2777777777777777</c:v>
                </c:pt>
                <c:pt idx="227">
                  <c:v>6.3055555555555554</c:v>
                </c:pt>
                <c:pt idx="228">
                  <c:v>6.333333333333333</c:v>
                </c:pt>
                <c:pt idx="229">
                  <c:v>6.3611111111111107</c:v>
                </c:pt>
                <c:pt idx="230">
                  <c:v>6.3888888888888893</c:v>
                </c:pt>
                <c:pt idx="231">
                  <c:v>6.416666666666667</c:v>
                </c:pt>
                <c:pt idx="232">
                  <c:v>6.4444444444444446</c:v>
                </c:pt>
                <c:pt idx="233">
                  <c:v>6.4722222222222223</c:v>
                </c:pt>
                <c:pt idx="234">
                  <c:v>6.5</c:v>
                </c:pt>
                <c:pt idx="235">
                  <c:v>6.5277777777777777</c:v>
                </c:pt>
                <c:pt idx="236">
                  <c:v>6.5555555555555554</c:v>
                </c:pt>
                <c:pt idx="237">
                  <c:v>6.583333333333333</c:v>
                </c:pt>
                <c:pt idx="238">
                  <c:v>6.6111111111111107</c:v>
                </c:pt>
                <c:pt idx="239">
                  <c:v>6.6388888888888893</c:v>
                </c:pt>
                <c:pt idx="240">
                  <c:v>6.666666666666667</c:v>
                </c:pt>
                <c:pt idx="241">
                  <c:v>6.6944444444444446</c:v>
                </c:pt>
                <c:pt idx="242">
                  <c:v>6.7222222222222223</c:v>
                </c:pt>
                <c:pt idx="243">
                  <c:v>6.75</c:v>
                </c:pt>
                <c:pt idx="244">
                  <c:v>6.7777777777777777</c:v>
                </c:pt>
                <c:pt idx="245">
                  <c:v>6.8055555555555554</c:v>
                </c:pt>
                <c:pt idx="246">
                  <c:v>6.833333333333333</c:v>
                </c:pt>
                <c:pt idx="247">
                  <c:v>6.8611111111111107</c:v>
                </c:pt>
                <c:pt idx="248">
                  <c:v>6.8888888888888893</c:v>
                </c:pt>
                <c:pt idx="249">
                  <c:v>6.916666666666667</c:v>
                </c:pt>
                <c:pt idx="250">
                  <c:v>6.9444444444444446</c:v>
                </c:pt>
                <c:pt idx="251">
                  <c:v>6.9722222222222223</c:v>
                </c:pt>
                <c:pt idx="252">
                  <c:v>7</c:v>
                </c:pt>
                <c:pt idx="253">
                  <c:v>7.0277777777777777</c:v>
                </c:pt>
                <c:pt idx="254">
                  <c:v>7.0555555555555554</c:v>
                </c:pt>
                <c:pt idx="255">
                  <c:v>7.083333333333333</c:v>
                </c:pt>
                <c:pt idx="256">
                  <c:v>7.1111111111111107</c:v>
                </c:pt>
                <c:pt idx="257">
                  <c:v>7.1388888888888893</c:v>
                </c:pt>
                <c:pt idx="258">
                  <c:v>7.166666666666667</c:v>
                </c:pt>
                <c:pt idx="259">
                  <c:v>7.1944444444444446</c:v>
                </c:pt>
                <c:pt idx="260">
                  <c:v>7.2222222222222223</c:v>
                </c:pt>
                <c:pt idx="261">
                  <c:v>7.25</c:v>
                </c:pt>
                <c:pt idx="262">
                  <c:v>7.2777777777777777</c:v>
                </c:pt>
                <c:pt idx="263">
                  <c:v>7.3055555555555554</c:v>
                </c:pt>
                <c:pt idx="264">
                  <c:v>7.333333333333333</c:v>
                </c:pt>
                <c:pt idx="265">
                  <c:v>7.3611111111111107</c:v>
                </c:pt>
                <c:pt idx="266">
                  <c:v>7.3888888888888893</c:v>
                </c:pt>
                <c:pt idx="267">
                  <c:v>7.416666666666667</c:v>
                </c:pt>
                <c:pt idx="268">
                  <c:v>7.4444444444444446</c:v>
                </c:pt>
                <c:pt idx="269">
                  <c:v>7.4722222222222223</c:v>
                </c:pt>
                <c:pt idx="270">
                  <c:v>7.5</c:v>
                </c:pt>
                <c:pt idx="271">
                  <c:v>7.5277777777777777</c:v>
                </c:pt>
                <c:pt idx="272">
                  <c:v>7.5555555555555554</c:v>
                </c:pt>
                <c:pt idx="273">
                  <c:v>7.583333333333333</c:v>
                </c:pt>
                <c:pt idx="274">
                  <c:v>7.6111111111111107</c:v>
                </c:pt>
                <c:pt idx="275">
                  <c:v>7.6388888888888893</c:v>
                </c:pt>
                <c:pt idx="276">
                  <c:v>7.666666666666667</c:v>
                </c:pt>
                <c:pt idx="277">
                  <c:v>7.6944444444444446</c:v>
                </c:pt>
                <c:pt idx="278">
                  <c:v>7.7222222222222223</c:v>
                </c:pt>
                <c:pt idx="279">
                  <c:v>7.75</c:v>
                </c:pt>
                <c:pt idx="280">
                  <c:v>7.7777777777777777</c:v>
                </c:pt>
                <c:pt idx="281">
                  <c:v>7.8055555555555554</c:v>
                </c:pt>
                <c:pt idx="282">
                  <c:v>7.833333333333333</c:v>
                </c:pt>
                <c:pt idx="283">
                  <c:v>7.8611111111111107</c:v>
                </c:pt>
                <c:pt idx="284">
                  <c:v>7.8888888888888893</c:v>
                </c:pt>
                <c:pt idx="285">
                  <c:v>7.916666666666667</c:v>
                </c:pt>
                <c:pt idx="286">
                  <c:v>7.9444444444444446</c:v>
                </c:pt>
                <c:pt idx="287">
                  <c:v>7.9722222222222223</c:v>
                </c:pt>
                <c:pt idx="288">
                  <c:v>8</c:v>
                </c:pt>
                <c:pt idx="289">
                  <c:v>8.0277777777777786</c:v>
                </c:pt>
                <c:pt idx="290">
                  <c:v>8.0555555555555554</c:v>
                </c:pt>
                <c:pt idx="291">
                  <c:v>8.0833333333333339</c:v>
                </c:pt>
                <c:pt idx="292">
                  <c:v>8.1111111111111107</c:v>
                </c:pt>
                <c:pt idx="293">
                  <c:v>8.1388888888888893</c:v>
                </c:pt>
                <c:pt idx="294">
                  <c:v>8.1666666666666661</c:v>
                </c:pt>
                <c:pt idx="295">
                  <c:v>8.1944444444444446</c:v>
                </c:pt>
                <c:pt idx="296">
                  <c:v>8.2222222222222214</c:v>
                </c:pt>
                <c:pt idx="297">
                  <c:v>8.25</c:v>
                </c:pt>
                <c:pt idx="298">
                  <c:v>8.2777777777777786</c:v>
                </c:pt>
                <c:pt idx="299">
                  <c:v>8.3055555555555554</c:v>
                </c:pt>
                <c:pt idx="300">
                  <c:v>8.3333333333333339</c:v>
                </c:pt>
                <c:pt idx="301">
                  <c:v>8.3611111111111107</c:v>
                </c:pt>
                <c:pt idx="302">
                  <c:v>8.3888888888888893</c:v>
                </c:pt>
                <c:pt idx="303">
                  <c:v>8.4166666666666661</c:v>
                </c:pt>
                <c:pt idx="304">
                  <c:v>8.4444444444444446</c:v>
                </c:pt>
                <c:pt idx="305">
                  <c:v>8.4722222222222214</c:v>
                </c:pt>
                <c:pt idx="306">
                  <c:v>8.5</c:v>
                </c:pt>
                <c:pt idx="307">
                  <c:v>8.5277777777777786</c:v>
                </c:pt>
                <c:pt idx="308">
                  <c:v>8.5555555555555554</c:v>
                </c:pt>
                <c:pt idx="309">
                  <c:v>8.5833333333333339</c:v>
                </c:pt>
                <c:pt idx="310">
                  <c:v>8.6111111111111107</c:v>
                </c:pt>
                <c:pt idx="311">
                  <c:v>8.6388888888888893</c:v>
                </c:pt>
                <c:pt idx="312">
                  <c:v>8.6666666666666661</c:v>
                </c:pt>
                <c:pt idx="313">
                  <c:v>8.6944444444444446</c:v>
                </c:pt>
                <c:pt idx="314">
                  <c:v>8.7222222222222214</c:v>
                </c:pt>
                <c:pt idx="315">
                  <c:v>8.75</c:v>
                </c:pt>
                <c:pt idx="316">
                  <c:v>8.7777777777777786</c:v>
                </c:pt>
                <c:pt idx="317">
                  <c:v>8.8055555555555554</c:v>
                </c:pt>
                <c:pt idx="318">
                  <c:v>8.8333333333333339</c:v>
                </c:pt>
                <c:pt idx="319">
                  <c:v>8.8611111111111107</c:v>
                </c:pt>
                <c:pt idx="320">
                  <c:v>8.8888888888888893</c:v>
                </c:pt>
                <c:pt idx="321">
                  <c:v>8.9166666666666661</c:v>
                </c:pt>
                <c:pt idx="322">
                  <c:v>8.9444444444444446</c:v>
                </c:pt>
                <c:pt idx="323">
                  <c:v>8.9722222222222214</c:v>
                </c:pt>
                <c:pt idx="324">
                  <c:v>9</c:v>
                </c:pt>
                <c:pt idx="325">
                  <c:v>9.0277777777777786</c:v>
                </c:pt>
                <c:pt idx="326">
                  <c:v>9.0555555555555554</c:v>
                </c:pt>
                <c:pt idx="327">
                  <c:v>9.0833333333333339</c:v>
                </c:pt>
                <c:pt idx="328">
                  <c:v>9.1111111111111107</c:v>
                </c:pt>
                <c:pt idx="329">
                  <c:v>9.1388888888888893</c:v>
                </c:pt>
                <c:pt idx="330">
                  <c:v>9.1666666666666661</c:v>
                </c:pt>
                <c:pt idx="331">
                  <c:v>9.1944444444444446</c:v>
                </c:pt>
                <c:pt idx="332">
                  <c:v>9.2222222222222214</c:v>
                </c:pt>
                <c:pt idx="333">
                  <c:v>9.25</c:v>
                </c:pt>
                <c:pt idx="334">
                  <c:v>9.2777777777777786</c:v>
                </c:pt>
                <c:pt idx="335">
                  <c:v>9.3055555555555554</c:v>
                </c:pt>
                <c:pt idx="336">
                  <c:v>9.3333333333333339</c:v>
                </c:pt>
                <c:pt idx="337">
                  <c:v>9.3611111111111107</c:v>
                </c:pt>
                <c:pt idx="338">
                  <c:v>9.3888888888888893</c:v>
                </c:pt>
                <c:pt idx="339">
                  <c:v>9.4166666666666661</c:v>
                </c:pt>
                <c:pt idx="340">
                  <c:v>9.4444444444444446</c:v>
                </c:pt>
                <c:pt idx="341">
                  <c:v>9.4722222222222214</c:v>
                </c:pt>
                <c:pt idx="342">
                  <c:v>9.5</c:v>
                </c:pt>
                <c:pt idx="343">
                  <c:v>9.5277777777777786</c:v>
                </c:pt>
                <c:pt idx="344">
                  <c:v>9.5555555555555554</c:v>
                </c:pt>
                <c:pt idx="345">
                  <c:v>9.5833333333333339</c:v>
                </c:pt>
                <c:pt idx="346">
                  <c:v>9.6111111111111107</c:v>
                </c:pt>
                <c:pt idx="347">
                  <c:v>9.6388888888888893</c:v>
                </c:pt>
                <c:pt idx="348">
                  <c:v>9.6666666666666661</c:v>
                </c:pt>
                <c:pt idx="349">
                  <c:v>9.6944444444444446</c:v>
                </c:pt>
                <c:pt idx="350">
                  <c:v>9.7222222222222214</c:v>
                </c:pt>
                <c:pt idx="351">
                  <c:v>9.75</c:v>
                </c:pt>
                <c:pt idx="352">
                  <c:v>9.7777777777777786</c:v>
                </c:pt>
                <c:pt idx="353">
                  <c:v>9.8055555555555554</c:v>
                </c:pt>
                <c:pt idx="354">
                  <c:v>9.8333333333333339</c:v>
                </c:pt>
                <c:pt idx="355">
                  <c:v>9.8611111111111107</c:v>
                </c:pt>
                <c:pt idx="356">
                  <c:v>9.8888888888888893</c:v>
                </c:pt>
                <c:pt idx="357">
                  <c:v>9.9166666666666661</c:v>
                </c:pt>
                <c:pt idx="358">
                  <c:v>9.9444444444444446</c:v>
                </c:pt>
                <c:pt idx="359">
                  <c:v>9.9722222222222214</c:v>
                </c:pt>
                <c:pt idx="360">
                  <c:v>10</c:v>
                </c:pt>
                <c:pt idx="361">
                  <c:v>10.027777777777779</c:v>
                </c:pt>
                <c:pt idx="362">
                  <c:v>10.055555555555555</c:v>
                </c:pt>
                <c:pt idx="363">
                  <c:v>10.083333333333334</c:v>
                </c:pt>
                <c:pt idx="364">
                  <c:v>10.111111111111111</c:v>
                </c:pt>
                <c:pt idx="365">
                  <c:v>10.138888888888889</c:v>
                </c:pt>
                <c:pt idx="366">
                  <c:v>10.166666666666666</c:v>
                </c:pt>
                <c:pt idx="367">
                  <c:v>10.194444444444445</c:v>
                </c:pt>
                <c:pt idx="368">
                  <c:v>10.222222222222221</c:v>
                </c:pt>
                <c:pt idx="369">
                  <c:v>10.25</c:v>
                </c:pt>
                <c:pt idx="370">
                  <c:v>10.277777777777779</c:v>
                </c:pt>
                <c:pt idx="371">
                  <c:v>10.305555555555555</c:v>
                </c:pt>
                <c:pt idx="372">
                  <c:v>10.333333333333334</c:v>
                </c:pt>
                <c:pt idx="373">
                  <c:v>10.361111111111111</c:v>
                </c:pt>
                <c:pt idx="374">
                  <c:v>10.388888888888889</c:v>
                </c:pt>
                <c:pt idx="375">
                  <c:v>10.416666666666666</c:v>
                </c:pt>
                <c:pt idx="376">
                  <c:v>10.444444444444445</c:v>
                </c:pt>
                <c:pt idx="377">
                  <c:v>10.472222222222221</c:v>
                </c:pt>
                <c:pt idx="378">
                  <c:v>10.5</c:v>
                </c:pt>
                <c:pt idx="379">
                  <c:v>10.527777777777779</c:v>
                </c:pt>
                <c:pt idx="380">
                  <c:v>10.555555555555555</c:v>
                </c:pt>
                <c:pt idx="381">
                  <c:v>10.583333333333334</c:v>
                </c:pt>
                <c:pt idx="382">
                  <c:v>10.611111111111111</c:v>
                </c:pt>
                <c:pt idx="383">
                  <c:v>10.638888888888889</c:v>
                </c:pt>
                <c:pt idx="384">
                  <c:v>10.666666666666666</c:v>
                </c:pt>
                <c:pt idx="385">
                  <c:v>10.694444444444445</c:v>
                </c:pt>
                <c:pt idx="386">
                  <c:v>10.722222222222221</c:v>
                </c:pt>
                <c:pt idx="387">
                  <c:v>10.75</c:v>
                </c:pt>
                <c:pt idx="388">
                  <c:v>10.777777777777779</c:v>
                </c:pt>
                <c:pt idx="389">
                  <c:v>10.805555555555555</c:v>
                </c:pt>
                <c:pt idx="390">
                  <c:v>10.833333333333334</c:v>
                </c:pt>
                <c:pt idx="391">
                  <c:v>10.861111111111111</c:v>
                </c:pt>
                <c:pt idx="392">
                  <c:v>10.888888888888889</c:v>
                </c:pt>
                <c:pt idx="393">
                  <c:v>10.916666666666666</c:v>
                </c:pt>
                <c:pt idx="394">
                  <c:v>10.944444444444445</c:v>
                </c:pt>
                <c:pt idx="395">
                  <c:v>10.972222222222221</c:v>
                </c:pt>
                <c:pt idx="396">
                  <c:v>11</c:v>
                </c:pt>
                <c:pt idx="397">
                  <c:v>11.027777777777779</c:v>
                </c:pt>
                <c:pt idx="398">
                  <c:v>11.055555555555555</c:v>
                </c:pt>
                <c:pt idx="399">
                  <c:v>11.083333333333334</c:v>
                </c:pt>
                <c:pt idx="400">
                  <c:v>11.111111111111111</c:v>
                </c:pt>
                <c:pt idx="401">
                  <c:v>11.138888888888889</c:v>
                </c:pt>
                <c:pt idx="402">
                  <c:v>11.166666666666666</c:v>
                </c:pt>
                <c:pt idx="403">
                  <c:v>11.194444444444445</c:v>
                </c:pt>
                <c:pt idx="404">
                  <c:v>11.222222222222221</c:v>
                </c:pt>
                <c:pt idx="405">
                  <c:v>11.25</c:v>
                </c:pt>
                <c:pt idx="406">
                  <c:v>11.277777777777779</c:v>
                </c:pt>
                <c:pt idx="407">
                  <c:v>11.305555555555555</c:v>
                </c:pt>
                <c:pt idx="408">
                  <c:v>11.333333333333334</c:v>
                </c:pt>
                <c:pt idx="409">
                  <c:v>11.361111111111111</c:v>
                </c:pt>
                <c:pt idx="410">
                  <c:v>11.388888888888889</c:v>
                </c:pt>
                <c:pt idx="411">
                  <c:v>11.416666666666666</c:v>
                </c:pt>
                <c:pt idx="412">
                  <c:v>11.444444444444445</c:v>
                </c:pt>
                <c:pt idx="413">
                  <c:v>11.472222222222221</c:v>
                </c:pt>
                <c:pt idx="414">
                  <c:v>11.5</c:v>
                </c:pt>
                <c:pt idx="415">
                  <c:v>11.527777777777779</c:v>
                </c:pt>
                <c:pt idx="416">
                  <c:v>11.555555555555555</c:v>
                </c:pt>
                <c:pt idx="417">
                  <c:v>11.583333333333334</c:v>
                </c:pt>
                <c:pt idx="418">
                  <c:v>11.611111111111111</c:v>
                </c:pt>
                <c:pt idx="419">
                  <c:v>11.638888888888889</c:v>
                </c:pt>
                <c:pt idx="420">
                  <c:v>11.666666666666666</c:v>
                </c:pt>
                <c:pt idx="421">
                  <c:v>11.694444444444445</c:v>
                </c:pt>
                <c:pt idx="422">
                  <c:v>11.722222222222221</c:v>
                </c:pt>
                <c:pt idx="423">
                  <c:v>11.75</c:v>
                </c:pt>
                <c:pt idx="424">
                  <c:v>11.777777777777779</c:v>
                </c:pt>
                <c:pt idx="425">
                  <c:v>11.805555555555555</c:v>
                </c:pt>
                <c:pt idx="426">
                  <c:v>11.833333333333334</c:v>
                </c:pt>
                <c:pt idx="427">
                  <c:v>11.861111111111111</c:v>
                </c:pt>
                <c:pt idx="428">
                  <c:v>11.888888888888889</c:v>
                </c:pt>
                <c:pt idx="429">
                  <c:v>11.916666666666666</c:v>
                </c:pt>
                <c:pt idx="430">
                  <c:v>11.944444444444445</c:v>
                </c:pt>
                <c:pt idx="431">
                  <c:v>11.972222222222221</c:v>
                </c:pt>
                <c:pt idx="432">
                  <c:v>12</c:v>
                </c:pt>
                <c:pt idx="433">
                  <c:v>12.027777777777779</c:v>
                </c:pt>
                <c:pt idx="434">
                  <c:v>12.055555555555555</c:v>
                </c:pt>
                <c:pt idx="435">
                  <c:v>12.083333333333334</c:v>
                </c:pt>
                <c:pt idx="436">
                  <c:v>12.111111111111111</c:v>
                </c:pt>
                <c:pt idx="437">
                  <c:v>12.138888888888889</c:v>
                </c:pt>
                <c:pt idx="438">
                  <c:v>12.166666666666666</c:v>
                </c:pt>
                <c:pt idx="439">
                  <c:v>12.194444444444445</c:v>
                </c:pt>
                <c:pt idx="440">
                  <c:v>12.222222222222221</c:v>
                </c:pt>
                <c:pt idx="441">
                  <c:v>12.25</c:v>
                </c:pt>
                <c:pt idx="442">
                  <c:v>12.277777777777779</c:v>
                </c:pt>
                <c:pt idx="443">
                  <c:v>12.305555555555555</c:v>
                </c:pt>
                <c:pt idx="444">
                  <c:v>12.333333333333334</c:v>
                </c:pt>
                <c:pt idx="445">
                  <c:v>12.361111111111111</c:v>
                </c:pt>
                <c:pt idx="446">
                  <c:v>12.388888888888889</c:v>
                </c:pt>
                <c:pt idx="447">
                  <c:v>12.416666666666666</c:v>
                </c:pt>
                <c:pt idx="448">
                  <c:v>12.444444444444445</c:v>
                </c:pt>
                <c:pt idx="449">
                  <c:v>12.472222222222221</c:v>
                </c:pt>
                <c:pt idx="450">
                  <c:v>12.5</c:v>
                </c:pt>
                <c:pt idx="451">
                  <c:v>12.527777777777779</c:v>
                </c:pt>
                <c:pt idx="452">
                  <c:v>12.555555555555555</c:v>
                </c:pt>
                <c:pt idx="453">
                  <c:v>12.583333333333334</c:v>
                </c:pt>
                <c:pt idx="454">
                  <c:v>12.611111111111111</c:v>
                </c:pt>
                <c:pt idx="455">
                  <c:v>12.638888888888889</c:v>
                </c:pt>
                <c:pt idx="456">
                  <c:v>12.666666666666666</c:v>
                </c:pt>
                <c:pt idx="457">
                  <c:v>12.694444444444445</c:v>
                </c:pt>
                <c:pt idx="458">
                  <c:v>12.722222222222221</c:v>
                </c:pt>
                <c:pt idx="459">
                  <c:v>12.75</c:v>
                </c:pt>
                <c:pt idx="460">
                  <c:v>12.777777777777779</c:v>
                </c:pt>
                <c:pt idx="461">
                  <c:v>12.805555555555555</c:v>
                </c:pt>
                <c:pt idx="462">
                  <c:v>12.833333333333334</c:v>
                </c:pt>
                <c:pt idx="463">
                  <c:v>12.861111111111111</c:v>
                </c:pt>
                <c:pt idx="464">
                  <c:v>12.888888888888889</c:v>
                </c:pt>
                <c:pt idx="465">
                  <c:v>12.916666666666666</c:v>
                </c:pt>
                <c:pt idx="466">
                  <c:v>12.944444444444445</c:v>
                </c:pt>
                <c:pt idx="467">
                  <c:v>12.972222222222221</c:v>
                </c:pt>
                <c:pt idx="468">
                  <c:v>13</c:v>
                </c:pt>
                <c:pt idx="469">
                  <c:v>13.027777777777779</c:v>
                </c:pt>
                <c:pt idx="470">
                  <c:v>13.055555555555555</c:v>
                </c:pt>
                <c:pt idx="471">
                  <c:v>13.083333333333334</c:v>
                </c:pt>
                <c:pt idx="472">
                  <c:v>13.111111111111111</c:v>
                </c:pt>
                <c:pt idx="473">
                  <c:v>13.138888888888889</c:v>
                </c:pt>
                <c:pt idx="474">
                  <c:v>13.166666666666666</c:v>
                </c:pt>
                <c:pt idx="475">
                  <c:v>13.194444444444445</c:v>
                </c:pt>
                <c:pt idx="476">
                  <c:v>13.222222222222221</c:v>
                </c:pt>
                <c:pt idx="477">
                  <c:v>13.25</c:v>
                </c:pt>
                <c:pt idx="478">
                  <c:v>13.277777777777779</c:v>
                </c:pt>
                <c:pt idx="479">
                  <c:v>13.305555555555555</c:v>
                </c:pt>
                <c:pt idx="480">
                  <c:v>13.333333333333334</c:v>
                </c:pt>
                <c:pt idx="481">
                  <c:v>13.361111111111111</c:v>
                </c:pt>
                <c:pt idx="482">
                  <c:v>13.388888888888889</c:v>
                </c:pt>
                <c:pt idx="483">
                  <c:v>13.416666666666666</c:v>
                </c:pt>
                <c:pt idx="484">
                  <c:v>13.444444444444445</c:v>
                </c:pt>
                <c:pt idx="485">
                  <c:v>13.472222222222221</c:v>
                </c:pt>
                <c:pt idx="486">
                  <c:v>13.5</c:v>
                </c:pt>
                <c:pt idx="487">
                  <c:v>13.527777777777779</c:v>
                </c:pt>
                <c:pt idx="488">
                  <c:v>13.555555555555555</c:v>
                </c:pt>
                <c:pt idx="489">
                  <c:v>13.583333333333334</c:v>
                </c:pt>
                <c:pt idx="490">
                  <c:v>13.611111111111111</c:v>
                </c:pt>
                <c:pt idx="491">
                  <c:v>13.638888888888889</c:v>
                </c:pt>
                <c:pt idx="492">
                  <c:v>13.666666666666666</c:v>
                </c:pt>
                <c:pt idx="493">
                  <c:v>13.694444444444445</c:v>
                </c:pt>
                <c:pt idx="494">
                  <c:v>13.722222222222221</c:v>
                </c:pt>
                <c:pt idx="495">
                  <c:v>13.75</c:v>
                </c:pt>
                <c:pt idx="496">
                  <c:v>13.777777777777779</c:v>
                </c:pt>
                <c:pt idx="497">
                  <c:v>13.805555555555555</c:v>
                </c:pt>
                <c:pt idx="498">
                  <c:v>13.833333333333334</c:v>
                </c:pt>
                <c:pt idx="499">
                  <c:v>13.861111111111111</c:v>
                </c:pt>
                <c:pt idx="500">
                  <c:v>13.888888888888889</c:v>
                </c:pt>
                <c:pt idx="501">
                  <c:v>13.916666666666666</c:v>
                </c:pt>
                <c:pt idx="502">
                  <c:v>13.944444444444445</c:v>
                </c:pt>
                <c:pt idx="503">
                  <c:v>13.972222222222221</c:v>
                </c:pt>
                <c:pt idx="504">
                  <c:v>14</c:v>
                </c:pt>
                <c:pt idx="505">
                  <c:v>14.027777777777779</c:v>
                </c:pt>
                <c:pt idx="506">
                  <c:v>14.055555555555555</c:v>
                </c:pt>
                <c:pt idx="507">
                  <c:v>14.083333333333334</c:v>
                </c:pt>
                <c:pt idx="508">
                  <c:v>14.111111111111111</c:v>
                </c:pt>
                <c:pt idx="509">
                  <c:v>14.138888888888889</c:v>
                </c:pt>
                <c:pt idx="510">
                  <c:v>14.166666666666666</c:v>
                </c:pt>
                <c:pt idx="511">
                  <c:v>14.194444444444445</c:v>
                </c:pt>
                <c:pt idx="512">
                  <c:v>14.222222222222221</c:v>
                </c:pt>
                <c:pt idx="513">
                  <c:v>14.25</c:v>
                </c:pt>
                <c:pt idx="514">
                  <c:v>14.277777777777779</c:v>
                </c:pt>
                <c:pt idx="515">
                  <c:v>14.305555555555555</c:v>
                </c:pt>
                <c:pt idx="516">
                  <c:v>14.333333333333334</c:v>
                </c:pt>
                <c:pt idx="517">
                  <c:v>14.361111111111111</c:v>
                </c:pt>
                <c:pt idx="518">
                  <c:v>14.388888888888889</c:v>
                </c:pt>
                <c:pt idx="519">
                  <c:v>14.416666666666666</c:v>
                </c:pt>
                <c:pt idx="520">
                  <c:v>14.444444444444445</c:v>
                </c:pt>
                <c:pt idx="521">
                  <c:v>14.472222222222221</c:v>
                </c:pt>
                <c:pt idx="522">
                  <c:v>14.5</c:v>
                </c:pt>
                <c:pt idx="523">
                  <c:v>14.527777777777779</c:v>
                </c:pt>
                <c:pt idx="524">
                  <c:v>14.555555555555555</c:v>
                </c:pt>
                <c:pt idx="525">
                  <c:v>14.583333333333334</c:v>
                </c:pt>
                <c:pt idx="526">
                  <c:v>14.611111111111111</c:v>
                </c:pt>
                <c:pt idx="527">
                  <c:v>14.638888888888889</c:v>
                </c:pt>
                <c:pt idx="528">
                  <c:v>14.666666666666666</c:v>
                </c:pt>
                <c:pt idx="529">
                  <c:v>14.694444444444445</c:v>
                </c:pt>
                <c:pt idx="530">
                  <c:v>14.722222222222221</c:v>
                </c:pt>
                <c:pt idx="531">
                  <c:v>14.75</c:v>
                </c:pt>
                <c:pt idx="532">
                  <c:v>14.777777777777779</c:v>
                </c:pt>
                <c:pt idx="533">
                  <c:v>14.805555555555555</c:v>
                </c:pt>
                <c:pt idx="534">
                  <c:v>14.833333333333334</c:v>
                </c:pt>
                <c:pt idx="535">
                  <c:v>14.861111111111111</c:v>
                </c:pt>
                <c:pt idx="536">
                  <c:v>14.888888888888889</c:v>
                </c:pt>
                <c:pt idx="537">
                  <c:v>14.916666666666666</c:v>
                </c:pt>
                <c:pt idx="538">
                  <c:v>14.944444444444445</c:v>
                </c:pt>
                <c:pt idx="539">
                  <c:v>14.972222222222221</c:v>
                </c:pt>
                <c:pt idx="540">
                  <c:v>15</c:v>
                </c:pt>
                <c:pt idx="541">
                  <c:v>15.027777777777779</c:v>
                </c:pt>
                <c:pt idx="542">
                  <c:v>15.055555555555555</c:v>
                </c:pt>
                <c:pt idx="543">
                  <c:v>15.083333333333334</c:v>
                </c:pt>
                <c:pt idx="544">
                  <c:v>15.111111111111111</c:v>
                </c:pt>
                <c:pt idx="545">
                  <c:v>15.138888888888889</c:v>
                </c:pt>
                <c:pt idx="546">
                  <c:v>15.166666666666666</c:v>
                </c:pt>
                <c:pt idx="547">
                  <c:v>15.194444444444445</c:v>
                </c:pt>
                <c:pt idx="548">
                  <c:v>15.222222222222221</c:v>
                </c:pt>
                <c:pt idx="549">
                  <c:v>15.25</c:v>
                </c:pt>
                <c:pt idx="550">
                  <c:v>15.277777777777779</c:v>
                </c:pt>
                <c:pt idx="551">
                  <c:v>15.305555555555555</c:v>
                </c:pt>
                <c:pt idx="552">
                  <c:v>15.333333333333334</c:v>
                </c:pt>
                <c:pt idx="553">
                  <c:v>15.361111111111111</c:v>
                </c:pt>
                <c:pt idx="554">
                  <c:v>15.388888888888889</c:v>
                </c:pt>
                <c:pt idx="555">
                  <c:v>15.416666666666666</c:v>
                </c:pt>
                <c:pt idx="556">
                  <c:v>15.444444444444445</c:v>
                </c:pt>
                <c:pt idx="557">
                  <c:v>15.472222222222221</c:v>
                </c:pt>
                <c:pt idx="558">
                  <c:v>15.5</c:v>
                </c:pt>
                <c:pt idx="559">
                  <c:v>15.527777777777779</c:v>
                </c:pt>
                <c:pt idx="560">
                  <c:v>15.555555555555555</c:v>
                </c:pt>
                <c:pt idx="561">
                  <c:v>15.583333333333334</c:v>
                </c:pt>
                <c:pt idx="562">
                  <c:v>15.611111111111111</c:v>
                </c:pt>
                <c:pt idx="563">
                  <c:v>15.638888888888889</c:v>
                </c:pt>
                <c:pt idx="564">
                  <c:v>15.666666666666666</c:v>
                </c:pt>
                <c:pt idx="565">
                  <c:v>15.694444444444445</c:v>
                </c:pt>
                <c:pt idx="566">
                  <c:v>15.722222222222221</c:v>
                </c:pt>
                <c:pt idx="567">
                  <c:v>15.75</c:v>
                </c:pt>
                <c:pt idx="568">
                  <c:v>15.777777777777779</c:v>
                </c:pt>
                <c:pt idx="569">
                  <c:v>15.805555555555555</c:v>
                </c:pt>
                <c:pt idx="570">
                  <c:v>15.833333333333334</c:v>
                </c:pt>
                <c:pt idx="571">
                  <c:v>15.861111111111111</c:v>
                </c:pt>
                <c:pt idx="572">
                  <c:v>15.888888888888889</c:v>
                </c:pt>
                <c:pt idx="573">
                  <c:v>15.916666666666666</c:v>
                </c:pt>
                <c:pt idx="574">
                  <c:v>15.944444444444445</c:v>
                </c:pt>
                <c:pt idx="575">
                  <c:v>15.972222222222221</c:v>
                </c:pt>
                <c:pt idx="576">
                  <c:v>16</c:v>
                </c:pt>
                <c:pt idx="577">
                  <c:v>16.027777777777779</c:v>
                </c:pt>
                <c:pt idx="578">
                  <c:v>16.055555555555557</c:v>
                </c:pt>
                <c:pt idx="579">
                  <c:v>16.083333333333332</c:v>
                </c:pt>
                <c:pt idx="580">
                  <c:v>16.111111111111111</c:v>
                </c:pt>
                <c:pt idx="581">
                  <c:v>16.138888888888889</c:v>
                </c:pt>
                <c:pt idx="582">
                  <c:v>16.166666666666668</c:v>
                </c:pt>
                <c:pt idx="583">
                  <c:v>16.194444444444443</c:v>
                </c:pt>
                <c:pt idx="584">
                  <c:v>16.222222222222221</c:v>
                </c:pt>
                <c:pt idx="585">
                  <c:v>16.25</c:v>
                </c:pt>
                <c:pt idx="586">
                  <c:v>16.277777777777779</c:v>
                </c:pt>
                <c:pt idx="587">
                  <c:v>16.305555555555557</c:v>
                </c:pt>
                <c:pt idx="588">
                  <c:v>16.333333333333332</c:v>
                </c:pt>
                <c:pt idx="589">
                  <c:v>16.361111111111111</c:v>
                </c:pt>
                <c:pt idx="590">
                  <c:v>16.388888888888889</c:v>
                </c:pt>
                <c:pt idx="591">
                  <c:v>16.416666666666668</c:v>
                </c:pt>
                <c:pt idx="592">
                  <c:v>16.444444444444443</c:v>
                </c:pt>
                <c:pt idx="593">
                  <c:v>16.472222222222221</c:v>
                </c:pt>
                <c:pt idx="594">
                  <c:v>16.5</c:v>
                </c:pt>
                <c:pt idx="595">
                  <c:v>16.527777777777779</c:v>
                </c:pt>
                <c:pt idx="596">
                  <c:v>16.555555555555557</c:v>
                </c:pt>
                <c:pt idx="597">
                  <c:v>16.583333333333332</c:v>
                </c:pt>
                <c:pt idx="598">
                  <c:v>16.611111111111111</c:v>
                </c:pt>
                <c:pt idx="599">
                  <c:v>16.638888888888889</c:v>
                </c:pt>
                <c:pt idx="600">
                  <c:v>16.666666666666668</c:v>
                </c:pt>
                <c:pt idx="601">
                  <c:v>16.694444444444443</c:v>
                </c:pt>
                <c:pt idx="602">
                  <c:v>16.722222222222221</c:v>
                </c:pt>
                <c:pt idx="603">
                  <c:v>16.75</c:v>
                </c:pt>
                <c:pt idx="604">
                  <c:v>16.777777777777779</c:v>
                </c:pt>
                <c:pt idx="605">
                  <c:v>16.805555555555557</c:v>
                </c:pt>
                <c:pt idx="606">
                  <c:v>16.833333333333332</c:v>
                </c:pt>
                <c:pt idx="607">
                  <c:v>16.861111111111111</c:v>
                </c:pt>
                <c:pt idx="608">
                  <c:v>16.888888888888889</c:v>
                </c:pt>
                <c:pt idx="609">
                  <c:v>16.916666666666668</c:v>
                </c:pt>
                <c:pt idx="610">
                  <c:v>16.944444444444443</c:v>
                </c:pt>
                <c:pt idx="611">
                  <c:v>16.972222222222221</c:v>
                </c:pt>
                <c:pt idx="612">
                  <c:v>17</c:v>
                </c:pt>
                <c:pt idx="613">
                  <c:v>17.027777777777779</c:v>
                </c:pt>
                <c:pt idx="614">
                  <c:v>17.055555555555557</c:v>
                </c:pt>
                <c:pt idx="615">
                  <c:v>17.083333333333332</c:v>
                </c:pt>
                <c:pt idx="616">
                  <c:v>17.111111111111111</c:v>
                </c:pt>
                <c:pt idx="617">
                  <c:v>17.138888888888889</c:v>
                </c:pt>
                <c:pt idx="618">
                  <c:v>17.166666666666668</c:v>
                </c:pt>
                <c:pt idx="619">
                  <c:v>17.194444444444443</c:v>
                </c:pt>
                <c:pt idx="620">
                  <c:v>17.222222222222221</c:v>
                </c:pt>
                <c:pt idx="621">
                  <c:v>17.25</c:v>
                </c:pt>
                <c:pt idx="622">
                  <c:v>17.277777777777779</c:v>
                </c:pt>
                <c:pt idx="623">
                  <c:v>17.305555555555557</c:v>
                </c:pt>
                <c:pt idx="624">
                  <c:v>17.333333333333332</c:v>
                </c:pt>
                <c:pt idx="625">
                  <c:v>17.361111111111111</c:v>
                </c:pt>
                <c:pt idx="626">
                  <c:v>17.388888888888889</c:v>
                </c:pt>
                <c:pt idx="627">
                  <c:v>17.416666666666668</c:v>
                </c:pt>
                <c:pt idx="628">
                  <c:v>17.444444444444443</c:v>
                </c:pt>
                <c:pt idx="629">
                  <c:v>17.472222222222221</c:v>
                </c:pt>
                <c:pt idx="630">
                  <c:v>17.5</c:v>
                </c:pt>
                <c:pt idx="631">
                  <c:v>17.527777777777779</c:v>
                </c:pt>
                <c:pt idx="632">
                  <c:v>17.555555555555557</c:v>
                </c:pt>
                <c:pt idx="633">
                  <c:v>17.583333333333332</c:v>
                </c:pt>
                <c:pt idx="634">
                  <c:v>17.611111111111111</c:v>
                </c:pt>
                <c:pt idx="635">
                  <c:v>17.638888888888889</c:v>
                </c:pt>
                <c:pt idx="636">
                  <c:v>17.666666666666668</c:v>
                </c:pt>
                <c:pt idx="637">
                  <c:v>17.694444444444443</c:v>
                </c:pt>
                <c:pt idx="638">
                  <c:v>17.722222222222221</c:v>
                </c:pt>
                <c:pt idx="639">
                  <c:v>17.75</c:v>
                </c:pt>
                <c:pt idx="640">
                  <c:v>17.777777777777779</c:v>
                </c:pt>
                <c:pt idx="641">
                  <c:v>17.805555555555557</c:v>
                </c:pt>
                <c:pt idx="642">
                  <c:v>17.833333333333332</c:v>
                </c:pt>
                <c:pt idx="643">
                  <c:v>17.861111111111111</c:v>
                </c:pt>
                <c:pt idx="644">
                  <c:v>17.888888888888889</c:v>
                </c:pt>
                <c:pt idx="645">
                  <c:v>17.916666666666668</c:v>
                </c:pt>
                <c:pt idx="646">
                  <c:v>17.944444444444443</c:v>
                </c:pt>
                <c:pt idx="647">
                  <c:v>17.972222222222221</c:v>
                </c:pt>
                <c:pt idx="648">
                  <c:v>18</c:v>
                </c:pt>
              </c:numCache>
            </c:numRef>
          </c:xVal>
          <c:yVal>
            <c:numRef>
              <c:f>Sheet1!$B$2:$B$650</c:f>
              <c:numCache>
                <c:formatCode>General</c:formatCode>
                <c:ptCount val="649"/>
                <c:pt idx="0">
                  <c:v>1</c:v>
                </c:pt>
                <c:pt idx="1">
                  <c:v>0.99619855291982262</c:v>
                </c:pt>
                <c:pt idx="2">
                  <c:v>0.98482311367909725</c:v>
                </c:pt>
                <c:pt idx="3">
                  <c:v>0.96596016853839861</c:v>
                </c:pt>
                <c:pt idx="4">
                  <c:v>0.9397531304731841</c:v>
                </c:pt>
                <c:pt idx="5">
                  <c:v>0.90640124882011985</c:v>
                </c:pt>
                <c:pt idx="6">
                  <c:v>0.86615809440546288</c:v>
                </c:pt>
                <c:pt idx="7">
                  <c:v>0.81932963167290662</c:v>
                </c:pt>
                <c:pt idx="8">
                  <c:v>0.76627189246829885</c:v>
                </c:pt>
                <c:pt idx="9">
                  <c:v>0.70738826916719966</c:v>
                </c:pt>
                <c:pt idx="10">
                  <c:v>0.64312644772534577</c:v>
                </c:pt>
                <c:pt idx="11">
                  <c:v>0.57397500396971124</c:v>
                </c:pt>
                <c:pt idx="12">
                  <c:v>0.50045968900820559</c:v>
                </c:pt>
                <c:pt idx="13">
                  <c:v>0.42313943199964676</c:v>
                </c:pt>
                <c:pt idx="14">
                  <c:v>0.34260209067452174</c:v>
                </c:pt>
                <c:pt idx="15">
                  <c:v>0.25945998191488207</c:v>
                </c:pt>
                <c:pt idx="16">
                  <c:v>0.17434522637389618</c:v>
                </c:pt>
                <c:pt idx="17">
                  <c:v>8.7904942529426267E-2</c:v>
                </c:pt>
                <c:pt idx="18">
                  <c:v>7.963267107330413E-4</c:v>
                </c:pt>
                <c:pt idx="19">
                  <c:v>-8.6318343495658728E-2</c:v>
                </c:pt>
                <c:pt idx="20">
                  <c:v>-0.17277674447235608</c:v>
                </c:pt>
                <c:pt idx="21">
                  <c:v>-0.25792154214745922</c:v>
                </c:pt>
                <c:pt idx="22">
                  <c:v>-0.34110538963593995</c:v>
                </c:pt>
                <c:pt idx="23">
                  <c:v>-0.42169584894949186</c:v>
                </c:pt>
                <c:pt idx="24">
                  <c:v>-0.4990801993556202</c:v>
                </c:pt>
                <c:pt idx="25">
                  <c:v>-0.57267009582851869</c:v>
                </c:pt>
                <c:pt idx="26">
                  <c:v>-0.64190604217403269</c:v>
                </c:pt>
                <c:pt idx="27">
                  <c:v>-0.70626164482000553</c:v>
                </c:pt>
                <c:pt idx="28">
                  <c:v>-0.76524761493089355</c:v>
                </c:pt>
                <c:pt idx="29">
                  <c:v>-0.81841548841899814</c:v>
                </c:pt>
                <c:pt idx="30">
                  <c:v>-0.86536103556945809</c:v>
                </c:pt>
                <c:pt idx="31">
                  <c:v>-0.9057273343559884</c:v>
                </c:pt>
                <c:pt idx="32">
                  <c:v>-0.93920748408126975</c:v>
                </c:pt>
                <c:pt idx="33">
                  <c:v>-0.96554693871046837</c:v>
                </c:pt>
                <c:pt idx="34">
                  <c:v>-0.98454544215779649</c:v>
                </c:pt>
                <c:pt idx="35">
                  <c:v>-0.99605855081233929</c:v>
                </c:pt>
                <c:pt idx="36">
                  <c:v>-0.9999987317275395</c:v>
                </c:pt>
                <c:pt idx="37">
                  <c:v>-0.99633602812492628</c:v>
                </c:pt>
                <c:pt idx="38">
                  <c:v>-0.98509828715233094</c:v>
                </c:pt>
                <c:pt idx="39">
                  <c:v>-0.96637094816496971</c:v>
                </c:pt>
                <c:pt idx="40">
                  <c:v>-0.94029639313906832</c:v>
                </c:pt>
                <c:pt idx="41">
                  <c:v>-0.90707286415676747</c:v>
                </c:pt>
                <c:pt idx="42">
                  <c:v>-0.86695295619255286</c:v>
                </c:pt>
                <c:pt idx="43">
                  <c:v>-0.82024169666039926</c:v>
                </c:pt>
                <c:pt idx="44">
                  <c:v>-0.76729422632262723</c:v>
                </c:pt>
                <c:pt idx="45">
                  <c:v>-0.70851309919227279</c:v>
                </c:pt>
                <c:pt idx="46">
                  <c:v>-0.64434522195753474</c:v>
                </c:pt>
                <c:pt idx="47">
                  <c:v>-0.57527845619752271</c:v>
                </c:pt>
                <c:pt idx="48">
                  <c:v>-0.50183790922230875</c:v>
                </c:pt>
                <c:pt idx="49">
                  <c:v>-0.42458194173762459</c:v>
                </c:pt>
                <c:pt idx="50">
                  <c:v>-0.34409792268751055</c:v>
                </c:pt>
                <c:pt idx="51">
                  <c:v>-0.26099776355040538</c:v>
                </c:pt>
                <c:pt idx="52">
                  <c:v>-0.17591326604093807</c:v>
                </c:pt>
                <c:pt idx="53">
                  <c:v>-8.9491318588358307E-2</c:v>
                </c:pt>
                <c:pt idx="54">
                  <c:v>-2.3889781122806504E-3</c:v>
                </c:pt>
                <c:pt idx="55">
                  <c:v>8.4731525511535191E-2</c:v>
                </c:pt>
                <c:pt idx="56">
                  <c:v>0.17120782431484233</c:v>
                </c:pt>
                <c:pt idx="57">
                  <c:v>0.25638244815045907</c:v>
                </c:pt>
                <c:pt idx="58">
                  <c:v>0.33960782336821438</c:v>
                </c:pt>
                <c:pt idx="59">
                  <c:v>0.42025119624887353</c:v>
                </c:pt>
                <c:pt idx="60">
                  <c:v>0.49769944376369002</c:v>
                </c:pt>
                <c:pt idx="61">
                  <c:v>0.57136373508390292</c:v>
                </c:pt>
                <c:pt idx="62">
                  <c:v>0.64068400839920869</c:v>
                </c:pt>
                <c:pt idx="63">
                  <c:v>0.70513322900842346</c:v>
                </c:pt>
                <c:pt idx="64">
                  <c:v>0.76422139630853725</c:v>
                </c:pt>
                <c:pt idx="65">
                  <c:v>0.81749926921743943</c:v>
                </c:pt>
                <c:pt idx="66">
                  <c:v>0.86456178170631381</c:v>
                </c:pt>
                <c:pt idx="67">
                  <c:v>0.90505112247378705</c:v>
                </c:pt>
                <c:pt idx="68">
                  <c:v>0.93865945534738215</c:v>
                </c:pt>
                <c:pt idx="69">
                  <c:v>0.96513125972935476</c:v>
                </c:pt>
                <c:pt idx="70">
                  <c:v>0.98426527329275504</c:v>
                </c:pt>
                <c:pt idx="71">
                  <c:v>0.995916022157598</c:v>
                </c:pt>
                <c:pt idx="72">
                  <c:v>0.99999492691337521</c:v>
                </c:pt>
                <c:pt idx="73">
                  <c:v>0.99647097607893831</c:v>
                </c:pt>
                <c:pt idx="74">
                  <c:v>0.98537096187950779</c:v>
                </c:pt>
                <c:pt idx="75">
                  <c:v>0.96677927654822027</c:v>
                </c:pt>
                <c:pt idx="76">
                  <c:v>0.9408372707009125</c:v>
                </c:pt>
                <c:pt idx="77">
                  <c:v>0.90774217866234841</c:v>
                </c:pt>
                <c:pt idx="78">
                  <c:v>0.86774561891452506</c:v>
                </c:pt>
                <c:pt idx="79">
                  <c:v>0.82115168106798253</c:v>
                </c:pt>
                <c:pt idx="80">
                  <c:v>0.76831461390068279</c:v>
                </c:pt>
                <c:pt idx="81">
                  <c:v>0.70963613204204279</c:v>
                </c:pt>
                <c:pt idx="82">
                  <c:v>0.64556236177912307</c:v>
                </c:pt>
                <c:pt idx="83">
                  <c:v>0.57658044920568796</c:v>
                </c:pt>
                <c:pt idx="84">
                  <c:v>0.50321485650201292</c:v>
                </c:pt>
                <c:pt idx="85">
                  <c:v>0.42602337450443417</c:v>
                </c:pt>
                <c:pt idx="86">
                  <c:v>0.34559288188066101</c:v>
                </c:pt>
                <c:pt idx="87">
                  <c:v>0.26253488315337808</c:v>
                </c:pt>
                <c:pt idx="88">
                  <c:v>0.17748085949607803</c:v>
                </c:pt>
                <c:pt idx="89">
                  <c:v>9.1077467648540494E-2</c:v>
                </c:pt>
                <c:pt idx="90">
                  <c:v>3.981623454078851E-3</c:v>
                </c:pt>
                <c:pt idx="91">
                  <c:v>-8.3144492602091419E-2</c:v>
                </c:pt>
                <c:pt idx="92">
                  <c:v>-0.16963846988099071</c:v>
                </c:pt>
                <c:pt idx="93">
                  <c:v>-0.25484270382786206</c:v>
                </c:pt>
                <c:pt idx="94">
                  <c:v>-0.33810939566998977</c:v>
                </c:pt>
                <c:pt idx="95">
                  <c:v>-0.41880547756221709</c:v>
                </c:pt>
                <c:pt idx="96">
                  <c:v>-0.49631742573476362</c:v>
                </c:pt>
                <c:pt idx="97">
                  <c:v>-0.57005592504950742</c:v>
                </c:pt>
                <c:pt idx="98">
                  <c:v>-0.6394603495006167</c:v>
                </c:pt>
                <c:pt idx="99">
                  <c:v>-0.70400302459473074</c:v>
                </c:pt>
                <c:pt idx="100">
                  <c:v>-0.76319323920428006</c:v>
                </c:pt>
                <c:pt idx="101">
                  <c:v>-0.81658097639226102</c:v>
                </c:pt>
                <c:pt idx="102">
                  <c:v>-0.86376033484337333</c:v>
                </c:pt>
                <c:pt idx="103">
                  <c:v>-0.90437261488875809</c:v>
                </c:pt>
                <c:pt idx="104">
                  <c:v>-0.93810904566162023</c:v>
                </c:pt>
                <c:pt idx="105">
                  <c:v>-0.96471313264944636</c:v>
                </c:pt>
                <c:pt idx="106">
                  <c:v>-0.98398260779463387</c:v>
                </c:pt>
                <c:pt idx="107">
                  <c:v>-0.99577096731712911</c:v>
                </c:pt>
                <c:pt idx="108">
                  <c:v>-0.99998858556715808</c:v>
                </c:pt>
                <c:pt idx="109">
                  <c:v>-0.99660339643955709</c:v>
                </c:pt>
                <c:pt idx="110">
                  <c:v>-0.98564113716897617</c:v>
                </c:pt>
                <c:pt idx="111">
                  <c:v>-0.96718515265240734</c:v>
                </c:pt>
                <c:pt idx="112">
                  <c:v>-0.94137576178675619</c:v>
                </c:pt>
                <c:pt idx="113">
                  <c:v>-0.90840919063911707</c:v>
                </c:pt>
                <c:pt idx="114">
                  <c:v>-0.86853608056075438</c:v>
                </c:pt>
                <c:pt idx="115">
                  <c:v>-0.82205958258743972</c:v>
                </c:pt>
                <c:pt idx="116">
                  <c:v>-0.76933305261420737</c:v>
                </c:pt>
                <c:pt idx="117">
                  <c:v>-0.71075736486788543</c:v>
                </c:pt>
                <c:pt idx="118">
                  <c:v>-0.6467778641027816</c:v>
                </c:pt>
                <c:pt idx="119">
                  <c:v>-0.57788097969164387</c:v>
                </c:pt>
                <c:pt idx="120">
                  <c:v>-0.50459052735462706</c:v>
                </c:pt>
                <c:pt idx="121">
                  <c:v>-0.42746372664381699</c:v>
                </c:pt>
                <c:pt idx="122">
                  <c:v>-0.34708696446194315</c:v>
                </c:pt>
                <c:pt idx="123">
                  <c:v>-0.26407133682482464</c:v>
                </c:pt>
                <c:pt idx="124">
                  <c:v>-0.17904800276304528</c:v>
                </c:pt>
                <c:pt idx="125">
                  <c:v>-9.2663385686635596E-2</c:v>
                </c:pt>
                <c:pt idx="126">
                  <c:v>-5.5742586963085251E-3</c:v>
                </c:pt>
                <c:pt idx="127">
                  <c:v>8.1557248792907239E-2</c:v>
                </c:pt>
                <c:pt idx="128">
                  <c:v>0.16806868515154083</c:v>
                </c:pt>
                <c:pt idx="129">
                  <c:v>0.25330231308529899</c:v>
                </c:pt>
                <c:pt idx="130">
                  <c:v>0.33661011034209487</c:v>
                </c:pt>
                <c:pt idx="131">
                  <c:v>0.41735869655665447</c:v>
                </c:pt>
                <c:pt idx="132">
                  <c:v>0.49493414877439179</c:v>
                </c:pt>
                <c:pt idx="133">
                  <c:v>0.56874666904265059</c:v>
                </c:pt>
                <c:pt idx="134">
                  <c:v>0.63823506858212375</c:v>
                </c:pt>
                <c:pt idx="135">
                  <c:v>0.70287103444574162</c:v>
                </c:pt>
                <c:pt idx="136">
                  <c:v>0.76216314622608827</c:v>
                </c:pt>
                <c:pt idx="137">
                  <c:v>0.81566061227275488</c:v>
                </c:pt>
                <c:pt idx="138">
                  <c:v>0.86295669701354261</c:v>
                </c:pt>
                <c:pt idx="139">
                  <c:v>0.90369181332196613</c:v>
                </c:pt>
                <c:pt idx="140">
                  <c:v>0.93755625642012375</c:v>
                </c:pt>
                <c:pt idx="141">
                  <c:v>0.96429255853134122</c:v>
                </c:pt>
                <c:pt idx="142">
                  <c:v>0.98369744638042667</c:v>
                </c:pt>
                <c:pt idx="143">
                  <c:v>0.99562338665887062</c:v>
                </c:pt>
                <c:pt idx="144">
                  <c:v>0.99997970770497324</c:v>
                </c:pt>
                <c:pt idx="145">
                  <c:v>0.99673328887089241</c:v>
                </c:pt>
                <c:pt idx="146">
                  <c:v>0.98590881233542405</c:v>
                </c:pt>
                <c:pt idx="147">
                  <c:v>0.96758857544800791</c:v>
                </c:pt>
                <c:pt idx="148">
                  <c:v>0.94191186503069257</c:v>
                </c:pt>
                <c:pt idx="149">
                  <c:v>0.90907389839516661</c:v>
                </c:pt>
                <c:pt idx="150">
                  <c:v>0.86932433912620033</c:v>
                </c:pt>
                <c:pt idx="151">
                  <c:v>0.82296539891583786</c:v>
                </c:pt>
                <c:pt idx="152">
                  <c:v>0.77034953987988442</c:v>
                </c:pt>
                <c:pt idx="153">
                  <c:v>0.71187679482574484</c:v>
                </c:pt>
                <c:pt idx="154">
                  <c:v>0.64799172584533393</c:v>
                </c:pt>
                <c:pt idx="155">
                  <c:v>0.57918004435653525</c:v>
                </c:pt>
                <c:pt idx="156">
                  <c:v>0.50596491829070434</c:v>
                </c:pt>
                <c:pt idx="157">
                  <c:v>0.42890299450225511</c:v>
                </c:pt>
                <c:pt idx="158">
                  <c:v>0.34858016664154756</c:v>
                </c:pt>
                <c:pt idx="159">
                  <c:v>0.26560712066746556</c:v>
                </c:pt>
                <c:pt idx="160">
                  <c:v>0.1806146918667105</c:v>
                </c:pt>
                <c:pt idx="161">
                  <c:v>9.4249068679889497E-2</c:v>
                </c:pt>
                <c:pt idx="162">
                  <c:v>7.1668797991832804E-3</c:v>
                </c:pt>
                <c:pt idx="163">
                  <c:v>-7.996979811009787E-2</c:v>
                </c:pt>
                <c:pt idx="164">
                  <c:v>-0.16649847410832125</c:v>
                </c:pt>
                <c:pt idx="165">
                  <c:v>-0.25176127983003849</c:v>
                </c:pt>
                <c:pt idx="166">
                  <c:v>-0.33510997118753422</c:v>
                </c:pt>
                <c:pt idx="167">
                  <c:v>-0.41591085690200985</c:v>
                </c:pt>
                <c:pt idx="168">
                  <c:v>-0.49354961639131711</c:v>
                </c:pt>
                <c:pt idx="169">
                  <c:v>-0.56743597038431903</c:v>
                </c:pt>
                <c:pt idx="170">
                  <c:v>-0.63700816875170929</c:v>
                </c:pt>
                <c:pt idx="171">
                  <c:v>-0.70173726143279891</c:v>
                </c:pt>
                <c:pt idx="172">
                  <c:v>-0.76113111998683891</c:v>
                </c:pt>
                <c:pt idx="173">
                  <c:v>-0.81473817919346558</c:v>
                </c:pt>
                <c:pt idx="174">
                  <c:v>-0.86215087025528425</c:v>
                </c:pt>
                <c:pt idx="175">
                  <c:v>-0.90300871950029504</c:v>
                </c:pt>
                <c:pt idx="176">
                  <c:v>-0.93700108902506685</c:v>
                </c:pt>
                <c:pt idx="177">
                  <c:v>-0.96386953844184398</c:v>
                </c:pt>
                <c:pt idx="178">
                  <c:v>-0.98340978977345817</c:v>
                </c:pt>
                <c:pt idx="179">
                  <c:v>-0.99547328055716755</c:v>
                </c:pt>
                <c:pt idx="180">
                  <c:v>-0.9999682933493399</c:v>
                </c:pt>
                <c:pt idx="181">
                  <c:v>-0.99686065304346649</c:v>
                </c:pt>
                <c:pt idx="182">
                  <c:v>-0.98617398669988154</c:v>
                </c:pt>
                <c:pt idx="183">
                  <c:v>-0.96798954391172243</c:v>
                </c:pt>
                <c:pt idx="184">
                  <c:v>-0.94244557907287241</c:v>
                </c:pt>
                <c:pt idx="185">
                  <c:v>-0.90973630024443652</c:v>
                </c:pt>
                <c:pt idx="186">
                  <c:v>-0.87011039261140921</c:v>
                </c:pt>
                <c:pt idx="187">
                  <c:v>-0.82386912775553445</c:v>
                </c:pt>
                <c:pt idx="188">
                  <c:v>-0.77136407311934863</c:v>
                </c:pt>
                <c:pt idx="189">
                  <c:v>-0.71299441907613603</c:v>
                </c:pt>
                <c:pt idx="190">
                  <c:v>-0.64920394392776659</c:v>
                </c:pt>
                <c:pt idx="191">
                  <c:v>-0.58047763990522672</c:v>
                </c:pt>
                <c:pt idx="192">
                  <c:v>-0.50733802582403487</c:v>
                </c:pt>
                <c:pt idx="193">
                  <c:v>-0.43034117442898256</c:v>
                </c:pt>
                <c:pt idx="194">
                  <c:v>-0.35007248463190077</c:v>
                </c:pt>
                <c:pt idx="195">
                  <c:v>-0.2671422307857102</c:v>
                </c:pt>
                <c:pt idx="196">
                  <c:v>-0.1821809228330982</c:v>
                </c:pt>
                <c:pt idx="197">
                  <c:v>-9.5834512606146935E-2</c:v>
                </c:pt>
                <c:pt idx="198">
                  <c:v>-8.7594827229419293E-3</c:v>
                </c:pt>
                <c:pt idx="199">
                  <c:v>7.8382144580301516E-2</c:v>
                </c:pt>
                <c:pt idx="200">
                  <c:v>0.16492784073424283</c:v>
                </c:pt>
                <c:pt idx="201">
                  <c:v>0.2502196079709858</c:v>
                </c:pt>
                <c:pt idx="202">
                  <c:v>0.33360898201147654</c:v>
                </c:pt>
                <c:pt idx="203">
                  <c:v>0.41446196227079368</c:v>
                </c:pt>
                <c:pt idx="204">
                  <c:v>0.49216383209747294</c:v>
                </c:pt>
                <c:pt idx="205">
                  <c:v>0.56612383239915742</c:v>
                </c:pt>
                <c:pt idx="206">
                  <c:v>0.63577965312145968</c:v>
                </c:pt>
                <c:pt idx="207">
                  <c:v>0.70060170843177227</c:v>
                </c:pt>
                <c:pt idx="208">
                  <c:v>0.76009716310431197</c:v>
                </c:pt>
                <c:pt idx="209">
                  <c:v>0.81381367949418593</c:v>
                </c:pt>
                <c:pt idx="210">
                  <c:v>0.86134285661261667</c:v>
                </c:pt>
                <c:pt idx="211">
                  <c:v>0.90232333515644225</c:v>
                </c:pt>
                <c:pt idx="212">
                  <c:v>0.93644354488465664</c:v>
                </c:pt>
                <c:pt idx="213">
                  <c:v>0.96344407345396543</c:v>
                </c:pt>
                <c:pt idx="214">
                  <c:v>0.98311963870338182</c:v>
                </c:pt>
                <c:pt idx="215">
                  <c:v>0.99532064939277087</c:v>
                </c:pt>
                <c:pt idx="216">
                  <c:v>0.99995434252921089</c:v>
                </c:pt>
                <c:pt idx="217">
                  <c:v>0.99698548863421421</c:v>
                </c:pt>
                <c:pt idx="218">
                  <c:v>0.98643665958972193</c:v>
                </c:pt>
                <c:pt idx="219">
                  <c:v>0.96838805702647479</c:v>
                </c:pt>
                <c:pt idx="220">
                  <c:v>0.94297690255950484</c:v>
                </c:pt>
                <c:pt idx="221">
                  <c:v>0.91039639450671461</c:v>
                </c:pt>
                <c:pt idx="222">
                  <c:v>0.87089423902252106</c:v>
                </c:pt>
                <c:pt idx="223">
                  <c:v>0.82477076681417849</c:v>
                </c:pt>
                <c:pt idx="224">
                  <c:v>0.77237664975919107</c:v>
                </c:pt>
                <c:pt idx="225">
                  <c:v>0.71411023478415492</c:v>
                </c:pt>
                <c:pt idx="226">
                  <c:v>0.65041451527523131</c:v>
                </c:pt>
                <c:pt idx="227">
                  <c:v>0.58177376304630912</c:v>
                </c:pt>
                <c:pt idx="228">
                  <c:v>0.50870984647167428</c:v>
                </c:pt>
                <c:pt idx="229">
                  <c:v>0.43177826277598813</c:v>
                </c:pt>
                <c:pt idx="230">
                  <c:v>0.35156391464767117</c:v>
                </c:pt>
                <c:pt idx="231">
                  <c:v>0.26867666328568784</c:v>
                </c:pt>
                <c:pt idx="232">
                  <c:v>0.18374669168938962</c:v>
                </c:pt>
                <c:pt idx="233">
                  <c:v>9.7419713443858164E-2</c:v>
                </c:pt>
                <c:pt idx="234">
                  <c:v>1.0352063427880944E-2</c:v>
                </c:pt>
                <c:pt idx="235">
                  <c:v>-7.67942922306762E-2</c:v>
                </c:pt>
                <c:pt idx="236">
                  <c:v>-0.16335678901328771</c:v>
                </c:pt>
                <c:pt idx="237">
                  <c:v>-0.24867730141865571</c:v>
                </c:pt>
                <c:pt idx="238">
                  <c:v>-0.33210714662125168</c:v>
                </c:pt>
                <c:pt idx="239">
                  <c:v>-0.41301201633819218</c:v>
                </c:pt>
                <c:pt idx="240">
                  <c:v>-0.4907767994079586</c:v>
                </c:pt>
                <c:pt idx="241">
                  <c:v>-0.56481025841546562</c:v>
                </c:pt>
                <c:pt idx="242">
                  <c:v>-0.63454952480756022</c:v>
                </c:pt>
                <c:pt idx="243">
                  <c:v>-0.69946437832303943</c:v>
                </c:pt>
                <c:pt idx="244">
                  <c:v>-0.75906127820118763</c:v>
                </c:pt>
                <c:pt idx="245">
                  <c:v>-0.81288711551995108</c:v>
                </c:pt>
                <c:pt idx="246">
                  <c:v>-0.86053265813510005</c:v>
                </c:pt>
                <c:pt idx="247">
                  <c:v>-0.90163566202891743</c:v>
                </c:pt>
                <c:pt idx="248">
                  <c:v>-0.93588362541312908</c:v>
                </c:pt>
                <c:pt idx="249">
                  <c:v>-0.96301616464691542</c:v>
                </c:pt>
                <c:pt idx="250">
                  <c:v>-0.98282699390617967</c:v>
                </c:pt>
                <c:pt idx="251">
                  <c:v>-0.99516549355283623</c:v>
                </c:pt>
                <c:pt idx="252">
                  <c:v>-0.99993785527997325</c:v>
                </c:pt>
                <c:pt idx="253">
                  <c:v>-0.99710779532648453</c:v>
                </c:pt>
                <c:pt idx="254">
                  <c:v>-0.98669683033866362</c:v>
                </c:pt>
                <c:pt idx="255">
                  <c:v>-0.96878411378142015</c:v>
                </c:pt>
                <c:pt idx="256">
                  <c:v>-0.94350583414286449</c:v>
                </c:pt>
                <c:pt idx="257">
                  <c:v>-0.91105417950764223</c:v>
                </c:pt>
                <c:pt idx="258">
                  <c:v>-0.87167587637127431</c:v>
                </c:pt>
                <c:pt idx="259">
                  <c:v>-0.825670313804723</c:v>
                </c:pt>
                <c:pt idx="260">
                  <c:v>-0.77338726723096551</c:v>
                </c:pt>
                <c:pt idx="261">
                  <c:v>-0.71522423911948474</c:v>
                </c:pt>
                <c:pt idx="262">
                  <c:v>-0.65162343681706092</c:v>
                </c:pt>
                <c:pt idx="263">
                  <c:v>-0.58306841049210767</c:v>
                </c:pt>
                <c:pt idx="264">
                  <c:v>-0.51008037675393647</c:v>
                </c:pt>
                <c:pt idx="265">
                  <c:v>-0.43321425589803436</c:v>
                </c:pt>
                <c:pt idx="266">
                  <c:v>-0.35305445290577947</c:v>
                </c:pt>
                <c:pt idx="267">
                  <c:v>-0.2702104142752399</c:v>
                </c:pt>
                <c:pt idx="268">
                  <c:v>-0.18531199446394353</c:v>
                </c:pt>
                <c:pt idx="269">
                  <c:v>-9.9004667172090083E-2</c:v>
                </c:pt>
                <c:pt idx="270">
                  <c:v>-1.194461787434605E-2</c:v>
                </c:pt>
                <c:pt idx="271">
                  <c:v>7.5206245088878965E-2</c:v>
                </c:pt>
                <c:pt idx="272">
                  <c:v>0.16178532293049908</c:v>
                </c:pt>
                <c:pt idx="273">
                  <c:v>0.24713436408517975</c:v>
                </c:pt>
                <c:pt idx="274">
                  <c:v>0.33060446882633082</c:v>
                </c:pt>
                <c:pt idx="275">
                  <c:v>0.41156102278205836</c:v>
                </c:pt>
                <c:pt idx="276">
                  <c:v>0.48938852184104648</c:v>
                </c:pt>
                <c:pt idx="277">
                  <c:v>0.56349525176518156</c:v>
                </c:pt>
                <c:pt idx="278">
                  <c:v>0.63331778693028651</c:v>
                </c:pt>
                <c:pt idx="279">
                  <c:v>0.69832527399149025</c:v>
                </c:pt>
                <c:pt idx="280">
                  <c:v>0.7580234679050335</c:v>
                </c:pt>
                <c:pt idx="281">
                  <c:v>0.81195848962103201</c:v>
                </c:pt>
                <c:pt idx="282">
                  <c:v>0.85972027687784014</c:v>
                </c:pt>
                <c:pt idx="283">
                  <c:v>0.90094570186203349</c:v>
                </c:pt>
                <c:pt idx="284">
                  <c:v>0.93532133203074486</c:v>
                </c:pt>
                <c:pt idx="285">
                  <c:v>0.96258581310610425</c:v>
                </c:pt>
                <c:pt idx="286">
                  <c:v>0.98253185612415794</c:v>
                </c:pt>
                <c:pt idx="287">
                  <c:v>0.99500781343092348</c:v>
                </c:pt>
                <c:pt idx="288">
                  <c:v>0.99991883164344753</c:v>
                </c:pt>
                <c:pt idx="289">
                  <c:v>0.99722757281004093</c:v>
                </c:pt>
                <c:pt idx="290">
                  <c:v>0.98695449828677195</c:v>
                </c:pt>
                <c:pt idx="291">
                  <c:v>0.96917771317194235</c:v>
                </c:pt>
                <c:pt idx="292">
                  <c:v>0.94403237248129268</c:v>
                </c:pt>
                <c:pt idx="293">
                  <c:v>0.91170965357871814</c:v>
                </c:pt>
                <c:pt idx="294">
                  <c:v>0.8724553026750107</c:v>
                </c:pt>
                <c:pt idx="295">
                  <c:v>0.82656776644542673</c:v>
                </c:pt>
                <c:pt idx="296">
                  <c:v>0.77439592297119531</c:v>
                </c:pt>
                <c:pt idx="297">
                  <c:v>0.71633642925640351</c:v>
                </c:pt>
                <c:pt idx="298">
                  <c:v>0.65283070548677136</c:v>
                </c:pt>
                <c:pt idx="299">
                  <c:v>0.58436157895869101</c:v>
                </c:pt>
                <c:pt idx="300">
                  <c:v>0.51144961319440974</c:v>
                </c:pt>
                <c:pt idx="301">
                  <c:v>0.43464915015266009</c:v>
                </c:pt>
                <c:pt idx="302">
                  <c:v>0.35454409562540845</c:v>
                </c:pt>
                <c:pt idx="303">
                  <c:v>0.27174347986393804</c:v>
                </c:pt>
                <c:pt idx="304">
                  <c:v>0.18687682718629908</c:v>
                </c:pt>
                <c:pt idx="305">
                  <c:v>0.10058936977053633</c:v>
                </c:pt>
                <c:pt idx="306">
                  <c:v>1.3537142022751355E-2</c:v>
                </c:pt>
                <c:pt idx="307">
                  <c:v>-7.3618007183062745E-2</c:v>
                </c:pt>
                <c:pt idx="308">
                  <c:v>-0.1602134464719713</c:v>
                </c:pt>
                <c:pt idx="309">
                  <c:v>-0.24559079988428434</c:v>
                </c:pt>
                <c:pt idx="310">
                  <c:v>-0.32910095243832377</c:v>
                </c:pt>
                <c:pt idx="311">
                  <c:v>-0.41010898528290257</c:v>
                </c:pt>
                <c:pt idx="312">
                  <c:v>-0.48799900291816178</c:v>
                </c:pt>
                <c:pt idx="313">
                  <c:v>-0.56217881578387863</c:v>
                </c:pt>
                <c:pt idx="314">
                  <c:v>-0.6320844426139971</c:v>
                </c:pt>
                <c:pt idx="315">
                  <c:v>-0.69718439832651169</c:v>
                </c:pt>
                <c:pt idx="316">
                  <c:v>-0.75698373484830184</c:v>
                </c:pt>
                <c:pt idx="317">
                  <c:v>-0.81102780415293019</c:v>
                </c:pt>
                <c:pt idx="318">
                  <c:v>-0.85890571490147682</c:v>
                </c:pt>
                <c:pt idx="319">
                  <c:v>-0.90025345640590548</c:v>
                </c:pt>
                <c:pt idx="320">
                  <c:v>-0.93475666616378639</c:v>
                </c:pt>
                <c:pt idx="321">
                  <c:v>-0.96215301992313684</c:v>
                </c:pt>
                <c:pt idx="322">
                  <c:v>-0.98223422610594691</c:v>
                </c:pt>
                <c:pt idx="323">
                  <c:v>-0.99484760942699535</c:v>
                </c:pt>
                <c:pt idx="324">
                  <c:v>-0.99989727166788811</c:v>
                </c:pt>
                <c:pt idx="325">
                  <c:v>-0.99734482078106257</c:v>
                </c:pt>
                <c:pt idx="326">
                  <c:v>-0.98720966278046041</c:v>
                </c:pt>
                <c:pt idx="327">
                  <c:v>-0.96956885419965944</c:v>
                </c:pt>
                <c:pt idx="328">
                  <c:v>-0.94455651623920134</c:v>
                </c:pt>
                <c:pt idx="329">
                  <c:v>-0.91236281505730299</c:v>
                </c:pt>
                <c:pt idx="330">
                  <c:v>-0.87323251595668205</c:v>
                </c:pt>
                <c:pt idx="331">
                  <c:v>-0.82746312245986064</c:v>
                </c:pt>
                <c:pt idx="332">
                  <c:v>-0.77540261442138003</c:v>
                </c:pt>
                <c:pt idx="333">
                  <c:v>-0.71744680237379355</c:v>
                </c:pt>
                <c:pt idx="334">
                  <c:v>-0.65403631822207176</c:v>
                </c:pt>
                <c:pt idx="335">
                  <c:v>-0.58565326516587923</c:v>
                </c:pt>
                <c:pt idx="336">
                  <c:v>-0.5128175523199674</c:v>
                </c:pt>
                <c:pt idx="337">
                  <c:v>-0.43608294190019159</c:v>
                </c:pt>
                <c:pt idx="338">
                  <c:v>-0.35603283902801242</c:v>
                </c:pt>
                <c:pt idx="339">
                  <c:v>-0.27327585616309596</c:v>
                </c:pt>
                <c:pt idx="340">
                  <c:v>-0.18844118588718781</c:v>
                </c:pt>
                <c:pt idx="341">
                  <c:v>-0.10217381721952758</c:v>
                </c:pt>
                <c:pt idx="342">
                  <c:v>-1.5129631833591371E-2</c:v>
                </c:pt>
                <c:pt idx="343">
                  <c:v>7.2029582541864312E-2</c:v>
                </c:pt>
                <c:pt idx="344">
                  <c:v>0.15864116362483963</c:v>
                </c:pt>
                <c:pt idx="345">
                  <c:v>0.2440466127312963</c:v>
                </c:pt>
                <c:pt idx="346">
                  <c:v>0.32759660127096729</c:v>
                </c:pt>
                <c:pt idx="347">
                  <c:v>0.40865590752388309</c:v>
                </c:pt>
                <c:pt idx="348">
                  <c:v>0.48660824616388793</c:v>
                </c:pt>
                <c:pt idx="349">
                  <c:v>0.56086095381075596</c:v>
                </c:pt>
                <c:pt idx="350">
                  <c:v>0.63084949498712506</c:v>
                </c:pt>
                <c:pt idx="351">
                  <c:v>0.69604175422199122</c:v>
                </c:pt>
                <c:pt idx="352">
                  <c:v>0.75594208166832244</c:v>
                </c:pt>
                <c:pt idx="353">
                  <c:v>0.81009506147637089</c:v>
                </c:pt>
                <c:pt idx="354">
                  <c:v>0.85808897427218656</c:v>
                </c:pt>
                <c:pt idx="355">
                  <c:v>0.89955892741644516</c:v>
                </c:pt>
                <c:pt idx="356">
                  <c:v>0.93418962924455418</c:v>
                </c:pt>
                <c:pt idx="357">
                  <c:v>0.96171778619581461</c:v>
                </c:pt>
                <c:pt idx="358">
                  <c:v>0.98193410460649855</c:v>
                </c:pt>
                <c:pt idx="359">
                  <c:v>0.99468488194741644</c:v>
                </c:pt>
                <c:pt idx="360">
                  <c:v>0.99987317540798282</c:v>
                </c:pt>
                <c:pt idx="361">
                  <c:v>0.99745953894214467</c:v>
                </c:pt>
                <c:pt idx="362">
                  <c:v>0.98746232317249283</c:v>
                </c:pt>
                <c:pt idx="363">
                  <c:v>0.96995753587242317</c:v>
                </c:pt>
                <c:pt idx="364">
                  <c:v>0.94507826408707618</c:v>
                </c:pt>
                <c:pt idx="365">
                  <c:v>0.91301366228662317</c:v>
                </c:pt>
                <c:pt idx="366">
                  <c:v>0.87400751424484857</c:v>
                </c:pt>
                <c:pt idx="367">
                  <c:v>0.82835637957691211</c:v>
                </c:pt>
                <c:pt idx="368">
                  <c:v>0.77640733902800363</c:v>
                </c:pt>
                <c:pt idx="369">
                  <c:v>0.71855535565513839</c:v>
                </c:pt>
                <c:pt idx="370">
                  <c:v>0.655240271964871</c:v>
                </c:pt>
                <c:pt idx="371">
                  <c:v>0.58694346583725243</c:v>
                </c:pt>
                <c:pt idx="372">
                  <c:v>0.51418419066076126</c:v>
                </c:pt>
                <c:pt idx="373">
                  <c:v>0.43751562750374856</c:v>
                </c:pt>
                <c:pt idx="374">
                  <c:v>0.35752067933733023</c:v>
                </c:pt>
                <c:pt idx="375">
                  <c:v>0.27480753928576551</c:v>
                </c:pt>
                <c:pt idx="376">
                  <c:v>0.1900050665985436</c:v>
                </c:pt>
                <c:pt idx="377">
                  <c:v>0.10375800550004172</c:v>
                </c:pt>
                <c:pt idx="378">
                  <c:v>1.6722083267433498E-2</c:v>
                </c:pt>
                <c:pt idx="379">
                  <c:v>-7.0440975194397668E-2</c:v>
                </c:pt>
                <c:pt idx="380">
                  <c:v>-0.15706847837726662</c:v>
                </c:pt>
                <c:pt idx="381">
                  <c:v>-0.24250180654311229</c:v>
                </c:pt>
                <c:pt idx="382">
                  <c:v>-0.3260914191401158</c:v>
                </c:pt>
                <c:pt idx="383">
                  <c:v>-0.40720179319079702</c:v>
                </c:pt>
                <c:pt idx="384">
                  <c:v>-0.48521625510594191</c:v>
                </c:pt>
                <c:pt idx="385">
                  <c:v>-0.55954166918863246</c:v>
                </c:pt>
                <c:pt idx="386">
                  <c:v>-0.62961294718216798</c:v>
                </c:pt>
                <c:pt idx="387">
                  <c:v>-0.69489734457629426</c:v>
                </c:pt>
                <c:pt idx="388">
                  <c:v>-0.75489851100729521</c:v>
                </c:pt>
                <c:pt idx="389">
                  <c:v>-0.80916026395729812</c:v>
                </c:pt>
                <c:pt idx="390">
                  <c:v>-0.8572700570616687</c:v>
                </c:pt>
                <c:pt idx="391">
                  <c:v>-0.89886211665535798</c:v>
                </c:pt>
                <c:pt idx="392">
                  <c:v>-0.93362022271136147</c:v>
                </c:pt>
                <c:pt idx="393">
                  <c:v>-0.96128011302812644</c:v>
                </c:pt>
                <c:pt idx="394">
                  <c:v>-0.98163149238708458</c:v>
                </c:pt>
                <c:pt idx="395">
                  <c:v>-0.99451963140495225</c:v>
                </c:pt>
                <c:pt idx="396">
                  <c:v>-0.99984654292485298</c:v>
                </c:pt>
                <c:pt idx="397">
                  <c:v>-0.99757172700229912</c:v>
                </c:pt>
                <c:pt idx="398">
                  <c:v>-0.98771247882198543</c:v>
                </c:pt>
                <c:pt idx="399">
                  <c:v>-0.97034375720432575</c:v>
                </c:pt>
                <c:pt idx="400">
                  <c:v>-0.9455976147014804</c:v>
                </c:pt>
                <c:pt idx="401">
                  <c:v>-0.91366219361577561</c:v>
                </c:pt>
                <c:pt idx="402">
                  <c:v>-0.8747802955736923</c:v>
                </c:pt>
                <c:pt idx="403">
                  <c:v>-0.82924753553079822</c:v>
                </c:pt>
                <c:pt idx="404">
                  <c:v>-0.7774100942425326</c:v>
                </c:pt>
                <c:pt idx="405">
                  <c:v>-0.71966208628854555</c:v>
                </c:pt>
                <c:pt idx="406">
                  <c:v>-0.65644256366128639</c:v>
                </c:pt>
                <c:pt idx="407">
                  <c:v>-0.58823217770015834</c:v>
                </c:pt>
                <c:pt idx="408">
                  <c:v>-0.51554952475026095</c:v>
                </c:pt>
                <c:pt idx="409">
                  <c:v>-0.43894720332926596</c:v>
                </c:pt>
                <c:pt idx="410">
                  <c:v>-0.35900761277938137</c:v>
                </c:pt>
                <c:pt idx="411">
                  <c:v>-0.27633852534676706</c:v>
                </c:pt>
                <c:pt idx="412">
                  <c:v>-0.19156846535351274</c:v>
                </c:pt>
                <c:pt idx="413">
                  <c:v>-0.10534193059371401</c:v>
                </c:pt>
                <c:pt idx="414">
                  <c:v>-1.8314492284963801E-2</c:v>
                </c:pt>
                <c:pt idx="415">
                  <c:v>6.8852189170222539E-2</c:v>
                </c:pt>
                <c:pt idx="416">
                  <c:v>0.15549539471844603</c:v>
                </c:pt>
                <c:pt idx="417">
                  <c:v>0.24095638523820256</c:v>
                </c:pt>
                <c:pt idx="418">
                  <c:v>0.3245854098637313</c:v>
                </c:pt>
                <c:pt idx="419">
                  <c:v>0.40574664597207066</c:v>
                </c:pt>
                <c:pt idx="420">
                  <c:v>0.48382303327516535</c:v>
                </c:pt>
                <c:pt idx="421">
                  <c:v>0.55822096526392118</c:v>
                </c:pt>
                <c:pt idx="422">
                  <c:v>0.62837480233569043</c:v>
                </c:pt>
                <c:pt idx="423">
                  <c:v>0.69375117229226735</c:v>
                </c:pt>
                <c:pt idx="424">
                  <c:v>0.75385302551228406</c:v>
                </c:pt>
                <c:pt idx="425">
                  <c:v>0.80822341396686748</c:v>
                </c:pt>
                <c:pt idx="426">
                  <c:v>0.85644896534713999</c:v>
                </c:pt>
                <c:pt idx="427">
                  <c:v>0.89816302589012953</c:v>
                </c:pt>
                <c:pt idx="428">
                  <c:v>0.93304844800853604</c:v>
                </c:pt>
                <c:pt idx="429">
                  <c:v>0.96084000153025007</c:v>
                </c:pt>
                <c:pt idx="430">
                  <c:v>0.98132639021529422</c:v>
                </c:pt>
                <c:pt idx="431">
                  <c:v>0.99435185821876837</c:v>
                </c:pt>
                <c:pt idx="432">
                  <c:v>0.99981737428605288</c:v>
                </c:pt>
                <c:pt idx="433">
                  <c:v>0.99768138467695699</c:v>
                </c:pt>
                <c:pt idx="434">
                  <c:v>0.987960129094406</c:v>
                </c:pt>
                <c:pt idx="435">
                  <c:v>0.9707275172156995</c:v>
                </c:pt>
                <c:pt idx="436">
                  <c:v>0.9461145667650579</c:v>
                </c:pt>
                <c:pt idx="437">
                  <c:v>0.9143084073997314</c:v>
                </c:pt>
                <c:pt idx="438">
                  <c:v>0.87555085798302212</c:v>
                </c:pt>
                <c:pt idx="439">
                  <c:v>0.83013658806106383</c:v>
                </c:pt>
                <c:pt idx="440">
                  <c:v>0.77841087752143567</c:v>
                </c:pt>
                <c:pt idx="441">
                  <c:v>0.72076699146674295</c:v>
                </c:pt>
                <c:pt idx="442">
                  <c:v>0.65764319026165108</c:v>
                </c:pt>
                <c:pt idx="443">
                  <c:v>0.58951939748572169</c:v>
                </c:pt>
                <c:pt idx="444">
                  <c:v>0.51691355112523218</c:v>
                </c:pt>
                <c:pt idx="445">
                  <c:v>0.44037766574549059</c:v>
                </c:pt>
                <c:pt idx="446">
                  <c:v>0.36049363558249581</c:v>
                </c:pt>
                <c:pt idx="447">
                  <c:v>0.27786881046268569</c:v>
                </c:pt>
                <c:pt idx="448">
                  <c:v>0.19313137818646409</c:v>
                </c:pt>
                <c:pt idx="449">
                  <c:v>0.10692558848284728</c:v>
                </c:pt>
                <c:pt idx="450">
                  <c:v>1.9906854846961718E-2</c:v>
                </c:pt>
                <c:pt idx="451">
                  <c:v>-6.7263228499383765E-2</c:v>
                </c:pt>
                <c:pt idx="452">
                  <c:v>-0.15392191663857174</c:v>
                </c:pt>
                <c:pt idx="453">
                  <c:v>-0.23941035273659769</c:v>
                </c:pt>
                <c:pt idx="454">
                  <c:v>-0.32307857726187406</c:v>
                </c:pt>
                <c:pt idx="455">
                  <c:v>-0.40429046955875031</c:v>
                </c:pt>
                <c:pt idx="456">
                  <c:v>-0.48242858420553114</c:v>
                </c:pt>
                <c:pt idx="457">
                  <c:v>-0.55689884538666157</c:v>
                </c:pt>
                <c:pt idx="458">
                  <c:v>-0.6271350635882994</c:v>
                </c:pt>
                <c:pt idx="459">
                  <c:v>-0.69260324027722808</c:v>
                </c:pt>
                <c:pt idx="460">
                  <c:v>-0.75280562783520999</c:v>
                </c:pt>
                <c:pt idx="461">
                  <c:v>-0.80728451388144118</c:v>
                </c:pt>
                <c:pt idx="462">
                  <c:v>-0.85562570121133819</c:v>
                </c:pt>
                <c:pt idx="463">
                  <c:v>-0.89746165689404278</c:v>
                </c:pt>
                <c:pt idx="464">
                  <c:v>-0.93247430658640873</c:v>
                </c:pt>
                <c:pt idx="465">
                  <c:v>-0.96039745281854794</c:v>
                </c:pt>
                <c:pt idx="466">
                  <c:v>-0.98101879886503307</c:v>
                </c:pt>
                <c:pt idx="467">
                  <c:v>-0.99418156281442893</c:v>
                </c:pt>
                <c:pt idx="468">
                  <c:v>-0.99978566956557025</c:v>
                </c:pt>
                <c:pt idx="469">
                  <c:v>-0.99778851168796545</c:v>
                </c:pt>
                <c:pt idx="470">
                  <c:v>-0.98820527336157904</c:v>
                </c:pt>
                <c:pt idx="471">
                  <c:v>-0.97110881493311985</c:v>
                </c:pt>
                <c:pt idx="472">
                  <c:v>-0.94662911896653645</c:v>
                </c:pt>
                <c:pt idx="473">
                  <c:v>-0.9149523019993403</c:v>
                </c:pt>
                <c:pt idx="474">
                  <c:v>-0.87631919951827009</c:v>
                </c:pt>
                <c:pt idx="475">
                  <c:v>-0.83102353491257941</c:v>
                </c:pt>
                <c:pt idx="476">
                  <c:v>-0.77940968632618091</c:v>
                </c:pt>
                <c:pt idx="477">
                  <c:v>-0.721870068387089</c:v>
                </c:pt>
                <c:pt idx="478">
                  <c:v>-0.65884214872052171</c:v>
                </c:pt>
                <c:pt idx="479">
                  <c:v>-0.5908051219288516</c:v>
                </c:pt>
                <c:pt idx="480">
                  <c:v>-0.51827626632576074</c:v>
                </c:pt>
                <c:pt idx="481">
                  <c:v>-0.44180701112397752</c:v>
                </c:pt>
                <c:pt idx="482">
                  <c:v>-0.36197874397730984</c:v>
                </c:pt>
                <c:pt idx="483">
                  <c:v>-0.2793983907518845</c:v>
                </c:pt>
                <c:pt idx="484">
                  <c:v>-0.19469380113299903</c:v>
                </c:pt>
                <c:pt idx="485">
                  <c:v>-0.10850897515042218</c:v>
                </c:pt>
                <c:pt idx="486">
                  <c:v>-2.1499166914328082E-2</c:v>
                </c:pt>
                <c:pt idx="487">
                  <c:v>6.5674097212344365E-2</c:v>
                </c:pt>
                <c:pt idx="488">
                  <c:v>0.15234804812884162</c:v>
                </c:pt>
                <c:pt idx="489">
                  <c:v>0.2378637129598786</c:v>
                </c:pt>
                <c:pt idx="490">
                  <c:v>0.32157092515669256</c:v>
                </c:pt>
                <c:pt idx="491">
                  <c:v>0.40283326764449279</c:v>
                </c:pt>
                <c:pt idx="492">
                  <c:v>0.48103291143412191</c:v>
                </c:pt>
                <c:pt idx="493">
                  <c:v>0.55557531291046414</c:v>
                </c:pt>
                <c:pt idx="494">
                  <c:v>0.62589373408464821</c:v>
                </c:pt>
                <c:pt idx="495">
                  <c:v>0.69145355144295739</c:v>
                </c:pt>
                <c:pt idx="496">
                  <c:v>0.75175632063284414</c:v>
                </c:pt>
                <c:pt idx="497">
                  <c:v>0.80634356608258151</c:v>
                </c:pt>
                <c:pt idx="498">
                  <c:v>0.85480026674250986</c:v>
                </c:pt>
                <c:pt idx="499">
                  <c:v>0.89675801144614842</c:v>
                </c:pt>
                <c:pt idx="500">
                  <c:v>0.93189779990131527</c:v>
                </c:pt>
                <c:pt idx="501">
                  <c:v>0.95995246801556477</c:v>
                </c:pt>
                <c:pt idx="502">
                  <c:v>0.98070871911652047</c:v>
                </c:pt>
                <c:pt idx="503">
                  <c:v>0.99400874562389585</c:v>
                </c:pt>
                <c:pt idx="504">
                  <c:v>0.99975142884382551</c:v>
                </c:pt>
                <c:pt idx="505">
                  <c:v>0.99789310776359241</c:v>
                </c:pt>
                <c:pt idx="506">
                  <c:v>0.98844791100168505</c:v>
                </c:pt>
                <c:pt idx="507">
                  <c:v>0.97148764938940801</c:v>
                </c:pt>
                <c:pt idx="508">
                  <c:v>0.94714127000073123</c:v>
                </c:pt>
                <c:pt idx="509">
                  <c:v>0.91559387578133467</c:v>
                </c:pt>
                <c:pt idx="510">
                  <c:v>0.8770853182305034</c:v>
                </c:pt>
                <c:pt idx="511">
                  <c:v>0.83190837383556837</c:v>
                </c:pt>
                <c:pt idx="512">
                  <c:v>0.78040651812324502</c:v>
                </c:pt>
                <c:pt idx="513">
                  <c:v>0.72297131425157946</c:v>
                </c:pt>
                <c:pt idx="514">
                  <c:v>0.66003943599668646</c:v>
                </c:pt>
                <c:pt idx="515">
                  <c:v>0.59208934776825017</c:v>
                </c:pt>
                <c:pt idx="516">
                  <c:v>0.51963766689525825</c:v>
                </c:pt>
                <c:pt idx="517">
                  <c:v>0.44323523583913432</c:v>
                </c:pt>
                <c:pt idx="518">
                  <c:v>0.36346293419677939</c:v>
                </c:pt>
                <c:pt idx="519">
                  <c:v>0.28092726233451426</c:v>
                </c:pt>
                <c:pt idx="520">
                  <c:v>0.19625573022996157</c:v>
                </c:pt>
                <c:pt idx="521">
                  <c:v>0.11009208658010729</c:v>
                </c:pt>
                <c:pt idx="522">
                  <c:v>2.3091424448091806E-2</c:v>
                </c:pt>
                <c:pt idx="523">
                  <c:v>-6.4084799340007256E-2</c:v>
                </c:pt>
                <c:pt idx="524">
                  <c:v>-0.15077379318144377</c:v>
                </c:pt>
                <c:pt idx="525">
                  <c:v>-0.2363164698311665</c:v>
                </c:pt>
                <c:pt idx="526">
                  <c:v>-0.32006245737241418</c:v>
                </c:pt>
                <c:pt idx="527">
                  <c:v>-0.40137504392555623</c:v>
                </c:pt>
                <c:pt idx="528">
                  <c:v>-0.47963601850112447</c:v>
                </c:pt>
                <c:pt idx="529">
                  <c:v>-0.55425037119252862</c:v>
                </c:pt>
                <c:pt idx="530">
                  <c:v>-0.62465081697342484</c:v>
                </c:pt>
                <c:pt idx="531">
                  <c:v>-0.69030210870569275</c:v>
                </c:pt>
                <c:pt idx="532">
                  <c:v>-0.75070510656680145</c:v>
                </c:pt>
                <c:pt idx="533">
                  <c:v>-0.80540057295704481</c:v>
                </c:pt>
                <c:pt idx="534">
                  <c:v>-0.85397266403440641</c:v>
                </c:pt>
                <c:pt idx="535">
                  <c:v>-0.89605209133127495</c:v>
                </c:pt>
                <c:pt idx="536">
                  <c:v>-0.93131892941559069</c:v>
                </c:pt>
                <c:pt idx="537">
                  <c:v>-0.95950504825002469</c:v>
                </c:pt>
                <c:pt idx="538">
                  <c:v>-0.98039615175628736</c:v>
                </c:pt>
                <c:pt idx="539">
                  <c:v>-0.9938334070855277</c:v>
                </c:pt>
                <c:pt idx="540">
                  <c:v>-0.99971465220767175</c:v>
                </c:pt>
                <c:pt idx="541">
                  <c:v>-0.99799517263852522</c:v>
                </c:pt>
                <c:pt idx="542">
                  <c:v>-0.98868804139926292</c:v>
                </c:pt>
                <c:pt idx="543">
                  <c:v>-0.97186401962363345</c:v>
                </c:pt>
                <c:pt idx="544">
                  <c:v>-0.94765101856854828</c:v>
                </c:pt>
                <c:pt idx="545">
                  <c:v>-0.91623312711833382</c:v>
                </c:pt>
                <c:pt idx="546">
                  <c:v>-0.87784921217642764</c:v>
                </c:pt>
                <c:pt idx="547">
                  <c:v>-0.83279110258559697</c:v>
                </c:pt>
                <c:pt idx="548">
                  <c:v>-0.78140137038411928</c:v>
                </c:pt>
                <c:pt idx="549">
                  <c:v>-0.72407072626685487</c:v>
                </c:pt>
                <c:pt idx="550">
                  <c:v>-0.6612350490531721</c:v>
                </c:pt>
                <c:pt idx="551">
                  <c:v>-0.59337207174642093</c:v>
                </c:pt>
                <c:pt idx="552">
                  <c:v>-0.52099774938047116</c:v>
                </c:pt>
                <c:pt idx="553">
                  <c:v>-0.44466233626820495</c:v>
                </c:pt>
                <c:pt idx="554">
                  <c:v>-0.36494620247618925</c:v>
                </c:pt>
                <c:pt idx="555">
                  <c:v>-0.28245542133252366</c:v>
                </c:pt>
                <c:pt idx="556">
                  <c:v>-0.1978171615154484</c:v>
                </c:pt>
                <c:pt idx="557">
                  <c:v>-0.11167491875626935</c:v>
                </c:pt>
                <c:pt idx="558">
                  <c:v>-2.4683623409420128E-2</c:v>
                </c:pt>
                <c:pt idx="559">
                  <c:v>6.2495338913697879E-2</c:v>
                </c:pt>
                <c:pt idx="560">
                  <c:v>0.14919915578954662</c:v>
                </c:pt>
                <c:pt idx="561">
                  <c:v>0.23476862727511316</c:v>
                </c:pt>
                <c:pt idx="562">
                  <c:v>0.31855317773533515</c:v>
                </c:pt>
                <c:pt idx="563">
                  <c:v>0.39991580210079064</c:v>
                </c:pt>
                <c:pt idx="564">
                  <c:v>0.47823790894982038</c:v>
                </c:pt>
                <c:pt idx="565">
                  <c:v>0.55292402359362924</c:v>
                </c:pt>
                <c:pt idx="566">
                  <c:v>0.62340631540734426</c:v>
                </c:pt>
                <c:pt idx="567">
                  <c:v>0.68914891498612041</c:v>
                </c:pt>
                <c:pt idx="568">
                  <c:v>0.74965198830353363</c:v>
                </c:pt>
                <c:pt idx="569">
                  <c:v>0.8044555368967754</c:v>
                </c:pt>
                <c:pt idx="570">
                  <c:v>0.8531428951862795</c:v>
                </c:pt>
                <c:pt idx="571">
                  <c:v>0.89534389834002026</c:v>
                </c:pt>
                <c:pt idx="572">
                  <c:v>0.930737696597566</c:v>
                </c:pt>
                <c:pt idx="573">
                  <c:v>0.95905519465682776</c:v>
                </c:pt>
                <c:pt idx="574">
                  <c:v>0.9800810975771751</c:v>
                </c:pt>
                <c:pt idx="575">
                  <c:v>0.99365554764407849</c:v>
                </c:pt>
                <c:pt idx="576">
                  <c:v>0.99967533975039446</c:v>
                </c:pt>
                <c:pt idx="577">
                  <c:v>0.99809470605387174</c:v>
                </c:pt>
                <c:pt idx="578">
                  <c:v>0.98892566394521098</c:v>
                </c:pt>
                <c:pt idx="579">
                  <c:v>0.97223792468111603</c:v>
                </c:pt>
                <c:pt idx="580">
                  <c:v>0.94815836337698733</c:v>
                </c:pt>
                <c:pt idx="581">
                  <c:v>0.91687005438884805</c:v>
                </c:pt>
                <c:pt idx="582">
                  <c:v>0.87861087941839133</c:v>
                </c:pt>
                <c:pt idx="583">
                  <c:v>0.83367171892358416</c:v>
                </c:pt>
                <c:pt idx="584">
                  <c:v>0.78239424058531637</c:v>
                </c:pt>
                <c:pt idx="585">
                  <c:v>0.72516830164420709</c:v>
                </c:pt>
                <c:pt idx="586">
                  <c:v>0.66242898485725255</c:v>
                </c:pt>
                <c:pt idx="587">
                  <c:v>0.59465329060967698</c:v>
                </c:pt>
                <c:pt idx="588">
                  <c:v>0.52235651033148911</c:v>
                </c:pt>
                <c:pt idx="589">
                  <c:v>0.44608830879128497</c:v>
                </c:pt>
                <c:pt idx="590">
                  <c:v>0.36642854505316286</c:v>
                </c:pt>
                <c:pt idx="591">
                  <c:v>0.2839828638696687</c:v>
                </c:pt>
                <c:pt idx="592">
                  <c:v>0.19937809102881893</c:v>
                </c:pt>
                <c:pt idx="593">
                  <c:v>0.11325746766398344</c:v>
                </c:pt>
                <c:pt idx="594">
                  <c:v>2.6275759759628863E-2</c:v>
                </c:pt>
                <c:pt idx="595">
                  <c:v>-6.0905719965153995E-2</c:v>
                </c:pt>
                <c:pt idx="596">
                  <c:v>-0.14762413994728868</c:v>
                </c:pt>
                <c:pt idx="597">
                  <c:v>-0.2332201892178907</c:v>
                </c:pt>
                <c:pt idx="598">
                  <c:v>-0.3170430900738111</c:v>
                </c:pt>
                <c:pt idx="599">
                  <c:v>-0.39845554587162846</c:v>
                </c:pt>
                <c:pt idx="600">
                  <c:v>-0.47683858632657733</c:v>
                </c:pt>
                <c:pt idx="601">
                  <c:v>-0.55159627347810603</c:v>
                </c:pt>
                <c:pt idx="602">
                  <c:v>-0.62216023254314068</c:v>
                </c:pt>
                <c:pt idx="603">
                  <c:v>-0.68799397320936806</c:v>
                </c:pt>
                <c:pt idx="604">
                  <c:v>-0.74859696851432245</c:v>
                </c:pt>
                <c:pt idx="605">
                  <c:v>-0.80350846029889988</c:v>
                </c:pt>
                <c:pt idx="606">
                  <c:v>-0.85231096230287495</c:v>
                </c:pt>
                <c:pt idx="607">
                  <c:v>-0.89463343426874786</c:v>
                </c:pt>
                <c:pt idx="608">
                  <c:v>-0.9301541029215642</c:v>
                </c:pt>
                <c:pt idx="609">
                  <c:v>-0.95860290837704798</c:v>
                </c:pt>
                <c:pt idx="610">
                  <c:v>-0.97976355737833265</c:v>
                </c:pt>
                <c:pt idx="611">
                  <c:v>-0.99347516775069689</c:v>
                </c:pt>
                <c:pt idx="612">
                  <c:v>-0.99963349157171177</c:v>
                </c:pt>
                <c:pt idx="613">
                  <c:v>-0.99819170775716115</c:v>
                </c:pt>
                <c:pt idx="614">
                  <c:v>-0.98916077803678903</c:v>
                </c:pt>
                <c:pt idx="615">
                  <c:v>-0.97260936361342887</c:v>
                </c:pt>
                <c:pt idx="616">
                  <c:v>-0.9486633031391456</c:v>
                </c:pt>
                <c:pt idx="617">
                  <c:v>-0.91750465597728259</c:v>
                </c:pt>
                <c:pt idx="618">
                  <c:v>-0.8793703180243948</c:v>
                </c:pt>
                <c:pt idx="619">
                  <c:v>-0.83455022061580697</c:v>
                </c:pt>
                <c:pt idx="620">
                  <c:v>-0.7833851262083763</c:v>
                </c:pt>
                <c:pt idx="621">
                  <c:v>-0.72626403759958702</c:v>
                </c:pt>
                <c:pt idx="622">
                  <c:v>-0.663621240380456</c:v>
                </c:pt>
                <c:pt idx="623">
                  <c:v>-0.59593300110814895</c:v>
                </c:pt>
                <c:pt idx="624">
                  <c:v>-0.52371394630175983</c:v>
                </c:pt>
                <c:pt idx="625">
                  <c:v>-0.447513149791331</c:v>
                </c:pt>
                <c:pt idx="626">
                  <c:v>-0.36790995816767158</c:v>
                </c:pt>
                <c:pt idx="627">
                  <c:v>-0.28550958607152271</c:v>
                </c:pt>
                <c:pt idx="628">
                  <c:v>-0.20093851481070532</c:v>
                </c:pt>
                <c:pt idx="629">
                  <c:v>-0.11483972928904318</c:v>
                </c:pt>
                <c:pt idx="630">
                  <c:v>-2.7867829460199736E-2</c:v>
                </c:pt>
                <c:pt idx="631">
                  <c:v>5.9315946526515485E-2</c:v>
                </c:pt>
                <c:pt idx="632">
                  <c:v>0.14604874964976833</c:v>
                </c:pt>
                <c:pt idx="633">
                  <c:v>0.23167115958718182</c:v>
                </c:pt>
                <c:pt idx="634">
                  <c:v>0.31553219821824724</c:v>
                </c:pt>
                <c:pt idx="635">
                  <c:v>0.39699427894207517</c:v>
                </c:pt>
                <c:pt idx="636">
                  <c:v>0.47543805418083385</c:v>
                </c:pt>
                <c:pt idx="637">
                  <c:v>0.55026712421385704</c:v>
                </c:pt>
                <c:pt idx="638">
                  <c:v>0.62091257154155932</c:v>
                </c:pt>
                <c:pt idx="639">
                  <c:v>0.6868372863049973</c:v>
                </c:pt>
                <c:pt idx="640">
                  <c:v>0.747540049875273</c:v>
                </c:pt>
                <c:pt idx="641">
                  <c:v>0.80255934556572039</c:v>
                </c:pt>
                <c:pt idx="642">
                  <c:v>0.85147686749442431</c:v>
                </c:pt>
                <c:pt idx="643">
                  <c:v>0.89392070091958165</c:v>
                </c:pt>
                <c:pt idx="644">
                  <c:v>0.92956814986789704</c:v>
                </c:pt>
                <c:pt idx="645">
                  <c:v>0.95814819055792977</c:v>
                </c:pt>
                <c:pt idx="646">
                  <c:v>0.97944353196521505</c:v>
                </c:pt>
                <c:pt idx="647">
                  <c:v>0.99329226786292446</c:v>
                </c:pt>
                <c:pt idx="648">
                  <c:v>0.99958910777777288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9CA-4F30-8433-F63A0991F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034248"/>
        <c:axId val="290034640"/>
      </c:scatterChart>
      <c:valAx>
        <c:axId val="290034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90034640"/>
        <c:crosses val="autoZero"/>
        <c:crossBetween val="midCat"/>
      </c:valAx>
      <c:valAx>
        <c:axId val="29003464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crossAx val="290034248"/>
        <c:crosses val="autoZero"/>
        <c:crossBetween val="midCat"/>
      </c:valAx>
    </c:plotArea>
    <c:plotVisOnly val="1"/>
    <c:dispBlanksAs val="gap"/>
    <c:showDLblsOverMax val="0"/>
  </c:chart>
  <c:spPr>
    <a:ln w="6350"/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87A49-FEA4-6749-B9D3-D2046481F43A}" type="datetimeFigureOut">
              <a:rPr lang="en-US" smtClean="0"/>
              <a:t>7/12/2017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80274-16D7-2F40-B151-E86625E86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2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18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1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6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14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73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0438" y="1143000"/>
            <a:ext cx="4937125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B85F4-F57F-4C61-ACDC-9BA8030071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90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2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A7C7C6-76F1-4B78-95B3-11C1FA91744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26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7388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461462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88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14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60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7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08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36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11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48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87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33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13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866" indent="-28461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571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821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072" indent="-22707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3991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910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28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47747" indent="-227070" defTabSz="44791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52D3B85-577A-41D6-97F9-9198F03146FE}" type="slidenum">
              <a:rPr lang="en-US" altLang="en-US" smtClean="0"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656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69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48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460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14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46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80274-16D7-2F40-B151-E86625E86DA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90187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30" y="1996173"/>
            <a:ext cx="3383279" cy="3718829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4924"/>
            <a:ext cx="3149600" cy="9595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010032" y="415631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793998" y="162280"/>
            <a:ext cx="0" cy="1224844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30" y="1996173"/>
            <a:ext cx="3383279" cy="3718829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4924"/>
            <a:ext cx="3149600" cy="959556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793998" y="162280"/>
            <a:ext cx="0" cy="1224844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010032" y="415631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5527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52700" y="0"/>
            <a:ext cx="6591300" cy="5715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4640" y="1247457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94640" y="1111956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3" y="439252"/>
            <a:ext cx="1655589" cy="5043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095" y="4468075"/>
            <a:ext cx="2427605" cy="65659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5527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52700" y="0"/>
            <a:ext cx="6591300" cy="5715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4640" y="1247457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94640" y="1111956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3" y="439252"/>
            <a:ext cx="1655589" cy="5043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095" y="4468075"/>
            <a:ext cx="2427605" cy="65659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7150" y="173567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16700" y="478554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25" y="5271589"/>
            <a:ext cx="244673" cy="271859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5271584"/>
            <a:ext cx="252000" cy="280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14" y="5271584"/>
            <a:ext cx="309965" cy="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5527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52700" y="0"/>
            <a:ext cx="6591300" cy="5715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4640" y="1247457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94640" y="1111956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3" y="439252"/>
            <a:ext cx="1655589" cy="5043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095" y="4468075"/>
            <a:ext cx="2427605" cy="65659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16700" y="478554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25" y="5271589"/>
            <a:ext cx="244673" cy="271859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5271584"/>
            <a:ext cx="252000" cy="280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14" y="5271584"/>
            <a:ext cx="309965" cy="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52800" y="0"/>
            <a:ext cx="5791200" cy="5715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352800" cy="5715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5229999"/>
            <a:ext cx="1028700" cy="3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1C489111-D850-494C-A045-476C20D2A34E}" type="datetime4">
              <a:rPr lang="en-CA" smtClean="0"/>
              <a:t>July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4317140"/>
            <a:ext cx="1258074" cy="1397860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4315000"/>
            <a:ext cx="1260000" cy="140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9" y="4312863"/>
            <a:ext cx="863739" cy="1399989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4315000"/>
            <a:ext cx="1260000" cy="140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4315000"/>
            <a:ext cx="1260000" cy="140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4312860"/>
            <a:ext cx="1260000" cy="140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4312860"/>
            <a:ext cx="1260000" cy="140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4315000"/>
            <a:ext cx="732456" cy="140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93422"/>
            <a:ext cx="8229600" cy="3302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8A4A668F-DA98-4148-AC54-6D39DB20BB4B}" type="datetime4">
              <a:rPr lang="en-CA" smtClean="0"/>
              <a:t>July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4317140"/>
            <a:ext cx="1258074" cy="1397860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4315000"/>
            <a:ext cx="1260000" cy="140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9" y="4312863"/>
            <a:ext cx="863739" cy="1399989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4315000"/>
            <a:ext cx="1260000" cy="140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4315000"/>
            <a:ext cx="1260000" cy="140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4312860"/>
            <a:ext cx="1260000" cy="140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4312860"/>
            <a:ext cx="1260000" cy="140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4315000"/>
            <a:ext cx="732456" cy="140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52" y="5132960"/>
            <a:ext cx="574513" cy="638349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5128836"/>
            <a:ext cx="575392" cy="639324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5124409"/>
            <a:ext cx="570880" cy="63932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5134536"/>
            <a:ext cx="575392" cy="639324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5134536"/>
            <a:ext cx="575392" cy="639324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5132960"/>
            <a:ext cx="575392" cy="639324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5134536"/>
            <a:ext cx="575392" cy="639324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35" y="5128836"/>
            <a:ext cx="579803" cy="639324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96" y="5135511"/>
            <a:ext cx="574513" cy="638349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5131386"/>
            <a:ext cx="575392" cy="639324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5126959"/>
            <a:ext cx="570880" cy="639320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5137086"/>
            <a:ext cx="575392" cy="639324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5137086"/>
            <a:ext cx="575392" cy="639324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5135510"/>
            <a:ext cx="575392" cy="639324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5137086"/>
            <a:ext cx="575392" cy="639324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78" y="5131386"/>
            <a:ext cx="579803" cy="639324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52" y="5132960"/>
            <a:ext cx="574513" cy="638349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5128836"/>
            <a:ext cx="575392" cy="639324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5124409"/>
            <a:ext cx="570880" cy="63932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5134536"/>
            <a:ext cx="575392" cy="639324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5134536"/>
            <a:ext cx="575392" cy="639324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5132960"/>
            <a:ext cx="575392" cy="639324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5134536"/>
            <a:ext cx="575392" cy="639324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35" y="5128836"/>
            <a:ext cx="579803" cy="639324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96" y="5135511"/>
            <a:ext cx="574513" cy="638349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5131386"/>
            <a:ext cx="575392" cy="639324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5126959"/>
            <a:ext cx="570880" cy="639320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5137086"/>
            <a:ext cx="575392" cy="639324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5137086"/>
            <a:ext cx="575392" cy="639324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5135510"/>
            <a:ext cx="575392" cy="639324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5137086"/>
            <a:ext cx="575392" cy="639324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78" y="5131386"/>
            <a:ext cx="579803" cy="639324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93421"/>
            <a:ext cx="8229600" cy="404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FAAF2C8F-EBBA-C94D-8D6F-3CCF9FC14120}" type="datetime4">
              <a:rPr lang="en-CA" smtClean="0"/>
              <a:t>July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85780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D23964DC-6FA5-9B41-BB2B-9253BACDF313}" type="datetime4">
              <a:rPr lang="en-CA" smtClean="0"/>
              <a:t>July 12, 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4317140"/>
            <a:ext cx="1258074" cy="1397860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4315000"/>
            <a:ext cx="1260000" cy="140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9" y="4312863"/>
            <a:ext cx="863739" cy="1399989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4315000"/>
            <a:ext cx="1260000" cy="140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4315000"/>
            <a:ext cx="1260000" cy="140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4312860"/>
            <a:ext cx="1260000" cy="140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4312860"/>
            <a:ext cx="1260000" cy="140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4315000"/>
            <a:ext cx="732456" cy="140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2107210"/>
            <a:ext cx="7772400" cy="1585737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2101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2101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0110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63084"/>
            <a:ext cx="4040188" cy="53313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96219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663084"/>
            <a:ext cx="4041775" cy="53313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96219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46501" y="4"/>
            <a:ext cx="6117852" cy="5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66CCB9A8-F2D3-F24F-9FFF-5E3B1D6F4389}" type="datetime4">
              <a:rPr lang="en-CA" smtClean="0"/>
              <a:t>July 12,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667810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6781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63618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46501" y="4"/>
            <a:ext cx="6117852" cy="5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4316590"/>
            <a:ext cx="8280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826734"/>
            <a:ext cx="8280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788875"/>
            <a:ext cx="8280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46501" y="4"/>
            <a:ext cx="6117852" cy="5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230AA8DD-A5C7-094D-B385-1671B9B90793}" type="datetime4">
              <a:rPr lang="en-CA" smtClean="0"/>
              <a:t>July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Z. YAO, Accelerator Science Workshop,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AB1A2974-2303-4F92-9D0F-91A690F5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5330472"/>
            <a:ext cx="1416050" cy="396876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en-US" smtClean="0"/>
              <a:t>June 22, 2017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5334000"/>
            <a:ext cx="5029200" cy="396876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altLang="en-US" smtClean="0"/>
              <a:t>ERL2017 - Laxdal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5334000"/>
            <a:ext cx="1439863" cy="396876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35FF96-5D47-48FA-AE0F-AA5DFB7B40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66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"/>
            <a:ext cx="9144000" cy="522111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4"/>
            <a:ext cx="6117852" cy="5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93418"/>
            <a:ext cx="8229600" cy="4604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2119"/>
            <a:ext cx="1028700" cy="3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0.png"/><Relationship Id="rId4" Type="http://schemas.openxmlformats.org/officeDocument/2006/relationships/image" Target="../media/image31.jpeg"/><Relationship Id="rId9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2.png"/><Relationship Id="rId4" Type="http://schemas.openxmlformats.org/officeDocument/2006/relationships/image" Target="../media/image18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jpe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7" Type="http://schemas.openxmlformats.org/officeDocument/2006/relationships/image" Target="../media/image84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3.tiff"/><Relationship Id="rId5" Type="http://schemas.openxmlformats.org/officeDocument/2006/relationships/image" Target="../media/image82.tiff"/><Relationship Id="rId4" Type="http://schemas.openxmlformats.org/officeDocument/2006/relationships/image" Target="../media/image81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image" Target="../media/image86.png"/><Relationship Id="rId9" Type="http://schemas.openxmlformats.org/officeDocument/2006/relationships/image" Target="../media/image8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5.pn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9.emf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5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715000"/>
          </a:xfrm>
        </p:spPr>
        <p:txBody>
          <a:bodyPr/>
          <a:lstStyle/>
          <a:p>
            <a:pPr algn="ctr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altLang="zh-CN" sz="3200" b="1" dirty="0" smtClean="0"/>
              <a:t>SRF</a:t>
            </a:r>
            <a:r>
              <a:rPr lang="zh-CN" altLang="en-US" sz="3200" b="1" dirty="0" smtClean="0"/>
              <a:t> </a:t>
            </a:r>
            <a:r>
              <a:rPr lang="en-CA" altLang="zh-CN" sz="3200" b="1" dirty="0" smtClean="0"/>
              <a:t>DEVELOPMENTS AT TRIUMF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200" dirty="0" smtClean="0"/>
              <a:t>Vladimir Zvyagintsev</a:t>
            </a:r>
            <a:br>
              <a:rPr lang="en-US" sz="1200" dirty="0" smtClean="0"/>
            </a:br>
            <a:r>
              <a:rPr lang="en-US" sz="1200" dirty="0" smtClean="0"/>
              <a:t>RF/SRF Department, Accelerator Division, TRIUMF</a:t>
            </a:r>
            <a:br>
              <a:rPr lang="en-US" sz="1200" dirty="0" smtClean="0"/>
            </a:br>
            <a:r>
              <a:rPr lang="en-US" sz="1200" dirty="0"/>
              <a:t>July </a:t>
            </a:r>
            <a:r>
              <a:rPr lang="en-US" sz="1200" dirty="0" smtClean="0"/>
              <a:t>12, 2017</a:t>
            </a:r>
            <a:r>
              <a:rPr lang="en-US" sz="1200" i="1" dirty="0" smtClean="0"/>
              <a:t/>
            </a:r>
            <a:br>
              <a:rPr lang="en-US" sz="1200" i="1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Accelerator Science Workshop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smtClean="0"/>
              <a:t>TRIUMF, Vancouver, Canada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42416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</a:t>
            </a:fld>
            <a:endParaRPr lang="en-US" sz="10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RF PROJECTS AT TRIUMF</a:t>
            </a: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2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Cyclotron RF Projects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5297488"/>
            <a:ext cx="2133600" cy="303212"/>
          </a:xfrm>
          <a:prstGeom prst="rect">
            <a:avLst/>
          </a:prstGeom>
        </p:spPr>
        <p:txBody>
          <a:bodyPr/>
          <a:lstStyle/>
          <a:p>
            <a:pPr algn="r"/>
            <a:fld id="{AB1A2974-2303-4F92-9D0F-91A690F5EAD2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573991"/>
            <a:ext cx="8078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Future </a:t>
            </a:r>
            <a:r>
              <a:rPr lang="en-US" dirty="0"/>
              <a:t>upgrade of Cyclotron for 400 µA current will require </a:t>
            </a:r>
            <a:r>
              <a:rPr lang="en-US" dirty="0" smtClean="0"/>
              <a:t>R&amp;D </a:t>
            </a:r>
            <a:r>
              <a:rPr lang="en-US" dirty="0"/>
              <a:t>for the RF Amplifier </a:t>
            </a:r>
            <a:r>
              <a:rPr lang="en-US" dirty="0" smtClean="0"/>
              <a:t>and Resonator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0862" y="1376077"/>
            <a:ext cx="1989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 Amplifier HFSS and experimental</a:t>
            </a:r>
          </a:p>
          <a:p>
            <a:r>
              <a:rPr lang="en-US" dirty="0" smtClean="0"/>
              <a:t>Study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42" y="1220322"/>
            <a:ext cx="1954386" cy="1689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817" y="1220322"/>
            <a:ext cx="1935220" cy="1785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71" y="3095287"/>
            <a:ext cx="3124200" cy="12883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1469" y="4458622"/>
            <a:ext cx="3813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 MW CW RF Load is required also to improve tuning and troubleshooting for operation ~$100k 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934200" y="1187792"/>
            <a:ext cx="18301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Study of Resonator for mitigation of parasitic modes and </a:t>
            </a:r>
            <a:r>
              <a:rPr lang="en-US" dirty="0" err="1" smtClean="0"/>
              <a:t>rf</a:t>
            </a:r>
            <a:r>
              <a:rPr lang="en-US" dirty="0" smtClean="0"/>
              <a:t> leakage effects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6454" y="3219539"/>
            <a:ext cx="1485643" cy="24706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192" y="3210713"/>
            <a:ext cx="1378069" cy="2056422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>
            <a:off x="5825114" y="3725931"/>
            <a:ext cx="729437" cy="3019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498985" y="3365675"/>
            <a:ext cx="133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IPA Upgrade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33661" y="4130801"/>
            <a:ext cx="1572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For better </a:t>
            </a:r>
            <a:r>
              <a:rPr lang="en-US" sz="1600" dirty="0" err="1" smtClean="0"/>
              <a:t>tunability</a:t>
            </a:r>
            <a:r>
              <a:rPr lang="en-US" sz="1600" dirty="0" smtClean="0"/>
              <a:t> for optimized stable regime of RF Amplifier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0843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988" y="44995"/>
            <a:ext cx="8780302" cy="526505"/>
          </a:xfrm>
        </p:spPr>
        <p:txBody>
          <a:bodyPr/>
          <a:lstStyle/>
          <a:p>
            <a:r>
              <a:rPr lang="en-US" dirty="0" smtClean="0"/>
              <a:t>ISAC-I RF Upgrades for A/Q=7 beams at 1.5MeV/u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111" y="952945"/>
            <a:ext cx="3498868" cy="349019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r>
              <a:rPr lang="en-US" dirty="0" smtClean="0"/>
              <a:t>Tube RF Amplifier Systems      =$31k</a:t>
            </a:r>
          </a:p>
        </p:txBody>
      </p:sp>
      <p:sp>
        <p:nvSpPr>
          <p:cNvPr id="6" name="Rectangle 5"/>
          <p:cNvSpPr/>
          <p:nvPr/>
        </p:nvSpPr>
        <p:spPr>
          <a:xfrm>
            <a:off x="208303" y="1380662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1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5765660" y="1381755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Buncher3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4654189" y="1381755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3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1319775" y="1376238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Buncher1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2431246" y="1376238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2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3542718" y="1376238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Buncher2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7988604" y="1376237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5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6877132" y="1376238"/>
            <a:ext cx="851338" cy="40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4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86110" y="1880356"/>
            <a:ext cx="9479928" cy="1580126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r>
              <a:rPr lang="en-US" sz="1400" dirty="0" err="1" smtClean="0"/>
              <a:t>Prf</a:t>
            </a:r>
            <a:r>
              <a:rPr lang="en-US" sz="1400" dirty="0" smtClean="0"/>
              <a:t>    3.8kW               9.5kW                </a:t>
            </a:r>
            <a:r>
              <a:rPr lang="en-US" sz="1400" dirty="0" err="1" smtClean="0"/>
              <a:t>9.5kW</a:t>
            </a:r>
            <a:r>
              <a:rPr lang="en-US" sz="1400" dirty="0" smtClean="0"/>
              <a:t>                 7.7kW              16.1kW              13.8kW             22.2kW              24.3kW</a:t>
            </a:r>
          </a:p>
          <a:p>
            <a:r>
              <a:rPr lang="en-US" sz="1400" dirty="0" smtClean="0"/>
              <a:t>Necessary upgrades and budget estimate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    Replace  cable            Additional water cooling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    with rigid TL             for resonators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     $15k             +           $8k        +           $8k  = $31k</a:t>
            </a:r>
          </a:p>
          <a:p>
            <a:r>
              <a:rPr lang="en-US" sz="1400" dirty="0" smtClean="0"/>
              <a:t>________________________________________________________________________________________________________</a:t>
            </a:r>
          </a:p>
          <a:p>
            <a:r>
              <a:rPr lang="en-US" sz="1400" dirty="0" smtClean="0"/>
              <a:t>                                                                                                                                          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111" y="3308133"/>
            <a:ext cx="3580685" cy="349019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r>
              <a:rPr lang="en-US" dirty="0" smtClean="0"/>
              <a:t>Solid State RF Amplifiers         =$102k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738" y="4269844"/>
            <a:ext cx="8989205" cy="1364682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sz="1400" dirty="0" err="1" smtClean="0"/>
              <a:t>Prf</a:t>
            </a:r>
            <a:r>
              <a:rPr lang="en-US" sz="1400" dirty="0" smtClean="0"/>
              <a:t>    500W              </a:t>
            </a:r>
            <a:r>
              <a:rPr lang="en-US" sz="1400" dirty="0" err="1" smtClean="0"/>
              <a:t>500W</a:t>
            </a:r>
            <a:r>
              <a:rPr lang="en-US" sz="1400" dirty="0" smtClean="0"/>
              <a:t>                 </a:t>
            </a:r>
            <a:r>
              <a:rPr lang="en-US" sz="1400" dirty="0" err="1" smtClean="0"/>
              <a:t>500W</a:t>
            </a:r>
            <a:r>
              <a:rPr lang="en-US" sz="1400" dirty="0" smtClean="0"/>
              <a:t>                </a:t>
            </a:r>
            <a:r>
              <a:rPr lang="en-US" sz="1400" dirty="0" err="1" smtClean="0"/>
              <a:t>500W</a:t>
            </a:r>
            <a:r>
              <a:rPr lang="en-US" sz="1400" dirty="0" smtClean="0"/>
              <a:t>               </a:t>
            </a:r>
            <a:r>
              <a:rPr lang="en-US" sz="1400" dirty="0" err="1" smtClean="0"/>
              <a:t>500W</a:t>
            </a:r>
            <a:r>
              <a:rPr lang="en-US" sz="1400" dirty="0" smtClean="0"/>
              <a:t>                                 2kW               3kW              </a:t>
            </a:r>
          </a:p>
          <a:p>
            <a:r>
              <a:rPr lang="en-US" sz="1400" dirty="0"/>
              <a:t>B</a:t>
            </a:r>
            <a:r>
              <a:rPr lang="en-US" sz="1400" dirty="0" smtClean="0"/>
              <a:t>udget estimate to order RF Amplifiers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5 x $10k = $50k                                           +                                       $20k           +              $32k     =      $102k</a:t>
            </a:r>
          </a:p>
          <a:p>
            <a:r>
              <a:rPr lang="en-US" sz="1400" dirty="0" smtClean="0"/>
              <a:t>__________________________________________________________________________________________________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                                                                                          Total = $131k</a:t>
            </a:r>
          </a:p>
          <a:p>
            <a:r>
              <a:rPr lang="en-US" sz="1400" dirty="0" smtClean="0"/>
              <a:t>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8303" y="3706260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Driver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1319775" y="3701804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Driver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2431245" y="3701804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Driver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3542716" y="3674799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Driver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7302801" y="3701804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Rotator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4651341" y="3674799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DTL Driver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6191326" y="3701804"/>
            <a:ext cx="851338" cy="439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en-US" sz="1400" dirty="0" smtClean="0"/>
              <a:t>MEBT Driver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2170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5</a:t>
            </a:fld>
            <a:endParaRPr lang="en-US" sz="10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SRF PROJECTS AT TRIUMF</a:t>
            </a: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9" y="793418"/>
            <a:ext cx="4574322" cy="460408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Aft>
                <a:spcPts val="432"/>
              </a:spcAft>
              <a:buSzPct val="100000"/>
              <a:buFont typeface="Arial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TRIUMF SRF program began in 2000 to support the design and development of the ISAC-II heavy ion </a:t>
            </a:r>
            <a:r>
              <a:rPr lang="en-US" dirty="0" err="1"/>
              <a:t>linac</a:t>
            </a:r>
            <a:r>
              <a:rPr lang="en-US" dirty="0"/>
              <a:t> with the addition of infrastructure to support SRF </a:t>
            </a:r>
            <a:r>
              <a:rPr lang="en-US" dirty="0" smtClean="0"/>
              <a:t>activities</a:t>
            </a:r>
            <a:endParaRPr lang="en-US" dirty="0"/>
          </a:p>
          <a:p>
            <a:pPr>
              <a:lnSpc>
                <a:spcPct val="120000"/>
              </a:lnSpc>
              <a:spcAft>
                <a:spcPts val="432"/>
              </a:spcAft>
              <a:buSzPct val="100000"/>
              <a:buFont typeface="Arial" charset="0"/>
              <a:buChar char="•"/>
            </a:pPr>
            <a:r>
              <a:rPr lang="en-US" dirty="0" smtClean="0"/>
              <a:t>We </a:t>
            </a:r>
            <a:r>
              <a:rPr lang="en-US" dirty="0"/>
              <a:t>now have two SC </a:t>
            </a:r>
            <a:r>
              <a:rPr lang="en-US" dirty="0" err="1"/>
              <a:t>linacs</a:t>
            </a:r>
            <a:r>
              <a:rPr lang="en-US" dirty="0"/>
              <a:t> in </a:t>
            </a:r>
            <a:r>
              <a:rPr lang="en-US" dirty="0" smtClean="0"/>
              <a:t>operation – the </a:t>
            </a:r>
            <a:r>
              <a:rPr lang="en-US" dirty="0"/>
              <a:t>40MV ISAC-II heavy ion </a:t>
            </a:r>
            <a:r>
              <a:rPr lang="en-US" dirty="0" err="1"/>
              <a:t>linac</a:t>
            </a:r>
            <a:r>
              <a:rPr lang="en-US" dirty="0"/>
              <a:t> </a:t>
            </a:r>
            <a:r>
              <a:rPr lang="en-US" dirty="0" smtClean="0"/>
              <a:t>and the </a:t>
            </a:r>
            <a:r>
              <a:rPr lang="en-US" dirty="0"/>
              <a:t>30MeV ARIEL 1.3GHz electron </a:t>
            </a:r>
            <a:r>
              <a:rPr lang="en-US" dirty="0" err="1"/>
              <a:t>linac</a:t>
            </a:r>
            <a:r>
              <a:rPr lang="en-US" dirty="0"/>
              <a:t>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432"/>
              </a:spcAft>
              <a:buSzPct val="100000"/>
              <a:buFont typeface="Arial" charset="0"/>
              <a:buChar char="•"/>
            </a:pPr>
            <a:r>
              <a:rPr lang="en-US" dirty="0" smtClean="0"/>
              <a:t>TRIUMF </a:t>
            </a:r>
            <a:r>
              <a:rPr lang="en-US" dirty="0"/>
              <a:t>also hosts important diagnostics in material science </a:t>
            </a:r>
            <a:r>
              <a:rPr lang="en-US" dirty="0" smtClean="0"/>
              <a:t>– </a:t>
            </a:r>
            <a:r>
              <a:rPr lang="en-US" dirty="0" err="1" smtClean="0"/>
              <a:t>muSR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betaNMR</a:t>
            </a:r>
            <a:r>
              <a:rPr lang="en-US" dirty="0"/>
              <a:t>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432"/>
              </a:spcAft>
              <a:buSzPct val="100000"/>
              <a:buFont typeface="Arial" charset="0"/>
              <a:buChar char="•"/>
            </a:pPr>
            <a:r>
              <a:rPr lang="en-US" dirty="0" smtClean="0"/>
              <a:t>We </a:t>
            </a:r>
            <a:r>
              <a:rPr lang="en-US" dirty="0"/>
              <a:t>have an active program in student based SRF research to augment are operational capabilities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6</a:t>
            </a:fld>
            <a:endParaRPr lang="en-US" sz="1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00" y="789593"/>
            <a:ext cx="3492000" cy="45111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00767" y="1296177"/>
            <a:ext cx="667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ISAC-II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3642" y="1028700"/>
            <a:ext cx="10149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</a:rPr>
              <a:t>SRF Facility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1800" y="2324100"/>
            <a:ext cx="895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FF0000"/>
                </a:solidFill>
              </a:rPr>
              <a:t>betaNMR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0" y="3693785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m</a:t>
            </a:r>
            <a:r>
              <a:rPr lang="en-US" sz="1400" b="1" smtClean="0">
                <a:solidFill>
                  <a:srgbClr val="FF0000"/>
                </a:solidFill>
              </a:rPr>
              <a:t>uSR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0" y="4302323"/>
            <a:ext cx="654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</a:rPr>
              <a:t>eLinac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latin typeface="Myriad Pro SemiExt"/>
                <a:cs typeface="Myriad Pro SemiExt"/>
              </a:rPr>
              <a:t>SRF Accelerators</a:t>
            </a:r>
          </a:p>
        </p:txBody>
      </p:sp>
      <p:pic>
        <p:nvPicPr>
          <p:cNvPr id="28675" name="Picture 4" descr="SRF09-mindy-SCC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719667"/>
            <a:ext cx="2465388" cy="200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3347862"/>
            <a:ext cx="2617788" cy="162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864" y="3164417"/>
            <a:ext cx="2014537" cy="204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4" descr="phaseII-lina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719667"/>
            <a:ext cx="2693988" cy="200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6" y="3182056"/>
            <a:ext cx="2200275" cy="205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80" name="Object 13"/>
          <p:cNvGraphicFramePr>
            <a:graphicFrameLocks noChangeAspect="1"/>
          </p:cNvGraphicFramePr>
          <p:nvPr/>
        </p:nvGraphicFramePr>
        <p:xfrm>
          <a:off x="1922463" y="719667"/>
          <a:ext cx="1706562" cy="2003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Bitmap Image" r:id="rId9" imgW="1590897" imgH="1657581" progId="PBrush">
                  <p:embed/>
                </p:oleObj>
              </mc:Choice>
              <mc:Fallback>
                <p:oleObj name="Bitmap Image" r:id="rId9" imgW="1590897" imgH="16575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719667"/>
                        <a:ext cx="1706562" cy="200377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Box 14"/>
          <p:cNvSpPr txBox="1">
            <a:spLocks noChangeArrowheads="1"/>
          </p:cNvSpPr>
          <p:nvPr/>
        </p:nvSpPr>
        <p:spPr bwMode="auto">
          <a:xfrm>
            <a:off x="65088" y="719667"/>
            <a:ext cx="17208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Calibri" pitchFamily="34" charset="0"/>
                <a:cs typeface="Arial" pitchFamily="34" charset="0"/>
              </a:rPr>
              <a:t>40MV ISAC-II SRF heavy ion linac @ 106MHz - operational since 2006</a:t>
            </a: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87313" y="3275543"/>
            <a:ext cx="17192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Calibri" pitchFamily="34" charset="0"/>
                <a:cs typeface="Arial" pitchFamily="34" charset="0"/>
              </a:rPr>
              <a:t>30MV ARIEL SRF 10mA electron linac  @ 1.3GHz – first beam 2014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76" y="635000"/>
            <a:ext cx="9002713" cy="216782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65088" y="3106209"/>
            <a:ext cx="9002712" cy="2167819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5B58996A-7B8A-4BD9-9B11-706C56FA5DC4}" type="slidenum">
              <a:rPr lang="en-US" smtClean="0"/>
              <a:pPr algn="r"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ISAC-II HEAVY ION LINAC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367" y="675645"/>
            <a:ext cx="4620433" cy="20829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</a:t>
            </a:r>
            <a:r>
              <a:rPr lang="en-US" dirty="0"/>
              <a:t>degassing </a:t>
            </a:r>
            <a:r>
              <a:rPr lang="en-US" dirty="0" smtClean="0"/>
              <a:t>oven.</a:t>
            </a:r>
          </a:p>
          <a:p>
            <a:pPr lvl="1"/>
            <a:r>
              <a:rPr lang="en-US" sz="2200" dirty="0" smtClean="0"/>
              <a:t>Heat treat </a:t>
            </a:r>
            <a:r>
              <a:rPr lang="en-US" sz="2200" dirty="0"/>
              <a:t>cavities </a:t>
            </a:r>
            <a:r>
              <a:rPr lang="en-US" sz="2200" dirty="0" smtClean="0"/>
              <a:t>(650C 8 </a:t>
            </a:r>
            <a:r>
              <a:rPr lang="en-US" sz="2200" dirty="0" err="1" smtClean="0"/>
              <a:t>hrs</a:t>
            </a:r>
            <a:r>
              <a:rPr lang="en-US" sz="2200" dirty="0" smtClean="0"/>
              <a:t>) over </a:t>
            </a:r>
            <a:r>
              <a:rPr lang="en-US" sz="2200" dirty="0"/>
              <a:t>a five year </a:t>
            </a:r>
            <a:r>
              <a:rPr lang="en-US" sz="2200" dirty="0" smtClean="0"/>
              <a:t>period </a:t>
            </a:r>
          </a:p>
          <a:p>
            <a:pPr lvl="1"/>
            <a:r>
              <a:rPr lang="en-US" sz="2200" dirty="0" smtClean="0"/>
              <a:t>Eliminate Q-disease (hydrogen) and improve </a:t>
            </a:r>
            <a:r>
              <a:rPr lang="en-US" sz="2200" dirty="0"/>
              <a:t>Q and </a:t>
            </a:r>
            <a:r>
              <a:rPr lang="en-US" sz="2200" dirty="0" smtClean="0"/>
              <a:t>gradient through Nitrogen infusion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8</a:t>
            </a:fld>
            <a:endParaRPr lang="en-US" sz="1000" b="1" dirty="0"/>
          </a:p>
        </p:txBody>
      </p:sp>
      <p:pic>
        <p:nvPicPr>
          <p:cNvPr id="7" name="Picture 4" descr="SRF09-mindy-SCC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9523"/>
            <a:ext cx="3048000" cy="247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23900"/>
            <a:ext cx="3718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908499"/>
            <a:ext cx="3003550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0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524000" y="864306"/>
            <a:ext cx="5867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0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149225" y="4531431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301625" y="4531431"/>
            <a:ext cx="129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2" name="Text Box 9"/>
          <p:cNvSpPr txBox="1">
            <a:spLocks noChangeArrowheads="1"/>
          </p:cNvSpPr>
          <p:nvPr/>
        </p:nvSpPr>
        <p:spPr bwMode="auto">
          <a:xfrm>
            <a:off x="6397625" y="4947709"/>
            <a:ext cx="1463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6702426" y="4947709"/>
            <a:ext cx="1082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1981200" y="795515"/>
            <a:ext cx="548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  <a:ea typeface="ヒラギノ角ゴ Pro W3"/>
              <a:cs typeface="Times New Roman" pitchFamily="18" charset="0"/>
            </a:endParaRPr>
          </a:p>
        </p:txBody>
      </p:sp>
      <p:sp>
        <p:nvSpPr>
          <p:cNvPr id="24585" name="Rectangle 12"/>
          <p:cNvSpPr>
            <a:spLocks noGrp="1" noChangeArrowheads="1"/>
          </p:cNvSpPr>
          <p:nvPr>
            <p:ph type="title"/>
          </p:nvPr>
        </p:nvSpPr>
        <p:spPr>
          <a:xfrm>
            <a:off x="677863" y="-215194"/>
            <a:ext cx="8229600" cy="952500"/>
          </a:xfrm>
          <a:noFill/>
        </p:spPr>
        <p:txBody>
          <a:bodyPr/>
          <a:lstStyle/>
          <a:p>
            <a:r>
              <a:rPr lang="en-US" altLang="en-US" dirty="0" smtClean="0">
                <a:latin typeface="Myriad Pro SemiExt"/>
                <a:cs typeface="Myriad Pro SemiExt"/>
              </a:rPr>
              <a:t>ARIEL e-</a:t>
            </a:r>
            <a:r>
              <a:rPr lang="en-US" altLang="en-US" dirty="0" err="1" smtClean="0">
                <a:latin typeface="Myriad Pro SemiExt"/>
                <a:cs typeface="Myriad Pro SemiExt"/>
              </a:rPr>
              <a:t>Linac</a:t>
            </a:r>
            <a:r>
              <a:rPr lang="en-US" altLang="en-US" dirty="0" smtClean="0">
                <a:latin typeface="Myriad Pro SemiExt"/>
                <a:cs typeface="Myriad Pro SemiExt"/>
              </a:rPr>
              <a:t> –&gt; 50MeV 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186074" y="600119"/>
            <a:ext cx="544122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/>
                <a:ea typeface="MS PGothic" pitchFamily="34" charset="-128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/>
                <a:ea typeface="MS PGothic" pitchFamily="34" charset="-128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/>
                <a:ea typeface="MS PGothic" pitchFamily="34" charset="-128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000" dirty="0" smtClean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1.3GHz SRF Electron </a:t>
            </a:r>
            <a:r>
              <a:rPr lang="en-US" altLang="en-US" sz="2000" dirty="0" err="1" smtClean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Linac</a:t>
            </a:r>
            <a:r>
              <a:rPr lang="en-US" altLang="en-US" sz="2000" dirty="0" smtClean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 (10mA)</a:t>
            </a:r>
          </a:p>
          <a:p>
            <a:pPr marL="252000" indent="-252000" eaLnBrk="1" hangingPunct="1">
              <a:spcBef>
                <a:spcPts val="600"/>
              </a:spcBef>
              <a:defRPr/>
            </a:pPr>
            <a:r>
              <a:rPr lang="en-US" altLang="en-US" sz="18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23 MeV demonstrated from two cavities in 2014</a:t>
            </a:r>
          </a:p>
          <a:p>
            <a:pPr marL="252000" indent="-252000" eaLnBrk="1" hangingPunct="1">
              <a:spcBef>
                <a:spcPts val="600"/>
              </a:spcBef>
              <a:defRPr/>
            </a:pPr>
            <a:r>
              <a:rPr lang="en-US" altLang="en-US" sz="18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Install 30MeV capability in mid </a:t>
            </a:r>
            <a:r>
              <a:rPr lang="en-US" altLang="en-US" sz="1800" dirty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2017 – 30MeV now in </a:t>
            </a:r>
            <a:r>
              <a:rPr lang="en-US" altLang="en-US" sz="18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commissioning (ramp up power 2018 ) </a:t>
            </a:r>
          </a:p>
          <a:p>
            <a:pPr marL="252000" indent="-252000" eaLnBrk="1" hangingPunct="1">
              <a:spcBef>
                <a:spcPts val="600"/>
              </a:spcBef>
              <a:defRPr/>
            </a:pPr>
            <a:r>
              <a:rPr lang="en-US" altLang="en-US" sz="18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A third cryomodule needed to bring the </a:t>
            </a:r>
            <a:r>
              <a:rPr lang="en-US" altLang="en-US" sz="1800" dirty="0" err="1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linac</a:t>
            </a:r>
            <a:r>
              <a:rPr lang="en-US" altLang="en-US" sz="18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 to the initial specification</a:t>
            </a:r>
          </a:p>
          <a:p>
            <a:pPr marL="994950" lvl="1" indent="-252000" eaLnBrk="1" hangingPunct="1">
              <a:spcBef>
                <a:spcPts val="600"/>
              </a:spcBef>
              <a:defRPr/>
            </a:pPr>
            <a:r>
              <a:rPr lang="en-US" altLang="en-US" sz="1400" dirty="0" smtClean="0">
                <a:solidFill>
                  <a:schemeClr val="tx2"/>
                </a:solidFill>
                <a:latin typeface="Arial" pitchFamily="34" charset="0"/>
                <a:ea typeface="ヒラギノ角ゴ Pro W3"/>
                <a:cs typeface="ヒラギノ角ゴ Pro W3"/>
              </a:rPr>
              <a:t>Implications for SRF, RF, cryogenics and supporting technologies</a:t>
            </a:r>
          </a:p>
        </p:txBody>
      </p:sp>
      <p:grpSp>
        <p:nvGrpSpPr>
          <p:cNvPr id="24588" name="Group 3"/>
          <p:cNvGrpSpPr>
            <a:grpSpLocks/>
          </p:cNvGrpSpPr>
          <p:nvPr/>
        </p:nvGrpSpPr>
        <p:grpSpPr bwMode="auto">
          <a:xfrm>
            <a:off x="254000" y="3404307"/>
            <a:ext cx="7099300" cy="2118764"/>
            <a:chOff x="1120864" y="4543301"/>
            <a:chExt cx="7099081" cy="1906642"/>
          </a:xfrm>
        </p:grpSpPr>
        <p:grpSp>
          <p:nvGrpSpPr>
            <p:cNvPr id="24593" name="Group 4"/>
            <p:cNvGrpSpPr>
              <a:grpSpLocks/>
            </p:cNvGrpSpPr>
            <p:nvPr/>
          </p:nvGrpSpPr>
          <p:grpSpPr bwMode="auto">
            <a:xfrm>
              <a:off x="1120864" y="4543301"/>
              <a:ext cx="7099081" cy="1906642"/>
              <a:chOff x="1120864" y="4543301"/>
              <a:chExt cx="7099081" cy="1906642"/>
            </a:xfrm>
          </p:grpSpPr>
          <p:sp>
            <p:nvSpPr>
              <p:cNvPr id="24597" name="Rectangle 2"/>
              <p:cNvSpPr>
                <a:spLocks noChangeAspect="1" noChangeArrowheads="1"/>
              </p:cNvSpPr>
              <p:nvPr/>
            </p:nvSpPr>
            <p:spPr bwMode="auto">
              <a:xfrm>
                <a:off x="1120864" y="4543301"/>
                <a:ext cx="7099081" cy="1906642"/>
              </a:xfrm>
              <a:prstGeom prst="rect">
                <a:avLst/>
              </a:prstGeom>
              <a:solidFill>
                <a:srgbClr val="FDFDA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0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598" name="Rectangle 66"/>
              <p:cNvSpPr>
                <a:spLocks noChangeAspect="1" noChangeArrowheads="1"/>
              </p:cNvSpPr>
              <p:nvPr/>
            </p:nvSpPr>
            <p:spPr bwMode="auto">
              <a:xfrm>
                <a:off x="1411002" y="5373275"/>
                <a:ext cx="1504626" cy="9198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599" name="Rectangle 67"/>
              <p:cNvSpPr>
                <a:spLocks noChangeArrowheads="1"/>
              </p:cNvSpPr>
              <p:nvPr/>
            </p:nvSpPr>
            <p:spPr bwMode="auto">
              <a:xfrm>
                <a:off x="3211345" y="5373275"/>
                <a:ext cx="600734" cy="9616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00" name="Rectangle 111"/>
              <p:cNvSpPr>
                <a:spLocks noChangeAspect="1" noChangeArrowheads="1"/>
              </p:cNvSpPr>
              <p:nvPr/>
            </p:nvSpPr>
            <p:spPr bwMode="auto">
              <a:xfrm>
                <a:off x="1337481" y="5197664"/>
                <a:ext cx="372959" cy="42857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01" name="Text Box 117"/>
              <p:cNvSpPr txBox="1">
                <a:spLocks noChangeAspect="1" noChangeArrowheads="1"/>
              </p:cNvSpPr>
              <p:nvPr/>
            </p:nvSpPr>
            <p:spPr bwMode="auto">
              <a:xfrm>
                <a:off x="1285106" y="5263459"/>
                <a:ext cx="557341" cy="24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 b="1">
                    <a:latin typeface="Arial" pitchFamily="34" charset="0"/>
                    <a:ea typeface="ヒラギノ角ゴ Pro W3"/>
                    <a:cs typeface="Times New Roman" pitchFamily="18" charset="0"/>
                  </a:rPr>
                  <a:t>Gun</a:t>
                </a:r>
              </a:p>
            </p:txBody>
          </p:sp>
          <p:sp>
            <p:nvSpPr>
              <p:cNvPr id="24602" name="Line 206"/>
              <p:cNvSpPr>
                <a:spLocks noChangeAspect="1" noChangeShapeType="1"/>
              </p:cNvSpPr>
              <p:nvPr/>
            </p:nvSpPr>
            <p:spPr bwMode="auto">
              <a:xfrm>
                <a:off x="3421509" y="5408816"/>
                <a:ext cx="425908" cy="55401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3" name="Rectangle 68"/>
              <p:cNvSpPr>
                <a:spLocks noChangeArrowheads="1"/>
              </p:cNvSpPr>
              <p:nvPr/>
            </p:nvSpPr>
            <p:spPr bwMode="auto">
              <a:xfrm>
                <a:off x="5632881" y="5367003"/>
                <a:ext cx="2060724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04" name="Line 205"/>
              <p:cNvSpPr>
                <a:spLocks noChangeAspect="1" noChangeShapeType="1"/>
              </p:cNvSpPr>
              <p:nvPr/>
            </p:nvSpPr>
            <p:spPr bwMode="auto">
              <a:xfrm>
                <a:off x="7669426" y="5417178"/>
                <a:ext cx="425908" cy="55401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3" name="Text Box 251"/>
              <p:cNvSpPr txBox="1">
                <a:spLocks noChangeAspect="1" noChangeArrowheads="1"/>
              </p:cNvSpPr>
              <p:nvPr/>
            </p:nvSpPr>
            <p:spPr bwMode="auto">
              <a:xfrm>
                <a:off x="5387932" y="4646476"/>
                <a:ext cx="712766" cy="249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>
                  <a:spcBef>
                    <a:spcPct val="50000"/>
                  </a:spcBef>
                  <a:defRPr/>
                </a:pPr>
                <a:r>
                  <a:rPr 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  <a:ea typeface="ヒラギノ角ゴ Pro W3" charset="-128"/>
                    <a:cs typeface="Times New Roman" pitchFamily="18" charset="0"/>
                  </a:rPr>
                  <a:t>30MeV</a:t>
                </a:r>
              </a:p>
            </p:txBody>
          </p:sp>
          <p:sp>
            <p:nvSpPr>
              <p:cNvPr id="24606" name="Text Box 72"/>
              <p:cNvSpPr txBox="1">
                <a:spLocks noChangeAspect="1" noChangeArrowheads="1"/>
              </p:cNvSpPr>
              <p:nvPr/>
            </p:nvSpPr>
            <p:spPr bwMode="auto">
              <a:xfrm>
                <a:off x="4710391" y="5833211"/>
                <a:ext cx="628632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07" name="Text Box 364"/>
              <p:cNvSpPr txBox="1">
                <a:spLocks noChangeAspect="1" noChangeArrowheads="1"/>
              </p:cNvSpPr>
              <p:nvPr/>
            </p:nvSpPr>
            <p:spPr bwMode="auto">
              <a:xfrm>
                <a:off x="4176612" y="5837392"/>
                <a:ext cx="667689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08" name="Text Box 347"/>
              <p:cNvSpPr txBox="1">
                <a:spLocks noChangeArrowheads="1"/>
              </p:cNvSpPr>
              <p:nvPr/>
            </p:nvSpPr>
            <p:spPr bwMode="auto">
              <a:xfrm>
                <a:off x="3161829" y="6115444"/>
                <a:ext cx="639899" cy="30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2014</a:t>
                </a:r>
              </a:p>
            </p:txBody>
          </p:sp>
          <p:sp>
            <p:nvSpPr>
              <p:cNvPr id="24609" name="Rectangle 354"/>
              <p:cNvSpPr>
                <a:spLocks noChangeAspect="1" noChangeArrowheads="1"/>
              </p:cNvSpPr>
              <p:nvPr/>
            </p:nvSpPr>
            <p:spPr bwMode="auto">
              <a:xfrm>
                <a:off x="3825099" y="5099405"/>
                <a:ext cx="1757567" cy="6313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0" name="Rectangle 355"/>
              <p:cNvSpPr>
                <a:spLocks noChangeAspect="1" noChangeArrowheads="1"/>
              </p:cNvSpPr>
              <p:nvPr/>
            </p:nvSpPr>
            <p:spPr bwMode="auto">
              <a:xfrm>
                <a:off x="3815799" y="5099405"/>
                <a:ext cx="1804063" cy="6313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1" name="Line 356"/>
              <p:cNvSpPr>
                <a:spLocks noChangeAspect="1" noChangeShapeType="1"/>
              </p:cNvSpPr>
              <p:nvPr/>
            </p:nvSpPr>
            <p:spPr bwMode="auto">
              <a:xfrm flipV="1">
                <a:off x="4577111" y="5577051"/>
                <a:ext cx="0" cy="313593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2" name="Line 357"/>
              <p:cNvSpPr>
                <a:spLocks noChangeAspect="1" noChangeShapeType="1"/>
              </p:cNvSpPr>
              <p:nvPr/>
            </p:nvSpPr>
            <p:spPr bwMode="auto">
              <a:xfrm flipV="1">
                <a:off x="4846161" y="5586518"/>
                <a:ext cx="0" cy="313593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3" name="Rectangle 360"/>
              <p:cNvSpPr>
                <a:spLocks noChangeArrowheads="1"/>
              </p:cNvSpPr>
              <p:nvPr/>
            </p:nvSpPr>
            <p:spPr bwMode="auto">
              <a:xfrm>
                <a:off x="5558487" y="5367003"/>
                <a:ext cx="66955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4" name="Oval 36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312827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5" name="Oval 36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250777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6" name="Oval 37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188728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7" name="Oval 37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126678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8" name="Oval 37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064172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19" name="Oval 373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002122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0" name="Oval 37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940072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1" name="Oval 37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878022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2" name="Oval 37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374877" y="5311325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3" name="Rectangle 377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837534" y="5258291"/>
                <a:ext cx="40488" cy="15679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4" name="Rectangle 37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837534" y="5415088"/>
                <a:ext cx="40488" cy="15679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5" name="Rectangle 37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758320" y="5363206"/>
                <a:ext cx="7921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6" name="Rectangle 38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717832" y="5311325"/>
                <a:ext cx="40488" cy="20867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7" name="Rectangle 38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436927" y="5363206"/>
                <a:ext cx="8009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8" name="Rectangle 38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5517022" y="5311325"/>
                <a:ext cx="39607" cy="20867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29" name="Oval 385"/>
              <p:cNvSpPr>
                <a:spLocks noChangeAspect="1" noChangeArrowheads="1"/>
              </p:cNvSpPr>
              <p:nvPr/>
            </p:nvSpPr>
            <p:spPr bwMode="auto">
              <a:xfrm>
                <a:off x="4060787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0" name="Oval 386"/>
              <p:cNvSpPr>
                <a:spLocks noChangeAspect="1" noChangeArrowheads="1"/>
              </p:cNvSpPr>
              <p:nvPr/>
            </p:nvSpPr>
            <p:spPr bwMode="auto">
              <a:xfrm>
                <a:off x="4122837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1" name="Oval 387"/>
              <p:cNvSpPr>
                <a:spLocks noChangeAspect="1" noChangeArrowheads="1"/>
              </p:cNvSpPr>
              <p:nvPr/>
            </p:nvSpPr>
            <p:spPr bwMode="auto">
              <a:xfrm>
                <a:off x="4184887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2" name="Oval 388"/>
              <p:cNvSpPr>
                <a:spLocks noChangeAspect="1" noChangeArrowheads="1"/>
              </p:cNvSpPr>
              <p:nvPr/>
            </p:nvSpPr>
            <p:spPr bwMode="auto">
              <a:xfrm>
                <a:off x="4246936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3" name="Oval 389"/>
              <p:cNvSpPr>
                <a:spLocks noChangeAspect="1" noChangeArrowheads="1"/>
              </p:cNvSpPr>
              <p:nvPr/>
            </p:nvSpPr>
            <p:spPr bwMode="auto">
              <a:xfrm>
                <a:off x="4309443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4" name="Oval 390"/>
              <p:cNvSpPr>
                <a:spLocks noChangeAspect="1" noChangeArrowheads="1"/>
              </p:cNvSpPr>
              <p:nvPr/>
            </p:nvSpPr>
            <p:spPr bwMode="auto">
              <a:xfrm>
                <a:off x="4371492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5" name="Oval 391"/>
              <p:cNvSpPr>
                <a:spLocks noChangeAspect="1" noChangeArrowheads="1"/>
              </p:cNvSpPr>
              <p:nvPr/>
            </p:nvSpPr>
            <p:spPr bwMode="auto">
              <a:xfrm>
                <a:off x="4433542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6" name="Oval 392"/>
              <p:cNvSpPr>
                <a:spLocks noChangeAspect="1" noChangeArrowheads="1"/>
              </p:cNvSpPr>
              <p:nvPr/>
            </p:nvSpPr>
            <p:spPr bwMode="auto">
              <a:xfrm>
                <a:off x="4495592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7" name="Oval 393"/>
              <p:cNvSpPr>
                <a:spLocks noChangeAspect="1" noChangeArrowheads="1"/>
              </p:cNvSpPr>
              <p:nvPr/>
            </p:nvSpPr>
            <p:spPr bwMode="auto">
              <a:xfrm>
                <a:off x="3998737" y="5310172"/>
                <a:ext cx="62050" cy="2086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8" name="Rectangle 394"/>
              <p:cNvSpPr>
                <a:spLocks noChangeAspect="1" noChangeArrowheads="1"/>
              </p:cNvSpPr>
              <p:nvPr/>
            </p:nvSpPr>
            <p:spPr bwMode="auto">
              <a:xfrm>
                <a:off x="4557642" y="5415088"/>
                <a:ext cx="40488" cy="15679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39" name="Rectangle 395"/>
              <p:cNvSpPr>
                <a:spLocks noChangeAspect="1" noChangeArrowheads="1"/>
              </p:cNvSpPr>
              <p:nvPr/>
            </p:nvSpPr>
            <p:spPr bwMode="auto">
              <a:xfrm>
                <a:off x="4557642" y="5258291"/>
                <a:ext cx="40488" cy="15679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0" name="Rectangle 396"/>
              <p:cNvSpPr>
                <a:spLocks noChangeAspect="1" noChangeArrowheads="1"/>
              </p:cNvSpPr>
              <p:nvPr/>
            </p:nvSpPr>
            <p:spPr bwMode="auto">
              <a:xfrm>
                <a:off x="4598130" y="5362053"/>
                <a:ext cx="7921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1" name="Rectangle 397"/>
              <p:cNvSpPr>
                <a:spLocks noChangeAspect="1" noChangeArrowheads="1"/>
              </p:cNvSpPr>
              <p:nvPr/>
            </p:nvSpPr>
            <p:spPr bwMode="auto">
              <a:xfrm>
                <a:off x="4677344" y="5310172"/>
                <a:ext cx="40488" cy="20867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2" name="Rectangle 398"/>
              <p:cNvSpPr>
                <a:spLocks noChangeAspect="1" noChangeArrowheads="1"/>
              </p:cNvSpPr>
              <p:nvPr/>
            </p:nvSpPr>
            <p:spPr bwMode="auto">
              <a:xfrm>
                <a:off x="3918642" y="5362053"/>
                <a:ext cx="8009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3" name="Rectangle 399"/>
              <p:cNvSpPr>
                <a:spLocks noChangeAspect="1" noChangeArrowheads="1"/>
              </p:cNvSpPr>
              <p:nvPr/>
            </p:nvSpPr>
            <p:spPr bwMode="auto">
              <a:xfrm>
                <a:off x="3879035" y="5310172"/>
                <a:ext cx="39607" cy="20867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4" name="Rectangle 400"/>
              <p:cNvSpPr>
                <a:spLocks noChangeArrowheads="1"/>
              </p:cNvSpPr>
              <p:nvPr/>
            </p:nvSpPr>
            <p:spPr bwMode="auto">
              <a:xfrm>
                <a:off x="3808360" y="5364913"/>
                <a:ext cx="66955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5" name="Rectangle 79"/>
              <p:cNvSpPr>
                <a:spLocks noChangeAspect="1" noChangeArrowheads="1"/>
              </p:cNvSpPr>
              <p:nvPr/>
            </p:nvSpPr>
            <p:spPr bwMode="auto">
              <a:xfrm flipH="1">
                <a:off x="2322332" y="5101496"/>
                <a:ext cx="887153" cy="6313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6" name="Oval 92"/>
              <p:cNvSpPr>
                <a:spLocks noChangeAspect="1" noChangeArrowheads="1"/>
              </p:cNvSpPr>
              <p:nvPr/>
            </p:nvSpPr>
            <p:spPr bwMode="auto">
              <a:xfrm flipV="1">
                <a:off x="2543656" y="5312648"/>
                <a:ext cx="6323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7" name="Oval 93"/>
              <p:cNvSpPr>
                <a:spLocks noChangeAspect="1" noChangeArrowheads="1"/>
              </p:cNvSpPr>
              <p:nvPr/>
            </p:nvSpPr>
            <p:spPr bwMode="auto">
              <a:xfrm flipV="1">
                <a:off x="2606891" y="531264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8" name="Oval 94"/>
              <p:cNvSpPr>
                <a:spLocks noChangeAspect="1" noChangeArrowheads="1"/>
              </p:cNvSpPr>
              <p:nvPr/>
            </p:nvSpPr>
            <p:spPr bwMode="auto">
              <a:xfrm flipV="1">
                <a:off x="2668266" y="5312648"/>
                <a:ext cx="6323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49" name="Oval 95"/>
              <p:cNvSpPr>
                <a:spLocks noChangeAspect="1" noChangeArrowheads="1"/>
              </p:cNvSpPr>
              <p:nvPr/>
            </p:nvSpPr>
            <p:spPr bwMode="auto">
              <a:xfrm flipV="1">
                <a:off x="2731501" y="531264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0" name="Oval 96"/>
              <p:cNvSpPr>
                <a:spLocks noChangeAspect="1" noChangeArrowheads="1"/>
              </p:cNvSpPr>
              <p:nvPr/>
            </p:nvSpPr>
            <p:spPr bwMode="auto">
              <a:xfrm flipV="1">
                <a:off x="2792877" y="5312648"/>
                <a:ext cx="6323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1" name="Oval 97"/>
              <p:cNvSpPr>
                <a:spLocks noChangeAspect="1" noChangeArrowheads="1"/>
              </p:cNvSpPr>
              <p:nvPr/>
            </p:nvSpPr>
            <p:spPr bwMode="auto">
              <a:xfrm flipV="1">
                <a:off x="2856112" y="531264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2" name="Oval 98"/>
              <p:cNvSpPr>
                <a:spLocks noChangeAspect="1" noChangeArrowheads="1"/>
              </p:cNvSpPr>
              <p:nvPr/>
            </p:nvSpPr>
            <p:spPr bwMode="auto">
              <a:xfrm flipV="1">
                <a:off x="2917487" y="5312648"/>
                <a:ext cx="6323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3" name="Oval 99"/>
              <p:cNvSpPr>
                <a:spLocks noChangeAspect="1" noChangeArrowheads="1"/>
              </p:cNvSpPr>
              <p:nvPr/>
            </p:nvSpPr>
            <p:spPr bwMode="auto">
              <a:xfrm flipV="1">
                <a:off x="2980722" y="531264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4" name="Oval 100"/>
              <p:cNvSpPr>
                <a:spLocks noChangeAspect="1" noChangeArrowheads="1"/>
              </p:cNvSpPr>
              <p:nvPr/>
            </p:nvSpPr>
            <p:spPr bwMode="auto">
              <a:xfrm flipV="1">
                <a:off x="2482280" y="531264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5" name="Rectangle 101"/>
              <p:cNvSpPr>
                <a:spLocks noChangeAspect="1" noChangeArrowheads="1"/>
              </p:cNvSpPr>
              <p:nvPr/>
            </p:nvSpPr>
            <p:spPr bwMode="auto">
              <a:xfrm flipV="1">
                <a:off x="3042098" y="5260383"/>
                <a:ext cx="40917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6" name="Rectangle 102"/>
              <p:cNvSpPr>
                <a:spLocks noChangeAspect="1" noChangeArrowheads="1"/>
              </p:cNvSpPr>
              <p:nvPr/>
            </p:nvSpPr>
            <p:spPr bwMode="auto">
              <a:xfrm flipV="1">
                <a:off x="3042098" y="5417179"/>
                <a:ext cx="40917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7" name="Rectangle 103"/>
              <p:cNvSpPr>
                <a:spLocks noChangeAspect="1" noChangeArrowheads="1"/>
              </p:cNvSpPr>
              <p:nvPr/>
            </p:nvSpPr>
            <p:spPr bwMode="auto">
              <a:xfrm flipV="1">
                <a:off x="3083015" y="5364913"/>
                <a:ext cx="78114" cy="104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8" name="Rectangle 104"/>
              <p:cNvSpPr>
                <a:spLocks noChangeAspect="1" noChangeArrowheads="1"/>
              </p:cNvSpPr>
              <p:nvPr/>
            </p:nvSpPr>
            <p:spPr bwMode="auto">
              <a:xfrm flipV="1">
                <a:off x="3161129" y="5312648"/>
                <a:ext cx="40917" cy="20906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59" name="Rectangle 105"/>
              <p:cNvSpPr>
                <a:spLocks noChangeAspect="1" noChangeArrowheads="1"/>
              </p:cNvSpPr>
              <p:nvPr/>
            </p:nvSpPr>
            <p:spPr bwMode="auto">
              <a:xfrm flipV="1">
                <a:off x="2402306" y="5364913"/>
                <a:ext cx="79974" cy="104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60" name="Rectangle 106"/>
              <p:cNvSpPr>
                <a:spLocks noChangeAspect="1" noChangeArrowheads="1"/>
              </p:cNvSpPr>
              <p:nvPr/>
            </p:nvSpPr>
            <p:spPr bwMode="auto">
              <a:xfrm flipV="1">
                <a:off x="2363249" y="5312648"/>
                <a:ext cx="39057" cy="20906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61" name="Line 10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064416" y="5588609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62" name="Line 110"/>
              <p:cNvSpPr>
                <a:spLocks noChangeAspect="1" noChangeShapeType="1"/>
              </p:cNvSpPr>
              <p:nvPr/>
            </p:nvSpPr>
            <p:spPr bwMode="auto">
              <a:xfrm flipH="1">
                <a:off x="3072484" y="4942609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63" name="Text Box 112"/>
              <p:cNvSpPr txBox="1">
                <a:spLocks noChangeAspect="1" noChangeArrowheads="1"/>
              </p:cNvSpPr>
              <p:nvPr/>
            </p:nvSpPr>
            <p:spPr bwMode="auto">
              <a:xfrm flipH="1">
                <a:off x="2702616" y="4759857"/>
                <a:ext cx="643511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64" name="Text Box 113"/>
              <p:cNvSpPr txBox="1">
                <a:spLocks noChangeAspect="1" noChangeArrowheads="1"/>
              </p:cNvSpPr>
              <p:nvPr/>
            </p:nvSpPr>
            <p:spPr bwMode="auto">
              <a:xfrm flipH="1">
                <a:off x="2683389" y="5841574"/>
                <a:ext cx="610034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65" name="Rectangle 401"/>
              <p:cNvSpPr>
                <a:spLocks noChangeArrowheads="1"/>
              </p:cNvSpPr>
              <p:nvPr/>
            </p:nvSpPr>
            <p:spPr bwMode="auto">
              <a:xfrm flipH="1">
                <a:off x="2313033" y="5371185"/>
                <a:ext cx="50216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66" name="Rectangle 302"/>
              <p:cNvSpPr>
                <a:spLocks noChangeAspect="1" noChangeArrowheads="1"/>
              </p:cNvSpPr>
              <p:nvPr/>
            </p:nvSpPr>
            <p:spPr bwMode="auto">
              <a:xfrm>
                <a:off x="5755632" y="5101495"/>
                <a:ext cx="1757567" cy="6313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67" name="Rectangle 303"/>
              <p:cNvSpPr>
                <a:spLocks noChangeAspect="1" noChangeArrowheads="1"/>
              </p:cNvSpPr>
              <p:nvPr/>
            </p:nvSpPr>
            <p:spPr bwMode="auto">
              <a:xfrm>
                <a:off x="5746332" y="5101495"/>
                <a:ext cx="1804063" cy="6313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68" name="Line 321"/>
              <p:cNvSpPr>
                <a:spLocks noChangeAspect="1" noChangeShapeType="1"/>
              </p:cNvSpPr>
              <p:nvPr/>
            </p:nvSpPr>
            <p:spPr bwMode="auto">
              <a:xfrm flipV="1">
                <a:off x="6493996" y="5579142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69" name="Line 322"/>
              <p:cNvSpPr>
                <a:spLocks noChangeAspect="1" noChangeShapeType="1"/>
              </p:cNvSpPr>
              <p:nvPr/>
            </p:nvSpPr>
            <p:spPr bwMode="auto">
              <a:xfrm flipV="1">
                <a:off x="6790342" y="5588609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70" name="Line 323"/>
              <p:cNvSpPr>
                <a:spLocks noChangeAspect="1" noChangeShapeType="1"/>
              </p:cNvSpPr>
              <p:nvPr/>
            </p:nvSpPr>
            <p:spPr bwMode="auto">
              <a:xfrm>
                <a:off x="6507644" y="4941622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71" name="Line 324"/>
              <p:cNvSpPr>
                <a:spLocks noChangeAspect="1" noChangeShapeType="1"/>
              </p:cNvSpPr>
              <p:nvPr/>
            </p:nvSpPr>
            <p:spPr bwMode="auto">
              <a:xfrm>
                <a:off x="6798411" y="4934246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72" name="Rectangle 325"/>
              <p:cNvSpPr>
                <a:spLocks noChangeArrowheads="1"/>
              </p:cNvSpPr>
              <p:nvPr/>
            </p:nvSpPr>
            <p:spPr bwMode="auto">
              <a:xfrm>
                <a:off x="7489020" y="5369094"/>
                <a:ext cx="66955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73" name="Text Box 326"/>
              <p:cNvSpPr txBox="1">
                <a:spLocks noChangeAspect="1" noChangeArrowheads="1"/>
              </p:cNvSpPr>
              <p:nvPr/>
            </p:nvSpPr>
            <p:spPr bwMode="auto">
              <a:xfrm>
                <a:off x="6097846" y="4757766"/>
                <a:ext cx="626772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74" name="Text Box 327"/>
              <p:cNvSpPr txBox="1">
                <a:spLocks noChangeAspect="1" noChangeArrowheads="1"/>
              </p:cNvSpPr>
              <p:nvPr/>
            </p:nvSpPr>
            <p:spPr bwMode="auto">
              <a:xfrm>
                <a:off x="6633485" y="4761947"/>
                <a:ext cx="641651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75" name="Text Box 328"/>
              <p:cNvSpPr txBox="1">
                <a:spLocks noChangeAspect="1" noChangeArrowheads="1"/>
              </p:cNvSpPr>
              <p:nvPr/>
            </p:nvSpPr>
            <p:spPr bwMode="auto">
              <a:xfrm>
                <a:off x="6633485" y="5839483"/>
                <a:ext cx="628632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76" name="Text Box 329"/>
              <p:cNvSpPr txBox="1">
                <a:spLocks noChangeAspect="1" noChangeArrowheads="1"/>
              </p:cNvSpPr>
              <p:nvPr/>
            </p:nvSpPr>
            <p:spPr bwMode="auto">
              <a:xfrm>
                <a:off x="6107145" y="5839483"/>
                <a:ext cx="667689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677" name="Oval 30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243360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78" name="Oval 307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181310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79" name="Oval 30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119261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0" name="Oval 3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057211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1" name="Oval 31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994705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2" name="Oval 31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932655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3" name="Oval 31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870605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4" name="Oval 313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808555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5" name="Oval 31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305410" y="5313416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6" name="Rectangle 31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768067" y="5260382"/>
                <a:ext cx="40488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7" name="Rectangle 31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768067" y="5417178"/>
                <a:ext cx="40488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8" name="Rectangle 317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688853" y="5365297"/>
                <a:ext cx="7921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89" name="Rectangle 31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6648365" y="5313416"/>
                <a:ext cx="40488" cy="20867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0" name="Rectangle 31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367460" y="5365297"/>
                <a:ext cx="8009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1" name="Rectangle 32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7447555" y="5313416"/>
                <a:ext cx="39607" cy="20867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2" name="Oval 332"/>
              <p:cNvSpPr>
                <a:spLocks noChangeAspect="1" noChangeArrowheads="1"/>
              </p:cNvSpPr>
              <p:nvPr/>
            </p:nvSpPr>
            <p:spPr bwMode="auto">
              <a:xfrm>
                <a:off x="5991320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3" name="Oval 333"/>
              <p:cNvSpPr>
                <a:spLocks noChangeAspect="1" noChangeArrowheads="1"/>
              </p:cNvSpPr>
              <p:nvPr/>
            </p:nvSpPr>
            <p:spPr bwMode="auto">
              <a:xfrm>
                <a:off x="6053370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4" name="Oval 334"/>
              <p:cNvSpPr>
                <a:spLocks noChangeAspect="1" noChangeArrowheads="1"/>
              </p:cNvSpPr>
              <p:nvPr/>
            </p:nvSpPr>
            <p:spPr bwMode="auto">
              <a:xfrm>
                <a:off x="6115420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5" name="Oval 335"/>
              <p:cNvSpPr>
                <a:spLocks noChangeAspect="1" noChangeArrowheads="1"/>
              </p:cNvSpPr>
              <p:nvPr/>
            </p:nvSpPr>
            <p:spPr bwMode="auto">
              <a:xfrm>
                <a:off x="6177469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6" name="Oval 336"/>
              <p:cNvSpPr>
                <a:spLocks noChangeAspect="1" noChangeArrowheads="1"/>
              </p:cNvSpPr>
              <p:nvPr/>
            </p:nvSpPr>
            <p:spPr bwMode="auto">
              <a:xfrm>
                <a:off x="6239976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7" name="Oval 337"/>
              <p:cNvSpPr>
                <a:spLocks noChangeAspect="1" noChangeArrowheads="1"/>
              </p:cNvSpPr>
              <p:nvPr/>
            </p:nvSpPr>
            <p:spPr bwMode="auto">
              <a:xfrm>
                <a:off x="6302025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8" name="Oval 338"/>
              <p:cNvSpPr>
                <a:spLocks noChangeAspect="1" noChangeArrowheads="1"/>
              </p:cNvSpPr>
              <p:nvPr/>
            </p:nvSpPr>
            <p:spPr bwMode="auto">
              <a:xfrm>
                <a:off x="6364075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699" name="Oval 339"/>
              <p:cNvSpPr>
                <a:spLocks noChangeAspect="1" noChangeArrowheads="1"/>
              </p:cNvSpPr>
              <p:nvPr/>
            </p:nvSpPr>
            <p:spPr bwMode="auto">
              <a:xfrm>
                <a:off x="6426125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0" name="Oval 340"/>
              <p:cNvSpPr>
                <a:spLocks noChangeAspect="1" noChangeArrowheads="1"/>
              </p:cNvSpPr>
              <p:nvPr/>
            </p:nvSpPr>
            <p:spPr bwMode="auto">
              <a:xfrm>
                <a:off x="5929270" y="5312263"/>
                <a:ext cx="62050" cy="2086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1" name="Rectangle 341"/>
              <p:cNvSpPr>
                <a:spLocks noChangeAspect="1" noChangeArrowheads="1"/>
              </p:cNvSpPr>
              <p:nvPr/>
            </p:nvSpPr>
            <p:spPr bwMode="auto">
              <a:xfrm>
                <a:off x="6488175" y="5417178"/>
                <a:ext cx="40488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2" name="Rectangle 342"/>
              <p:cNvSpPr>
                <a:spLocks noChangeAspect="1" noChangeArrowheads="1"/>
              </p:cNvSpPr>
              <p:nvPr/>
            </p:nvSpPr>
            <p:spPr bwMode="auto">
              <a:xfrm>
                <a:off x="6488175" y="5260382"/>
                <a:ext cx="40488" cy="1567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3" name="Rectangle 343"/>
              <p:cNvSpPr>
                <a:spLocks noChangeAspect="1" noChangeArrowheads="1"/>
              </p:cNvSpPr>
              <p:nvPr/>
            </p:nvSpPr>
            <p:spPr bwMode="auto">
              <a:xfrm>
                <a:off x="6528663" y="5364144"/>
                <a:ext cx="7921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4" name="Rectangle 344"/>
              <p:cNvSpPr>
                <a:spLocks noChangeAspect="1" noChangeArrowheads="1"/>
              </p:cNvSpPr>
              <p:nvPr/>
            </p:nvSpPr>
            <p:spPr bwMode="auto">
              <a:xfrm>
                <a:off x="6607877" y="5312263"/>
                <a:ext cx="40488" cy="20867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5" name="Rectangle 345"/>
              <p:cNvSpPr>
                <a:spLocks noChangeAspect="1" noChangeArrowheads="1"/>
              </p:cNvSpPr>
              <p:nvPr/>
            </p:nvSpPr>
            <p:spPr bwMode="auto">
              <a:xfrm>
                <a:off x="5849175" y="5364144"/>
                <a:ext cx="80095" cy="1049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6" name="Rectangle 346"/>
              <p:cNvSpPr>
                <a:spLocks noChangeAspect="1" noChangeArrowheads="1"/>
              </p:cNvSpPr>
              <p:nvPr/>
            </p:nvSpPr>
            <p:spPr bwMode="auto">
              <a:xfrm>
                <a:off x="5809568" y="5312263"/>
                <a:ext cx="39607" cy="20867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7" name="Rectangle 350"/>
              <p:cNvSpPr>
                <a:spLocks noChangeArrowheads="1"/>
              </p:cNvSpPr>
              <p:nvPr/>
            </p:nvSpPr>
            <p:spPr bwMode="auto">
              <a:xfrm>
                <a:off x="5738893" y="5367004"/>
                <a:ext cx="74394" cy="9825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24708" name="Text Box 248"/>
              <p:cNvSpPr txBox="1">
                <a:spLocks noChangeArrowheads="1"/>
              </p:cNvSpPr>
              <p:nvPr/>
            </p:nvSpPr>
            <p:spPr bwMode="auto">
              <a:xfrm>
                <a:off x="6337768" y="6123806"/>
                <a:ext cx="639899" cy="30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20xx</a:t>
                </a:r>
              </a:p>
            </p:txBody>
          </p:sp>
          <p:sp>
            <p:nvSpPr>
              <p:cNvPr id="137" name="Text Box 78"/>
              <p:cNvSpPr txBox="1">
                <a:spLocks noChangeAspect="1" noChangeArrowheads="1"/>
              </p:cNvSpPr>
              <p:nvPr/>
            </p:nvSpPr>
            <p:spPr bwMode="auto">
              <a:xfrm>
                <a:off x="7219851" y="4651237"/>
                <a:ext cx="709591" cy="249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>
                  <a:spcBef>
                    <a:spcPct val="50000"/>
                  </a:spcBef>
                  <a:defRPr/>
                </a:pPr>
                <a:r>
                  <a:rPr 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  <a:ea typeface="ヒラギノ角ゴ Pro W3" charset="-128"/>
                    <a:cs typeface="Times New Roman" pitchFamily="18" charset="0"/>
                  </a:rPr>
                  <a:t>50MeV</a:t>
                </a:r>
              </a:p>
            </p:txBody>
          </p:sp>
          <p:sp>
            <p:nvSpPr>
              <p:cNvPr id="24710" name="Oval 9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976399" y="5314738"/>
                <a:ext cx="61375" cy="2090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itchFamily="34" charset="0"/>
                  <a:ea typeface="ヒラギノ角ゴ Pro W3"/>
                  <a:cs typeface="Times New Roman" pitchFamily="18" charset="0"/>
                </a:endParaRPr>
              </a:p>
            </p:txBody>
          </p:sp>
          <p:sp>
            <p:nvSpPr>
              <p:cNvPr id="139" name="Left Brace 138"/>
              <p:cNvSpPr/>
              <p:nvPr/>
            </p:nvSpPr>
            <p:spPr>
              <a:xfrm rot="16200000">
                <a:off x="3405215" y="4852708"/>
                <a:ext cx="173015" cy="2370064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1000">
                  <a:solidFill>
                    <a:srgbClr val="C00000"/>
                  </a:solidFill>
                </a:endParaRPr>
              </a:p>
            </p:txBody>
          </p:sp>
          <p:sp>
            <p:nvSpPr>
              <p:cNvPr id="140" name="Left Brace 139"/>
              <p:cNvSpPr/>
              <p:nvPr/>
            </p:nvSpPr>
            <p:spPr>
              <a:xfrm rot="16200000">
                <a:off x="6547575" y="5126543"/>
                <a:ext cx="190475" cy="1839855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 sz="1000">
                  <a:solidFill>
                    <a:srgbClr val="C00000"/>
                  </a:solidFill>
                </a:endParaRPr>
              </a:p>
            </p:txBody>
          </p:sp>
          <p:sp>
            <p:nvSpPr>
              <p:cNvPr id="141" name="Text Box 78"/>
              <p:cNvSpPr txBox="1">
                <a:spLocks noChangeAspect="1" noChangeArrowheads="1"/>
              </p:cNvSpPr>
              <p:nvPr/>
            </p:nvSpPr>
            <p:spPr bwMode="auto">
              <a:xfrm>
                <a:off x="3224237" y="4654412"/>
                <a:ext cx="708003" cy="249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>
                  <a:spcBef>
                    <a:spcPct val="50000"/>
                  </a:spcBef>
                  <a:defRPr/>
                </a:pPr>
                <a:r>
                  <a:rPr 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  <a:ea typeface="ヒラギノ角ゴ Pro W3" charset="-128"/>
                    <a:cs typeface="Times New Roman" pitchFamily="18" charset="0"/>
                  </a:rPr>
                  <a:t>10MeV</a:t>
                </a:r>
              </a:p>
            </p:txBody>
          </p:sp>
          <p:sp>
            <p:nvSpPr>
              <p:cNvPr id="24714" name="Line 323"/>
              <p:cNvSpPr>
                <a:spLocks noChangeAspect="1" noChangeShapeType="1"/>
              </p:cNvSpPr>
              <p:nvPr/>
            </p:nvSpPr>
            <p:spPr bwMode="auto">
              <a:xfrm>
                <a:off x="4558252" y="4943894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715" name="Line 324"/>
              <p:cNvSpPr>
                <a:spLocks noChangeAspect="1" noChangeShapeType="1"/>
              </p:cNvSpPr>
              <p:nvPr/>
            </p:nvSpPr>
            <p:spPr bwMode="auto">
              <a:xfrm>
                <a:off x="4849019" y="4936518"/>
                <a:ext cx="0" cy="31359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716" name="Text Box 326"/>
              <p:cNvSpPr txBox="1">
                <a:spLocks noChangeAspect="1" noChangeArrowheads="1"/>
              </p:cNvSpPr>
              <p:nvPr/>
            </p:nvSpPr>
            <p:spPr bwMode="auto">
              <a:xfrm>
                <a:off x="4175750" y="4760038"/>
                <a:ext cx="626772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  <p:sp>
            <p:nvSpPr>
              <p:cNvPr id="24717" name="Text Box 327"/>
              <p:cNvSpPr txBox="1">
                <a:spLocks noChangeAspect="1" noChangeArrowheads="1"/>
              </p:cNvSpPr>
              <p:nvPr/>
            </p:nvSpPr>
            <p:spPr bwMode="auto">
              <a:xfrm>
                <a:off x="4684093" y="4764219"/>
                <a:ext cx="641651" cy="221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C00000"/>
                    </a:solidFill>
                    <a:latin typeface="Arial" pitchFamily="34" charset="0"/>
                    <a:ea typeface="ヒラギノ角ゴ Pro W3"/>
                    <a:cs typeface="Times New Roman" pitchFamily="18" charset="0"/>
                  </a:rPr>
                  <a:t>50kW</a:t>
                </a:r>
              </a:p>
            </p:txBody>
          </p:sp>
        </p:grpSp>
        <p:sp>
          <p:nvSpPr>
            <p:cNvPr id="24594" name="Text Box 117"/>
            <p:cNvSpPr txBox="1">
              <a:spLocks noChangeAspect="1" noChangeArrowheads="1"/>
            </p:cNvSpPr>
            <p:nvPr/>
          </p:nvSpPr>
          <p:spPr bwMode="auto">
            <a:xfrm>
              <a:off x="2270034" y="5061011"/>
              <a:ext cx="557341" cy="24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>
                  <a:latin typeface="Arial" pitchFamily="34" charset="0"/>
                  <a:ea typeface="ヒラギノ角ゴ Pro W3"/>
                  <a:cs typeface="Times New Roman" pitchFamily="18" charset="0"/>
                </a:rPr>
                <a:t>ICM</a:t>
              </a:r>
            </a:p>
          </p:txBody>
        </p:sp>
        <p:sp>
          <p:nvSpPr>
            <p:cNvPr id="24595" name="Text Box 117"/>
            <p:cNvSpPr txBox="1">
              <a:spLocks noChangeAspect="1" noChangeArrowheads="1"/>
            </p:cNvSpPr>
            <p:nvPr/>
          </p:nvSpPr>
          <p:spPr bwMode="auto">
            <a:xfrm>
              <a:off x="3787234" y="5063283"/>
              <a:ext cx="648288" cy="24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>
                  <a:latin typeface="Arial" pitchFamily="34" charset="0"/>
                  <a:ea typeface="ヒラギノ角ゴ Pro W3"/>
                  <a:cs typeface="Times New Roman" pitchFamily="18" charset="0"/>
                </a:rPr>
                <a:t>ACM1</a:t>
              </a:r>
            </a:p>
          </p:txBody>
        </p:sp>
        <p:sp>
          <p:nvSpPr>
            <p:cNvPr id="24596" name="Text Box 117"/>
            <p:cNvSpPr txBox="1">
              <a:spLocks noChangeAspect="1" noChangeArrowheads="1"/>
            </p:cNvSpPr>
            <p:nvPr/>
          </p:nvSpPr>
          <p:spPr bwMode="auto">
            <a:xfrm>
              <a:off x="5713874" y="5063782"/>
              <a:ext cx="648288" cy="24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>
                  <a:latin typeface="Arial" pitchFamily="34" charset="0"/>
                  <a:ea typeface="ヒラギノ角ゴ Pro W3"/>
                  <a:cs typeface="Times New Roman" pitchFamily="18" charset="0"/>
                </a:rPr>
                <a:t>ACM2</a:t>
              </a:r>
            </a:p>
          </p:txBody>
        </p:sp>
      </p:grpSp>
      <p:sp>
        <p:nvSpPr>
          <p:cNvPr id="24589" name="Text Box 347"/>
          <p:cNvSpPr txBox="1">
            <a:spLocks noChangeArrowheads="1"/>
          </p:cNvSpPr>
          <p:nvPr/>
        </p:nvSpPr>
        <p:spPr bwMode="auto">
          <a:xfrm>
            <a:off x="3906838" y="5152320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C00000"/>
                </a:solidFill>
                <a:latin typeface="Arial" pitchFamily="34" charset="0"/>
                <a:ea typeface="ヒラギノ角ゴ Pro W3"/>
                <a:cs typeface="Times New Roman" pitchFamily="18" charset="0"/>
              </a:rPr>
              <a:t>2017</a:t>
            </a:r>
          </a:p>
        </p:txBody>
      </p:sp>
      <p:sp>
        <p:nvSpPr>
          <p:cNvPr id="147" name="Left Brace 146"/>
          <p:cNvSpPr/>
          <p:nvPr/>
        </p:nvSpPr>
        <p:spPr bwMode="auto">
          <a:xfrm rot="16200000">
            <a:off x="4203436" y="4643703"/>
            <a:ext cx="211667" cy="8620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 sz="100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5365B995-CD88-4015-BF6E-CCF92A2BA549}" type="slidenum">
              <a:rPr lang="en-US" sz="1200" smtClean="0"/>
              <a:pPr algn="r">
                <a:defRPr/>
              </a:pPr>
              <a:t>9</a:t>
            </a:fld>
            <a:endParaRPr lang="en-US" sz="1200" dirty="0"/>
          </a:p>
        </p:txBody>
      </p:sp>
      <p:grpSp>
        <p:nvGrpSpPr>
          <p:cNvPr id="142" name="Group 4"/>
          <p:cNvGrpSpPr>
            <a:grpSpLocks/>
          </p:cNvGrpSpPr>
          <p:nvPr/>
        </p:nvGrpSpPr>
        <p:grpSpPr bwMode="auto">
          <a:xfrm>
            <a:off x="5723590" y="839279"/>
            <a:ext cx="3183873" cy="2160339"/>
            <a:chOff x="5472525" y="2760543"/>
            <a:chExt cx="3271425" cy="1753138"/>
          </a:xfrm>
        </p:grpSpPr>
        <p:pic>
          <p:nvPicPr>
            <p:cNvPr id="14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2525" y="2760543"/>
              <a:ext cx="3271425" cy="175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4" name="Oval 143"/>
            <p:cNvSpPr/>
            <p:nvPr/>
          </p:nvSpPr>
          <p:spPr>
            <a:xfrm>
              <a:off x="6029942" y="3835999"/>
              <a:ext cx="751875" cy="3143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45" name="Oval 144"/>
            <p:cNvSpPr/>
            <p:nvPr/>
          </p:nvSpPr>
          <p:spPr>
            <a:xfrm>
              <a:off x="7153373" y="3150075"/>
              <a:ext cx="380318" cy="31438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</p:grpSp>
      <p:sp>
        <p:nvSpPr>
          <p:cNvPr id="146" name="Oval 145"/>
          <p:cNvSpPr/>
          <p:nvPr/>
        </p:nvSpPr>
        <p:spPr bwMode="auto">
          <a:xfrm>
            <a:off x="8316660" y="2164531"/>
            <a:ext cx="370140" cy="3874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5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736600" y="12348"/>
            <a:ext cx="8229600" cy="49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r" defTabSz="914400">
              <a:lnSpc>
                <a:spcPts val="3038"/>
              </a:lnSpc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ea typeface="MS PGothic" pitchFamily="34" charset="-128"/>
              </a:rPr>
              <a:t>ARIEL </a:t>
            </a:r>
            <a:r>
              <a:rPr lang="en-US" altLang="en-US" sz="2000" dirty="0" err="1" smtClean="0">
                <a:solidFill>
                  <a:schemeClr val="bg1"/>
                </a:solidFill>
                <a:ea typeface="MS PGothic" pitchFamily="34" charset="-128"/>
              </a:rPr>
              <a:t>Cryomodules</a:t>
            </a:r>
            <a:r>
              <a:rPr lang="en-US" altLang="en-US" sz="2000" dirty="0" smtClean="0">
                <a:solidFill>
                  <a:schemeClr val="bg1"/>
                </a:solidFill>
                <a:ea typeface="MS PGothic" pitchFamily="34" charset="-128"/>
              </a:rPr>
              <a:t> – 1.5M$</a:t>
            </a:r>
            <a:endParaRPr lang="en-US" altLang="en-US" sz="2000" dirty="0">
              <a:solidFill>
                <a:schemeClr val="bg1"/>
              </a:solidFill>
              <a:ea typeface="MS PGothic" pitchFamily="34" charset="-128"/>
            </a:endParaRPr>
          </a:p>
        </p:txBody>
      </p:sp>
      <p:grpSp>
        <p:nvGrpSpPr>
          <p:cNvPr id="22" name="Group 56"/>
          <p:cNvGrpSpPr>
            <a:grpSpLocks/>
          </p:cNvGrpSpPr>
          <p:nvPr/>
        </p:nvGrpSpPr>
        <p:grpSpPr bwMode="auto">
          <a:xfrm>
            <a:off x="4516840" y="1112294"/>
            <a:ext cx="4537054" cy="3354206"/>
            <a:chOff x="5241956" y="1145263"/>
            <a:chExt cx="3938258" cy="2357756"/>
          </a:xfrm>
        </p:grpSpPr>
        <p:sp>
          <p:nvSpPr>
            <p:cNvPr id="24" name="Rectangle 23"/>
            <p:cNvSpPr/>
            <p:nvPr/>
          </p:nvSpPr>
          <p:spPr>
            <a:xfrm>
              <a:off x="5241956" y="1145263"/>
              <a:ext cx="3938258" cy="23577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 sz="800"/>
            </a:p>
          </p:txBody>
        </p:sp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72" t="8234" r="2029" b="11731"/>
            <a:stretch>
              <a:fillRect/>
            </a:stretch>
          </p:blipFill>
          <p:spPr bwMode="auto">
            <a:xfrm>
              <a:off x="5548935" y="1243592"/>
              <a:ext cx="3320734" cy="2173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6"/>
            <p:cNvSpPr txBox="1">
              <a:spLocks noChangeArrowheads="1"/>
            </p:cNvSpPr>
            <p:nvPr/>
          </p:nvSpPr>
          <p:spPr bwMode="auto">
            <a:xfrm>
              <a:off x="5807797" y="1321806"/>
              <a:ext cx="647323" cy="237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4K-2K Cryoinsert</a:t>
              </a:r>
            </a:p>
          </p:txBody>
        </p:sp>
        <p:sp>
          <p:nvSpPr>
            <p:cNvPr id="28" name="TextBox 10"/>
            <p:cNvSpPr txBox="1">
              <a:spLocks noChangeArrowheads="1"/>
            </p:cNvSpPr>
            <p:nvPr/>
          </p:nvSpPr>
          <p:spPr bwMode="auto">
            <a:xfrm>
              <a:off x="8424251" y="2076262"/>
              <a:ext cx="719751" cy="151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Strongback</a:t>
              </a:r>
            </a:p>
          </p:txBody>
        </p:sp>
        <p:sp>
          <p:nvSpPr>
            <p:cNvPr id="29" name="TextBox 24"/>
            <p:cNvSpPr txBox="1">
              <a:spLocks noChangeArrowheads="1"/>
            </p:cNvSpPr>
            <p:nvPr/>
          </p:nvSpPr>
          <p:spPr bwMode="auto">
            <a:xfrm>
              <a:off x="5246484" y="1700543"/>
              <a:ext cx="669956" cy="237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Heat exchanger</a:t>
              </a:r>
            </a:p>
          </p:txBody>
        </p:sp>
        <p:sp>
          <p:nvSpPr>
            <p:cNvPr id="30" name="TextBox 25"/>
            <p:cNvSpPr txBox="1">
              <a:spLocks noChangeArrowheads="1"/>
            </p:cNvSpPr>
            <p:nvPr/>
          </p:nvSpPr>
          <p:spPr bwMode="auto">
            <a:xfrm>
              <a:off x="7223155" y="1148282"/>
              <a:ext cx="647323" cy="237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4K phase separator</a:t>
              </a:r>
            </a:p>
          </p:txBody>
        </p:sp>
        <p:sp>
          <p:nvSpPr>
            <p:cNvPr id="31" name="TextBox 26"/>
            <p:cNvSpPr txBox="1">
              <a:spLocks noChangeArrowheads="1"/>
            </p:cNvSpPr>
            <p:nvPr/>
          </p:nvSpPr>
          <p:spPr bwMode="auto">
            <a:xfrm>
              <a:off x="8128504" y="1287102"/>
              <a:ext cx="719751" cy="151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Support Post</a:t>
              </a:r>
            </a:p>
          </p:txBody>
        </p:sp>
        <p:cxnSp>
          <p:nvCxnSpPr>
            <p:cNvPr id="32" name="Straight Arrow Connector 31"/>
            <p:cNvCxnSpPr>
              <a:stCxn id="30" idx="2"/>
            </p:cNvCxnSpPr>
            <p:nvPr/>
          </p:nvCxnSpPr>
          <p:spPr>
            <a:xfrm flipH="1">
              <a:off x="7148385" y="1386260"/>
              <a:ext cx="398431" cy="7495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7921432" y="1498383"/>
              <a:ext cx="425414" cy="9416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8126202" y="2231787"/>
              <a:ext cx="411129" cy="1810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6368987" y="1583494"/>
              <a:ext cx="398429" cy="1412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41"/>
            <p:cNvSpPr txBox="1">
              <a:spLocks noChangeArrowheads="1"/>
            </p:cNvSpPr>
            <p:nvPr/>
          </p:nvSpPr>
          <p:spPr bwMode="auto">
            <a:xfrm>
              <a:off x="7452510" y="3147590"/>
              <a:ext cx="550754" cy="237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WPM bracket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5776898" y="1864179"/>
              <a:ext cx="980993" cy="2499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7835714" y="3019516"/>
              <a:ext cx="376206" cy="18470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50"/>
            <p:cNvSpPr txBox="1">
              <a:spLocks noChangeArrowheads="1"/>
            </p:cNvSpPr>
            <p:nvPr/>
          </p:nvSpPr>
          <p:spPr bwMode="auto">
            <a:xfrm>
              <a:off x="6138243" y="3281882"/>
              <a:ext cx="908365" cy="151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>
                  <a:latin typeface="Calibri" pitchFamily="34" charset="0"/>
                  <a:cs typeface="Arial" pitchFamily="34" charset="0"/>
                </a:rPr>
                <a:t>Power coupler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6559471" y="3010462"/>
              <a:ext cx="193659" cy="32595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177800" y="661954"/>
            <a:ext cx="4673600" cy="412420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accent2"/>
                </a:solidFill>
                <a:latin typeface="Calibri" pitchFamily="34" charset="0"/>
                <a:cs typeface="Arial" pitchFamily="34" charset="0"/>
              </a:rPr>
              <a:t>Houses</a:t>
            </a:r>
            <a:r>
              <a:rPr lang="en-US" altLang="en-US" sz="1800" b="1" dirty="0">
                <a:latin typeface="Calibri" pitchFamily="34" charset="0"/>
                <a:cs typeface="Arial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b="1" dirty="0">
              <a:solidFill>
                <a:schemeClr val="tx2"/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 smtClean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two </a:t>
            </a: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nine-cell 1.3GHz cavity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 smtClean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four </a:t>
            </a: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50kW power couplers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HOM coaxial dampers</a:t>
            </a:r>
          </a:p>
          <a:p>
            <a:pPr eaLnBrk="1" hangingPunct="1">
              <a:spcBef>
                <a:spcPct val="0"/>
              </a:spcBef>
            </a:pPr>
            <a:endParaRPr lang="en-US" altLang="en-US" sz="800" dirty="0">
              <a:solidFill>
                <a:schemeClr val="accent1"/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Features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latin typeface="Calibri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4K/2K heat exchanger with JT valve on board </a:t>
            </a:r>
            <a:r>
              <a:rPr lang="en-US" altLang="en-US" sz="2000" dirty="0" smtClean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– allows standard 4K cold box</a:t>
            </a:r>
            <a:endParaRPr lang="en-US" altLang="en-US" sz="2000" dirty="0">
              <a:solidFill>
                <a:schemeClr val="tx2"/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scissor tuner with warm motor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LN2 thermal shield – 4K thermal intercepts via syphon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Two layers of mu-metal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WPM alignment system</a:t>
            </a:r>
          </a:p>
        </p:txBody>
      </p:sp>
      <p:sp>
        <p:nvSpPr>
          <p:cNvPr id="4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449360"/>
            <a:ext cx="2133600" cy="305152"/>
          </a:xfrm>
        </p:spPr>
        <p:txBody>
          <a:bodyPr/>
          <a:lstStyle/>
          <a:p>
            <a:pPr algn="r">
              <a:defRPr/>
            </a:pPr>
            <a:fld id="{5365B995-CD88-4015-BF6E-CCF92A2BA549}" type="slidenum">
              <a:rPr lang="en-US" sz="1200" smtClean="0"/>
              <a:pPr algn="r">
                <a:defRPr/>
              </a:pPr>
              <a:t>10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1498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Cavity and processing Developments 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796" y="5296960"/>
            <a:ext cx="2133600" cy="305152"/>
          </a:xfrm>
        </p:spPr>
        <p:txBody>
          <a:bodyPr/>
          <a:lstStyle/>
          <a:p>
            <a:pPr algn="r">
              <a:defRPr/>
            </a:pPr>
            <a:fld id="{7E419940-DF97-4214-8C45-0DAF7D7736BB}" type="slidenum">
              <a:rPr lang="en-US" smtClean="0"/>
              <a:pPr algn="r">
                <a:defRPr/>
              </a:pPr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487" y="616857"/>
            <a:ext cx="475705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With the closure of PAVAC and AES both Canada and North America are severely diminished in terms of cavity production – </a:t>
            </a:r>
            <a:r>
              <a:rPr lang="en-CA" sz="2000" dirty="0" smtClean="0">
                <a:solidFill>
                  <a:srgbClr val="FF0000"/>
                </a:solidFill>
              </a:rPr>
              <a:t>implications for large global projects like ILC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EACB would be another opportunity to </a:t>
            </a:r>
            <a:r>
              <a:rPr lang="en-CA" sz="2000" dirty="0" smtClean="0">
                <a:solidFill>
                  <a:srgbClr val="FF0000"/>
                </a:solidFill>
              </a:rPr>
              <a:t>grow an indigenous supplier </a:t>
            </a:r>
            <a:r>
              <a:rPr lang="en-CA" sz="2000" dirty="0" smtClean="0"/>
              <a:t>of </a:t>
            </a:r>
            <a:r>
              <a:rPr lang="en-CA" sz="2000" dirty="0" smtClean="0">
                <a:solidFill>
                  <a:srgbClr val="FF0000"/>
                </a:solidFill>
              </a:rPr>
              <a:t>ILC type cavities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TRIUMF latest experience in forming, brazing and spinning for SSR cavities for RISP means that more steps can be done in TRIUMF machine shop as required</a:t>
            </a:r>
          </a:p>
          <a:p>
            <a:endParaRPr lang="en-CA" dirty="0" smtClean="0"/>
          </a:p>
          <a:p>
            <a:endParaRPr lang="en-CA" dirty="0"/>
          </a:p>
        </p:txBody>
      </p:sp>
      <p:grpSp>
        <p:nvGrpSpPr>
          <p:cNvPr id="14" name="Group 13"/>
          <p:cNvGrpSpPr/>
          <p:nvPr/>
        </p:nvGrpSpPr>
        <p:grpSpPr>
          <a:xfrm>
            <a:off x="5455917" y="2365793"/>
            <a:ext cx="1489587" cy="2931760"/>
            <a:chOff x="4267200" y="800100"/>
            <a:chExt cx="2286000" cy="3960371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3473536"/>
              <a:ext cx="2286000" cy="1286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89" r="22222"/>
            <a:stretch/>
          </p:blipFill>
          <p:spPr bwMode="auto">
            <a:xfrm>
              <a:off x="4267200" y="800100"/>
              <a:ext cx="2286000" cy="228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926894" y="3086101"/>
              <a:ext cx="1483413" cy="415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SSR1 Parts</a:t>
              </a:r>
              <a:endParaRPr lang="en-US" sz="1400" b="1" dirty="0"/>
            </a:p>
          </p:txBody>
        </p:sp>
        <p:pic>
          <p:nvPicPr>
            <p:cNvPr id="13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5" r="12831"/>
            <a:stretch/>
          </p:blipFill>
          <p:spPr bwMode="auto">
            <a:xfrm>
              <a:off x="5273040" y="2117504"/>
              <a:ext cx="1280160" cy="96859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452" y="2365794"/>
            <a:ext cx="1907856" cy="293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558" y="597453"/>
            <a:ext cx="2617788" cy="162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4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696913" y="29987"/>
            <a:ext cx="8229600" cy="504472"/>
          </a:xfrm>
        </p:spPr>
        <p:txBody>
          <a:bodyPr/>
          <a:lstStyle/>
          <a:p>
            <a:r>
              <a:rPr lang="en-CA" altLang="en-US" smtClean="0">
                <a:latin typeface="Myriad Pro SemiExt"/>
                <a:cs typeface="Myriad Pro SemiExt"/>
              </a:rPr>
              <a:t>E-Linac RF Drive System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925172" y="1349454"/>
            <a:ext cx="4927600" cy="432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41990" name="Text Box 244"/>
          <p:cNvSpPr txBox="1">
            <a:spLocks noChangeArrowheads="1"/>
          </p:cNvSpPr>
          <p:nvPr/>
        </p:nvSpPr>
        <p:spPr bwMode="auto">
          <a:xfrm>
            <a:off x="3202657" y="1173065"/>
            <a:ext cx="894953" cy="33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grpSp>
        <p:nvGrpSpPr>
          <p:cNvPr id="41994" name="Group 6"/>
          <p:cNvGrpSpPr>
            <a:grpSpLocks/>
          </p:cNvGrpSpPr>
          <p:nvPr/>
        </p:nvGrpSpPr>
        <p:grpSpPr bwMode="auto">
          <a:xfrm>
            <a:off x="1370349" y="1575482"/>
            <a:ext cx="1265864" cy="3171219"/>
            <a:chOff x="1992" y="2501"/>
            <a:chExt cx="2232" cy="5993"/>
          </a:xfrm>
        </p:grpSpPr>
        <p:sp>
          <p:nvSpPr>
            <p:cNvPr id="42154" name="Rectangle 185"/>
            <p:cNvSpPr>
              <a:spLocks noChangeArrowheads="1"/>
            </p:cNvSpPr>
            <p:nvPr/>
          </p:nvSpPr>
          <p:spPr bwMode="auto">
            <a:xfrm>
              <a:off x="2100" y="2592"/>
              <a:ext cx="1367" cy="1139"/>
            </a:xfrm>
            <a:prstGeom prst="rect">
              <a:avLst/>
            </a:prstGeom>
            <a:solidFill>
              <a:srgbClr val="333399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</p:txBody>
        </p:sp>
        <p:sp>
          <p:nvSpPr>
            <p:cNvPr id="42155" name="Freeform 186"/>
            <p:cNvSpPr>
              <a:spLocks/>
            </p:cNvSpPr>
            <p:nvPr/>
          </p:nvSpPr>
          <p:spPr bwMode="auto">
            <a:xfrm flipH="1">
              <a:off x="2631" y="2501"/>
              <a:ext cx="387" cy="2722"/>
            </a:xfrm>
            <a:custGeom>
              <a:avLst/>
              <a:gdLst>
                <a:gd name="T0" fmla="*/ 14 w 364"/>
                <a:gd name="T1" fmla="*/ 17553 h 1875"/>
                <a:gd name="T2" fmla="*/ 0 w 364"/>
                <a:gd name="T3" fmla="*/ 0 h 1875"/>
                <a:gd name="T4" fmla="*/ 525 w 364"/>
                <a:gd name="T5" fmla="*/ 0 h 1875"/>
                <a:gd name="T6" fmla="*/ 525 w 364"/>
                <a:gd name="T7" fmla="*/ 1553 h 18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875">
                  <a:moveTo>
                    <a:pt x="8" y="1875"/>
                  </a:moveTo>
                  <a:lnTo>
                    <a:pt x="0" y="0"/>
                  </a:lnTo>
                  <a:lnTo>
                    <a:pt x="364" y="0"/>
                  </a:lnTo>
                  <a:lnTo>
                    <a:pt x="364" y="16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2156" name="AutoShape 7"/>
            <p:cNvSpPr>
              <a:spLocks noChangeArrowheads="1"/>
            </p:cNvSpPr>
            <p:nvPr/>
          </p:nvSpPr>
          <p:spPr bwMode="auto">
            <a:xfrm>
              <a:off x="2715" y="7118"/>
              <a:ext cx="610" cy="47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grpSp>
          <p:nvGrpSpPr>
            <p:cNvPr id="42157" name="Group 188"/>
            <p:cNvGrpSpPr>
              <a:grpSpLocks/>
            </p:cNvGrpSpPr>
            <p:nvPr/>
          </p:nvGrpSpPr>
          <p:grpSpPr bwMode="auto">
            <a:xfrm>
              <a:off x="3016" y="5525"/>
              <a:ext cx="145" cy="395"/>
              <a:chOff x="4126" y="4514"/>
              <a:chExt cx="145" cy="395"/>
            </a:xfrm>
          </p:grpSpPr>
          <p:cxnSp>
            <p:nvCxnSpPr>
              <p:cNvPr id="42219" name="AutoShape 9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20" name="AutoShape 10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21" name="AutoShape 11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22" name="AutoShape 12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2158" name="AutoShape 13"/>
            <p:cNvSpPr>
              <a:spLocks noChangeArrowheads="1"/>
            </p:cNvSpPr>
            <p:nvPr/>
          </p:nvSpPr>
          <p:spPr bwMode="auto">
            <a:xfrm>
              <a:off x="2870" y="8248"/>
              <a:ext cx="300" cy="24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grpSp>
          <p:nvGrpSpPr>
            <p:cNvPr id="42159" name="Group 190"/>
            <p:cNvGrpSpPr>
              <a:grpSpLocks/>
            </p:cNvGrpSpPr>
            <p:nvPr/>
          </p:nvGrpSpPr>
          <p:grpSpPr bwMode="auto">
            <a:xfrm>
              <a:off x="2819" y="6068"/>
              <a:ext cx="408" cy="414"/>
              <a:chOff x="3920" y="5470"/>
              <a:chExt cx="408" cy="414"/>
            </a:xfrm>
          </p:grpSpPr>
          <p:sp>
            <p:nvSpPr>
              <p:cNvPr id="42217" name="Oval 248"/>
              <p:cNvSpPr>
                <a:spLocks noChangeArrowheads="1"/>
              </p:cNvSpPr>
              <p:nvPr/>
            </p:nvSpPr>
            <p:spPr bwMode="auto">
              <a:xfrm>
                <a:off x="3920" y="5470"/>
                <a:ext cx="408" cy="41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2218" name="AutoShape 16"/>
              <p:cNvSpPr>
                <a:spLocks noChangeArrowheads="1"/>
              </p:cNvSpPr>
              <p:nvPr/>
            </p:nvSpPr>
            <p:spPr bwMode="auto">
              <a:xfrm>
                <a:off x="4021" y="5575"/>
                <a:ext cx="212" cy="1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8 w 21600"/>
                  <a:gd name="T19" fmla="*/ 3176 h 21600"/>
                  <a:gd name="T20" fmla="*/ 18442 w 21600"/>
                  <a:gd name="T21" fmla="*/ 18424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200" y="10800"/>
                    </a:moveTo>
                    <a:cubicBezTo>
                      <a:pt x="16200" y="7817"/>
                      <a:pt x="13782" y="5400"/>
                      <a:pt x="10800" y="5400"/>
                    </a:cubicBezTo>
                    <a:cubicBezTo>
                      <a:pt x="7817" y="5400"/>
                      <a:pt x="5400" y="7817"/>
                      <a:pt x="5400" y="10800"/>
                    </a:cubicBez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599" y="4835"/>
                      <a:pt x="21600" y="10799"/>
                    </a:cubicBezTo>
                    <a:lnTo>
                      <a:pt x="21600" y="10800"/>
                    </a:lnTo>
                    <a:lnTo>
                      <a:pt x="24300" y="10800"/>
                    </a:lnTo>
                    <a:lnTo>
                      <a:pt x="18900" y="16200"/>
                    </a:lnTo>
                    <a:lnTo>
                      <a:pt x="13500" y="10800"/>
                    </a:lnTo>
                    <a:lnTo>
                      <a:pt x="1620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2160" name="Group 191"/>
            <p:cNvGrpSpPr>
              <a:grpSpLocks/>
            </p:cNvGrpSpPr>
            <p:nvPr/>
          </p:nvGrpSpPr>
          <p:grpSpPr bwMode="auto">
            <a:xfrm>
              <a:off x="3853" y="6195"/>
              <a:ext cx="371" cy="162"/>
              <a:chOff x="5100" y="8239"/>
              <a:chExt cx="371" cy="162"/>
            </a:xfrm>
          </p:grpSpPr>
          <p:sp>
            <p:nvSpPr>
              <p:cNvPr id="42215" name="Rectangle 246"/>
              <p:cNvSpPr>
                <a:spLocks noChangeArrowheads="1"/>
              </p:cNvSpPr>
              <p:nvPr/>
            </p:nvSpPr>
            <p:spPr bwMode="auto">
              <a:xfrm>
                <a:off x="5100" y="8240"/>
                <a:ext cx="371" cy="15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latin typeface="Calibri" pitchFamily="34" charset="0"/>
                  <a:cs typeface="Arial" pitchFamily="34" charset="0"/>
                </a:endParaRPr>
              </a:p>
            </p:txBody>
          </p:sp>
          <p:cxnSp>
            <p:nvCxnSpPr>
              <p:cNvPr id="42216" name="Line 19"/>
              <p:cNvCxnSpPr>
                <a:cxnSpLocks noChangeShapeType="1"/>
              </p:cNvCxnSpPr>
              <p:nvPr/>
            </p:nvCxnSpPr>
            <p:spPr bwMode="auto">
              <a:xfrm flipV="1">
                <a:off x="5192" y="8239"/>
                <a:ext cx="259" cy="16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1" name="Group 192"/>
            <p:cNvGrpSpPr>
              <a:grpSpLocks/>
            </p:cNvGrpSpPr>
            <p:nvPr/>
          </p:nvGrpSpPr>
          <p:grpSpPr bwMode="auto">
            <a:xfrm flipH="1">
              <a:off x="2879" y="7734"/>
              <a:ext cx="145" cy="395"/>
              <a:chOff x="4126" y="4514"/>
              <a:chExt cx="145" cy="395"/>
            </a:xfrm>
          </p:grpSpPr>
          <p:cxnSp>
            <p:nvCxnSpPr>
              <p:cNvPr id="42211" name="AutoShape 21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12" name="AutoShape 22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13" name="AutoShape 23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14" name="AutoShape 24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2" name="Group 193"/>
            <p:cNvGrpSpPr>
              <a:grpSpLocks/>
            </p:cNvGrpSpPr>
            <p:nvPr/>
          </p:nvGrpSpPr>
          <p:grpSpPr bwMode="auto">
            <a:xfrm flipH="1">
              <a:off x="2874" y="6596"/>
              <a:ext cx="145" cy="395"/>
              <a:chOff x="4126" y="4514"/>
              <a:chExt cx="145" cy="395"/>
            </a:xfrm>
          </p:grpSpPr>
          <p:cxnSp>
            <p:nvCxnSpPr>
              <p:cNvPr id="42207" name="AutoShape 26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8" name="AutoShape 27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9" name="AutoShape 28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10" name="AutoShape 29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3" name="Group 194"/>
            <p:cNvGrpSpPr>
              <a:grpSpLocks/>
            </p:cNvGrpSpPr>
            <p:nvPr/>
          </p:nvGrpSpPr>
          <p:grpSpPr bwMode="auto">
            <a:xfrm rot="5400000" flipV="1">
              <a:off x="3493" y="6159"/>
              <a:ext cx="145" cy="395"/>
              <a:chOff x="4126" y="4514"/>
              <a:chExt cx="145" cy="395"/>
            </a:xfrm>
          </p:grpSpPr>
          <p:cxnSp>
            <p:nvCxnSpPr>
              <p:cNvPr id="42203" name="AutoShape 31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4" name="AutoShape 32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5" name="AutoShape 33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6" name="AutoShape 34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4" name="Group 195"/>
            <p:cNvGrpSpPr>
              <a:grpSpLocks/>
            </p:cNvGrpSpPr>
            <p:nvPr/>
          </p:nvGrpSpPr>
          <p:grpSpPr bwMode="auto">
            <a:xfrm flipH="1">
              <a:off x="2498" y="5524"/>
              <a:ext cx="145" cy="395"/>
              <a:chOff x="4126" y="4514"/>
              <a:chExt cx="145" cy="395"/>
            </a:xfrm>
          </p:grpSpPr>
          <p:cxnSp>
            <p:nvCxnSpPr>
              <p:cNvPr id="42199" name="AutoShape 36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0" name="AutoShape 37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1" name="AutoShape 38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202" name="AutoShape 39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5" name="Group 196"/>
            <p:cNvGrpSpPr>
              <a:grpSpLocks/>
            </p:cNvGrpSpPr>
            <p:nvPr/>
          </p:nvGrpSpPr>
          <p:grpSpPr bwMode="auto">
            <a:xfrm>
              <a:off x="3010" y="3997"/>
              <a:ext cx="145" cy="395"/>
              <a:chOff x="4126" y="4514"/>
              <a:chExt cx="145" cy="395"/>
            </a:xfrm>
          </p:grpSpPr>
          <p:cxnSp>
            <p:nvCxnSpPr>
              <p:cNvPr id="42195" name="AutoShape 41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6" name="AutoShape 42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7" name="AutoShape 43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8" name="AutoShape 44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66" name="Group 197"/>
            <p:cNvGrpSpPr>
              <a:grpSpLocks/>
            </p:cNvGrpSpPr>
            <p:nvPr/>
          </p:nvGrpSpPr>
          <p:grpSpPr bwMode="auto">
            <a:xfrm flipH="1">
              <a:off x="2494" y="4002"/>
              <a:ext cx="145" cy="395"/>
              <a:chOff x="4126" y="4514"/>
              <a:chExt cx="145" cy="395"/>
            </a:xfrm>
          </p:grpSpPr>
          <p:cxnSp>
            <p:nvCxnSpPr>
              <p:cNvPr id="42191" name="AutoShape 46"/>
              <p:cNvCxnSpPr>
                <a:cxnSpLocks noChangeShapeType="1"/>
              </p:cNvCxnSpPr>
              <p:nvPr/>
            </p:nvCxnSpPr>
            <p:spPr bwMode="auto">
              <a:xfrm flipH="1">
                <a:off x="4128" y="4614"/>
                <a:ext cx="2" cy="19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2" name="AutoShape 47"/>
              <p:cNvCxnSpPr>
                <a:cxnSpLocks noChangeShapeType="1"/>
              </p:cNvCxnSpPr>
              <p:nvPr/>
            </p:nvCxnSpPr>
            <p:spPr bwMode="auto">
              <a:xfrm flipH="1">
                <a:off x="4131" y="4609"/>
                <a:ext cx="140" cy="19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3" name="AutoShape 48"/>
              <p:cNvCxnSpPr>
                <a:cxnSpLocks noChangeShapeType="1"/>
              </p:cNvCxnSpPr>
              <p:nvPr/>
            </p:nvCxnSpPr>
            <p:spPr bwMode="auto">
              <a:xfrm>
                <a:off x="4126" y="4620"/>
                <a:ext cx="139" cy="18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194" name="AutoShape 49"/>
              <p:cNvCxnSpPr>
                <a:cxnSpLocks noChangeShapeType="1"/>
              </p:cNvCxnSpPr>
              <p:nvPr/>
            </p:nvCxnSpPr>
            <p:spPr bwMode="auto">
              <a:xfrm>
                <a:off x="4266" y="4514"/>
                <a:ext cx="5" cy="39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2167" name="Freeform 198"/>
            <p:cNvSpPr>
              <a:spLocks/>
            </p:cNvSpPr>
            <p:nvPr/>
          </p:nvSpPr>
          <p:spPr bwMode="auto">
            <a:xfrm flipH="1">
              <a:off x="2280" y="5429"/>
              <a:ext cx="359" cy="630"/>
            </a:xfrm>
            <a:custGeom>
              <a:avLst/>
              <a:gdLst>
                <a:gd name="T0" fmla="*/ 0 w 516"/>
                <a:gd name="T1" fmla="*/ 0 h 534"/>
                <a:gd name="T2" fmla="*/ 0 w 516"/>
                <a:gd name="T3" fmla="*/ 1441 h 534"/>
                <a:gd name="T4" fmla="*/ 58 w 516"/>
                <a:gd name="T5" fmla="*/ 1441 h 5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16" h="534">
                  <a:moveTo>
                    <a:pt x="0" y="0"/>
                  </a:moveTo>
                  <a:lnTo>
                    <a:pt x="0" y="534"/>
                  </a:lnTo>
                  <a:lnTo>
                    <a:pt x="516" y="53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cxnSp>
          <p:nvCxnSpPr>
            <p:cNvPr id="42168" name="Line 51"/>
            <p:cNvCxnSpPr>
              <a:cxnSpLocks noChangeShapeType="1"/>
            </p:cNvCxnSpPr>
            <p:nvPr/>
          </p:nvCxnSpPr>
          <p:spPr bwMode="auto">
            <a:xfrm flipV="1">
              <a:off x="3019" y="5289"/>
              <a:ext cx="1" cy="7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69" name="Line 52"/>
            <p:cNvCxnSpPr>
              <a:cxnSpLocks noChangeShapeType="1"/>
            </p:cNvCxnSpPr>
            <p:nvPr/>
          </p:nvCxnSpPr>
          <p:spPr bwMode="auto">
            <a:xfrm>
              <a:off x="3219" y="6284"/>
              <a:ext cx="63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70" name="AutoShape 53"/>
            <p:cNvCxnSpPr>
              <a:cxnSpLocks noChangeShapeType="1"/>
            </p:cNvCxnSpPr>
            <p:nvPr/>
          </p:nvCxnSpPr>
          <p:spPr bwMode="auto">
            <a:xfrm flipV="1">
              <a:off x="3020" y="7595"/>
              <a:ext cx="1" cy="65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71" name="AutoShape 54"/>
            <p:cNvCxnSpPr>
              <a:cxnSpLocks noChangeShapeType="1"/>
            </p:cNvCxnSpPr>
            <p:nvPr/>
          </p:nvCxnSpPr>
          <p:spPr bwMode="auto">
            <a:xfrm flipV="1">
              <a:off x="3020" y="6482"/>
              <a:ext cx="3" cy="63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72" name="Line 55"/>
            <p:cNvCxnSpPr>
              <a:cxnSpLocks noChangeShapeType="1"/>
            </p:cNvCxnSpPr>
            <p:nvPr/>
          </p:nvCxnSpPr>
          <p:spPr bwMode="auto">
            <a:xfrm>
              <a:off x="3021" y="4726"/>
              <a:ext cx="47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173" name="Group 204"/>
            <p:cNvGrpSpPr>
              <a:grpSpLocks/>
            </p:cNvGrpSpPr>
            <p:nvPr/>
          </p:nvGrpSpPr>
          <p:grpSpPr bwMode="auto">
            <a:xfrm>
              <a:off x="3277" y="4515"/>
              <a:ext cx="487" cy="432"/>
              <a:chOff x="5186" y="3857"/>
              <a:chExt cx="487" cy="432"/>
            </a:xfrm>
          </p:grpSpPr>
          <p:sp>
            <p:nvSpPr>
              <p:cNvPr id="42187" name="Oval 218"/>
              <p:cNvSpPr>
                <a:spLocks noChangeArrowheads="1"/>
              </p:cNvSpPr>
              <p:nvPr/>
            </p:nvSpPr>
            <p:spPr bwMode="auto">
              <a:xfrm>
                <a:off x="5266" y="3924"/>
                <a:ext cx="307" cy="301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500">
                    <a:latin typeface="Calibri" pitchFamily="34" charset="0"/>
                    <a:ea typeface="Times New Roman" pitchFamily="18" charset="0"/>
                    <a:cs typeface="Calibri" pitchFamily="34" charset="0"/>
                  </a:rPr>
                  <a:t> </a:t>
                </a:r>
                <a:endParaRPr lang="en-CA" altLang="en-US" sz="1200">
                  <a:latin typeface="Times New Roman" pitchFamily="18" charset="0"/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42188" name="Freeform 219"/>
              <p:cNvSpPr>
                <a:spLocks/>
              </p:cNvSpPr>
              <p:nvPr/>
            </p:nvSpPr>
            <p:spPr bwMode="auto">
              <a:xfrm>
                <a:off x="5322" y="4180"/>
                <a:ext cx="204" cy="109"/>
              </a:xfrm>
              <a:custGeom>
                <a:avLst/>
                <a:gdLst>
                  <a:gd name="T0" fmla="*/ 0 w 204"/>
                  <a:gd name="T1" fmla="*/ 11 h 109"/>
                  <a:gd name="T2" fmla="*/ 0 w 204"/>
                  <a:gd name="T3" fmla="*/ 109 h 109"/>
                  <a:gd name="T4" fmla="*/ 203 w 204"/>
                  <a:gd name="T5" fmla="*/ 108 h 109"/>
                  <a:gd name="T6" fmla="*/ 204 w 204"/>
                  <a:gd name="T7" fmla="*/ 0 h 10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4" h="109">
                    <a:moveTo>
                      <a:pt x="0" y="11"/>
                    </a:moveTo>
                    <a:cubicBezTo>
                      <a:pt x="0" y="44"/>
                      <a:pt x="0" y="76"/>
                      <a:pt x="0" y="109"/>
                    </a:cubicBezTo>
                    <a:lnTo>
                      <a:pt x="203" y="108"/>
                    </a:lnTo>
                    <a:lnTo>
                      <a:pt x="20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2189" name="Text Box 59"/>
              <p:cNvSpPr txBox="1">
                <a:spLocks noChangeArrowheads="1"/>
              </p:cNvSpPr>
              <p:nvPr/>
            </p:nvSpPr>
            <p:spPr bwMode="auto">
              <a:xfrm>
                <a:off x="5186" y="3864"/>
                <a:ext cx="487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100" b="1">
                    <a:latin typeface="Calibri" pitchFamily="34" charset="0"/>
                    <a:ea typeface="Times New Roman" pitchFamily="18" charset="0"/>
                    <a:cs typeface="Calibri" pitchFamily="34" charset="0"/>
                  </a:rPr>
                  <a:t>M</a:t>
                </a:r>
                <a:endParaRPr lang="en-CA" altLang="en-US" sz="1200">
                  <a:latin typeface="Times New Roman" pitchFamily="18" charset="0"/>
                  <a:ea typeface="Times New Roman" pitchFamily="18" charset="0"/>
                  <a:cs typeface="Calibri" pitchFamily="34" charset="0"/>
                </a:endParaRPr>
              </a:p>
            </p:txBody>
          </p:sp>
          <p:sp>
            <p:nvSpPr>
              <p:cNvPr id="42190" name="Freeform 221"/>
              <p:cNvSpPr>
                <a:spLocks/>
              </p:cNvSpPr>
              <p:nvPr/>
            </p:nvSpPr>
            <p:spPr bwMode="auto">
              <a:xfrm flipV="1">
                <a:off x="5322" y="3857"/>
                <a:ext cx="204" cy="95"/>
              </a:xfrm>
              <a:custGeom>
                <a:avLst/>
                <a:gdLst>
                  <a:gd name="T0" fmla="*/ 0 w 204"/>
                  <a:gd name="T1" fmla="*/ 5 h 109"/>
                  <a:gd name="T2" fmla="*/ 0 w 204"/>
                  <a:gd name="T3" fmla="*/ 48 h 109"/>
                  <a:gd name="T4" fmla="*/ 203 w 204"/>
                  <a:gd name="T5" fmla="*/ 47 h 109"/>
                  <a:gd name="T6" fmla="*/ 204 w 204"/>
                  <a:gd name="T7" fmla="*/ 0 h 10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4" h="109">
                    <a:moveTo>
                      <a:pt x="0" y="11"/>
                    </a:moveTo>
                    <a:cubicBezTo>
                      <a:pt x="0" y="44"/>
                      <a:pt x="0" y="76"/>
                      <a:pt x="0" y="109"/>
                    </a:cubicBezTo>
                    <a:lnTo>
                      <a:pt x="203" y="108"/>
                    </a:lnTo>
                    <a:lnTo>
                      <a:pt x="20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cxnSp>
          <p:nvCxnSpPr>
            <p:cNvPr id="42174" name="Line 61"/>
            <p:cNvCxnSpPr>
              <a:cxnSpLocks noChangeShapeType="1"/>
            </p:cNvCxnSpPr>
            <p:nvPr/>
          </p:nvCxnSpPr>
          <p:spPr bwMode="auto">
            <a:xfrm flipV="1">
              <a:off x="2638" y="3371"/>
              <a:ext cx="1" cy="17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175" name="Group 206"/>
            <p:cNvGrpSpPr>
              <a:grpSpLocks/>
            </p:cNvGrpSpPr>
            <p:nvPr/>
          </p:nvGrpSpPr>
          <p:grpSpPr bwMode="auto">
            <a:xfrm flipH="1">
              <a:off x="1992" y="5975"/>
              <a:ext cx="371" cy="162"/>
              <a:chOff x="5100" y="8239"/>
              <a:chExt cx="371" cy="162"/>
            </a:xfrm>
          </p:grpSpPr>
          <p:sp>
            <p:nvSpPr>
              <p:cNvPr id="42185" name="Rectangle 216"/>
              <p:cNvSpPr>
                <a:spLocks noChangeArrowheads="1"/>
              </p:cNvSpPr>
              <p:nvPr/>
            </p:nvSpPr>
            <p:spPr bwMode="auto">
              <a:xfrm>
                <a:off x="5100" y="8240"/>
                <a:ext cx="371" cy="15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latin typeface="Calibri" pitchFamily="34" charset="0"/>
                  <a:cs typeface="Arial" pitchFamily="34" charset="0"/>
                </a:endParaRPr>
              </a:p>
            </p:txBody>
          </p:sp>
          <p:cxnSp>
            <p:nvCxnSpPr>
              <p:cNvPr id="42186" name="Line 64"/>
              <p:cNvCxnSpPr>
                <a:cxnSpLocks noChangeShapeType="1"/>
              </p:cNvCxnSpPr>
              <p:nvPr/>
            </p:nvCxnSpPr>
            <p:spPr bwMode="auto">
              <a:xfrm flipV="1">
                <a:off x="5192" y="8239"/>
                <a:ext cx="259" cy="16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76" name="Group 207"/>
            <p:cNvGrpSpPr>
              <a:grpSpLocks/>
            </p:cNvGrpSpPr>
            <p:nvPr/>
          </p:nvGrpSpPr>
          <p:grpSpPr bwMode="auto">
            <a:xfrm>
              <a:off x="2888" y="4475"/>
              <a:ext cx="303" cy="397"/>
              <a:chOff x="3901" y="5012"/>
              <a:chExt cx="247" cy="327"/>
            </a:xfrm>
          </p:grpSpPr>
          <p:sp>
            <p:nvSpPr>
              <p:cNvPr id="42183" name="Oval 214"/>
              <p:cNvSpPr>
                <a:spLocks noChangeArrowheads="1"/>
              </p:cNvSpPr>
              <p:nvPr/>
            </p:nvSpPr>
            <p:spPr bwMode="auto">
              <a:xfrm>
                <a:off x="3915" y="5115"/>
                <a:ext cx="172" cy="172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latin typeface="Calibri" pitchFamily="34" charset="0"/>
                  <a:cs typeface="Arial" pitchFamily="34" charset="0"/>
                </a:endParaRPr>
              </a:p>
            </p:txBody>
          </p:sp>
          <p:cxnSp>
            <p:nvCxnSpPr>
              <p:cNvPr id="42184" name="Line 67"/>
              <p:cNvCxnSpPr>
                <a:cxnSpLocks noChangeShapeType="1"/>
              </p:cNvCxnSpPr>
              <p:nvPr/>
            </p:nvCxnSpPr>
            <p:spPr bwMode="auto">
              <a:xfrm flipV="1">
                <a:off x="3901" y="5012"/>
                <a:ext cx="247" cy="32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2177" name="Group 208"/>
            <p:cNvGrpSpPr>
              <a:grpSpLocks/>
            </p:cNvGrpSpPr>
            <p:nvPr/>
          </p:nvGrpSpPr>
          <p:grpSpPr bwMode="auto">
            <a:xfrm>
              <a:off x="2524" y="5145"/>
              <a:ext cx="625" cy="274"/>
              <a:chOff x="3037" y="4944"/>
              <a:chExt cx="625" cy="274"/>
            </a:xfrm>
          </p:grpSpPr>
          <p:sp>
            <p:nvSpPr>
              <p:cNvPr id="42181" name="Rectangle 212"/>
              <p:cNvSpPr>
                <a:spLocks noChangeArrowheads="1"/>
              </p:cNvSpPr>
              <p:nvPr/>
            </p:nvSpPr>
            <p:spPr bwMode="auto">
              <a:xfrm>
                <a:off x="3037" y="4944"/>
                <a:ext cx="625" cy="27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4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Myriad Pro"/>
                    <a:ea typeface="Myriad Pro"/>
                    <a:cs typeface="Myriad Pro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2182" name="Freeform 213"/>
              <p:cNvSpPr>
                <a:spLocks/>
              </p:cNvSpPr>
              <p:nvPr/>
            </p:nvSpPr>
            <p:spPr bwMode="auto">
              <a:xfrm>
                <a:off x="3116" y="4993"/>
                <a:ext cx="466" cy="183"/>
              </a:xfrm>
              <a:custGeom>
                <a:avLst/>
                <a:gdLst>
                  <a:gd name="T0" fmla="*/ 0 w 466"/>
                  <a:gd name="T1" fmla="*/ 49 h 238"/>
                  <a:gd name="T2" fmla="*/ 0 w 466"/>
                  <a:gd name="T3" fmla="*/ 0 h 238"/>
                  <a:gd name="T4" fmla="*/ 464 w 466"/>
                  <a:gd name="T5" fmla="*/ 48 h 238"/>
                  <a:gd name="T6" fmla="*/ 466 w 466"/>
                  <a:gd name="T7" fmla="*/ 0 h 238"/>
                  <a:gd name="T8" fmla="*/ 0 w 466"/>
                  <a:gd name="T9" fmla="*/ 49 h 2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6" h="238">
                    <a:moveTo>
                      <a:pt x="0" y="238"/>
                    </a:moveTo>
                    <a:lnTo>
                      <a:pt x="0" y="0"/>
                    </a:lnTo>
                    <a:lnTo>
                      <a:pt x="464" y="233"/>
                    </a:lnTo>
                    <a:lnTo>
                      <a:pt x="466" y="0"/>
                    </a:lnTo>
                    <a:lnTo>
                      <a:pt x="0" y="23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2178" name="AutoShape 74"/>
            <p:cNvSpPr>
              <a:spLocks noChangeArrowheads="1"/>
            </p:cNvSpPr>
            <p:nvPr/>
          </p:nvSpPr>
          <p:spPr bwMode="auto">
            <a:xfrm>
              <a:off x="2516" y="2667"/>
              <a:ext cx="237" cy="336"/>
            </a:xfrm>
            <a:prstGeom prst="downArrow">
              <a:avLst>
                <a:gd name="adj1" fmla="val 50000"/>
                <a:gd name="adj2" fmla="val 35443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179" name="AutoShape 75"/>
            <p:cNvSpPr>
              <a:spLocks noChangeArrowheads="1"/>
            </p:cNvSpPr>
            <p:nvPr/>
          </p:nvSpPr>
          <p:spPr bwMode="auto">
            <a:xfrm flipV="1">
              <a:off x="2519" y="3322"/>
              <a:ext cx="237" cy="336"/>
            </a:xfrm>
            <a:prstGeom prst="downArrow">
              <a:avLst>
                <a:gd name="adj1" fmla="val 50000"/>
                <a:gd name="adj2" fmla="val 35443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180" name="AutoShape 76"/>
            <p:cNvSpPr>
              <a:spLocks noChangeArrowheads="1"/>
            </p:cNvSpPr>
            <p:nvPr/>
          </p:nvSpPr>
          <p:spPr bwMode="auto">
            <a:xfrm>
              <a:off x="2267" y="3020"/>
              <a:ext cx="1080" cy="284"/>
            </a:xfrm>
            <a:prstGeom prst="roundRect">
              <a:avLst>
                <a:gd name="adj" fmla="val 16667"/>
              </a:avLst>
            </a:prstGeom>
            <a:solidFill>
              <a:srgbClr val="99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t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000" b="1">
                  <a:latin typeface="Arial" pitchFamily="34" charset="0"/>
                  <a:cs typeface="Times New Roman" pitchFamily="18" charset="0"/>
                </a:rPr>
                <a:t>CAV </a:t>
              </a:r>
              <a:endParaRPr lang="en-CA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995" name="Freeform 10"/>
          <p:cNvSpPr>
            <a:spLocks/>
          </p:cNvSpPr>
          <p:nvPr/>
        </p:nvSpPr>
        <p:spPr bwMode="auto">
          <a:xfrm>
            <a:off x="3184641" y="1586594"/>
            <a:ext cx="216082" cy="1427657"/>
          </a:xfrm>
          <a:custGeom>
            <a:avLst/>
            <a:gdLst>
              <a:gd name="T0" fmla="*/ 3533979 w 364"/>
              <a:gd name="T1" fmla="*/ 2147483647 h 1875"/>
              <a:gd name="T2" fmla="*/ 0 w 364"/>
              <a:gd name="T3" fmla="*/ 0 h 1875"/>
              <a:gd name="T4" fmla="*/ 193494827 w 364"/>
              <a:gd name="T5" fmla="*/ 0 h 1875"/>
              <a:gd name="T6" fmla="*/ 193494827 w 364"/>
              <a:gd name="T7" fmla="*/ 594441469 h 18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4" h="1875">
                <a:moveTo>
                  <a:pt x="8" y="1875"/>
                </a:moveTo>
                <a:lnTo>
                  <a:pt x="0" y="0"/>
                </a:lnTo>
                <a:lnTo>
                  <a:pt x="364" y="0"/>
                </a:lnTo>
                <a:lnTo>
                  <a:pt x="364" y="166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1996" name="AutoShape 81"/>
          <p:cNvSpPr>
            <a:spLocks noChangeArrowheads="1"/>
          </p:cNvSpPr>
          <p:nvPr/>
        </p:nvSpPr>
        <p:spPr bwMode="auto">
          <a:xfrm>
            <a:off x="3333801" y="1671258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1997" name="AutoShape 82"/>
          <p:cNvSpPr>
            <a:spLocks noChangeArrowheads="1"/>
          </p:cNvSpPr>
          <p:nvPr/>
        </p:nvSpPr>
        <p:spPr bwMode="auto">
          <a:xfrm>
            <a:off x="2990112" y="1856991"/>
            <a:ext cx="612515" cy="15028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t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b="1">
                <a:latin typeface="Arial" pitchFamily="34" charset="0"/>
                <a:cs typeface="Times New Roman" pitchFamily="18" charset="0"/>
              </a:rPr>
              <a:t>CAV 1</a:t>
            </a:r>
            <a:endParaRPr lang="en-CA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8" name="Freeform 13"/>
          <p:cNvSpPr>
            <a:spLocks/>
          </p:cNvSpPr>
          <p:nvPr/>
        </p:nvSpPr>
        <p:spPr bwMode="auto">
          <a:xfrm flipH="1">
            <a:off x="4617247" y="1582889"/>
            <a:ext cx="219485" cy="1440357"/>
          </a:xfrm>
          <a:custGeom>
            <a:avLst/>
            <a:gdLst>
              <a:gd name="T0" fmla="*/ 5469176 w 364"/>
              <a:gd name="T1" fmla="*/ 2147483647 h 1875"/>
              <a:gd name="T2" fmla="*/ 0 w 364"/>
              <a:gd name="T3" fmla="*/ 0 h 1875"/>
              <a:gd name="T4" fmla="*/ 211942910 w 364"/>
              <a:gd name="T5" fmla="*/ 0 h 1875"/>
              <a:gd name="T6" fmla="*/ 211942910 w 364"/>
              <a:gd name="T7" fmla="*/ 626309030 h 18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4" h="1875">
                <a:moveTo>
                  <a:pt x="8" y="1875"/>
                </a:moveTo>
                <a:lnTo>
                  <a:pt x="0" y="0"/>
                </a:lnTo>
                <a:lnTo>
                  <a:pt x="364" y="0"/>
                </a:lnTo>
                <a:lnTo>
                  <a:pt x="364" y="166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1999" name="Group 14"/>
          <p:cNvGrpSpPr>
            <a:grpSpLocks/>
          </p:cNvGrpSpPr>
          <p:nvPr/>
        </p:nvGrpSpPr>
        <p:grpSpPr bwMode="auto">
          <a:xfrm flipH="1">
            <a:off x="4539547" y="2377149"/>
            <a:ext cx="82236" cy="209016"/>
            <a:chOff x="4126" y="4514"/>
            <a:chExt cx="145" cy="395"/>
          </a:xfrm>
        </p:grpSpPr>
        <p:cxnSp>
          <p:nvCxnSpPr>
            <p:cNvPr id="42150" name="AutoShape 85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51" name="AutoShape 86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52" name="AutoShape 87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53" name="AutoShape 88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00" name="Group 15"/>
          <p:cNvGrpSpPr>
            <a:grpSpLocks/>
          </p:cNvGrpSpPr>
          <p:nvPr/>
        </p:nvGrpSpPr>
        <p:grpSpPr bwMode="auto">
          <a:xfrm>
            <a:off x="4832193" y="2374503"/>
            <a:ext cx="82236" cy="209016"/>
            <a:chOff x="4126" y="4514"/>
            <a:chExt cx="145" cy="395"/>
          </a:xfrm>
        </p:grpSpPr>
        <p:cxnSp>
          <p:nvCxnSpPr>
            <p:cNvPr id="42146" name="AutoShape 90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7" name="AutoShape 91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8" name="AutoShape 92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9" name="AutoShape 93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2001" name="Line 94"/>
          <p:cNvCxnSpPr>
            <a:cxnSpLocks noChangeShapeType="1"/>
          </p:cNvCxnSpPr>
          <p:nvPr/>
        </p:nvCxnSpPr>
        <p:spPr bwMode="auto">
          <a:xfrm>
            <a:off x="4838431" y="2760257"/>
            <a:ext cx="269960" cy="52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2" name="Line 95"/>
          <p:cNvCxnSpPr>
            <a:cxnSpLocks noChangeShapeType="1"/>
          </p:cNvCxnSpPr>
          <p:nvPr/>
        </p:nvCxnSpPr>
        <p:spPr bwMode="auto">
          <a:xfrm>
            <a:off x="3418871" y="2779306"/>
            <a:ext cx="269960" cy="52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2003" name="Group 18"/>
          <p:cNvGrpSpPr>
            <a:grpSpLocks/>
          </p:cNvGrpSpPr>
          <p:nvPr/>
        </p:nvGrpSpPr>
        <p:grpSpPr bwMode="auto">
          <a:xfrm>
            <a:off x="3399021" y="2378736"/>
            <a:ext cx="82236" cy="209016"/>
            <a:chOff x="4126" y="4514"/>
            <a:chExt cx="145" cy="395"/>
          </a:xfrm>
        </p:grpSpPr>
        <p:cxnSp>
          <p:nvCxnSpPr>
            <p:cNvPr id="42142" name="AutoShape 97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3" name="AutoShape 98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4" name="AutoShape 99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5" name="AutoShape 100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04" name="Group 19"/>
          <p:cNvGrpSpPr>
            <a:grpSpLocks/>
          </p:cNvGrpSpPr>
          <p:nvPr/>
        </p:nvGrpSpPr>
        <p:grpSpPr bwMode="auto">
          <a:xfrm flipH="1">
            <a:off x="3105808" y="2382441"/>
            <a:ext cx="82236" cy="209016"/>
            <a:chOff x="4126" y="4514"/>
            <a:chExt cx="145" cy="395"/>
          </a:xfrm>
        </p:grpSpPr>
        <p:cxnSp>
          <p:nvCxnSpPr>
            <p:cNvPr id="42138" name="AutoShape 102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9" name="AutoShape 103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0" name="AutoShape 104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41" name="AutoShape 105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05" name="Group 20"/>
          <p:cNvGrpSpPr>
            <a:grpSpLocks/>
          </p:cNvGrpSpPr>
          <p:nvPr/>
        </p:nvGrpSpPr>
        <p:grpSpPr bwMode="auto">
          <a:xfrm flipH="1">
            <a:off x="3110345" y="3184109"/>
            <a:ext cx="82236" cy="209016"/>
            <a:chOff x="4126" y="4514"/>
            <a:chExt cx="145" cy="395"/>
          </a:xfrm>
        </p:grpSpPr>
        <p:cxnSp>
          <p:nvCxnSpPr>
            <p:cNvPr id="42134" name="AutoShape 110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5" name="AutoShape 111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6" name="AutoShape 112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7" name="AutoShape 113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06" name="Group 21"/>
          <p:cNvGrpSpPr>
            <a:grpSpLocks/>
          </p:cNvGrpSpPr>
          <p:nvPr/>
        </p:nvGrpSpPr>
        <p:grpSpPr bwMode="auto">
          <a:xfrm>
            <a:off x="3406394" y="3186754"/>
            <a:ext cx="82236" cy="209016"/>
            <a:chOff x="4126" y="4514"/>
            <a:chExt cx="145" cy="395"/>
          </a:xfrm>
        </p:grpSpPr>
        <p:cxnSp>
          <p:nvCxnSpPr>
            <p:cNvPr id="42130" name="AutoShape 115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1" name="AutoShape 116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2" name="AutoShape 117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33" name="AutoShape 118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007" name="Freeform 22"/>
          <p:cNvSpPr>
            <a:spLocks/>
          </p:cNvSpPr>
          <p:nvPr/>
        </p:nvSpPr>
        <p:spPr bwMode="auto">
          <a:xfrm>
            <a:off x="3407529" y="3128548"/>
            <a:ext cx="207007" cy="332309"/>
          </a:xfrm>
          <a:custGeom>
            <a:avLst/>
            <a:gdLst>
              <a:gd name="T0" fmla="*/ 0 w 449"/>
              <a:gd name="T1" fmla="*/ 0 h 622"/>
              <a:gd name="T2" fmla="*/ 0 w 449"/>
              <a:gd name="T3" fmla="*/ 265532984 h 622"/>
              <a:gd name="T4" fmla="*/ 52227322 w 449"/>
              <a:gd name="T5" fmla="*/ 265532984 h 6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9" h="622">
                <a:moveTo>
                  <a:pt x="0" y="0"/>
                </a:moveTo>
                <a:lnTo>
                  <a:pt x="0" y="622"/>
                </a:lnTo>
                <a:lnTo>
                  <a:pt x="449" y="622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2008" name="Freeform 23"/>
          <p:cNvSpPr>
            <a:spLocks/>
          </p:cNvSpPr>
          <p:nvPr/>
        </p:nvSpPr>
        <p:spPr bwMode="auto">
          <a:xfrm>
            <a:off x="3192015" y="3124844"/>
            <a:ext cx="732749" cy="682079"/>
          </a:xfrm>
          <a:custGeom>
            <a:avLst/>
            <a:gdLst>
              <a:gd name="T0" fmla="*/ 2147483647 w 698"/>
              <a:gd name="T1" fmla="*/ 441049925 h 1332"/>
              <a:gd name="T2" fmla="*/ 2147483647 w 698"/>
              <a:gd name="T3" fmla="*/ 369681194 h 1332"/>
              <a:gd name="T4" fmla="*/ 0 w 698"/>
              <a:gd name="T5" fmla="*/ 369681194 h 1332"/>
              <a:gd name="T6" fmla="*/ 0 w 698"/>
              <a:gd name="T7" fmla="*/ 0 h 13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8" h="1332">
                <a:moveTo>
                  <a:pt x="698" y="1332"/>
                </a:moveTo>
                <a:lnTo>
                  <a:pt x="698" y="1117"/>
                </a:lnTo>
                <a:lnTo>
                  <a:pt x="0" y="1117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2009" name="Group 24"/>
          <p:cNvGrpSpPr>
            <a:grpSpLocks/>
          </p:cNvGrpSpPr>
          <p:nvPr/>
        </p:nvGrpSpPr>
        <p:grpSpPr bwMode="auto">
          <a:xfrm>
            <a:off x="4444835" y="3749775"/>
            <a:ext cx="276199" cy="228594"/>
            <a:chOff x="5186" y="3857"/>
            <a:chExt cx="487" cy="432"/>
          </a:xfrm>
        </p:grpSpPr>
        <p:sp>
          <p:nvSpPr>
            <p:cNvPr id="42126" name="Oval 157"/>
            <p:cNvSpPr>
              <a:spLocks noChangeArrowheads="1"/>
            </p:cNvSpPr>
            <p:nvPr/>
          </p:nvSpPr>
          <p:spPr bwMode="auto">
            <a:xfrm>
              <a:off x="5266" y="3924"/>
              <a:ext cx="307" cy="30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50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 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127" name="Freeform 158"/>
            <p:cNvSpPr>
              <a:spLocks/>
            </p:cNvSpPr>
            <p:nvPr/>
          </p:nvSpPr>
          <p:spPr bwMode="auto">
            <a:xfrm>
              <a:off x="5322" y="4180"/>
              <a:ext cx="204" cy="109"/>
            </a:xfrm>
            <a:custGeom>
              <a:avLst/>
              <a:gdLst>
                <a:gd name="T0" fmla="*/ 0 w 204"/>
                <a:gd name="T1" fmla="*/ 11 h 109"/>
                <a:gd name="T2" fmla="*/ 0 w 204"/>
                <a:gd name="T3" fmla="*/ 109 h 109"/>
                <a:gd name="T4" fmla="*/ 203 w 204"/>
                <a:gd name="T5" fmla="*/ 108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2128" name="Text Box 124"/>
            <p:cNvSpPr txBox="1">
              <a:spLocks noChangeArrowheads="1"/>
            </p:cNvSpPr>
            <p:nvPr/>
          </p:nvSpPr>
          <p:spPr bwMode="auto">
            <a:xfrm>
              <a:off x="5186" y="3864"/>
              <a:ext cx="4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100" b="1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M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129" name="Freeform 160"/>
            <p:cNvSpPr>
              <a:spLocks/>
            </p:cNvSpPr>
            <p:nvPr/>
          </p:nvSpPr>
          <p:spPr bwMode="auto">
            <a:xfrm flipV="1">
              <a:off x="5322" y="3857"/>
              <a:ext cx="204" cy="95"/>
            </a:xfrm>
            <a:custGeom>
              <a:avLst/>
              <a:gdLst>
                <a:gd name="T0" fmla="*/ 0 w 204"/>
                <a:gd name="T1" fmla="*/ 5 h 109"/>
                <a:gd name="T2" fmla="*/ 0 w 204"/>
                <a:gd name="T3" fmla="*/ 48 h 109"/>
                <a:gd name="T4" fmla="*/ 203 w 204"/>
                <a:gd name="T5" fmla="*/ 47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cxnSp>
        <p:nvCxnSpPr>
          <p:cNvPr id="42010" name="Line 126"/>
          <p:cNvCxnSpPr>
            <a:cxnSpLocks noChangeShapeType="1"/>
          </p:cNvCxnSpPr>
          <p:nvPr/>
        </p:nvCxnSpPr>
        <p:spPr bwMode="auto">
          <a:xfrm flipV="1">
            <a:off x="4090937" y="3857721"/>
            <a:ext cx="397001" cy="52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11" name="Freeform 26"/>
          <p:cNvSpPr>
            <a:spLocks/>
          </p:cNvSpPr>
          <p:nvPr/>
        </p:nvSpPr>
        <p:spPr bwMode="auto">
          <a:xfrm flipH="1">
            <a:off x="4152756" y="3127489"/>
            <a:ext cx="685677" cy="682609"/>
          </a:xfrm>
          <a:custGeom>
            <a:avLst/>
            <a:gdLst>
              <a:gd name="T0" fmla="*/ 2147483647 w 698"/>
              <a:gd name="T1" fmla="*/ 443247477 h 1332"/>
              <a:gd name="T2" fmla="*/ 2147483647 w 698"/>
              <a:gd name="T3" fmla="*/ 371768030 h 1332"/>
              <a:gd name="T4" fmla="*/ 0 w 698"/>
              <a:gd name="T5" fmla="*/ 371768030 h 1332"/>
              <a:gd name="T6" fmla="*/ 0 w 698"/>
              <a:gd name="T7" fmla="*/ 0 h 13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98" h="1332">
                <a:moveTo>
                  <a:pt x="698" y="1332"/>
                </a:moveTo>
                <a:lnTo>
                  <a:pt x="698" y="1117"/>
                </a:lnTo>
                <a:lnTo>
                  <a:pt x="0" y="1117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2012" name="Group 27"/>
          <p:cNvGrpSpPr>
            <a:grpSpLocks/>
          </p:cNvGrpSpPr>
          <p:nvPr/>
        </p:nvGrpSpPr>
        <p:grpSpPr bwMode="auto">
          <a:xfrm>
            <a:off x="4837297" y="3178816"/>
            <a:ext cx="82236" cy="209016"/>
            <a:chOff x="4126" y="4514"/>
            <a:chExt cx="145" cy="395"/>
          </a:xfrm>
        </p:grpSpPr>
        <p:cxnSp>
          <p:nvCxnSpPr>
            <p:cNvPr id="42122" name="AutoShape 129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23" name="AutoShape 130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24" name="AutoShape 131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25" name="AutoShape 132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13" name="Group 28"/>
          <p:cNvGrpSpPr>
            <a:grpSpLocks/>
          </p:cNvGrpSpPr>
          <p:nvPr/>
        </p:nvGrpSpPr>
        <p:grpSpPr bwMode="auto">
          <a:xfrm flipH="1">
            <a:off x="4545218" y="3182521"/>
            <a:ext cx="82236" cy="209016"/>
            <a:chOff x="4126" y="4514"/>
            <a:chExt cx="145" cy="395"/>
          </a:xfrm>
        </p:grpSpPr>
        <p:cxnSp>
          <p:nvCxnSpPr>
            <p:cNvPr id="42118" name="AutoShape 134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9" name="AutoShape 135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20" name="AutoShape 136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21" name="AutoShape 137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014" name="Freeform 29"/>
          <p:cNvSpPr>
            <a:spLocks/>
          </p:cNvSpPr>
          <p:nvPr/>
        </p:nvSpPr>
        <p:spPr bwMode="auto">
          <a:xfrm flipH="1">
            <a:off x="4421582" y="3132251"/>
            <a:ext cx="203605" cy="333367"/>
          </a:xfrm>
          <a:custGeom>
            <a:avLst/>
            <a:gdLst>
              <a:gd name="T0" fmla="*/ 0 w 516"/>
              <a:gd name="T1" fmla="*/ 0 h 534"/>
              <a:gd name="T2" fmla="*/ 0 w 516"/>
              <a:gd name="T3" fmla="*/ 580880092 h 534"/>
              <a:gd name="T4" fmla="*/ 23616909 w 516"/>
              <a:gd name="T5" fmla="*/ 580880092 h 53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16" h="534">
                <a:moveTo>
                  <a:pt x="0" y="0"/>
                </a:moveTo>
                <a:lnTo>
                  <a:pt x="0" y="534"/>
                </a:lnTo>
                <a:lnTo>
                  <a:pt x="516" y="534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2015" name="Freeform 30"/>
          <p:cNvSpPr>
            <a:spLocks/>
          </p:cNvSpPr>
          <p:nvPr/>
        </p:nvSpPr>
        <p:spPr bwMode="auto">
          <a:xfrm>
            <a:off x="4161263" y="3930745"/>
            <a:ext cx="445775" cy="210603"/>
          </a:xfrm>
          <a:custGeom>
            <a:avLst/>
            <a:gdLst>
              <a:gd name="T0" fmla="*/ 0 w 786"/>
              <a:gd name="T1" fmla="*/ 0 h 300"/>
              <a:gd name="T2" fmla="*/ 2419350 w 786"/>
              <a:gd name="T3" fmla="*/ 659306018 h 300"/>
              <a:gd name="T4" fmla="*/ 316934850 w 786"/>
              <a:gd name="T5" fmla="*/ 659306018 h 3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86" h="300">
                <a:moveTo>
                  <a:pt x="0" y="0"/>
                </a:moveTo>
                <a:lnTo>
                  <a:pt x="6" y="300"/>
                </a:lnTo>
                <a:lnTo>
                  <a:pt x="786" y="3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2016" name="Group 31"/>
          <p:cNvGrpSpPr>
            <a:grpSpLocks/>
          </p:cNvGrpSpPr>
          <p:nvPr/>
        </p:nvGrpSpPr>
        <p:grpSpPr bwMode="auto">
          <a:xfrm rot="5400000" flipV="1">
            <a:off x="4332458" y="4066113"/>
            <a:ext cx="76728" cy="224022"/>
            <a:chOff x="4126" y="4514"/>
            <a:chExt cx="145" cy="395"/>
          </a:xfrm>
        </p:grpSpPr>
        <p:cxnSp>
          <p:nvCxnSpPr>
            <p:cNvPr id="42114" name="AutoShape 141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5" name="AutoShape 142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6" name="AutoShape 143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7" name="AutoShape 144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17" name="Group 32"/>
          <p:cNvGrpSpPr>
            <a:grpSpLocks/>
          </p:cNvGrpSpPr>
          <p:nvPr/>
        </p:nvGrpSpPr>
        <p:grpSpPr bwMode="auto">
          <a:xfrm>
            <a:off x="4608738" y="4094783"/>
            <a:ext cx="210410" cy="85723"/>
            <a:chOff x="5100" y="8239"/>
            <a:chExt cx="371" cy="162"/>
          </a:xfrm>
        </p:grpSpPr>
        <p:sp>
          <p:nvSpPr>
            <p:cNvPr id="42112" name="Rectangle 143"/>
            <p:cNvSpPr>
              <a:spLocks noChangeArrowheads="1"/>
            </p:cNvSpPr>
            <p:nvPr/>
          </p:nvSpPr>
          <p:spPr bwMode="auto">
            <a:xfrm>
              <a:off x="5100" y="8240"/>
              <a:ext cx="371" cy="15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113" name="Line 147"/>
            <p:cNvCxnSpPr>
              <a:cxnSpLocks noChangeShapeType="1"/>
            </p:cNvCxnSpPr>
            <p:nvPr/>
          </p:nvCxnSpPr>
          <p:spPr bwMode="auto">
            <a:xfrm flipV="1">
              <a:off x="5192" y="8239"/>
              <a:ext cx="259" cy="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18" name="Group 33"/>
          <p:cNvGrpSpPr>
            <a:grpSpLocks/>
          </p:cNvGrpSpPr>
          <p:nvPr/>
        </p:nvGrpSpPr>
        <p:grpSpPr bwMode="auto">
          <a:xfrm flipH="1">
            <a:off x="3845363" y="4057212"/>
            <a:ext cx="82236" cy="209016"/>
            <a:chOff x="4126" y="4514"/>
            <a:chExt cx="145" cy="395"/>
          </a:xfrm>
        </p:grpSpPr>
        <p:cxnSp>
          <p:nvCxnSpPr>
            <p:cNvPr id="42108" name="AutoShape 149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9" name="AutoShape 150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0" name="AutoShape 151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11" name="AutoShape 152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2019" name="Line 153"/>
          <p:cNvCxnSpPr>
            <a:cxnSpLocks noChangeShapeType="1"/>
          </p:cNvCxnSpPr>
          <p:nvPr/>
        </p:nvCxnSpPr>
        <p:spPr bwMode="auto">
          <a:xfrm flipV="1">
            <a:off x="3926466" y="3932332"/>
            <a:ext cx="567" cy="41221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0" name="Line 154"/>
          <p:cNvCxnSpPr>
            <a:cxnSpLocks noChangeShapeType="1"/>
          </p:cNvCxnSpPr>
          <p:nvPr/>
        </p:nvCxnSpPr>
        <p:spPr bwMode="auto">
          <a:xfrm>
            <a:off x="4039894" y="4458840"/>
            <a:ext cx="503623" cy="52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2021" name="Group 36"/>
          <p:cNvGrpSpPr>
            <a:grpSpLocks/>
          </p:cNvGrpSpPr>
          <p:nvPr/>
        </p:nvGrpSpPr>
        <p:grpSpPr bwMode="auto">
          <a:xfrm rot="5400000" flipV="1">
            <a:off x="4294460" y="4385192"/>
            <a:ext cx="76728" cy="224022"/>
            <a:chOff x="4126" y="4514"/>
            <a:chExt cx="145" cy="395"/>
          </a:xfrm>
        </p:grpSpPr>
        <p:cxnSp>
          <p:nvCxnSpPr>
            <p:cNvPr id="42104" name="AutoShape 156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5" name="AutoShape 157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6" name="AutoShape 158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7" name="AutoShape 159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22" name="Group 37"/>
          <p:cNvGrpSpPr>
            <a:grpSpLocks/>
          </p:cNvGrpSpPr>
          <p:nvPr/>
        </p:nvGrpSpPr>
        <p:grpSpPr bwMode="auto">
          <a:xfrm>
            <a:off x="4529905" y="4411746"/>
            <a:ext cx="210410" cy="85723"/>
            <a:chOff x="5100" y="8239"/>
            <a:chExt cx="371" cy="162"/>
          </a:xfrm>
        </p:grpSpPr>
        <p:sp>
          <p:nvSpPr>
            <p:cNvPr id="42102" name="Rectangle 133"/>
            <p:cNvSpPr>
              <a:spLocks noChangeArrowheads="1"/>
            </p:cNvSpPr>
            <p:nvPr/>
          </p:nvSpPr>
          <p:spPr bwMode="auto">
            <a:xfrm>
              <a:off x="5100" y="8240"/>
              <a:ext cx="371" cy="15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103" name="Line 162"/>
            <p:cNvCxnSpPr>
              <a:cxnSpLocks noChangeShapeType="1"/>
            </p:cNvCxnSpPr>
            <p:nvPr/>
          </p:nvCxnSpPr>
          <p:spPr bwMode="auto">
            <a:xfrm flipV="1">
              <a:off x="5192" y="8239"/>
              <a:ext cx="259" cy="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23" name="Group 38"/>
          <p:cNvGrpSpPr>
            <a:grpSpLocks/>
          </p:cNvGrpSpPr>
          <p:nvPr/>
        </p:nvGrpSpPr>
        <p:grpSpPr bwMode="auto">
          <a:xfrm flipH="1">
            <a:off x="3844229" y="4623935"/>
            <a:ext cx="82236" cy="209016"/>
            <a:chOff x="4126" y="4514"/>
            <a:chExt cx="145" cy="395"/>
          </a:xfrm>
        </p:grpSpPr>
        <p:cxnSp>
          <p:nvCxnSpPr>
            <p:cNvPr id="42098" name="AutoShape 164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99" name="AutoShape 165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0" name="AutoShape 166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101" name="AutoShape 167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2024" name="AutoShape 168"/>
          <p:cNvCxnSpPr>
            <a:cxnSpLocks noChangeShapeType="1"/>
          </p:cNvCxnSpPr>
          <p:nvPr/>
        </p:nvCxnSpPr>
        <p:spPr bwMode="auto">
          <a:xfrm flipV="1">
            <a:off x="3927033" y="4563612"/>
            <a:ext cx="1701" cy="33654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2025" name="Group 40"/>
          <p:cNvGrpSpPr>
            <a:grpSpLocks/>
          </p:cNvGrpSpPr>
          <p:nvPr/>
        </p:nvGrpSpPr>
        <p:grpSpPr bwMode="auto">
          <a:xfrm flipH="1">
            <a:off x="3847065" y="5226113"/>
            <a:ext cx="82236" cy="209016"/>
            <a:chOff x="4126" y="4514"/>
            <a:chExt cx="145" cy="395"/>
          </a:xfrm>
        </p:grpSpPr>
        <p:cxnSp>
          <p:nvCxnSpPr>
            <p:cNvPr id="42094" name="AutoShape 170"/>
            <p:cNvCxnSpPr>
              <a:cxnSpLocks noChangeShapeType="1"/>
            </p:cNvCxnSpPr>
            <p:nvPr/>
          </p:nvCxnSpPr>
          <p:spPr bwMode="auto">
            <a:xfrm flipH="1">
              <a:off x="4128" y="4614"/>
              <a:ext cx="2" cy="1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95" name="AutoShape 171"/>
            <p:cNvCxnSpPr>
              <a:cxnSpLocks noChangeShapeType="1"/>
            </p:cNvCxnSpPr>
            <p:nvPr/>
          </p:nvCxnSpPr>
          <p:spPr bwMode="auto">
            <a:xfrm flipH="1">
              <a:off x="4131" y="4609"/>
              <a:ext cx="140" cy="197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96" name="AutoShape 172"/>
            <p:cNvCxnSpPr>
              <a:cxnSpLocks noChangeShapeType="1"/>
            </p:cNvCxnSpPr>
            <p:nvPr/>
          </p:nvCxnSpPr>
          <p:spPr bwMode="auto">
            <a:xfrm>
              <a:off x="4126" y="4620"/>
              <a:ext cx="139" cy="186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97" name="AutoShape 173"/>
            <p:cNvCxnSpPr>
              <a:cxnSpLocks noChangeShapeType="1"/>
            </p:cNvCxnSpPr>
            <p:nvPr/>
          </p:nvCxnSpPr>
          <p:spPr bwMode="auto">
            <a:xfrm>
              <a:off x="4266" y="4514"/>
              <a:ext cx="5" cy="39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26" name="Group 41"/>
          <p:cNvGrpSpPr>
            <a:grpSpLocks/>
          </p:cNvGrpSpPr>
          <p:nvPr/>
        </p:nvGrpSpPr>
        <p:grpSpPr bwMode="auto">
          <a:xfrm>
            <a:off x="3813037" y="4344544"/>
            <a:ext cx="231395" cy="219070"/>
            <a:chOff x="3920" y="5470"/>
            <a:chExt cx="408" cy="414"/>
          </a:xfrm>
        </p:grpSpPr>
        <p:sp>
          <p:nvSpPr>
            <p:cNvPr id="42092" name="Oval 123"/>
            <p:cNvSpPr>
              <a:spLocks noChangeArrowheads="1"/>
            </p:cNvSpPr>
            <p:nvPr/>
          </p:nvSpPr>
          <p:spPr bwMode="auto">
            <a:xfrm>
              <a:off x="3920" y="5470"/>
              <a:ext cx="408" cy="41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093" name="AutoShape 176"/>
            <p:cNvSpPr>
              <a:spLocks noChangeArrowheads="1"/>
            </p:cNvSpPr>
            <p:nvPr/>
          </p:nvSpPr>
          <p:spPr bwMode="auto">
            <a:xfrm>
              <a:off x="4021" y="5575"/>
              <a:ext cx="212" cy="17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8 w 21600"/>
                <a:gd name="T19" fmla="*/ 3176 h 21600"/>
                <a:gd name="T20" fmla="*/ 18442 w 21600"/>
                <a:gd name="T21" fmla="*/ 18424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27" name="Group 42"/>
          <p:cNvGrpSpPr>
            <a:grpSpLocks/>
          </p:cNvGrpSpPr>
          <p:nvPr/>
        </p:nvGrpSpPr>
        <p:grpSpPr bwMode="auto">
          <a:xfrm>
            <a:off x="3558956" y="3416937"/>
            <a:ext cx="210410" cy="85723"/>
            <a:chOff x="5100" y="8239"/>
            <a:chExt cx="371" cy="162"/>
          </a:xfrm>
        </p:grpSpPr>
        <p:sp>
          <p:nvSpPr>
            <p:cNvPr id="42090" name="Rectangle 121"/>
            <p:cNvSpPr>
              <a:spLocks noChangeArrowheads="1"/>
            </p:cNvSpPr>
            <p:nvPr/>
          </p:nvSpPr>
          <p:spPr bwMode="auto">
            <a:xfrm>
              <a:off x="5100" y="8240"/>
              <a:ext cx="371" cy="15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091" name="Line 179"/>
            <p:cNvCxnSpPr>
              <a:cxnSpLocks noChangeShapeType="1"/>
            </p:cNvCxnSpPr>
            <p:nvPr/>
          </p:nvCxnSpPr>
          <p:spPr bwMode="auto">
            <a:xfrm flipV="1">
              <a:off x="5192" y="8239"/>
              <a:ext cx="259" cy="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2028" name="Line 180"/>
          <p:cNvCxnSpPr>
            <a:cxnSpLocks noChangeShapeType="1"/>
          </p:cNvCxnSpPr>
          <p:nvPr/>
        </p:nvCxnSpPr>
        <p:spPr bwMode="auto">
          <a:xfrm>
            <a:off x="4832760" y="3540758"/>
            <a:ext cx="269960" cy="52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9" name="Line 181"/>
          <p:cNvCxnSpPr>
            <a:cxnSpLocks noChangeShapeType="1"/>
          </p:cNvCxnSpPr>
          <p:nvPr/>
        </p:nvCxnSpPr>
        <p:spPr bwMode="auto">
          <a:xfrm flipV="1">
            <a:off x="3400156" y="2108868"/>
            <a:ext cx="567" cy="97999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30" name="Line 182"/>
          <p:cNvCxnSpPr>
            <a:cxnSpLocks noChangeShapeType="1"/>
          </p:cNvCxnSpPr>
          <p:nvPr/>
        </p:nvCxnSpPr>
        <p:spPr bwMode="auto">
          <a:xfrm flipV="1">
            <a:off x="4621217" y="2161254"/>
            <a:ext cx="567" cy="9376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31" name="AutoShape 183"/>
          <p:cNvCxnSpPr>
            <a:cxnSpLocks noChangeShapeType="1"/>
          </p:cNvCxnSpPr>
          <p:nvPr/>
        </p:nvCxnSpPr>
        <p:spPr bwMode="auto">
          <a:xfrm flipV="1">
            <a:off x="3927033" y="5143565"/>
            <a:ext cx="567" cy="34553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32" name="AutoShape 184"/>
          <p:cNvSpPr>
            <a:spLocks noChangeArrowheads="1"/>
          </p:cNvSpPr>
          <p:nvPr/>
        </p:nvSpPr>
        <p:spPr bwMode="auto">
          <a:xfrm>
            <a:off x="3841961" y="5458412"/>
            <a:ext cx="170143" cy="130172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33" name="AutoShape 185"/>
          <p:cNvSpPr>
            <a:spLocks noChangeArrowheads="1"/>
          </p:cNvSpPr>
          <p:nvPr/>
        </p:nvSpPr>
        <p:spPr bwMode="auto">
          <a:xfrm>
            <a:off x="3754053" y="4900154"/>
            <a:ext cx="345958" cy="252407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42034" name="Group 49"/>
          <p:cNvGrpSpPr>
            <a:grpSpLocks/>
          </p:cNvGrpSpPr>
          <p:nvPr/>
        </p:nvGrpSpPr>
        <p:grpSpPr bwMode="auto">
          <a:xfrm>
            <a:off x="3866916" y="3785228"/>
            <a:ext cx="354465" cy="144988"/>
            <a:chOff x="3702" y="3945"/>
            <a:chExt cx="625" cy="274"/>
          </a:xfrm>
        </p:grpSpPr>
        <p:sp>
          <p:nvSpPr>
            <p:cNvPr id="42087" name="Rectangle 118"/>
            <p:cNvSpPr>
              <a:spLocks noChangeArrowheads="1"/>
            </p:cNvSpPr>
            <p:nvPr/>
          </p:nvSpPr>
          <p:spPr bwMode="auto">
            <a:xfrm>
              <a:off x="3702" y="3945"/>
              <a:ext cx="625" cy="2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088" name="Freeform 119"/>
            <p:cNvSpPr>
              <a:spLocks/>
            </p:cNvSpPr>
            <p:nvPr/>
          </p:nvSpPr>
          <p:spPr bwMode="auto">
            <a:xfrm>
              <a:off x="3781" y="3994"/>
              <a:ext cx="466" cy="183"/>
            </a:xfrm>
            <a:custGeom>
              <a:avLst/>
              <a:gdLst>
                <a:gd name="T0" fmla="*/ 0 w 466"/>
                <a:gd name="T1" fmla="*/ 49 h 238"/>
                <a:gd name="T2" fmla="*/ 0 w 466"/>
                <a:gd name="T3" fmla="*/ 0 h 238"/>
                <a:gd name="T4" fmla="*/ 464 w 466"/>
                <a:gd name="T5" fmla="*/ 48 h 238"/>
                <a:gd name="T6" fmla="*/ 466 w 466"/>
                <a:gd name="T7" fmla="*/ 0 h 238"/>
                <a:gd name="T8" fmla="*/ 0 w 466"/>
                <a:gd name="T9" fmla="*/ 49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6" h="238">
                  <a:moveTo>
                    <a:pt x="0" y="238"/>
                  </a:moveTo>
                  <a:lnTo>
                    <a:pt x="0" y="0"/>
                  </a:lnTo>
                  <a:lnTo>
                    <a:pt x="464" y="233"/>
                  </a:lnTo>
                  <a:lnTo>
                    <a:pt x="466" y="0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cxnSp>
          <p:nvCxnSpPr>
            <p:cNvPr id="42089" name="Line 189"/>
            <p:cNvCxnSpPr>
              <a:cxnSpLocks noChangeShapeType="1"/>
            </p:cNvCxnSpPr>
            <p:nvPr/>
          </p:nvCxnSpPr>
          <p:spPr bwMode="auto">
            <a:xfrm flipV="1">
              <a:off x="3928" y="3954"/>
              <a:ext cx="205" cy="2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35" name="Group 50"/>
          <p:cNvGrpSpPr>
            <a:grpSpLocks/>
          </p:cNvGrpSpPr>
          <p:nvPr/>
        </p:nvGrpSpPr>
        <p:grpSpPr bwMode="auto">
          <a:xfrm>
            <a:off x="4556562" y="2981973"/>
            <a:ext cx="354465" cy="144988"/>
            <a:chOff x="3037" y="4944"/>
            <a:chExt cx="625" cy="274"/>
          </a:xfrm>
        </p:grpSpPr>
        <p:sp>
          <p:nvSpPr>
            <p:cNvPr id="42085" name="Rectangle 116"/>
            <p:cNvSpPr>
              <a:spLocks noChangeArrowheads="1"/>
            </p:cNvSpPr>
            <p:nvPr/>
          </p:nvSpPr>
          <p:spPr bwMode="auto">
            <a:xfrm>
              <a:off x="3037" y="4944"/>
              <a:ext cx="625" cy="2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086" name="Freeform 117"/>
            <p:cNvSpPr>
              <a:spLocks/>
            </p:cNvSpPr>
            <p:nvPr/>
          </p:nvSpPr>
          <p:spPr bwMode="auto">
            <a:xfrm>
              <a:off x="3116" y="4993"/>
              <a:ext cx="466" cy="183"/>
            </a:xfrm>
            <a:custGeom>
              <a:avLst/>
              <a:gdLst>
                <a:gd name="T0" fmla="*/ 0 w 466"/>
                <a:gd name="T1" fmla="*/ 49 h 238"/>
                <a:gd name="T2" fmla="*/ 0 w 466"/>
                <a:gd name="T3" fmla="*/ 0 h 238"/>
                <a:gd name="T4" fmla="*/ 464 w 466"/>
                <a:gd name="T5" fmla="*/ 48 h 238"/>
                <a:gd name="T6" fmla="*/ 466 w 466"/>
                <a:gd name="T7" fmla="*/ 0 h 238"/>
                <a:gd name="T8" fmla="*/ 0 w 466"/>
                <a:gd name="T9" fmla="*/ 49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6" h="238">
                  <a:moveTo>
                    <a:pt x="0" y="238"/>
                  </a:moveTo>
                  <a:lnTo>
                    <a:pt x="0" y="0"/>
                  </a:lnTo>
                  <a:lnTo>
                    <a:pt x="464" y="233"/>
                  </a:lnTo>
                  <a:lnTo>
                    <a:pt x="466" y="0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36" name="Group 51"/>
          <p:cNvGrpSpPr>
            <a:grpSpLocks/>
          </p:cNvGrpSpPr>
          <p:nvPr/>
        </p:nvGrpSpPr>
        <p:grpSpPr bwMode="auto">
          <a:xfrm>
            <a:off x="3119420" y="2976680"/>
            <a:ext cx="354465" cy="144988"/>
            <a:chOff x="3037" y="4944"/>
            <a:chExt cx="625" cy="274"/>
          </a:xfrm>
        </p:grpSpPr>
        <p:sp>
          <p:nvSpPr>
            <p:cNvPr id="42083" name="Rectangle 114"/>
            <p:cNvSpPr>
              <a:spLocks noChangeArrowheads="1"/>
            </p:cNvSpPr>
            <p:nvPr/>
          </p:nvSpPr>
          <p:spPr bwMode="auto">
            <a:xfrm>
              <a:off x="3037" y="4944"/>
              <a:ext cx="625" cy="2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084" name="Freeform 115"/>
            <p:cNvSpPr>
              <a:spLocks/>
            </p:cNvSpPr>
            <p:nvPr/>
          </p:nvSpPr>
          <p:spPr bwMode="auto">
            <a:xfrm>
              <a:off x="3116" y="4993"/>
              <a:ext cx="466" cy="183"/>
            </a:xfrm>
            <a:custGeom>
              <a:avLst/>
              <a:gdLst>
                <a:gd name="T0" fmla="*/ 0 w 466"/>
                <a:gd name="T1" fmla="*/ 49 h 238"/>
                <a:gd name="T2" fmla="*/ 0 w 466"/>
                <a:gd name="T3" fmla="*/ 0 h 238"/>
                <a:gd name="T4" fmla="*/ 464 w 466"/>
                <a:gd name="T5" fmla="*/ 48 h 238"/>
                <a:gd name="T6" fmla="*/ 466 w 466"/>
                <a:gd name="T7" fmla="*/ 0 h 238"/>
                <a:gd name="T8" fmla="*/ 0 w 466"/>
                <a:gd name="T9" fmla="*/ 49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6" h="238">
                  <a:moveTo>
                    <a:pt x="0" y="238"/>
                  </a:moveTo>
                  <a:lnTo>
                    <a:pt x="0" y="0"/>
                  </a:lnTo>
                  <a:lnTo>
                    <a:pt x="464" y="233"/>
                  </a:lnTo>
                  <a:lnTo>
                    <a:pt x="466" y="0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37" name="Group 52"/>
          <p:cNvGrpSpPr>
            <a:grpSpLocks/>
          </p:cNvGrpSpPr>
          <p:nvPr/>
        </p:nvGrpSpPr>
        <p:grpSpPr bwMode="auto">
          <a:xfrm>
            <a:off x="3330398" y="2647019"/>
            <a:ext cx="171845" cy="210074"/>
            <a:chOff x="3901" y="5012"/>
            <a:chExt cx="247" cy="327"/>
          </a:xfrm>
        </p:grpSpPr>
        <p:sp>
          <p:nvSpPr>
            <p:cNvPr id="42081" name="Oval 112"/>
            <p:cNvSpPr>
              <a:spLocks noChangeArrowheads="1"/>
            </p:cNvSpPr>
            <p:nvPr/>
          </p:nvSpPr>
          <p:spPr bwMode="auto">
            <a:xfrm>
              <a:off x="3915" y="5115"/>
              <a:ext cx="172" cy="1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082" name="Line 198"/>
            <p:cNvCxnSpPr>
              <a:cxnSpLocks noChangeShapeType="1"/>
            </p:cNvCxnSpPr>
            <p:nvPr/>
          </p:nvCxnSpPr>
          <p:spPr bwMode="auto">
            <a:xfrm flipV="1">
              <a:off x="3901" y="5012"/>
              <a:ext cx="247" cy="3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38" name="Group 53"/>
          <p:cNvGrpSpPr>
            <a:grpSpLocks/>
          </p:cNvGrpSpPr>
          <p:nvPr/>
        </p:nvGrpSpPr>
        <p:grpSpPr bwMode="auto">
          <a:xfrm>
            <a:off x="4763002" y="2627440"/>
            <a:ext cx="171845" cy="210074"/>
            <a:chOff x="3901" y="5012"/>
            <a:chExt cx="247" cy="327"/>
          </a:xfrm>
        </p:grpSpPr>
        <p:sp>
          <p:nvSpPr>
            <p:cNvPr id="42079" name="Oval 110"/>
            <p:cNvSpPr>
              <a:spLocks noChangeArrowheads="1"/>
            </p:cNvSpPr>
            <p:nvPr/>
          </p:nvSpPr>
          <p:spPr bwMode="auto">
            <a:xfrm>
              <a:off x="3915" y="5115"/>
              <a:ext cx="172" cy="1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080" name="Line 204"/>
            <p:cNvCxnSpPr>
              <a:cxnSpLocks noChangeShapeType="1"/>
            </p:cNvCxnSpPr>
            <p:nvPr/>
          </p:nvCxnSpPr>
          <p:spPr bwMode="auto">
            <a:xfrm flipV="1">
              <a:off x="3901" y="5012"/>
              <a:ext cx="247" cy="3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039" name="Group 54"/>
          <p:cNvGrpSpPr>
            <a:grpSpLocks/>
          </p:cNvGrpSpPr>
          <p:nvPr/>
        </p:nvGrpSpPr>
        <p:grpSpPr bwMode="auto">
          <a:xfrm>
            <a:off x="4967741" y="2648605"/>
            <a:ext cx="276199" cy="228594"/>
            <a:chOff x="5186" y="3857"/>
            <a:chExt cx="487" cy="432"/>
          </a:xfrm>
        </p:grpSpPr>
        <p:sp>
          <p:nvSpPr>
            <p:cNvPr id="42075" name="Oval 106"/>
            <p:cNvSpPr>
              <a:spLocks noChangeArrowheads="1"/>
            </p:cNvSpPr>
            <p:nvPr/>
          </p:nvSpPr>
          <p:spPr bwMode="auto">
            <a:xfrm>
              <a:off x="5266" y="3924"/>
              <a:ext cx="307" cy="30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50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 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76" name="Freeform 107"/>
            <p:cNvSpPr>
              <a:spLocks/>
            </p:cNvSpPr>
            <p:nvPr/>
          </p:nvSpPr>
          <p:spPr bwMode="auto">
            <a:xfrm>
              <a:off x="5322" y="4180"/>
              <a:ext cx="204" cy="109"/>
            </a:xfrm>
            <a:custGeom>
              <a:avLst/>
              <a:gdLst>
                <a:gd name="T0" fmla="*/ 0 w 204"/>
                <a:gd name="T1" fmla="*/ 11 h 109"/>
                <a:gd name="T2" fmla="*/ 0 w 204"/>
                <a:gd name="T3" fmla="*/ 109 h 109"/>
                <a:gd name="T4" fmla="*/ 203 w 204"/>
                <a:gd name="T5" fmla="*/ 108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2077" name="Text Box 208"/>
            <p:cNvSpPr txBox="1">
              <a:spLocks noChangeArrowheads="1"/>
            </p:cNvSpPr>
            <p:nvPr/>
          </p:nvSpPr>
          <p:spPr bwMode="auto">
            <a:xfrm>
              <a:off x="5186" y="3864"/>
              <a:ext cx="4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100" b="1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M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78" name="Freeform 109"/>
            <p:cNvSpPr>
              <a:spLocks/>
            </p:cNvSpPr>
            <p:nvPr/>
          </p:nvSpPr>
          <p:spPr bwMode="auto">
            <a:xfrm flipV="1">
              <a:off x="5322" y="3857"/>
              <a:ext cx="204" cy="95"/>
            </a:xfrm>
            <a:custGeom>
              <a:avLst/>
              <a:gdLst>
                <a:gd name="T0" fmla="*/ 0 w 204"/>
                <a:gd name="T1" fmla="*/ 5 h 109"/>
                <a:gd name="T2" fmla="*/ 0 w 204"/>
                <a:gd name="T3" fmla="*/ 48 h 109"/>
                <a:gd name="T4" fmla="*/ 203 w 204"/>
                <a:gd name="T5" fmla="*/ 47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40" name="Group 55"/>
          <p:cNvGrpSpPr>
            <a:grpSpLocks/>
          </p:cNvGrpSpPr>
          <p:nvPr/>
        </p:nvGrpSpPr>
        <p:grpSpPr bwMode="auto">
          <a:xfrm>
            <a:off x="3564061" y="2663951"/>
            <a:ext cx="276199" cy="228594"/>
            <a:chOff x="5186" y="3857"/>
            <a:chExt cx="487" cy="432"/>
          </a:xfrm>
        </p:grpSpPr>
        <p:sp>
          <p:nvSpPr>
            <p:cNvPr id="42071" name="Oval 102"/>
            <p:cNvSpPr>
              <a:spLocks noChangeArrowheads="1"/>
            </p:cNvSpPr>
            <p:nvPr/>
          </p:nvSpPr>
          <p:spPr bwMode="auto">
            <a:xfrm>
              <a:off x="5266" y="3924"/>
              <a:ext cx="307" cy="30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50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 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72" name="Freeform 103"/>
            <p:cNvSpPr>
              <a:spLocks/>
            </p:cNvSpPr>
            <p:nvPr/>
          </p:nvSpPr>
          <p:spPr bwMode="auto">
            <a:xfrm>
              <a:off x="5322" y="4180"/>
              <a:ext cx="204" cy="109"/>
            </a:xfrm>
            <a:custGeom>
              <a:avLst/>
              <a:gdLst>
                <a:gd name="T0" fmla="*/ 0 w 204"/>
                <a:gd name="T1" fmla="*/ 11 h 109"/>
                <a:gd name="T2" fmla="*/ 0 w 204"/>
                <a:gd name="T3" fmla="*/ 109 h 109"/>
                <a:gd name="T4" fmla="*/ 203 w 204"/>
                <a:gd name="T5" fmla="*/ 108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2073" name="Text Box 213"/>
            <p:cNvSpPr txBox="1">
              <a:spLocks noChangeArrowheads="1"/>
            </p:cNvSpPr>
            <p:nvPr/>
          </p:nvSpPr>
          <p:spPr bwMode="auto">
            <a:xfrm>
              <a:off x="5186" y="3864"/>
              <a:ext cx="4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100" b="1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M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74" name="Freeform 105"/>
            <p:cNvSpPr>
              <a:spLocks/>
            </p:cNvSpPr>
            <p:nvPr/>
          </p:nvSpPr>
          <p:spPr bwMode="auto">
            <a:xfrm flipV="1">
              <a:off x="5322" y="3857"/>
              <a:ext cx="204" cy="95"/>
            </a:xfrm>
            <a:custGeom>
              <a:avLst/>
              <a:gdLst>
                <a:gd name="T0" fmla="*/ 0 w 204"/>
                <a:gd name="T1" fmla="*/ 5 h 109"/>
                <a:gd name="T2" fmla="*/ 0 w 204"/>
                <a:gd name="T3" fmla="*/ 48 h 109"/>
                <a:gd name="T4" fmla="*/ 203 w 204"/>
                <a:gd name="T5" fmla="*/ 47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41" name="Group 56"/>
          <p:cNvGrpSpPr>
            <a:grpSpLocks/>
          </p:cNvGrpSpPr>
          <p:nvPr/>
        </p:nvGrpSpPr>
        <p:grpSpPr bwMode="auto">
          <a:xfrm>
            <a:off x="4977950" y="3425403"/>
            <a:ext cx="276199" cy="228594"/>
            <a:chOff x="5186" y="3857"/>
            <a:chExt cx="487" cy="432"/>
          </a:xfrm>
        </p:grpSpPr>
        <p:sp>
          <p:nvSpPr>
            <p:cNvPr id="42067" name="Oval 98"/>
            <p:cNvSpPr>
              <a:spLocks noChangeArrowheads="1"/>
            </p:cNvSpPr>
            <p:nvPr/>
          </p:nvSpPr>
          <p:spPr bwMode="auto">
            <a:xfrm>
              <a:off x="5266" y="3924"/>
              <a:ext cx="307" cy="30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50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 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68" name="Freeform 99"/>
            <p:cNvSpPr>
              <a:spLocks/>
            </p:cNvSpPr>
            <p:nvPr/>
          </p:nvSpPr>
          <p:spPr bwMode="auto">
            <a:xfrm>
              <a:off x="5322" y="4180"/>
              <a:ext cx="204" cy="109"/>
            </a:xfrm>
            <a:custGeom>
              <a:avLst/>
              <a:gdLst>
                <a:gd name="T0" fmla="*/ 0 w 204"/>
                <a:gd name="T1" fmla="*/ 11 h 109"/>
                <a:gd name="T2" fmla="*/ 0 w 204"/>
                <a:gd name="T3" fmla="*/ 109 h 109"/>
                <a:gd name="T4" fmla="*/ 203 w 204"/>
                <a:gd name="T5" fmla="*/ 108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2069" name="Text Box 218"/>
            <p:cNvSpPr txBox="1">
              <a:spLocks noChangeArrowheads="1"/>
            </p:cNvSpPr>
            <p:nvPr/>
          </p:nvSpPr>
          <p:spPr bwMode="auto">
            <a:xfrm>
              <a:off x="5186" y="3864"/>
              <a:ext cx="4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100" b="1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M</a:t>
              </a:r>
              <a:endParaRPr lang="en-CA" altLang="en-US" sz="1200">
                <a:latin typeface="Times New Roman" pitchFamily="18" charset="0"/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42070" name="Freeform 101"/>
            <p:cNvSpPr>
              <a:spLocks/>
            </p:cNvSpPr>
            <p:nvPr/>
          </p:nvSpPr>
          <p:spPr bwMode="auto">
            <a:xfrm flipV="1">
              <a:off x="5322" y="3857"/>
              <a:ext cx="204" cy="95"/>
            </a:xfrm>
            <a:custGeom>
              <a:avLst/>
              <a:gdLst>
                <a:gd name="T0" fmla="*/ 0 w 204"/>
                <a:gd name="T1" fmla="*/ 5 h 109"/>
                <a:gd name="T2" fmla="*/ 0 w 204"/>
                <a:gd name="T3" fmla="*/ 48 h 109"/>
                <a:gd name="T4" fmla="*/ 203 w 204"/>
                <a:gd name="T5" fmla="*/ 47 h 109"/>
                <a:gd name="T6" fmla="*/ 204 w 204"/>
                <a:gd name="T7" fmla="*/ 0 h 1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" h="109">
                  <a:moveTo>
                    <a:pt x="0" y="11"/>
                  </a:moveTo>
                  <a:cubicBezTo>
                    <a:pt x="0" y="44"/>
                    <a:pt x="0" y="76"/>
                    <a:pt x="0" y="109"/>
                  </a:cubicBezTo>
                  <a:lnTo>
                    <a:pt x="203" y="108"/>
                  </a:lnTo>
                  <a:lnTo>
                    <a:pt x="20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2042" name="Group 57"/>
          <p:cNvGrpSpPr>
            <a:grpSpLocks/>
          </p:cNvGrpSpPr>
          <p:nvPr/>
        </p:nvGrpSpPr>
        <p:grpSpPr bwMode="auto">
          <a:xfrm>
            <a:off x="4771510" y="3405825"/>
            <a:ext cx="171845" cy="210074"/>
            <a:chOff x="3901" y="5012"/>
            <a:chExt cx="247" cy="327"/>
          </a:xfrm>
        </p:grpSpPr>
        <p:sp>
          <p:nvSpPr>
            <p:cNvPr id="42065" name="Oval 96"/>
            <p:cNvSpPr>
              <a:spLocks noChangeArrowheads="1"/>
            </p:cNvSpPr>
            <p:nvPr/>
          </p:nvSpPr>
          <p:spPr bwMode="auto">
            <a:xfrm>
              <a:off x="3915" y="5115"/>
              <a:ext cx="172" cy="1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066" name="Line 222"/>
            <p:cNvCxnSpPr>
              <a:cxnSpLocks noChangeShapeType="1"/>
            </p:cNvCxnSpPr>
            <p:nvPr/>
          </p:nvCxnSpPr>
          <p:spPr bwMode="auto">
            <a:xfrm flipV="1">
              <a:off x="3901" y="5012"/>
              <a:ext cx="247" cy="3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043" name="AutoShape 223"/>
          <p:cNvSpPr>
            <a:spLocks noChangeArrowheads="1"/>
          </p:cNvSpPr>
          <p:nvPr/>
        </p:nvSpPr>
        <p:spPr bwMode="auto">
          <a:xfrm>
            <a:off x="4552025" y="1670729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44" name="AutoShape 224"/>
          <p:cNvSpPr>
            <a:spLocks noChangeArrowheads="1"/>
          </p:cNvSpPr>
          <p:nvPr/>
        </p:nvSpPr>
        <p:spPr bwMode="auto">
          <a:xfrm flipV="1">
            <a:off x="4553726" y="2017324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45" name="AutoShape 225"/>
          <p:cNvSpPr>
            <a:spLocks noChangeArrowheads="1"/>
          </p:cNvSpPr>
          <p:nvPr/>
        </p:nvSpPr>
        <p:spPr bwMode="auto">
          <a:xfrm flipV="1">
            <a:off x="3332665" y="2014679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42046" name="Group 61"/>
          <p:cNvGrpSpPr>
            <a:grpSpLocks/>
          </p:cNvGrpSpPr>
          <p:nvPr/>
        </p:nvGrpSpPr>
        <p:grpSpPr bwMode="auto">
          <a:xfrm flipH="1">
            <a:off x="4258244" y="3421171"/>
            <a:ext cx="210410" cy="85723"/>
            <a:chOff x="5100" y="8239"/>
            <a:chExt cx="371" cy="162"/>
          </a:xfrm>
        </p:grpSpPr>
        <p:sp>
          <p:nvSpPr>
            <p:cNvPr id="42063" name="Rectangle 94"/>
            <p:cNvSpPr>
              <a:spLocks noChangeArrowheads="1"/>
            </p:cNvSpPr>
            <p:nvPr/>
          </p:nvSpPr>
          <p:spPr bwMode="auto">
            <a:xfrm>
              <a:off x="5100" y="8240"/>
              <a:ext cx="371" cy="15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42064" name="Line 228"/>
            <p:cNvCxnSpPr>
              <a:cxnSpLocks noChangeShapeType="1"/>
            </p:cNvCxnSpPr>
            <p:nvPr/>
          </p:nvCxnSpPr>
          <p:spPr bwMode="auto">
            <a:xfrm flipV="1">
              <a:off x="5192" y="8239"/>
              <a:ext cx="259" cy="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047" name="AutoShape 229"/>
          <p:cNvSpPr>
            <a:spLocks noChangeArrowheads="1"/>
          </p:cNvSpPr>
          <p:nvPr/>
        </p:nvSpPr>
        <p:spPr bwMode="auto">
          <a:xfrm>
            <a:off x="4410806" y="1857520"/>
            <a:ext cx="612515" cy="15028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t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b="1">
                <a:latin typeface="Arial" pitchFamily="34" charset="0"/>
                <a:cs typeface="Times New Roman" pitchFamily="18" charset="0"/>
              </a:rPr>
              <a:t>CAV 2</a:t>
            </a:r>
            <a:endParaRPr lang="en-CA" altLang="en-US" sz="12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048" name="Line 231"/>
          <p:cNvCxnSpPr>
            <a:cxnSpLocks noChangeShapeType="1"/>
          </p:cNvCxnSpPr>
          <p:nvPr/>
        </p:nvCxnSpPr>
        <p:spPr bwMode="auto">
          <a:xfrm>
            <a:off x="3656504" y="1933189"/>
            <a:ext cx="680572" cy="529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49" name="Line 232"/>
          <p:cNvCxnSpPr>
            <a:cxnSpLocks noChangeShapeType="1"/>
          </p:cNvCxnSpPr>
          <p:nvPr/>
        </p:nvCxnSpPr>
        <p:spPr bwMode="auto">
          <a:xfrm>
            <a:off x="5044872" y="1930543"/>
            <a:ext cx="640872" cy="529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50" name="Text Box 236"/>
          <p:cNvSpPr txBox="1">
            <a:spLocks noChangeArrowheads="1"/>
          </p:cNvSpPr>
          <p:nvPr/>
        </p:nvSpPr>
        <p:spPr bwMode="auto">
          <a:xfrm>
            <a:off x="664822" y="3848726"/>
            <a:ext cx="766778" cy="5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42051" name="Text Box 242"/>
          <p:cNvSpPr txBox="1">
            <a:spLocks noChangeArrowheads="1"/>
          </p:cNvSpPr>
          <p:nvPr/>
        </p:nvSpPr>
        <p:spPr bwMode="auto">
          <a:xfrm>
            <a:off x="4155459" y="4824124"/>
            <a:ext cx="883247" cy="27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Klystron1</a:t>
            </a:r>
            <a:endParaRPr lang="en-US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300kW</a:t>
            </a:r>
            <a:endParaRPr lang="en-CA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2052" name="Rectangle 77"/>
          <p:cNvSpPr>
            <a:spLocks noChangeArrowheads="1"/>
          </p:cNvSpPr>
          <p:nvPr/>
        </p:nvSpPr>
        <p:spPr bwMode="auto">
          <a:xfrm>
            <a:off x="2869876" y="1623634"/>
            <a:ext cx="2153444" cy="602707"/>
          </a:xfrm>
          <a:prstGeom prst="rect">
            <a:avLst/>
          </a:prstGeom>
          <a:solidFill>
            <a:srgbClr val="333399">
              <a:alpha val="50195"/>
            </a:srgb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grpSp>
        <p:nvGrpSpPr>
          <p:cNvPr id="42053" name="Group 78"/>
          <p:cNvGrpSpPr>
            <a:grpSpLocks/>
          </p:cNvGrpSpPr>
          <p:nvPr/>
        </p:nvGrpSpPr>
        <p:grpSpPr bwMode="auto">
          <a:xfrm>
            <a:off x="1126477" y="1931602"/>
            <a:ext cx="1777428" cy="1588"/>
            <a:chOff x="1652" y="3440"/>
            <a:chExt cx="3134" cy="3"/>
          </a:xfrm>
        </p:grpSpPr>
        <p:cxnSp>
          <p:nvCxnSpPr>
            <p:cNvPr id="42061" name="Line 230"/>
            <p:cNvCxnSpPr>
              <a:cxnSpLocks noChangeShapeType="1"/>
            </p:cNvCxnSpPr>
            <p:nvPr/>
          </p:nvCxnSpPr>
          <p:spPr bwMode="auto">
            <a:xfrm>
              <a:off x="3517" y="3442"/>
              <a:ext cx="1269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62" name="Line 233"/>
            <p:cNvCxnSpPr>
              <a:cxnSpLocks noChangeShapeType="1"/>
            </p:cNvCxnSpPr>
            <p:nvPr/>
          </p:nvCxnSpPr>
          <p:spPr bwMode="auto">
            <a:xfrm>
              <a:off x="1652" y="3440"/>
              <a:ext cx="51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054" name="AutoShape 74"/>
          <p:cNvSpPr>
            <a:spLocks noChangeArrowheads="1"/>
          </p:cNvSpPr>
          <p:nvPr/>
        </p:nvSpPr>
        <p:spPr bwMode="auto">
          <a:xfrm>
            <a:off x="3342121" y="1666269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55" name="AutoShape 74"/>
          <p:cNvSpPr>
            <a:spLocks noChangeArrowheads="1"/>
          </p:cNvSpPr>
          <p:nvPr/>
        </p:nvSpPr>
        <p:spPr bwMode="auto">
          <a:xfrm>
            <a:off x="4551369" y="1669216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56" name="AutoShape 75"/>
          <p:cNvSpPr>
            <a:spLocks noChangeArrowheads="1"/>
          </p:cNvSpPr>
          <p:nvPr/>
        </p:nvSpPr>
        <p:spPr bwMode="auto">
          <a:xfrm flipV="1">
            <a:off x="3334326" y="2012864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57" name="AutoShape 75"/>
          <p:cNvSpPr>
            <a:spLocks noChangeArrowheads="1"/>
          </p:cNvSpPr>
          <p:nvPr/>
        </p:nvSpPr>
        <p:spPr bwMode="auto">
          <a:xfrm flipV="1">
            <a:off x="4553070" y="2015813"/>
            <a:ext cx="134413" cy="177796"/>
          </a:xfrm>
          <a:prstGeom prst="downArrow">
            <a:avLst>
              <a:gd name="adj1" fmla="val 50000"/>
              <a:gd name="adj2" fmla="val 3544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058" name="AutoShape 76"/>
          <p:cNvSpPr>
            <a:spLocks noChangeArrowheads="1"/>
          </p:cNvSpPr>
          <p:nvPr/>
        </p:nvSpPr>
        <p:spPr bwMode="auto">
          <a:xfrm>
            <a:off x="2991918" y="1853066"/>
            <a:ext cx="612515" cy="15028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t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b="1">
                <a:latin typeface="Arial" pitchFamily="34" charset="0"/>
                <a:cs typeface="Times New Roman" pitchFamily="18" charset="0"/>
              </a:rPr>
              <a:t>CAV1 </a:t>
            </a:r>
            <a:endParaRPr lang="en-CA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59" name="AutoShape 76"/>
          <p:cNvSpPr>
            <a:spLocks noChangeArrowheads="1"/>
          </p:cNvSpPr>
          <p:nvPr/>
        </p:nvSpPr>
        <p:spPr bwMode="auto">
          <a:xfrm>
            <a:off x="4419538" y="1864879"/>
            <a:ext cx="612515" cy="15028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t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b="1">
                <a:latin typeface="Arial" pitchFamily="34" charset="0"/>
                <a:cs typeface="Times New Roman" pitchFamily="18" charset="0"/>
              </a:rPr>
              <a:t>CAV2 </a:t>
            </a:r>
            <a:endParaRPr lang="en-CA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2" name="TextBox 264"/>
          <p:cNvSpPr txBox="1">
            <a:spLocks noChangeArrowheads="1"/>
          </p:cNvSpPr>
          <p:nvPr/>
        </p:nvSpPr>
        <p:spPr bwMode="auto">
          <a:xfrm>
            <a:off x="1601026" y="1315098"/>
            <a:ext cx="7122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latin typeface="Calibri" pitchFamily="34" charset="0"/>
                <a:cs typeface="Arial" pitchFamily="34" charset="0"/>
              </a:rPr>
              <a:t>EINJ</a:t>
            </a:r>
            <a:endParaRPr lang="en-CA" altLang="en-US" sz="16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1993" name="TextBox 265"/>
          <p:cNvSpPr txBox="1">
            <a:spLocks noChangeArrowheads="1"/>
          </p:cNvSpPr>
          <p:nvPr/>
        </p:nvSpPr>
        <p:spPr bwMode="auto">
          <a:xfrm>
            <a:off x="3740955" y="1309186"/>
            <a:ext cx="7122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latin typeface="Calibri" pitchFamily="34" charset="0"/>
                <a:cs typeface="Arial" pitchFamily="34" charset="0"/>
              </a:rPr>
              <a:t>EACA</a:t>
            </a:r>
            <a:endParaRPr lang="en-CA" altLang="en-US" sz="16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5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777443"/>
            <a:ext cx="2133600" cy="305152"/>
          </a:xfrm>
        </p:spPr>
        <p:txBody>
          <a:bodyPr/>
          <a:lstStyle/>
          <a:p>
            <a:pPr algn="r">
              <a:defRPr/>
            </a:pPr>
            <a:fld id="{5365B995-CD88-4015-BF6E-CCF92A2BA549}" type="slidenum">
              <a:rPr lang="en-US" sz="1200" smtClean="0"/>
              <a:pPr algn="r">
                <a:defRPr/>
              </a:pPr>
              <a:t>12</a:t>
            </a:fld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6469381" y="1524683"/>
            <a:ext cx="788427" cy="50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5365308" y="1107015"/>
            <a:ext cx="3130311" cy="4592476"/>
            <a:chOff x="5365308" y="996314"/>
            <a:chExt cx="3130311" cy="4133228"/>
          </a:xfrm>
        </p:grpSpPr>
        <p:sp>
          <p:nvSpPr>
            <p:cNvPr id="243" name="TextBox 265"/>
            <p:cNvSpPr txBox="1">
              <a:spLocks noChangeArrowheads="1"/>
            </p:cNvSpPr>
            <p:nvPr/>
          </p:nvSpPr>
          <p:spPr bwMode="auto">
            <a:xfrm>
              <a:off x="6545580" y="1134180"/>
              <a:ext cx="712227" cy="304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600" b="1" dirty="0" smtClean="0">
                  <a:latin typeface="Calibri" pitchFamily="34" charset="0"/>
                  <a:cs typeface="Arial" pitchFamily="34" charset="0"/>
                </a:rPr>
                <a:t>EACB</a:t>
              </a:r>
              <a:endParaRPr lang="en-CA" altLang="en-US" sz="1600" b="1" dirty="0">
                <a:latin typeface="Calibri" pitchFamily="34" charset="0"/>
                <a:cs typeface="Arial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65308" y="996314"/>
              <a:ext cx="3130311" cy="4133228"/>
              <a:chOff x="5365308" y="996314"/>
              <a:chExt cx="3130311" cy="4133228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5744" y="1395742"/>
                <a:ext cx="2809875" cy="3733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" name="Oval 245"/>
              <p:cNvSpPr/>
              <p:nvPr/>
            </p:nvSpPr>
            <p:spPr>
              <a:xfrm>
                <a:off x="5365308" y="996314"/>
                <a:ext cx="2910012" cy="3329531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48" name="TextBox 247"/>
          <p:cNvSpPr txBox="1"/>
          <p:nvPr/>
        </p:nvSpPr>
        <p:spPr>
          <a:xfrm>
            <a:off x="166211" y="559643"/>
            <a:ext cx="885396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chemeClr val="tx2"/>
                </a:solidFill>
              </a:rPr>
              <a:t>Presently there are two </a:t>
            </a:r>
            <a:r>
              <a:rPr lang="en-CA" sz="1600" dirty="0">
                <a:solidFill>
                  <a:schemeClr val="tx2"/>
                </a:solidFill>
              </a:rPr>
              <a:t>300kW </a:t>
            </a:r>
            <a:r>
              <a:rPr lang="en-CA" sz="1600" dirty="0" smtClean="0">
                <a:solidFill>
                  <a:schemeClr val="tx2"/>
                </a:solidFill>
              </a:rPr>
              <a:t>CPI klystrons </a:t>
            </a:r>
            <a:r>
              <a:rPr lang="en-CA" sz="1600" dirty="0">
                <a:solidFill>
                  <a:schemeClr val="tx2"/>
                </a:solidFill>
              </a:rPr>
              <a:t>– </a:t>
            </a:r>
            <a:r>
              <a:rPr lang="en-CA" sz="1600" dirty="0" smtClean="0">
                <a:solidFill>
                  <a:schemeClr val="tx2"/>
                </a:solidFill>
              </a:rPr>
              <a:t>sufficient </a:t>
            </a:r>
            <a:r>
              <a:rPr lang="en-CA" sz="1600" dirty="0">
                <a:solidFill>
                  <a:schemeClr val="tx2"/>
                </a:solidFill>
              </a:rPr>
              <a:t>for each of EACA and EACB </a:t>
            </a:r>
            <a:r>
              <a:rPr lang="en-CA" sz="1600" dirty="0" smtClean="0">
                <a:solidFill>
                  <a:schemeClr val="tx2"/>
                </a:solidFill>
              </a:rPr>
              <a:t>modules - We </a:t>
            </a:r>
            <a:r>
              <a:rPr lang="en-CA" sz="1600" dirty="0">
                <a:solidFill>
                  <a:schemeClr val="tx2"/>
                </a:solidFill>
              </a:rPr>
              <a:t>need a </a:t>
            </a:r>
            <a:r>
              <a:rPr lang="en-CA" sz="1600" dirty="0" err="1">
                <a:solidFill>
                  <a:schemeClr val="tx2"/>
                </a:solidFill>
              </a:rPr>
              <a:t>rf</a:t>
            </a:r>
            <a:r>
              <a:rPr lang="en-CA" sz="1600" dirty="0">
                <a:solidFill>
                  <a:schemeClr val="tx2"/>
                </a:solidFill>
              </a:rPr>
              <a:t> source for EINJ rated at ~150kW to reach final e-</a:t>
            </a:r>
            <a:r>
              <a:rPr lang="en-CA" sz="1600" dirty="0" err="1">
                <a:solidFill>
                  <a:schemeClr val="tx2"/>
                </a:solidFill>
              </a:rPr>
              <a:t>Linac</a:t>
            </a:r>
            <a:r>
              <a:rPr lang="en-CA" sz="1600" dirty="0">
                <a:solidFill>
                  <a:schemeClr val="tx2"/>
                </a:solidFill>
              </a:rPr>
              <a:t> </a:t>
            </a:r>
            <a:r>
              <a:rPr lang="en-CA" sz="1600" dirty="0" smtClean="0">
                <a:solidFill>
                  <a:schemeClr val="tx2"/>
                </a:solidFill>
              </a:rPr>
              <a:t>specification</a:t>
            </a:r>
          </a:p>
          <a:p>
            <a:pPr marL="180000" indent="-180000">
              <a:buFont typeface="Arial" panose="020B0604020202020204" pitchFamily="34" charset="0"/>
              <a:buChar char="•"/>
              <a:defRPr/>
            </a:pPr>
            <a:endParaRPr lang="en-CA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3" name="Text Box 242"/>
          <p:cNvSpPr txBox="1">
            <a:spLocks noChangeArrowheads="1"/>
          </p:cNvSpPr>
          <p:nvPr/>
        </p:nvSpPr>
        <p:spPr bwMode="auto">
          <a:xfrm>
            <a:off x="890473" y="3978370"/>
            <a:ext cx="883247" cy="27410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Klystron2</a:t>
            </a:r>
            <a:endParaRPr lang="en-US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300kW</a:t>
            </a:r>
            <a:endParaRPr lang="en-CA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2060" name="Text Box 242"/>
          <p:cNvSpPr txBox="1">
            <a:spLocks noChangeArrowheads="1"/>
          </p:cNvSpPr>
          <p:nvPr/>
        </p:nvSpPr>
        <p:spPr bwMode="auto">
          <a:xfrm>
            <a:off x="989361" y="4018585"/>
            <a:ext cx="710783" cy="6507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150kW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CA" altLang="en-US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84219" y="3789990"/>
            <a:ext cx="1576659" cy="12791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53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60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ARIEL E-LINAC – plasma cleaning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551" y="679695"/>
            <a:ext cx="5241448" cy="270547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ERL mode operation would largely eliminate beam loading and so would allow higher gradient operation </a:t>
            </a:r>
          </a:p>
          <a:p>
            <a:endParaRPr lang="en-US" sz="800" dirty="0" smtClean="0"/>
          </a:p>
          <a:p>
            <a:r>
              <a:rPr lang="en-US" sz="1800" dirty="0" smtClean="0"/>
              <a:t>Higher gradients for EACB cavities</a:t>
            </a:r>
          </a:p>
          <a:p>
            <a:endParaRPr lang="en-US" sz="800" dirty="0"/>
          </a:p>
          <a:p>
            <a:r>
              <a:rPr lang="en-US" sz="1800" dirty="0" smtClean="0"/>
              <a:t>Develop </a:t>
            </a:r>
            <a:r>
              <a:rPr lang="en-US" sz="1800" dirty="0"/>
              <a:t>plasma cleaning for </a:t>
            </a:r>
            <a:r>
              <a:rPr lang="en-US" sz="1800" dirty="0" smtClean="0"/>
              <a:t>in-situ </a:t>
            </a:r>
            <a:r>
              <a:rPr lang="en-US" sz="1800" dirty="0"/>
              <a:t>refurbishing of </a:t>
            </a:r>
            <a:r>
              <a:rPr lang="en-US" sz="1800" dirty="0" err="1" smtClean="0"/>
              <a:t>E</a:t>
            </a:r>
            <a:r>
              <a:rPr lang="en-US" sz="1800" baseline="-25000" dirty="0" err="1" smtClean="0"/>
              <a:t>acc</a:t>
            </a:r>
            <a:r>
              <a:rPr lang="en-US" sz="1800" dirty="0" smtClean="0"/>
              <a:t> </a:t>
            </a:r>
            <a:r>
              <a:rPr lang="en-US" sz="1800" dirty="0"/>
              <a:t>if </a:t>
            </a:r>
            <a:r>
              <a:rPr lang="en-US" sz="1800" dirty="0" smtClean="0"/>
              <a:t>required.</a:t>
            </a:r>
          </a:p>
          <a:p>
            <a:endParaRPr lang="en-US" sz="900" dirty="0" smtClean="0"/>
          </a:p>
          <a:p>
            <a:r>
              <a:rPr lang="en-US" sz="1800" dirty="0" smtClean="0"/>
              <a:t>Success demonstrated in SNS tunnel – e-</a:t>
            </a:r>
            <a:r>
              <a:rPr lang="en-US" sz="1800" dirty="0" err="1" smtClean="0"/>
              <a:t>linac</a:t>
            </a:r>
            <a:r>
              <a:rPr lang="en-US" sz="1800" dirty="0" smtClean="0"/>
              <a:t> module design well suited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13</a:t>
            </a:fld>
            <a:endParaRPr lang="en-US" sz="10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56" y="3865582"/>
            <a:ext cx="1439143" cy="9497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50" y="3527961"/>
            <a:ext cx="3600000" cy="18078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96173" y="4818340"/>
            <a:ext cx="1484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S. Kim – TTC MSU</a:t>
            </a:r>
            <a:endParaRPr lang="en-US" sz="14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98983" y="844165"/>
            <a:ext cx="3810000" cy="4120926"/>
            <a:chOff x="457200" y="783156"/>
            <a:chExt cx="3810000" cy="370883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183" y="1126056"/>
              <a:ext cx="1620000" cy="19440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8600" y="1126056"/>
              <a:ext cx="1620000" cy="19440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57200" y="3162395"/>
              <a:ext cx="3810000" cy="132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TRIUMF has started collaboration with PKU on 1.3GHz single cell cleaning. Initial recipe 6 hours cleaning with </a:t>
              </a:r>
              <a:r>
                <a:rPr lang="en-US" dirty="0" err="1" smtClean="0"/>
                <a:t>Ar</a:t>
              </a:r>
              <a:r>
                <a:rPr lang="en-US" dirty="0" smtClean="0"/>
                <a:t>/O</a:t>
              </a:r>
              <a:r>
                <a:rPr lang="en-US" baseline="-25000" dirty="0" smtClean="0"/>
                <a:t>2</a:t>
              </a:r>
              <a:r>
                <a:rPr lang="en-US" dirty="0" smtClean="0"/>
                <a:t> 50/50 at 300mTorr and 8MHz 120W RF.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90600" y="783156"/>
              <a:ext cx="27295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Plasma cleaning on PKU </a:t>
              </a:r>
              <a:r>
                <a:rPr lang="en-US" sz="1400" b="1" smtClean="0"/>
                <a:t>single cell</a:t>
              </a:r>
              <a:endParaRPr lang="en-US" sz="1400" b="1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442961" y="5199484"/>
            <a:ext cx="268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err="1" smtClean="0">
                <a:solidFill>
                  <a:srgbClr val="FF0000"/>
                </a:solidFill>
              </a:rPr>
              <a:t>Zhongyuan</a:t>
            </a:r>
            <a:r>
              <a:rPr lang="en-CA" dirty="0" smtClean="0">
                <a:solidFill>
                  <a:srgbClr val="FF0000"/>
                </a:solidFill>
              </a:rPr>
              <a:t> Yao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4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Recirculating cavity issues</a:t>
            </a:r>
            <a:endParaRPr lang="en-CA" dirty="0"/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203200" y="668515"/>
            <a:ext cx="3860800" cy="4762569"/>
            <a:chOff x="0" y="821365"/>
            <a:chExt cx="4162568" cy="4286459"/>
          </a:xfrm>
        </p:grpSpPr>
        <p:grpSp>
          <p:nvGrpSpPr>
            <p:cNvPr id="8" name="Group 2"/>
            <p:cNvGrpSpPr>
              <a:grpSpLocks/>
            </p:cNvGrpSpPr>
            <p:nvPr/>
          </p:nvGrpSpPr>
          <p:grpSpPr bwMode="auto">
            <a:xfrm>
              <a:off x="1" y="835865"/>
              <a:ext cx="4162567" cy="4256455"/>
              <a:chOff x="0" y="1114486"/>
              <a:chExt cx="4162567" cy="5675273"/>
            </a:xfrm>
          </p:grpSpPr>
          <p:pic>
            <p:nvPicPr>
              <p:cNvPr id="6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114486"/>
                <a:ext cx="4162567" cy="5675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66"/>
              <p:cNvSpPr/>
              <p:nvPr/>
            </p:nvSpPr>
            <p:spPr>
              <a:xfrm>
                <a:off x="1540423" y="3319844"/>
                <a:ext cx="232775" cy="69005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31866" y="4293544"/>
                <a:ext cx="234486" cy="69005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 rot="-2040000">
                <a:off x="2000839" y="5709643"/>
                <a:ext cx="224217" cy="38101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 flipH="1">
              <a:off x="648690" y="1746909"/>
              <a:ext cx="20539" cy="27512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672652" y="1519889"/>
              <a:ext cx="267007" cy="20955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939659" y="1519889"/>
              <a:ext cx="45014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1396651" y="1519889"/>
              <a:ext cx="210525" cy="16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1619157" y="1696107"/>
              <a:ext cx="32521" cy="2333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60671" y="4506078"/>
              <a:ext cx="227641" cy="1809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95158" y="4696585"/>
              <a:ext cx="53914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434306" y="4520367"/>
              <a:ext cx="222506" cy="16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endCxn id="68" idx="2"/>
            </p:cNvCxnSpPr>
            <p:nvPr/>
          </p:nvCxnSpPr>
          <p:spPr>
            <a:xfrm flipH="1" flipV="1">
              <a:off x="1648254" y="3737702"/>
              <a:ext cx="3423" cy="78266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7" idx="0"/>
            </p:cNvCxnSpPr>
            <p:nvPr/>
          </p:nvCxnSpPr>
          <p:spPr>
            <a:xfrm flipV="1">
              <a:off x="1656812" y="1929478"/>
              <a:ext cx="6846" cy="5619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69" idx="0"/>
            </p:cNvCxnSpPr>
            <p:nvPr/>
          </p:nvCxnSpPr>
          <p:spPr>
            <a:xfrm flipH="1" flipV="1">
              <a:off x="1726987" y="4015525"/>
              <a:ext cx="280699" cy="292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1715005" y="3929797"/>
              <a:ext cx="11982" cy="857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1656812" y="3839306"/>
              <a:ext cx="58194" cy="857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69" idx="2"/>
            </p:cNvCxnSpPr>
            <p:nvPr/>
          </p:nvCxnSpPr>
          <p:spPr>
            <a:xfrm>
              <a:off x="2219923" y="4542593"/>
              <a:ext cx="268718" cy="258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1463403" y="2069183"/>
              <a:ext cx="183139" cy="1365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 rot="2760000">
              <a:off x="1409277" y="2003796"/>
              <a:ext cx="60327" cy="958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1658524" y="1483375"/>
              <a:ext cx="0" cy="38260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658524" y="1053148"/>
              <a:ext cx="277276" cy="41435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1946070" y="821365"/>
              <a:ext cx="0" cy="2238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68" idx="0"/>
              <a:endCxn id="67" idx="2"/>
            </p:cNvCxnSpPr>
            <p:nvPr/>
          </p:nvCxnSpPr>
          <p:spPr>
            <a:xfrm flipV="1">
              <a:off x="1648254" y="3009015"/>
              <a:ext cx="8557" cy="2111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1054335" y="3110619"/>
              <a:ext cx="470686" cy="806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35508" y="2258101"/>
              <a:ext cx="470685" cy="779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60453" y="3791679"/>
              <a:ext cx="470686" cy="4667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701313" y="3788504"/>
              <a:ext cx="249891" cy="619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3" name="Rectangle 32"/>
            <p:cNvSpPr/>
            <p:nvPr/>
          </p:nvSpPr>
          <p:spPr>
            <a:xfrm rot="-1920000">
              <a:off x="1709871" y="4366374"/>
              <a:ext cx="237909" cy="1476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11838" y="4796601"/>
              <a:ext cx="337181" cy="1270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65370" y="4953769"/>
              <a:ext cx="765077" cy="84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18684" y="4733099"/>
              <a:ext cx="152330" cy="841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687620" y="3123319"/>
              <a:ext cx="313220" cy="889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073163" y="2967739"/>
              <a:ext cx="285834" cy="2317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658524" y="4606095"/>
              <a:ext cx="361143" cy="3063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766353" y="1567516"/>
              <a:ext cx="569957" cy="3794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1" name="Rectangle 40"/>
            <p:cNvSpPr/>
            <p:nvPr/>
          </p:nvSpPr>
          <p:spPr>
            <a:xfrm flipH="1" flipV="1">
              <a:off x="1771488" y="1386534"/>
              <a:ext cx="273853" cy="2952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2" name="Rectangle 41"/>
            <p:cNvSpPr/>
            <p:nvPr/>
          </p:nvSpPr>
          <p:spPr>
            <a:xfrm flipH="1" flipV="1">
              <a:off x="0" y="1296043"/>
              <a:ext cx="1174145" cy="1143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3" name="Rectangle 42"/>
            <p:cNvSpPr/>
            <p:nvPr/>
          </p:nvSpPr>
          <p:spPr>
            <a:xfrm flipH="1" flipV="1">
              <a:off x="3231467" y="1638955"/>
              <a:ext cx="388530" cy="2952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4" name="Rectangle 43"/>
            <p:cNvSpPr/>
            <p:nvPr/>
          </p:nvSpPr>
          <p:spPr>
            <a:xfrm flipH="1" flipV="1">
              <a:off x="1675640" y="2248576"/>
              <a:ext cx="388529" cy="161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5" name="Rectangle 44"/>
            <p:cNvSpPr/>
            <p:nvPr/>
          </p:nvSpPr>
          <p:spPr>
            <a:xfrm flipH="1" flipV="1">
              <a:off x="1689332" y="2000917"/>
              <a:ext cx="386818" cy="904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6" name="Rectangle 45"/>
            <p:cNvSpPr/>
            <p:nvPr/>
          </p:nvSpPr>
          <p:spPr>
            <a:xfrm flipH="1" flipV="1">
              <a:off x="1129644" y="1991392"/>
              <a:ext cx="222506" cy="666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7" name="Rectangle 46"/>
            <p:cNvSpPr/>
            <p:nvPr/>
          </p:nvSpPr>
          <p:spPr>
            <a:xfrm flipH="1" flipV="1">
              <a:off x="1155319" y="2119985"/>
              <a:ext cx="222506" cy="666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8" name="Rectangle 47"/>
            <p:cNvSpPr/>
            <p:nvPr/>
          </p:nvSpPr>
          <p:spPr>
            <a:xfrm flipH="1" flipV="1">
              <a:off x="1150183" y="1677056"/>
              <a:ext cx="386818" cy="2809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49" name="Rectangle 48"/>
            <p:cNvSpPr/>
            <p:nvPr/>
          </p:nvSpPr>
          <p:spPr>
            <a:xfrm flipH="1" flipV="1">
              <a:off x="1206666" y="1777073"/>
              <a:ext cx="386818" cy="1666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50" name="Rectangle 49"/>
            <p:cNvSpPr/>
            <p:nvPr/>
          </p:nvSpPr>
          <p:spPr>
            <a:xfrm flipH="1" flipV="1">
              <a:off x="1975166" y="1091249"/>
              <a:ext cx="386818" cy="1381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51" name="Rectangle 50"/>
            <p:cNvSpPr/>
            <p:nvPr/>
          </p:nvSpPr>
          <p:spPr>
            <a:xfrm flipH="1" flipV="1">
              <a:off x="1251167" y="981708"/>
              <a:ext cx="475820" cy="1381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712858" y="3115381"/>
              <a:ext cx="1338457" cy="5556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18976" y="3182058"/>
              <a:ext cx="1124509" cy="4155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Klystron Gallery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62675" y="4439401"/>
              <a:ext cx="640132" cy="249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ICM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41370" y="3372565"/>
              <a:ext cx="641844" cy="249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ACM1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39659" y="2639114"/>
              <a:ext cx="641843" cy="249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ACM2</a:t>
              </a:r>
            </a:p>
          </p:txBody>
        </p:sp>
        <p:sp>
          <p:nvSpPr>
            <p:cNvPr id="57" name="TextBox 67"/>
            <p:cNvSpPr txBox="1">
              <a:spLocks noChangeArrowheads="1"/>
            </p:cNvSpPr>
            <p:nvPr/>
          </p:nvSpPr>
          <p:spPr bwMode="auto">
            <a:xfrm>
              <a:off x="1803400" y="3895725"/>
              <a:ext cx="527050" cy="41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i="1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MEBT 10MeV Dump</a:t>
              </a:r>
            </a:p>
          </p:txBody>
        </p:sp>
        <p:sp>
          <p:nvSpPr>
            <p:cNvPr id="58" name="TextBox 68"/>
            <p:cNvSpPr txBox="1">
              <a:spLocks noChangeArrowheads="1"/>
            </p:cNvSpPr>
            <p:nvPr/>
          </p:nvSpPr>
          <p:spPr bwMode="auto">
            <a:xfrm>
              <a:off x="1771650" y="4714875"/>
              <a:ext cx="527050" cy="193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i="1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LEBT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879317" y="4858516"/>
              <a:ext cx="641844" cy="249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E-Gun</a:t>
              </a:r>
            </a:p>
          </p:txBody>
        </p:sp>
        <p:sp>
          <p:nvSpPr>
            <p:cNvPr id="60" name="TextBox 70"/>
            <p:cNvSpPr txBox="1">
              <a:spLocks noChangeArrowheads="1"/>
            </p:cNvSpPr>
            <p:nvPr/>
          </p:nvSpPr>
          <p:spPr bwMode="auto">
            <a:xfrm>
              <a:off x="1009650" y="3057525"/>
              <a:ext cx="527050" cy="304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i="1">
                  <a:solidFill>
                    <a:srgbClr val="00B050"/>
                  </a:solidFill>
                  <a:latin typeface="Calibri" pitchFamily="34" charset="0"/>
                  <a:cs typeface="Arial" pitchFamily="34" charset="0"/>
                </a:rPr>
                <a:t>30MeV Dump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27678" y="2096171"/>
              <a:ext cx="482666" cy="30470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800" i="1" dirty="0">
                  <a:solidFill>
                    <a:schemeClr val="accent1">
                      <a:lumMod val="75000"/>
                    </a:schemeClr>
                  </a:solidFill>
                </a:rPr>
                <a:t>ERL Dump</a:t>
              </a:r>
            </a:p>
          </p:txBody>
        </p:sp>
        <p:sp>
          <p:nvSpPr>
            <p:cNvPr id="62" name="TextBox 72"/>
            <p:cNvSpPr txBox="1">
              <a:spLocks noChangeArrowheads="1"/>
            </p:cNvSpPr>
            <p:nvPr/>
          </p:nvSpPr>
          <p:spPr bwMode="auto">
            <a:xfrm>
              <a:off x="177800" y="1266825"/>
              <a:ext cx="527050" cy="415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i="1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75MeV 100kWDump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355137" y="3715476"/>
              <a:ext cx="203679" cy="161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41662" y="1076961"/>
              <a:ext cx="641844" cy="249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HEBT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 rot="16200000">
              <a:off x="1898294" y="2907317"/>
              <a:ext cx="1143039" cy="2986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CA" sz="1200" i="1" dirty="0">
                  <a:solidFill>
                    <a:schemeClr val="accent1">
                      <a:lumMod val="75000"/>
                    </a:schemeClr>
                  </a:solidFill>
                </a:rPr>
                <a:t>Shielding Wall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343401" y="588889"/>
            <a:ext cx="4573587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dirty="0" smtClean="0"/>
              <a:t>RLA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</a:rPr>
              <a:t>Single user mode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800" dirty="0"/>
          </a:p>
          <a:p>
            <a:r>
              <a:rPr lang="en-CA" dirty="0" smtClean="0"/>
              <a:t>ERL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</a:rPr>
              <a:t>Dual-use possible with two interleaved bunch trains into 1.3GHz buckets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</a:rPr>
              <a:t>650MHz pulse train - single pass acceleration for RIB production – low brightness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</a:rPr>
              <a:t>650MHz/n pulse train for ERL – high brightness – </a:t>
            </a:r>
            <a:r>
              <a:rPr lang="en-CA" dirty="0" smtClean="0">
                <a:solidFill>
                  <a:srgbClr val="FF0000"/>
                </a:solidFill>
              </a:rPr>
              <a:t>new gun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FF0000"/>
                </a:solidFill>
              </a:rPr>
              <a:t>650MHz </a:t>
            </a:r>
            <a:r>
              <a:rPr lang="en-CA" dirty="0" err="1" smtClean="0">
                <a:solidFill>
                  <a:srgbClr val="FF0000"/>
                </a:solidFill>
              </a:rPr>
              <a:t>rf</a:t>
            </a:r>
            <a:r>
              <a:rPr lang="en-CA" dirty="0" smtClean="0">
                <a:solidFill>
                  <a:srgbClr val="FF0000"/>
                </a:solidFill>
              </a:rPr>
              <a:t> separator </a:t>
            </a:r>
            <a:r>
              <a:rPr lang="en-CA" dirty="0" smtClean="0">
                <a:solidFill>
                  <a:schemeClr val="tx2"/>
                </a:solidFill>
              </a:rPr>
              <a:t>used to separate the beams</a:t>
            </a:r>
          </a:p>
        </p:txBody>
      </p:sp>
      <p:grpSp>
        <p:nvGrpSpPr>
          <p:cNvPr id="99" name="Group 98"/>
          <p:cNvGrpSpPr/>
          <p:nvPr/>
        </p:nvGrpSpPr>
        <p:grpSpPr>
          <a:xfrm>
            <a:off x="3632835" y="4367830"/>
            <a:ext cx="5234940" cy="1397177"/>
            <a:chOff x="3909060" y="3931047"/>
            <a:chExt cx="5234940" cy="1257459"/>
          </a:xfrm>
        </p:grpSpPr>
        <p:sp>
          <p:nvSpPr>
            <p:cNvPr id="70" name="Oval 69"/>
            <p:cNvSpPr/>
            <p:nvPr/>
          </p:nvSpPr>
          <p:spPr>
            <a:xfrm>
              <a:off x="4993005" y="4479608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1" name="Oval 70"/>
            <p:cNvSpPr/>
            <p:nvPr/>
          </p:nvSpPr>
          <p:spPr>
            <a:xfrm>
              <a:off x="5478780" y="4490324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2" name="Oval 71"/>
            <p:cNvSpPr/>
            <p:nvPr/>
          </p:nvSpPr>
          <p:spPr>
            <a:xfrm>
              <a:off x="5488305" y="4479608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Oval 72"/>
            <p:cNvSpPr/>
            <p:nvPr/>
          </p:nvSpPr>
          <p:spPr>
            <a:xfrm>
              <a:off x="5974080" y="4490324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4" name="Oval 73"/>
            <p:cNvSpPr/>
            <p:nvPr/>
          </p:nvSpPr>
          <p:spPr>
            <a:xfrm>
              <a:off x="5974080" y="4489133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Oval 74"/>
            <p:cNvSpPr/>
            <p:nvPr/>
          </p:nvSpPr>
          <p:spPr>
            <a:xfrm>
              <a:off x="6459855" y="4499849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6" name="Oval 75"/>
            <p:cNvSpPr/>
            <p:nvPr/>
          </p:nvSpPr>
          <p:spPr>
            <a:xfrm>
              <a:off x="6469380" y="4489133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Oval 76"/>
            <p:cNvSpPr/>
            <p:nvPr/>
          </p:nvSpPr>
          <p:spPr>
            <a:xfrm>
              <a:off x="6955155" y="4499849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Oval 77"/>
            <p:cNvSpPr/>
            <p:nvPr/>
          </p:nvSpPr>
          <p:spPr>
            <a:xfrm>
              <a:off x="6964680" y="4489133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9" name="Oval 78"/>
            <p:cNvSpPr/>
            <p:nvPr/>
          </p:nvSpPr>
          <p:spPr>
            <a:xfrm>
              <a:off x="7450455" y="4499849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Oval 79"/>
            <p:cNvSpPr/>
            <p:nvPr/>
          </p:nvSpPr>
          <p:spPr>
            <a:xfrm>
              <a:off x="7459980" y="4489133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1" name="Oval 80"/>
            <p:cNvSpPr/>
            <p:nvPr/>
          </p:nvSpPr>
          <p:spPr>
            <a:xfrm>
              <a:off x="7945755" y="4499849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Oval 81"/>
            <p:cNvSpPr/>
            <p:nvPr/>
          </p:nvSpPr>
          <p:spPr>
            <a:xfrm>
              <a:off x="7945755" y="4498658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Oval 82"/>
            <p:cNvSpPr/>
            <p:nvPr/>
          </p:nvSpPr>
          <p:spPr>
            <a:xfrm>
              <a:off x="8431530" y="4509374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4" name="Oval 83"/>
            <p:cNvSpPr/>
            <p:nvPr/>
          </p:nvSpPr>
          <p:spPr>
            <a:xfrm>
              <a:off x="8441055" y="4498658"/>
              <a:ext cx="114300" cy="13890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5" name="Oval 84"/>
            <p:cNvSpPr/>
            <p:nvPr/>
          </p:nvSpPr>
          <p:spPr>
            <a:xfrm>
              <a:off x="5723255" y="4489133"/>
              <a:ext cx="114300" cy="138906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Oval 85"/>
            <p:cNvSpPr/>
            <p:nvPr/>
          </p:nvSpPr>
          <p:spPr>
            <a:xfrm>
              <a:off x="8190230" y="4509374"/>
              <a:ext cx="114300" cy="138906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7" name="Straight Arrow Connector 86"/>
            <p:cNvCxnSpPr/>
            <p:nvPr/>
          </p:nvCxnSpPr>
          <p:spPr>
            <a:xfrm flipV="1">
              <a:off x="5050155" y="4157345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5545455" y="4166870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6031230" y="4176395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6526530" y="4185920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7021830" y="4198223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7517130" y="4207748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V="1">
              <a:off x="8002905" y="4217273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V="1">
              <a:off x="8498205" y="4226798"/>
              <a:ext cx="0" cy="322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5780405" y="4618514"/>
              <a:ext cx="0" cy="33496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8247380" y="4651852"/>
              <a:ext cx="0" cy="33496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7" name="Chart 9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17802157"/>
                </p:ext>
              </p:extLst>
            </p:nvPr>
          </p:nvGraphicFramePr>
          <p:xfrm>
            <a:off x="3909060" y="3931047"/>
            <a:ext cx="5234940" cy="1257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8" name="Rectangle 97"/>
            <p:cNvSpPr/>
            <p:nvPr/>
          </p:nvSpPr>
          <p:spPr>
            <a:xfrm>
              <a:off x="3960813" y="4286250"/>
              <a:ext cx="915987" cy="7905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8221980" y="5276274"/>
            <a:ext cx="54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ERL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210867" y="4377354"/>
            <a:ext cx="54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accent1"/>
                </a:solidFill>
              </a:rPr>
              <a:t>RIB</a:t>
            </a:r>
            <a:endParaRPr lang="en-CA" dirty="0">
              <a:solidFill>
                <a:schemeClr val="accent1"/>
              </a:solidFill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4600576" y="5276274"/>
            <a:ext cx="352425" cy="26462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3200401" y="5312833"/>
            <a:ext cx="140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>
                <a:solidFill>
                  <a:srgbClr val="C00000"/>
                </a:solidFill>
              </a:rPr>
              <a:t>650MHz</a:t>
            </a:r>
            <a:endParaRPr lang="en-C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2" descr="C:\Users\dstorey\Desktop\New folder\phases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6" y="2918699"/>
            <a:ext cx="3622421" cy="252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RF Separation of Interleaved Beams</a:t>
            </a:r>
            <a:endParaRPr lang="en-CA" dirty="0"/>
          </a:p>
        </p:txBody>
      </p:sp>
      <p:grpSp>
        <p:nvGrpSpPr>
          <p:cNvPr id="183" name="Group 182"/>
          <p:cNvGrpSpPr/>
          <p:nvPr/>
        </p:nvGrpSpPr>
        <p:grpSpPr>
          <a:xfrm rot="16200000">
            <a:off x="-1225071" y="2208181"/>
            <a:ext cx="5356616" cy="1984476"/>
            <a:chOff x="382139" y="1590695"/>
            <a:chExt cx="7712936" cy="3174919"/>
          </a:xfrm>
        </p:grpSpPr>
        <p:sp>
          <p:nvSpPr>
            <p:cNvPr id="184" name="Rectangle 183"/>
            <p:cNvSpPr/>
            <p:nvPr/>
          </p:nvSpPr>
          <p:spPr>
            <a:xfrm>
              <a:off x="2259302" y="2072593"/>
              <a:ext cx="751070" cy="2237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2228073" y="2150847"/>
              <a:ext cx="813528" cy="67204"/>
            </a:xfrm>
            <a:custGeom>
              <a:avLst/>
              <a:gdLst>
                <a:gd name="connsiteX0" fmla="*/ 0 w 714375"/>
                <a:gd name="connsiteY0" fmla="*/ 732544 h 1463587"/>
                <a:gd name="connsiteX1" fmla="*/ 78582 w 714375"/>
                <a:gd name="connsiteY1" fmla="*/ 732544 h 1463587"/>
                <a:gd name="connsiteX2" fmla="*/ 107157 w 714375"/>
                <a:gd name="connsiteY2" fmla="*/ 18169 h 1463587"/>
                <a:gd name="connsiteX3" fmla="*/ 142875 w 714375"/>
                <a:gd name="connsiteY3" fmla="*/ 1456444 h 1463587"/>
                <a:gd name="connsiteX4" fmla="*/ 178594 w 714375"/>
                <a:gd name="connsiteY4" fmla="*/ 13406 h 1463587"/>
                <a:gd name="connsiteX5" fmla="*/ 216694 w 714375"/>
                <a:gd name="connsiteY5" fmla="*/ 1456444 h 1463587"/>
                <a:gd name="connsiteX6" fmla="*/ 250032 w 714375"/>
                <a:gd name="connsiteY6" fmla="*/ 11025 h 1463587"/>
                <a:gd name="connsiteX7" fmla="*/ 283369 w 714375"/>
                <a:gd name="connsiteY7" fmla="*/ 1456444 h 1463587"/>
                <a:gd name="connsiteX8" fmla="*/ 321469 w 714375"/>
                <a:gd name="connsiteY8" fmla="*/ 13406 h 1463587"/>
                <a:gd name="connsiteX9" fmla="*/ 357188 w 714375"/>
                <a:gd name="connsiteY9" fmla="*/ 1456444 h 1463587"/>
                <a:gd name="connsiteX10" fmla="*/ 392907 w 714375"/>
                <a:gd name="connsiteY10" fmla="*/ 13406 h 1463587"/>
                <a:gd name="connsiteX11" fmla="*/ 426244 w 714375"/>
                <a:gd name="connsiteY11" fmla="*/ 1463587 h 1463587"/>
                <a:gd name="connsiteX12" fmla="*/ 461963 w 714375"/>
                <a:gd name="connsiteY12" fmla="*/ 15787 h 1463587"/>
                <a:gd name="connsiteX13" fmla="*/ 500063 w 714375"/>
                <a:gd name="connsiteY13" fmla="*/ 1454062 h 1463587"/>
                <a:gd name="connsiteX14" fmla="*/ 535782 w 714375"/>
                <a:gd name="connsiteY14" fmla="*/ 15787 h 1463587"/>
                <a:gd name="connsiteX15" fmla="*/ 573882 w 714375"/>
                <a:gd name="connsiteY15" fmla="*/ 1458825 h 1463587"/>
                <a:gd name="connsiteX16" fmla="*/ 611982 w 714375"/>
                <a:gd name="connsiteY16" fmla="*/ 13406 h 1463587"/>
                <a:gd name="connsiteX17" fmla="*/ 654844 w 714375"/>
                <a:gd name="connsiteY17" fmla="*/ 737306 h 1463587"/>
                <a:gd name="connsiteX18" fmla="*/ 714375 w 714375"/>
                <a:gd name="connsiteY18" fmla="*/ 727781 h 1463587"/>
                <a:gd name="connsiteX19" fmla="*/ 714375 w 714375"/>
                <a:gd name="connsiteY19" fmla="*/ 727781 h 1463587"/>
                <a:gd name="connsiteX0" fmla="*/ 0 w 714375"/>
                <a:gd name="connsiteY0" fmla="*/ 732544 h 1463587"/>
                <a:gd name="connsiteX1" fmla="*/ 78582 w 714375"/>
                <a:gd name="connsiteY1" fmla="*/ 732544 h 1463587"/>
                <a:gd name="connsiteX2" fmla="*/ 107157 w 714375"/>
                <a:gd name="connsiteY2" fmla="*/ 18169 h 1463587"/>
                <a:gd name="connsiteX3" fmla="*/ 142875 w 714375"/>
                <a:gd name="connsiteY3" fmla="*/ 1456444 h 1463587"/>
                <a:gd name="connsiteX4" fmla="*/ 178594 w 714375"/>
                <a:gd name="connsiteY4" fmla="*/ 13406 h 1463587"/>
                <a:gd name="connsiteX5" fmla="*/ 216694 w 714375"/>
                <a:gd name="connsiteY5" fmla="*/ 1456444 h 1463587"/>
                <a:gd name="connsiteX6" fmla="*/ 250032 w 714375"/>
                <a:gd name="connsiteY6" fmla="*/ 11025 h 1463587"/>
                <a:gd name="connsiteX7" fmla="*/ 283369 w 714375"/>
                <a:gd name="connsiteY7" fmla="*/ 1456444 h 1463587"/>
                <a:gd name="connsiteX8" fmla="*/ 321469 w 714375"/>
                <a:gd name="connsiteY8" fmla="*/ 13406 h 1463587"/>
                <a:gd name="connsiteX9" fmla="*/ 357188 w 714375"/>
                <a:gd name="connsiteY9" fmla="*/ 1456444 h 1463587"/>
                <a:gd name="connsiteX10" fmla="*/ 392907 w 714375"/>
                <a:gd name="connsiteY10" fmla="*/ 13406 h 1463587"/>
                <a:gd name="connsiteX11" fmla="*/ 426244 w 714375"/>
                <a:gd name="connsiteY11" fmla="*/ 1463587 h 1463587"/>
                <a:gd name="connsiteX12" fmla="*/ 461963 w 714375"/>
                <a:gd name="connsiteY12" fmla="*/ 15787 h 1463587"/>
                <a:gd name="connsiteX13" fmla="*/ 500063 w 714375"/>
                <a:gd name="connsiteY13" fmla="*/ 1461206 h 1463587"/>
                <a:gd name="connsiteX14" fmla="*/ 535782 w 714375"/>
                <a:gd name="connsiteY14" fmla="*/ 15787 h 1463587"/>
                <a:gd name="connsiteX15" fmla="*/ 573882 w 714375"/>
                <a:gd name="connsiteY15" fmla="*/ 1458825 h 1463587"/>
                <a:gd name="connsiteX16" fmla="*/ 611982 w 714375"/>
                <a:gd name="connsiteY16" fmla="*/ 13406 h 1463587"/>
                <a:gd name="connsiteX17" fmla="*/ 654844 w 714375"/>
                <a:gd name="connsiteY17" fmla="*/ 737306 h 1463587"/>
                <a:gd name="connsiteX18" fmla="*/ 714375 w 714375"/>
                <a:gd name="connsiteY18" fmla="*/ 727781 h 1463587"/>
                <a:gd name="connsiteX19" fmla="*/ 714375 w 714375"/>
                <a:gd name="connsiteY19" fmla="*/ 727781 h 1463587"/>
                <a:gd name="connsiteX0" fmla="*/ 0 w 714375"/>
                <a:gd name="connsiteY0" fmla="*/ 728019 h 1459062"/>
                <a:gd name="connsiteX1" fmla="*/ 78582 w 714375"/>
                <a:gd name="connsiteY1" fmla="*/ 728019 h 1459062"/>
                <a:gd name="connsiteX2" fmla="*/ 107157 w 714375"/>
                <a:gd name="connsiteY2" fmla="*/ 13644 h 1459062"/>
                <a:gd name="connsiteX3" fmla="*/ 142875 w 714375"/>
                <a:gd name="connsiteY3" fmla="*/ 1451919 h 1459062"/>
                <a:gd name="connsiteX4" fmla="*/ 178594 w 714375"/>
                <a:gd name="connsiteY4" fmla="*/ 8881 h 1459062"/>
                <a:gd name="connsiteX5" fmla="*/ 216694 w 714375"/>
                <a:gd name="connsiteY5" fmla="*/ 1451919 h 1459062"/>
                <a:gd name="connsiteX6" fmla="*/ 250032 w 714375"/>
                <a:gd name="connsiteY6" fmla="*/ 6500 h 1459062"/>
                <a:gd name="connsiteX7" fmla="*/ 283369 w 714375"/>
                <a:gd name="connsiteY7" fmla="*/ 1451919 h 1459062"/>
                <a:gd name="connsiteX8" fmla="*/ 321469 w 714375"/>
                <a:gd name="connsiteY8" fmla="*/ 8881 h 1459062"/>
                <a:gd name="connsiteX9" fmla="*/ 357188 w 714375"/>
                <a:gd name="connsiteY9" fmla="*/ 1451919 h 1459062"/>
                <a:gd name="connsiteX10" fmla="*/ 392907 w 714375"/>
                <a:gd name="connsiteY10" fmla="*/ 8881 h 1459062"/>
                <a:gd name="connsiteX11" fmla="*/ 426244 w 714375"/>
                <a:gd name="connsiteY11" fmla="*/ 1459062 h 1459062"/>
                <a:gd name="connsiteX12" fmla="*/ 461963 w 714375"/>
                <a:gd name="connsiteY12" fmla="*/ 11262 h 1459062"/>
                <a:gd name="connsiteX13" fmla="*/ 500063 w 714375"/>
                <a:gd name="connsiteY13" fmla="*/ 1456681 h 1459062"/>
                <a:gd name="connsiteX14" fmla="*/ 535782 w 714375"/>
                <a:gd name="connsiteY14" fmla="*/ 11262 h 1459062"/>
                <a:gd name="connsiteX15" fmla="*/ 573882 w 714375"/>
                <a:gd name="connsiteY15" fmla="*/ 1454300 h 1459062"/>
                <a:gd name="connsiteX16" fmla="*/ 611982 w 714375"/>
                <a:gd name="connsiteY16" fmla="*/ 16025 h 1459062"/>
                <a:gd name="connsiteX17" fmla="*/ 654844 w 714375"/>
                <a:gd name="connsiteY17" fmla="*/ 732781 h 1459062"/>
                <a:gd name="connsiteX18" fmla="*/ 714375 w 714375"/>
                <a:gd name="connsiteY18" fmla="*/ 723256 h 1459062"/>
                <a:gd name="connsiteX19" fmla="*/ 714375 w 714375"/>
                <a:gd name="connsiteY19" fmla="*/ 723256 h 1459062"/>
                <a:gd name="connsiteX0" fmla="*/ 0 w 714375"/>
                <a:gd name="connsiteY0" fmla="*/ 728019 h 1459062"/>
                <a:gd name="connsiteX1" fmla="*/ 78582 w 714375"/>
                <a:gd name="connsiteY1" fmla="*/ 728019 h 1459062"/>
                <a:gd name="connsiteX2" fmla="*/ 107157 w 714375"/>
                <a:gd name="connsiteY2" fmla="*/ 13644 h 1459062"/>
                <a:gd name="connsiteX3" fmla="*/ 142875 w 714375"/>
                <a:gd name="connsiteY3" fmla="*/ 1451919 h 1459062"/>
                <a:gd name="connsiteX4" fmla="*/ 178594 w 714375"/>
                <a:gd name="connsiteY4" fmla="*/ 8881 h 1459062"/>
                <a:gd name="connsiteX5" fmla="*/ 216694 w 714375"/>
                <a:gd name="connsiteY5" fmla="*/ 1451919 h 1459062"/>
                <a:gd name="connsiteX6" fmla="*/ 250032 w 714375"/>
                <a:gd name="connsiteY6" fmla="*/ 6500 h 1459062"/>
                <a:gd name="connsiteX7" fmla="*/ 283369 w 714375"/>
                <a:gd name="connsiteY7" fmla="*/ 1451919 h 1459062"/>
                <a:gd name="connsiteX8" fmla="*/ 321469 w 714375"/>
                <a:gd name="connsiteY8" fmla="*/ 8881 h 1459062"/>
                <a:gd name="connsiteX9" fmla="*/ 357188 w 714375"/>
                <a:gd name="connsiteY9" fmla="*/ 1451919 h 1459062"/>
                <a:gd name="connsiteX10" fmla="*/ 392907 w 714375"/>
                <a:gd name="connsiteY10" fmla="*/ 8881 h 1459062"/>
                <a:gd name="connsiteX11" fmla="*/ 426244 w 714375"/>
                <a:gd name="connsiteY11" fmla="*/ 1459062 h 1459062"/>
                <a:gd name="connsiteX12" fmla="*/ 461963 w 714375"/>
                <a:gd name="connsiteY12" fmla="*/ 11262 h 1459062"/>
                <a:gd name="connsiteX13" fmla="*/ 500063 w 714375"/>
                <a:gd name="connsiteY13" fmla="*/ 1456681 h 1459062"/>
                <a:gd name="connsiteX14" fmla="*/ 535782 w 714375"/>
                <a:gd name="connsiteY14" fmla="*/ 11262 h 1459062"/>
                <a:gd name="connsiteX15" fmla="*/ 573882 w 714375"/>
                <a:gd name="connsiteY15" fmla="*/ 1454300 h 1459062"/>
                <a:gd name="connsiteX16" fmla="*/ 611982 w 714375"/>
                <a:gd name="connsiteY16" fmla="*/ 16025 h 1459062"/>
                <a:gd name="connsiteX17" fmla="*/ 654844 w 714375"/>
                <a:gd name="connsiteY17" fmla="*/ 732781 h 1459062"/>
                <a:gd name="connsiteX18" fmla="*/ 714375 w 714375"/>
                <a:gd name="connsiteY18" fmla="*/ 723256 h 1459062"/>
                <a:gd name="connsiteX19" fmla="*/ 714375 w 714375"/>
                <a:gd name="connsiteY19" fmla="*/ 723256 h 1459062"/>
                <a:gd name="connsiteX0" fmla="*/ 0 w 714375"/>
                <a:gd name="connsiteY0" fmla="*/ 728019 h 1459062"/>
                <a:gd name="connsiteX1" fmla="*/ 78582 w 714375"/>
                <a:gd name="connsiteY1" fmla="*/ 728019 h 1459062"/>
                <a:gd name="connsiteX2" fmla="*/ 107157 w 714375"/>
                <a:gd name="connsiteY2" fmla="*/ 13644 h 1459062"/>
                <a:gd name="connsiteX3" fmla="*/ 142875 w 714375"/>
                <a:gd name="connsiteY3" fmla="*/ 1451919 h 1459062"/>
                <a:gd name="connsiteX4" fmla="*/ 178594 w 714375"/>
                <a:gd name="connsiteY4" fmla="*/ 8881 h 1459062"/>
                <a:gd name="connsiteX5" fmla="*/ 216694 w 714375"/>
                <a:gd name="connsiteY5" fmla="*/ 1451919 h 1459062"/>
                <a:gd name="connsiteX6" fmla="*/ 250032 w 714375"/>
                <a:gd name="connsiteY6" fmla="*/ 6500 h 1459062"/>
                <a:gd name="connsiteX7" fmla="*/ 283369 w 714375"/>
                <a:gd name="connsiteY7" fmla="*/ 1451919 h 1459062"/>
                <a:gd name="connsiteX8" fmla="*/ 321469 w 714375"/>
                <a:gd name="connsiteY8" fmla="*/ 8881 h 1459062"/>
                <a:gd name="connsiteX9" fmla="*/ 357188 w 714375"/>
                <a:gd name="connsiteY9" fmla="*/ 1451919 h 1459062"/>
                <a:gd name="connsiteX10" fmla="*/ 392907 w 714375"/>
                <a:gd name="connsiteY10" fmla="*/ 8881 h 1459062"/>
                <a:gd name="connsiteX11" fmla="*/ 426244 w 714375"/>
                <a:gd name="connsiteY11" fmla="*/ 1459062 h 1459062"/>
                <a:gd name="connsiteX12" fmla="*/ 461963 w 714375"/>
                <a:gd name="connsiteY12" fmla="*/ 11262 h 1459062"/>
                <a:gd name="connsiteX13" fmla="*/ 500063 w 714375"/>
                <a:gd name="connsiteY13" fmla="*/ 1456681 h 1459062"/>
                <a:gd name="connsiteX14" fmla="*/ 535782 w 714375"/>
                <a:gd name="connsiteY14" fmla="*/ 11262 h 1459062"/>
                <a:gd name="connsiteX15" fmla="*/ 573882 w 714375"/>
                <a:gd name="connsiteY15" fmla="*/ 1454300 h 1459062"/>
                <a:gd name="connsiteX16" fmla="*/ 611982 w 714375"/>
                <a:gd name="connsiteY16" fmla="*/ 16025 h 1459062"/>
                <a:gd name="connsiteX17" fmla="*/ 654844 w 714375"/>
                <a:gd name="connsiteY17" fmla="*/ 732781 h 1459062"/>
                <a:gd name="connsiteX18" fmla="*/ 714375 w 714375"/>
                <a:gd name="connsiteY18" fmla="*/ 723256 h 1459062"/>
                <a:gd name="connsiteX19" fmla="*/ 714375 w 714375"/>
                <a:gd name="connsiteY19" fmla="*/ 723256 h 1459062"/>
                <a:gd name="connsiteX0" fmla="*/ 0 w 714375"/>
                <a:gd name="connsiteY0" fmla="*/ 728019 h 1459062"/>
                <a:gd name="connsiteX1" fmla="*/ 78582 w 714375"/>
                <a:gd name="connsiteY1" fmla="*/ 728019 h 1459062"/>
                <a:gd name="connsiteX2" fmla="*/ 107157 w 714375"/>
                <a:gd name="connsiteY2" fmla="*/ 13644 h 1459062"/>
                <a:gd name="connsiteX3" fmla="*/ 142875 w 714375"/>
                <a:gd name="connsiteY3" fmla="*/ 1451919 h 1459062"/>
                <a:gd name="connsiteX4" fmla="*/ 178594 w 714375"/>
                <a:gd name="connsiteY4" fmla="*/ 8881 h 1459062"/>
                <a:gd name="connsiteX5" fmla="*/ 216694 w 714375"/>
                <a:gd name="connsiteY5" fmla="*/ 1451919 h 1459062"/>
                <a:gd name="connsiteX6" fmla="*/ 250032 w 714375"/>
                <a:gd name="connsiteY6" fmla="*/ 6500 h 1459062"/>
                <a:gd name="connsiteX7" fmla="*/ 283369 w 714375"/>
                <a:gd name="connsiteY7" fmla="*/ 1451919 h 1459062"/>
                <a:gd name="connsiteX8" fmla="*/ 321469 w 714375"/>
                <a:gd name="connsiteY8" fmla="*/ 8881 h 1459062"/>
                <a:gd name="connsiteX9" fmla="*/ 357188 w 714375"/>
                <a:gd name="connsiteY9" fmla="*/ 1451919 h 1459062"/>
                <a:gd name="connsiteX10" fmla="*/ 392907 w 714375"/>
                <a:gd name="connsiteY10" fmla="*/ 8881 h 1459062"/>
                <a:gd name="connsiteX11" fmla="*/ 426244 w 714375"/>
                <a:gd name="connsiteY11" fmla="*/ 1459062 h 1459062"/>
                <a:gd name="connsiteX12" fmla="*/ 461963 w 714375"/>
                <a:gd name="connsiteY12" fmla="*/ 11262 h 1459062"/>
                <a:gd name="connsiteX13" fmla="*/ 500063 w 714375"/>
                <a:gd name="connsiteY13" fmla="*/ 1456681 h 1459062"/>
                <a:gd name="connsiteX14" fmla="*/ 535782 w 714375"/>
                <a:gd name="connsiteY14" fmla="*/ 11262 h 1459062"/>
                <a:gd name="connsiteX15" fmla="*/ 573882 w 714375"/>
                <a:gd name="connsiteY15" fmla="*/ 1454300 h 1459062"/>
                <a:gd name="connsiteX16" fmla="*/ 611982 w 714375"/>
                <a:gd name="connsiteY16" fmla="*/ 16025 h 1459062"/>
                <a:gd name="connsiteX17" fmla="*/ 654844 w 714375"/>
                <a:gd name="connsiteY17" fmla="*/ 732781 h 1459062"/>
                <a:gd name="connsiteX18" fmla="*/ 714375 w 714375"/>
                <a:gd name="connsiteY18" fmla="*/ 723256 h 1459062"/>
                <a:gd name="connsiteX19" fmla="*/ 714375 w 714375"/>
                <a:gd name="connsiteY19" fmla="*/ 723256 h 1459062"/>
                <a:gd name="connsiteX0" fmla="*/ 0 w 714375"/>
                <a:gd name="connsiteY0" fmla="*/ 726295 h 1457338"/>
                <a:gd name="connsiteX1" fmla="*/ 78582 w 714375"/>
                <a:gd name="connsiteY1" fmla="*/ 726295 h 1457338"/>
                <a:gd name="connsiteX2" fmla="*/ 107157 w 714375"/>
                <a:gd name="connsiteY2" fmla="*/ 11920 h 1457338"/>
                <a:gd name="connsiteX3" fmla="*/ 142875 w 714375"/>
                <a:gd name="connsiteY3" fmla="*/ 1450195 h 1457338"/>
                <a:gd name="connsiteX4" fmla="*/ 178594 w 714375"/>
                <a:gd name="connsiteY4" fmla="*/ 7157 h 1457338"/>
                <a:gd name="connsiteX5" fmla="*/ 216694 w 714375"/>
                <a:gd name="connsiteY5" fmla="*/ 1450195 h 1457338"/>
                <a:gd name="connsiteX6" fmla="*/ 250032 w 714375"/>
                <a:gd name="connsiteY6" fmla="*/ 4776 h 1457338"/>
                <a:gd name="connsiteX7" fmla="*/ 283369 w 714375"/>
                <a:gd name="connsiteY7" fmla="*/ 1450195 h 1457338"/>
                <a:gd name="connsiteX8" fmla="*/ 321469 w 714375"/>
                <a:gd name="connsiteY8" fmla="*/ 7157 h 1457338"/>
                <a:gd name="connsiteX9" fmla="*/ 357188 w 714375"/>
                <a:gd name="connsiteY9" fmla="*/ 1450195 h 1457338"/>
                <a:gd name="connsiteX10" fmla="*/ 392907 w 714375"/>
                <a:gd name="connsiteY10" fmla="*/ 7157 h 1457338"/>
                <a:gd name="connsiteX11" fmla="*/ 426244 w 714375"/>
                <a:gd name="connsiteY11" fmla="*/ 1457338 h 1457338"/>
                <a:gd name="connsiteX12" fmla="*/ 461963 w 714375"/>
                <a:gd name="connsiteY12" fmla="*/ 9538 h 1457338"/>
                <a:gd name="connsiteX13" fmla="*/ 500063 w 714375"/>
                <a:gd name="connsiteY13" fmla="*/ 1454957 h 1457338"/>
                <a:gd name="connsiteX14" fmla="*/ 535782 w 714375"/>
                <a:gd name="connsiteY14" fmla="*/ 9538 h 1457338"/>
                <a:gd name="connsiteX15" fmla="*/ 573882 w 714375"/>
                <a:gd name="connsiteY15" fmla="*/ 1452576 h 1457338"/>
                <a:gd name="connsiteX16" fmla="*/ 611982 w 714375"/>
                <a:gd name="connsiteY16" fmla="*/ 14301 h 1457338"/>
                <a:gd name="connsiteX17" fmla="*/ 654844 w 714375"/>
                <a:gd name="connsiteY17" fmla="*/ 731057 h 1457338"/>
                <a:gd name="connsiteX18" fmla="*/ 714375 w 714375"/>
                <a:gd name="connsiteY18" fmla="*/ 721532 h 1457338"/>
                <a:gd name="connsiteX19" fmla="*/ 714375 w 714375"/>
                <a:gd name="connsiteY19" fmla="*/ 721532 h 1457338"/>
                <a:gd name="connsiteX0" fmla="*/ 0 w 714375"/>
                <a:gd name="connsiteY0" fmla="*/ 726295 h 1457338"/>
                <a:gd name="connsiteX1" fmla="*/ 78582 w 714375"/>
                <a:gd name="connsiteY1" fmla="*/ 726295 h 1457338"/>
                <a:gd name="connsiteX2" fmla="*/ 107157 w 714375"/>
                <a:gd name="connsiteY2" fmla="*/ 11920 h 1457338"/>
                <a:gd name="connsiteX3" fmla="*/ 142875 w 714375"/>
                <a:gd name="connsiteY3" fmla="*/ 1450195 h 1457338"/>
                <a:gd name="connsiteX4" fmla="*/ 178594 w 714375"/>
                <a:gd name="connsiteY4" fmla="*/ 7157 h 1457338"/>
                <a:gd name="connsiteX5" fmla="*/ 216694 w 714375"/>
                <a:gd name="connsiteY5" fmla="*/ 1450195 h 1457338"/>
                <a:gd name="connsiteX6" fmla="*/ 250032 w 714375"/>
                <a:gd name="connsiteY6" fmla="*/ 4776 h 1457338"/>
                <a:gd name="connsiteX7" fmla="*/ 283369 w 714375"/>
                <a:gd name="connsiteY7" fmla="*/ 1450195 h 1457338"/>
                <a:gd name="connsiteX8" fmla="*/ 321469 w 714375"/>
                <a:gd name="connsiteY8" fmla="*/ 7157 h 1457338"/>
                <a:gd name="connsiteX9" fmla="*/ 357188 w 714375"/>
                <a:gd name="connsiteY9" fmla="*/ 1450195 h 1457338"/>
                <a:gd name="connsiteX10" fmla="*/ 392907 w 714375"/>
                <a:gd name="connsiteY10" fmla="*/ 7157 h 1457338"/>
                <a:gd name="connsiteX11" fmla="*/ 426244 w 714375"/>
                <a:gd name="connsiteY11" fmla="*/ 1457338 h 1457338"/>
                <a:gd name="connsiteX12" fmla="*/ 461963 w 714375"/>
                <a:gd name="connsiteY12" fmla="*/ 9538 h 1457338"/>
                <a:gd name="connsiteX13" fmla="*/ 500063 w 714375"/>
                <a:gd name="connsiteY13" fmla="*/ 1454957 h 1457338"/>
                <a:gd name="connsiteX14" fmla="*/ 535782 w 714375"/>
                <a:gd name="connsiteY14" fmla="*/ 9538 h 1457338"/>
                <a:gd name="connsiteX15" fmla="*/ 573882 w 714375"/>
                <a:gd name="connsiteY15" fmla="*/ 1452576 h 1457338"/>
                <a:gd name="connsiteX16" fmla="*/ 611982 w 714375"/>
                <a:gd name="connsiteY16" fmla="*/ 14301 h 1457338"/>
                <a:gd name="connsiteX17" fmla="*/ 654844 w 714375"/>
                <a:gd name="connsiteY17" fmla="*/ 731057 h 1457338"/>
                <a:gd name="connsiteX18" fmla="*/ 714375 w 714375"/>
                <a:gd name="connsiteY18" fmla="*/ 721532 h 1457338"/>
                <a:gd name="connsiteX19" fmla="*/ 714375 w 714375"/>
                <a:gd name="connsiteY19" fmla="*/ 721532 h 1457338"/>
                <a:gd name="connsiteX0" fmla="*/ 0 w 714375"/>
                <a:gd name="connsiteY0" fmla="*/ 726324 h 1457367"/>
                <a:gd name="connsiteX1" fmla="*/ 78582 w 714375"/>
                <a:gd name="connsiteY1" fmla="*/ 726324 h 1457367"/>
                <a:gd name="connsiteX2" fmla="*/ 107157 w 714375"/>
                <a:gd name="connsiteY2" fmla="*/ 11949 h 1457367"/>
                <a:gd name="connsiteX3" fmla="*/ 142875 w 714375"/>
                <a:gd name="connsiteY3" fmla="*/ 1450224 h 1457367"/>
                <a:gd name="connsiteX4" fmla="*/ 178594 w 714375"/>
                <a:gd name="connsiteY4" fmla="*/ 7186 h 1457367"/>
                <a:gd name="connsiteX5" fmla="*/ 216694 w 714375"/>
                <a:gd name="connsiteY5" fmla="*/ 1450224 h 1457367"/>
                <a:gd name="connsiteX6" fmla="*/ 250032 w 714375"/>
                <a:gd name="connsiteY6" fmla="*/ 4805 h 1457367"/>
                <a:gd name="connsiteX7" fmla="*/ 283369 w 714375"/>
                <a:gd name="connsiteY7" fmla="*/ 1450224 h 1457367"/>
                <a:gd name="connsiteX8" fmla="*/ 321469 w 714375"/>
                <a:gd name="connsiteY8" fmla="*/ 7186 h 1457367"/>
                <a:gd name="connsiteX9" fmla="*/ 357188 w 714375"/>
                <a:gd name="connsiteY9" fmla="*/ 1450224 h 1457367"/>
                <a:gd name="connsiteX10" fmla="*/ 392907 w 714375"/>
                <a:gd name="connsiteY10" fmla="*/ 7186 h 1457367"/>
                <a:gd name="connsiteX11" fmla="*/ 426244 w 714375"/>
                <a:gd name="connsiteY11" fmla="*/ 1457367 h 1457367"/>
                <a:gd name="connsiteX12" fmla="*/ 461963 w 714375"/>
                <a:gd name="connsiteY12" fmla="*/ 9567 h 1457367"/>
                <a:gd name="connsiteX13" fmla="*/ 500063 w 714375"/>
                <a:gd name="connsiteY13" fmla="*/ 1454986 h 1457367"/>
                <a:gd name="connsiteX14" fmla="*/ 535782 w 714375"/>
                <a:gd name="connsiteY14" fmla="*/ 9567 h 1457367"/>
                <a:gd name="connsiteX15" fmla="*/ 573882 w 714375"/>
                <a:gd name="connsiteY15" fmla="*/ 1452605 h 1457367"/>
                <a:gd name="connsiteX16" fmla="*/ 611982 w 714375"/>
                <a:gd name="connsiteY16" fmla="*/ 14330 h 1457367"/>
                <a:gd name="connsiteX17" fmla="*/ 654844 w 714375"/>
                <a:gd name="connsiteY17" fmla="*/ 731086 h 1457367"/>
                <a:gd name="connsiteX18" fmla="*/ 714375 w 714375"/>
                <a:gd name="connsiteY18" fmla="*/ 721561 h 1457367"/>
                <a:gd name="connsiteX19" fmla="*/ 714375 w 714375"/>
                <a:gd name="connsiteY19" fmla="*/ 721561 h 1457367"/>
                <a:gd name="connsiteX0" fmla="*/ 0 w 714375"/>
                <a:gd name="connsiteY0" fmla="*/ 726324 h 1457367"/>
                <a:gd name="connsiteX1" fmla="*/ 78582 w 714375"/>
                <a:gd name="connsiteY1" fmla="*/ 726324 h 1457367"/>
                <a:gd name="connsiteX2" fmla="*/ 107157 w 714375"/>
                <a:gd name="connsiteY2" fmla="*/ 11949 h 1457367"/>
                <a:gd name="connsiteX3" fmla="*/ 142875 w 714375"/>
                <a:gd name="connsiteY3" fmla="*/ 1450224 h 1457367"/>
                <a:gd name="connsiteX4" fmla="*/ 178594 w 714375"/>
                <a:gd name="connsiteY4" fmla="*/ 7186 h 1457367"/>
                <a:gd name="connsiteX5" fmla="*/ 216694 w 714375"/>
                <a:gd name="connsiteY5" fmla="*/ 1450224 h 1457367"/>
                <a:gd name="connsiteX6" fmla="*/ 250032 w 714375"/>
                <a:gd name="connsiteY6" fmla="*/ 4805 h 1457367"/>
                <a:gd name="connsiteX7" fmla="*/ 283369 w 714375"/>
                <a:gd name="connsiteY7" fmla="*/ 1450224 h 1457367"/>
                <a:gd name="connsiteX8" fmla="*/ 321469 w 714375"/>
                <a:gd name="connsiteY8" fmla="*/ 7186 h 1457367"/>
                <a:gd name="connsiteX9" fmla="*/ 357188 w 714375"/>
                <a:gd name="connsiteY9" fmla="*/ 1450224 h 1457367"/>
                <a:gd name="connsiteX10" fmla="*/ 392907 w 714375"/>
                <a:gd name="connsiteY10" fmla="*/ 7186 h 1457367"/>
                <a:gd name="connsiteX11" fmla="*/ 426244 w 714375"/>
                <a:gd name="connsiteY11" fmla="*/ 1457367 h 1457367"/>
                <a:gd name="connsiteX12" fmla="*/ 461963 w 714375"/>
                <a:gd name="connsiteY12" fmla="*/ 9567 h 1457367"/>
                <a:gd name="connsiteX13" fmla="*/ 500063 w 714375"/>
                <a:gd name="connsiteY13" fmla="*/ 1454986 h 1457367"/>
                <a:gd name="connsiteX14" fmla="*/ 535782 w 714375"/>
                <a:gd name="connsiteY14" fmla="*/ 9567 h 1457367"/>
                <a:gd name="connsiteX15" fmla="*/ 573882 w 714375"/>
                <a:gd name="connsiteY15" fmla="*/ 1452605 h 1457367"/>
                <a:gd name="connsiteX16" fmla="*/ 611982 w 714375"/>
                <a:gd name="connsiteY16" fmla="*/ 14330 h 1457367"/>
                <a:gd name="connsiteX17" fmla="*/ 654844 w 714375"/>
                <a:gd name="connsiteY17" fmla="*/ 731086 h 1457367"/>
                <a:gd name="connsiteX18" fmla="*/ 714375 w 714375"/>
                <a:gd name="connsiteY18" fmla="*/ 721561 h 1457367"/>
                <a:gd name="connsiteX19" fmla="*/ 714375 w 714375"/>
                <a:gd name="connsiteY19" fmla="*/ 721561 h 1457367"/>
                <a:gd name="connsiteX0" fmla="*/ 0 w 720249"/>
                <a:gd name="connsiteY0" fmla="*/ 726324 h 1457367"/>
                <a:gd name="connsiteX1" fmla="*/ 78582 w 720249"/>
                <a:gd name="connsiteY1" fmla="*/ 726324 h 1457367"/>
                <a:gd name="connsiteX2" fmla="*/ 107157 w 720249"/>
                <a:gd name="connsiteY2" fmla="*/ 11949 h 1457367"/>
                <a:gd name="connsiteX3" fmla="*/ 142875 w 720249"/>
                <a:gd name="connsiteY3" fmla="*/ 1450224 h 1457367"/>
                <a:gd name="connsiteX4" fmla="*/ 178594 w 720249"/>
                <a:gd name="connsiteY4" fmla="*/ 7186 h 1457367"/>
                <a:gd name="connsiteX5" fmla="*/ 216694 w 720249"/>
                <a:gd name="connsiteY5" fmla="*/ 1450224 h 1457367"/>
                <a:gd name="connsiteX6" fmla="*/ 250032 w 720249"/>
                <a:gd name="connsiteY6" fmla="*/ 4805 h 1457367"/>
                <a:gd name="connsiteX7" fmla="*/ 283369 w 720249"/>
                <a:gd name="connsiteY7" fmla="*/ 1450224 h 1457367"/>
                <a:gd name="connsiteX8" fmla="*/ 321469 w 720249"/>
                <a:gd name="connsiteY8" fmla="*/ 7186 h 1457367"/>
                <a:gd name="connsiteX9" fmla="*/ 357188 w 720249"/>
                <a:gd name="connsiteY9" fmla="*/ 1450224 h 1457367"/>
                <a:gd name="connsiteX10" fmla="*/ 392907 w 720249"/>
                <a:gd name="connsiteY10" fmla="*/ 7186 h 1457367"/>
                <a:gd name="connsiteX11" fmla="*/ 426244 w 720249"/>
                <a:gd name="connsiteY11" fmla="*/ 1457367 h 1457367"/>
                <a:gd name="connsiteX12" fmla="*/ 461963 w 720249"/>
                <a:gd name="connsiteY12" fmla="*/ 9567 h 1457367"/>
                <a:gd name="connsiteX13" fmla="*/ 500063 w 720249"/>
                <a:gd name="connsiteY13" fmla="*/ 1454986 h 1457367"/>
                <a:gd name="connsiteX14" fmla="*/ 535782 w 720249"/>
                <a:gd name="connsiteY14" fmla="*/ 9567 h 1457367"/>
                <a:gd name="connsiteX15" fmla="*/ 573882 w 720249"/>
                <a:gd name="connsiteY15" fmla="*/ 1452605 h 1457367"/>
                <a:gd name="connsiteX16" fmla="*/ 611982 w 720249"/>
                <a:gd name="connsiteY16" fmla="*/ 14330 h 1457367"/>
                <a:gd name="connsiteX17" fmla="*/ 654844 w 720249"/>
                <a:gd name="connsiteY17" fmla="*/ 731086 h 1457367"/>
                <a:gd name="connsiteX18" fmla="*/ 714375 w 720249"/>
                <a:gd name="connsiteY18" fmla="*/ 721561 h 1457367"/>
                <a:gd name="connsiteX19" fmla="*/ 719137 w 720249"/>
                <a:gd name="connsiteY19" fmla="*/ 733467 h 1457367"/>
                <a:gd name="connsiteX0" fmla="*/ 0 w 720249"/>
                <a:gd name="connsiteY0" fmla="*/ 726324 h 1457367"/>
                <a:gd name="connsiteX1" fmla="*/ 78582 w 720249"/>
                <a:gd name="connsiteY1" fmla="*/ 726324 h 1457367"/>
                <a:gd name="connsiteX2" fmla="*/ 107157 w 720249"/>
                <a:gd name="connsiteY2" fmla="*/ 11949 h 1457367"/>
                <a:gd name="connsiteX3" fmla="*/ 142875 w 720249"/>
                <a:gd name="connsiteY3" fmla="*/ 1450224 h 1457367"/>
                <a:gd name="connsiteX4" fmla="*/ 178594 w 720249"/>
                <a:gd name="connsiteY4" fmla="*/ 7186 h 1457367"/>
                <a:gd name="connsiteX5" fmla="*/ 216694 w 720249"/>
                <a:gd name="connsiteY5" fmla="*/ 1450224 h 1457367"/>
                <a:gd name="connsiteX6" fmla="*/ 250032 w 720249"/>
                <a:gd name="connsiteY6" fmla="*/ 4805 h 1457367"/>
                <a:gd name="connsiteX7" fmla="*/ 283369 w 720249"/>
                <a:gd name="connsiteY7" fmla="*/ 1450224 h 1457367"/>
                <a:gd name="connsiteX8" fmla="*/ 321469 w 720249"/>
                <a:gd name="connsiteY8" fmla="*/ 7186 h 1457367"/>
                <a:gd name="connsiteX9" fmla="*/ 357188 w 720249"/>
                <a:gd name="connsiteY9" fmla="*/ 1450224 h 1457367"/>
                <a:gd name="connsiteX10" fmla="*/ 392907 w 720249"/>
                <a:gd name="connsiteY10" fmla="*/ 7186 h 1457367"/>
                <a:gd name="connsiteX11" fmla="*/ 426244 w 720249"/>
                <a:gd name="connsiteY11" fmla="*/ 1457367 h 1457367"/>
                <a:gd name="connsiteX12" fmla="*/ 461963 w 720249"/>
                <a:gd name="connsiteY12" fmla="*/ 9567 h 1457367"/>
                <a:gd name="connsiteX13" fmla="*/ 500063 w 720249"/>
                <a:gd name="connsiteY13" fmla="*/ 1454986 h 1457367"/>
                <a:gd name="connsiteX14" fmla="*/ 535782 w 720249"/>
                <a:gd name="connsiteY14" fmla="*/ 9567 h 1457367"/>
                <a:gd name="connsiteX15" fmla="*/ 573882 w 720249"/>
                <a:gd name="connsiteY15" fmla="*/ 1452605 h 1457367"/>
                <a:gd name="connsiteX16" fmla="*/ 611982 w 720249"/>
                <a:gd name="connsiteY16" fmla="*/ 14330 h 1457367"/>
                <a:gd name="connsiteX17" fmla="*/ 654844 w 720249"/>
                <a:gd name="connsiteY17" fmla="*/ 721561 h 1457367"/>
                <a:gd name="connsiteX18" fmla="*/ 714375 w 720249"/>
                <a:gd name="connsiteY18" fmla="*/ 721561 h 1457367"/>
                <a:gd name="connsiteX19" fmla="*/ 719137 w 720249"/>
                <a:gd name="connsiteY19" fmla="*/ 733467 h 145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0249" h="1457367">
                  <a:moveTo>
                    <a:pt x="0" y="726324"/>
                  </a:moveTo>
                  <a:cubicBezTo>
                    <a:pt x="73224" y="728705"/>
                    <a:pt x="46435" y="728705"/>
                    <a:pt x="78582" y="726324"/>
                  </a:cubicBezTo>
                  <a:cubicBezTo>
                    <a:pt x="110729" y="723943"/>
                    <a:pt x="96442" y="-108701"/>
                    <a:pt x="107157" y="11949"/>
                  </a:cubicBezTo>
                  <a:cubicBezTo>
                    <a:pt x="117873" y="132599"/>
                    <a:pt x="130969" y="1451018"/>
                    <a:pt x="142875" y="1450224"/>
                  </a:cubicBezTo>
                  <a:cubicBezTo>
                    <a:pt x="154781" y="1449430"/>
                    <a:pt x="166291" y="7186"/>
                    <a:pt x="178594" y="7186"/>
                  </a:cubicBezTo>
                  <a:cubicBezTo>
                    <a:pt x="190897" y="7186"/>
                    <a:pt x="204788" y="1450621"/>
                    <a:pt x="216694" y="1450224"/>
                  </a:cubicBezTo>
                  <a:cubicBezTo>
                    <a:pt x="228600" y="1449827"/>
                    <a:pt x="238920" y="4805"/>
                    <a:pt x="250032" y="4805"/>
                  </a:cubicBezTo>
                  <a:cubicBezTo>
                    <a:pt x="261144" y="4805"/>
                    <a:pt x="271463" y="1449827"/>
                    <a:pt x="283369" y="1450224"/>
                  </a:cubicBezTo>
                  <a:cubicBezTo>
                    <a:pt x="295275" y="1450621"/>
                    <a:pt x="309166" y="7186"/>
                    <a:pt x="321469" y="7186"/>
                  </a:cubicBezTo>
                  <a:cubicBezTo>
                    <a:pt x="333772" y="7186"/>
                    <a:pt x="345282" y="1450224"/>
                    <a:pt x="357188" y="1450224"/>
                  </a:cubicBezTo>
                  <a:cubicBezTo>
                    <a:pt x="369094" y="1450224"/>
                    <a:pt x="381398" y="5996"/>
                    <a:pt x="392907" y="7186"/>
                  </a:cubicBezTo>
                  <a:cubicBezTo>
                    <a:pt x="404416" y="8376"/>
                    <a:pt x="414735" y="1456970"/>
                    <a:pt x="426244" y="1457367"/>
                  </a:cubicBezTo>
                  <a:cubicBezTo>
                    <a:pt x="437753" y="1457764"/>
                    <a:pt x="449660" y="9964"/>
                    <a:pt x="461963" y="9567"/>
                  </a:cubicBezTo>
                  <a:cubicBezTo>
                    <a:pt x="474266" y="9170"/>
                    <a:pt x="487760" y="1454986"/>
                    <a:pt x="500063" y="1454986"/>
                  </a:cubicBezTo>
                  <a:cubicBezTo>
                    <a:pt x="512366" y="1454986"/>
                    <a:pt x="523479" y="9964"/>
                    <a:pt x="535782" y="9567"/>
                  </a:cubicBezTo>
                  <a:cubicBezTo>
                    <a:pt x="548085" y="9170"/>
                    <a:pt x="561182" y="1451811"/>
                    <a:pt x="573882" y="1452605"/>
                  </a:cubicBezTo>
                  <a:cubicBezTo>
                    <a:pt x="586582" y="1453399"/>
                    <a:pt x="598488" y="136171"/>
                    <a:pt x="611982" y="14330"/>
                  </a:cubicBezTo>
                  <a:cubicBezTo>
                    <a:pt x="625476" y="-107511"/>
                    <a:pt x="635398" y="720370"/>
                    <a:pt x="654844" y="721561"/>
                  </a:cubicBezTo>
                  <a:cubicBezTo>
                    <a:pt x="674290" y="722752"/>
                    <a:pt x="703659" y="719577"/>
                    <a:pt x="714375" y="721561"/>
                  </a:cubicBezTo>
                  <a:cubicBezTo>
                    <a:pt x="725091" y="723545"/>
                    <a:pt x="717550" y="729498"/>
                    <a:pt x="719137" y="733467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86" name="Group 185"/>
            <p:cNvGrpSpPr/>
            <p:nvPr/>
          </p:nvGrpSpPr>
          <p:grpSpPr>
            <a:xfrm>
              <a:off x="382139" y="1590695"/>
              <a:ext cx="7712936" cy="3174919"/>
              <a:chOff x="382139" y="1590695"/>
              <a:chExt cx="7712936" cy="3174919"/>
            </a:xfrm>
          </p:grpSpPr>
          <p:sp>
            <p:nvSpPr>
              <p:cNvPr id="187" name="Rectangle 186"/>
              <p:cNvSpPr/>
              <p:nvPr/>
            </p:nvSpPr>
            <p:spPr>
              <a:xfrm>
                <a:off x="7361264" y="1590695"/>
                <a:ext cx="210366" cy="6522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88" name="Group 187"/>
              <p:cNvGrpSpPr/>
              <p:nvPr/>
            </p:nvGrpSpPr>
            <p:grpSpPr>
              <a:xfrm>
                <a:off x="382139" y="2184450"/>
                <a:ext cx="7712936" cy="2581164"/>
                <a:chOff x="382139" y="2184450"/>
                <a:chExt cx="7712936" cy="2581164"/>
              </a:xfrm>
            </p:grpSpPr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4193978" y="2460632"/>
                  <a:ext cx="1073396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3890587" y="2184450"/>
                  <a:ext cx="315180" cy="276182"/>
                </a:xfrm>
                <a:prstGeom prst="line">
                  <a:avLst/>
                </a:prstGeom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 flipV="1">
                  <a:off x="5256951" y="2193663"/>
                  <a:ext cx="304916" cy="268587"/>
                </a:xfrm>
                <a:prstGeom prst="line">
                  <a:avLst/>
                </a:prstGeom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2" name="Group 191"/>
                <p:cNvGrpSpPr/>
                <p:nvPr/>
              </p:nvGrpSpPr>
              <p:grpSpPr>
                <a:xfrm>
                  <a:off x="382139" y="2185176"/>
                  <a:ext cx="7712936" cy="2580438"/>
                  <a:chOff x="382139" y="2185176"/>
                  <a:chExt cx="7712936" cy="2580438"/>
                </a:xfrm>
              </p:grpSpPr>
              <p:grpSp>
                <p:nvGrpSpPr>
                  <p:cNvPr id="193" name="Group 192"/>
                  <p:cNvGrpSpPr/>
                  <p:nvPr/>
                </p:nvGrpSpPr>
                <p:grpSpPr>
                  <a:xfrm>
                    <a:off x="382139" y="2185176"/>
                    <a:ext cx="7083835" cy="2580438"/>
                    <a:chOff x="-58526" y="2852936"/>
                    <a:chExt cx="8590966" cy="3129443"/>
                  </a:xfrm>
                </p:grpSpPr>
                <p:grpSp>
                  <p:nvGrpSpPr>
                    <p:cNvPr id="196" name="Group 195"/>
                    <p:cNvGrpSpPr/>
                    <p:nvPr/>
                  </p:nvGrpSpPr>
                  <p:grpSpPr>
                    <a:xfrm rot="19394038">
                      <a:off x="-58526" y="4731780"/>
                      <a:ext cx="2425666" cy="1250599"/>
                      <a:chOff x="845938" y="4927915"/>
                      <a:chExt cx="2844757" cy="1466669"/>
                    </a:xfrm>
                  </p:grpSpPr>
                  <p:grpSp>
                    <p:nvGrpSpPr>
                      <p:cNvPr id="261" name="Group 260"/>
                      <p:cNvGrpSpPr/>
                      <p:nvPr/>
                    </p:nvGrpSpPr>
                    <p:grpSpPr>
                      <a:xfrm>
                        <a:off x="2135519" y="5495120"/>
                        <a:ext cx="648072" cy="332263"/>
                        <a:chOff x="2292025" y="5513122"/>
                        <a:chExt cx="648072" cy="332263"/>
                      </a:xfrm>
                    </p:grpSpPr>
                    <p:sp>
                      <p:nvSpPr>
                        <p:cNvPr id="267" name="Rectangle 266"/>
                        <p:cNvSpPr/>
                        <p:nvPr/>
                      </p:nvSpPr>
                      <p:spPr>
                        <a:xfrm>
                          <a:off x="2293950" y="5513122"/>
                          <a:ext cx="643581" cy="332263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grpSp>
                      <p:nvGrpSpPr>
                        <p:cNvPr id="268" name="Group 267"/>
                        <p:cNvGrpSpPr/>
                        <p:nvPr/>
                      </p:nvGrpSpPr>
                      <p:grpSpPr>
                        <a:xfrm>
                          <a:off x="2292025" y="5620146"/>
                          <a:ext cx="648072" cy="118207"/>
                          <a:chOff x="1973170" y="7276917"/>
                          <a:chExt cx="6141861" cy="1120261"/>
                        </a:xfr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p:grpSpPr>
                      <p:sp>
                        <p:nvSpPr>
                          <p:cNvPr id="269" name="Oval 268"/>
                          <p:cNvSpPr/>
                          <p:nvPr/>
                        </p:nvSpPr>
                        <p:spPr>
                          <a:xfrm>
                            <a:off x="2538412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0" name="Oval 269"/>
                          <p:cNvSpPr/>
                          <p:nvPr/>
                        </p:nvSpPr>
                        <p:spPr>
                          <a:xfrm>
                            <a:off x="3089662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1" name="Oval 270"/>
                          <p:cNvSpPr/>
                          <p:nvPr/>
                        </p:nvSpPr>
                        <p:spPr>
                          <a:xfrm>
                            <a:off x="3646170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2" name="Oval 271"/>
                          <p:cNvSpPr/>
                          <p:nvPr/>
                        </p:nvSpPr>
                        <p:spPr>
                          <a:xfrm>
                            <a:off x="4180908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3" name="Oval 272"/>
                          <p:cNvSpPr/>
                          <p:nvPr/>
                        </p:nvSpPr>
                        <p:spPr>
                          <a:xfrm>
                            <a:off x="4732158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4" name="Oval 273"/>
                          <p:cNvSpPr/>
                          <p:nvPr/>
                        </p:nvSpPr>
                        <p:spPr>
                          <a:xfrm>
                            <a:off x="5288666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5" name="Oval 274"/>
                          <p:cNvSpPr/>
                          <p:nvPr/>
                        </p:nvSpPr>
                        <p:spPr>
                          <a:xfrm>
                            <a:off x="5821906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6" name="Oval 275"/>
                          <p:cNvSpPr/>
                          <p:nvPr/>
                        </p:nvSpPr>
                        <p:spPr>
                          <a:xfrm>
                            <a:off x="6373156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7" name="Oval 276"/>
                          <p:cNvSpPr/>
                          <p:nvPr/>
                        </p:nvSpPr>
                        <p:spPr>
                          <a:xfrm>
                            <a:off x="6929664" y="7276917"/>
                            <a:ext cx="623887" cy="1120261"/>
                          </a:xfrm>
                          <a:prstGeom prst="ellipse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sp>
                        <p:nvSpPr>
                          <p:cNvPr id="278" name="Rectangle 277"/>
                          <p:cNvSpPr/>
                          <p:nvPr/>
                        </p:nvSpPr>
                        <p:spPr>
                          <a:xfrm>
                            <a:off x="1973170" y="7678297"/>
                            <a:ext cx="6141861" cy="317500"/>
                          </a:xfrm>
                          <a:prstGeom prst="rect">
                            <a:avLst/>
                          </a:prstGeom>
                          <a:grpFill/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</p:grpSp>
                  </p:grpSp>
                  <p:grpSp>
                    <p:nvGrpSpPr>
                      <p:cNvPr id="262" name="Group 261"/>
                      <p:cNvGrpSpPr/>
                      <p:nvPr/>
                    </p:nvGrpSpPr>
                    <p:grpSpPr>
                      <a:xfrm>
                        <a:off x="845938" y="5410471"/>
                        <a:ext cx="638084" cy="501554"/>
                        <a:chOff x="3361392" y="5445224"/>
                        <a:chExt cx="638084" cy="501554"/>
                      </a:xfrm>
                    </p:grpSpPr>
                    <p:sp>
                      <p:nvSpPr>
                        <p:cNvPr id="264" name="Rectangle 263"/>
                        <p:cNvSpPr/>
                        <p:nvPr/>
                      </p:nvSpPr>
                      <p:spPr>
                        <a:xfrm>
                          <a:off x="3361392" y="5445224"/>
                          <a:ext cx="638084" cy="501554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65" name="Rounded Rectangle 264"/>
                        <p:cNvSpPr/>
                        <p:nvPr/>
                      </p:nvSpPr>
                      <p:spPr>
                        <a:xfrm>
                          <a:off x="3460974" y="5591788"/>
                          <a:ext cx="379937" cy="216024"/>
                        </a:xfrm>
                        <a:prstGeom prst="roundRect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66" name="Rectangle 265"/>
                        <p:cNvSpPr/>
                        <p:nvPr/>
                      </p:nvSpPr>
                      <p:spPr>
                        <a:xfrm>
                          <a:off x="3751173" y="5661248"/>
                          <a:ext cx="248303" cy="77105"/>
                        </a:xfrm>
                        <a:prstGeom prst="rect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cxnSp>
                    <p:nvCxnSpPr>
                      <p:cNvPr id="263" name="Straight Connector 262"/>
                      <p:cNvCxnSpPr>
                        <a:stCxn id="264" idx="3"/>
                      </p:cNvCxnSpPr>
                      <p:nvPr/>
                    </p:nvCxnSpPr>
                    <p:spPr>
                      <a:xfrm rot="2205962" flipV="1">
                        <a:off x="1727728" y="4927915"/>
                        <a:ext cx="1962967" cy="146666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97" name="Group 196"/>
                    <p:cNvGrpSpPr/>
                    <p:nvPr/>
                  </p:nvGrpSpPr>
                  <p:grpSpPr>
                    <a:xfrm>
                      <a:off x="712363" y="2852936"/>
                      <a:ext cx="7820077" cy="1795482"/>
                      <a:chOff x="712363" y="2852936"/>
                      <a:chExt cx="7820077" cy="1795482"/>
                    </a:xfrm>
                  </p:grpSpPr>
                  <p:cxnSp>
                    <p:nvCxnSpPr>
                      <p:cNvPr id="198" name="Straight Connector 197"/>
                      <p:cNvCxnSpPr/>
                      <p:nvPr/>
                    </p:nvCxnSpPr>
                    <p:spPr>
                      <a:xfrm>
                        <a:off x="1074171" y="2852936"/>
                        <a:ext cx="6210184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99" name="Rectangle 198"/>
                      <p:cNvSpPr/>
                      <p:nvPr/>
                    </p:nvSpPr>
                    <p:spPr>
                      <a:xfrm rot="18892621">
                        <a:off x="6473509" y="4047831"/>
                        <a:ext cx="144973" cy="142932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/>
                      </a:p>
                    </p:txBody>
                  </p:sp>
                  <p:grpSp>
                    <p:nvGrpSpPr>
                      <p:cNvPr id="200" name="Group 199"/>
                      <p:cNvGrpSpPr/>
                      <p:nvPr/>
                    </p:nvGrpSpPr>
                    <p:grpSpPr>
                      <a:xfrm>
                        <a:off x="2732907" y="4365104"/>
                        <a:ext cx="1169089" cy="283314"/>
                        <a:chOff x="3186889" y="5244490"/>
                        <a:chExt cx="1169089" cy="283314"/>
                      </a:xfrm>
                    </p:grpSpPr>
                    <p:grpSp>
                      <p:nvGrpSpPr>
                        <p:cNvPr id="238" name="Group 237"/>
                        <p:cNvGrpSpPr/>
                        <p:nvPr/>
                      </p:nvGrpSpPr>
                      <p:grpSpPr>
                        <a:xfrm>
                          <a:off x="3186889" y="5244490"/>
                          <a:ext cx="1169089" cy="283314"/>
                          <a:chOff x="2351843" y="5513122"/>
                          <a:chExt cx="1371075" cy="332263"/>
                        </a:xfrm>
                      </p:grpSpPr>
                      <p:sp>
                        <p:nvSpPr>
                          <p:cNvPr id="249" name="Rectangle 248"/>
                          <p:cNvSpPr/>
                          <p:nvPr/>
                        </p:nvSpPr>
                        <p:spPr>
                          <a:xfrm>
                            <a:off x="2351843" y="5513122"/>
                            <a:ext cx="1371075" cy="332263"/>
                          </a:xfrm>
                          <a:prstGeom prst="rect">
                            <a:avLst/>
                          </a:prstGeom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grpSp>
                        <p:nvGrpSpPr>
                          <p:cNvPr id="250" name="Group 249"/>
                          <p:cNvGrpSpPr/>
                          <p:nvPr/>
                        </p:nvGrpSpPr>
                        <p:grpSpPr>
                          <a:xfrm>
                            <a:off x="2351844" y="5620147"/>
                            <a:ext cx="648072" cy="118211"/>
                            <a:chOff x="2540088" y="7276836"/>
                            <a:chExt cx="6141861" cy="1120286"/>
                          </a:xfr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p:grpSpPr>
                        <p:sp>
                          <p:nvSpPr>
                            <p:cNvPr id="251" name="Oval 250"/>
                            <p:cNvSpPr/>
                            <p:nvPr/>
                          </p:nvSpPr>
                          <p:spPr>
                            <a:xfrm>
                              <a:off x="3105328" y="7276858"/>
                              <a:ext cx="623891" cy="1120264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2" name="Oval 251"/>
                            <p:cNvSpPr/>
                            <p:nvPr/>
                          </p:nvSpPr>
                          <p:spPr>
                            <a:xfrm>
                              <a:off x="3656575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3" name="Oval 252"/>
                            <p:cNvSpPr/>
                            <p:nvPr/>
                          </p:nvSpPr>
                          <p:spPr>
                            <a:xfrm>
                              <a:off x="421309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4" name="Oval 253"/>
                            <p:cNvSpPr/>
                            <p:nvPr/>
                          </p:nvSpPr>
                          <p:spPr>
                            <a:xfrm>
                              <a:off x="474782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5" name="Oval 254"/>
                            <p:cNvSpPr/>
                            <p:nvPr/>
                          </p:nvSpPr>
                          <p:spPr>
                            <a:xfrm>
                              <a:off x="5299067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6" name="Oval 255"/>
                            <p:cNvSpPr/>
                            <p:nvPr/>
                          </p:nvSpPr>
                          <p:spPr>
                            <a:xfrm>
                              <a:off x="5855571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7" name="Oval 256"/>
                            <p:cNvSpPr/>
                            <p:nvPr/>
                          </p:nvSpPr>
                          <p:spPr>
                            <a:xfrm>
                              <a:off x="6388824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8" name="Oval 257"/>
                            <p:cNvSpPr/>
                            <p:nvPr/>
                          </p:nvSpPr>
                          <p:spPr>
                            <a:xfrm>
                              <a:off x="694007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59" name="Oval 258"/>
                            <p:cNvSpPr/>
                            <p:nvPr/>
                          </p:nvSpPr>
                          <p:spPr>
                            <a:xfrm>
                              <a:off x="7496585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60" name="Rectangle 259"/>
                            <p:cNvSpPr/>
                            <p:nvPr/>
                          </p:nvSpPr>
                          <p:spPr>
                            <a:xfrm>
                              <a:off x="2540088" y="7678199"/>
                              <a:ext cx="6141861" cy="317494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</p:grpSp>
                    </p:grpSp>
                    <p:sp>
                      <p:nvSpPr>
                        <p:cNvPr id="239" name="Oval 238"/>
                        <p:cNvSpPr/>
                        <p:nvPr/>
                      </p:nvSpPr>
                      <p:spPr>
                        <a:xfrm>
                          <a:off x="3841220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>
                        <a:xfrm>
                          <a:off x="389081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1" name="Oval 240"/>
                        <p:cNvSpPr/>
                        <p:nvPr/>
                      </p:nvSpPr>
                      <p:spPr>
                        <a:xfrm>
                          <a:off x="3940888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2" name="Oval 241"/>
                        <p:cNvSpPr/>
                        <p:nvPr/>
                      </p:nvSpPr>
                      <p:spPr>
                        <a:xfrm>
                          <a:off x="3988999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3" name="Oval 242"/>
                        <p:cNvSpPr/>
                        <p:nvPr/>
                      </p:nvSpPr>
                      <p:spPr>
                        <a:xfrm>
                          <a:off x="403859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4" name="Oval 243"/>
                        <p:cNvSpPr/>
                        <p:nvPr/>
                      </p:nvSpPr>
                      <p:spPr>
                        <a:xfrm>
                          <a:off x="408866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5" name="Oval 244"/>
                        <p:cNvSpPr/>
                        <p:nvPr/>
                      </p:nvSpPr>
                      <p:spPr>
                        <a:xfrm>
                          <a:off x="4136644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6" name="Oval 245"/>
                        <p:cNvSpPr/>
                        <p:nvPr/>
                      </p:nvSpPr>
                      <p:spPr>
                        <a:xfrm>
                          <a:off x="4186241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7" name="Oval 246"/>
                        <p:cNvSpPr/>
                        <p:nvPr/>
                      </p:nvSpPr>
                      <p:spPr>
                        <a:xfrm>
                          <a:off x="4236312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48" name="Rectangle 247"/>
                        <p:cNvSpPr/>
                        <p:nvPr/>
                      </p:nvSpPr>
                      <p:spPr>
                        <a:xfrm>
                          <a:off x="3790364" y="5371860"/>
                          <a:ext cx="552598" cy="28566"/>
                        </a:xfrm>
                        <a:prstGeom prst="rect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grpSp>
                    <p:nvGrpSpPr>
                      <p:cNvPr id="201" name="Group 200"/>
                      <p:cNvGrpSpPr/>
                      <p:nvPr/>
                    </p:nvGrpSpPr>
                    <p:grpSpPr>
                      <a:xfrm>
                        <a:off x="4427984" y="4365104"/>
                        <a:ext cx="1169089" cy="283314"/>
                        <a:chOff x="3186889" y="5244490"/>
                        <a:chExt cx="1169089" cy="283314"/>
                      </a:xfrm>
                    </p:grpSpPr>
                    <p:grpSp>
                      <p:nvGrpSpPr>
                        <p:cNvPr id="215" name="Group 214"/>
                        <p:cNvGrpSpPr/>
                        <p:nvPr/>
                      </p:nvGrpSpPr>
                      <p:grpSpPr>
                        <a:xfrm>
                          <a:off x="3186889" y="5244490"/>
                          <a:ext cx="1169089" cy="283314"/>
                          <a:chOff x="2351843" y="5513122"/>
                          <a:chExt cx="1371075" cy="332263"/>
                        </a:xfrm>
                      </p:grpSpPr>
                      <p:sp>
                        <p:nvSpPr>
                          <p:cNvPr id="226" name="Rectangle 225"/>
                          <p:cNvSpPr/>
                          <p:nvPr/>
                        </p:nvSpPr>
                        <p:spPr>
                          <a:xfrm>
                            <a:off x="2351843" y="5513122"/>
                            <a:ext cx="1371075" cy="332263"/>
                          </a:xfrm>
                          <a:prstGeom prst="rect">
                            <a:avLst/>
                          </a:prstGeom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A"/>
                          </a:p>
                        </p:txBody>
                      </p:sp>
                      <p:grpSp>
                        <p:nvGrpSpPr>
                          <p:cNvPr id="227" name="Group 226"/>
                          <p:cNvGrpSpPr/>
                          <p:nvPr/>
                        </p:nvGrpSpPr>
                        <p:grpSpPr>
                          <a:xfrm>
                            <a:off x="2351844" y="5620147"/>
                            <a:ext cx="648072" cy="118211"/>
                            <a:chOff x="2540088" y="7276836"/>
                            <a:chExt cx="6141861" cy="1120286"/>
                          </a:xfr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p:grpSpPr>
                        <p:sp>
                          <p:nvSpPr>
                            <p:cNvPr id="228" name="Oval 227"/>
                            <p:cNvSpPr/>
                            <p:nvPr/>
                          </p:nvSpPr>
                          <p:spPr>
                            <a:xfrm>
                              <a:off x="3105328" y="7276858"/>
                              <a:ext cx="623891" cy="1120264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29" name="Oval 228"/>
                            <p:cNvSpPr/>
                            <p:nvPr/>
                          </p:nvSpPr>
                          <p:spPr>
                            <a:xfrm>
                              <a:off x="3656575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0" name="Oval 229"/>
                            <p:cNvSpPr/>
                            <p:nvPr/>
                          </p:nvSpPr>
                          <p:spPr>
                            <a:xfrm>
                              <a:off x="421309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1" name="Oval 230"/>
                            <p:cNvSpPr/>
                            <p:nvPr/>
                          </p:nvSpPr>
                          <p:spPr>
                            <a:xfrm>
                              <a:off x="474782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2" name="Oval 231"/>
                            <p:cNvSpPr/>
                            <p:nvPr/>
                          </p:nvSpPr>
                          <p:spPr>
                            <a:xfrm>
                              <a:off x="5299067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3" name="Oval 232"/>
                            <p:cNvSpPr/>
                            <p:nvPr/>
                          </p:nvSpPr>
                          <p:spPr>
                            <a:xfrm>
                              <a:off x="5855571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4" name="Oval 233"/>
                            <p:cNvSpPr/>
                            <p:nvPr/>
                          </p:nvSpPr>
                          <p:spPr>
                            <a:xfrm>
                              <a:off x="6388824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5" name="Oval 234"/>
                            <p:cNvSpPr/>
                            <p:nvPr/>
                          </p:nvSpPr>
                          <p:spPr>
                            <a:xfrm>
                              <a:off x="6940070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6" name="Oval 235"/>
                            <p:cNvSpPr/>
                            <p:nvPr/>
                          </p:nvSpPr>
                          <p:spPr>
                            <a:xfrm>
                              <a:off x="7496585" y="7276836"/>
                              <a:ext cx="623891" cy="1120253"/>
                            </a:xfrm>
                            <a:prstGeom prst="ellipse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  <p:sp>
                          <p:nvSpPr>
                            <p:cNvPr id="237" name="Rectangle 236"/>
                            <p:cNvSpPr/>
                            <p:nvPr/>
                          </p:nvSpPr>
                          <p:spPr>
                            <a:xfrm>
                              <a:off x="2540088" y="7678199"/>
                              <a:ext cx="6141861" cy="317494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CA"/>
                            </a:p>
                          </p:txBody>
                        </p:sp>
                      </p:grpSp>
                    </p:grpSp>
                    <p:sp>
                      <p:nvSpPr>
                        <p:cNvPr id="216" name="Oval 215"/>
                        <p:cNvSpPr/>
                        <p:nvPr/>
                      </p:nvSpPr>
                      <p:spPr>
                        <a:xfrm>
                          <a:off x="3841220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17" name="Oval 216"/>
                        <p:cNvSpPr/>
                        <p:nvPr/>
                      </p:nvSpPr>
                      <p:spPr>
                        <a:xfrm>
                          <a:off x="389081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18" name="Oval 217"/>
                        <p:cNvSpPr/>
                        <p:nvPr/>
                      </p:nvSpPr>
                      <p:spPr>
                        <a:xfrm>
                          <a:off x="3940888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19" name="Oval 218"/>
                        <p:cNvSpPr/>
                        <p:nvPr/>
                      </p:nvSpPr>
                      <p:spPr>
                        <a:xfrm>
                          <a:off x="3988999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0" name="Oval 219"/>
                        <p:cNvSpPr/>
                        <p:nvPr/>
                      </p:nvSpPr>
                      <p:spPr>
                        <a:xfrm>
                          <a:off x="403859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1" name="Oval 220"/>
                        <p:cNvSpPr/>
                        <p:nvPr/>
                      </p:nvSpPr>
                      <p:spPr>
                        <a:xfrm>
                          <a:off x="4088667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2" name="Oval 221"/>
                        <p:cNvSpPr/>
                        <p:nvPr/>
                      </p:nvSpPr>
                      <p:spPr>
                        <a:xfrm>
                          <a:off x="4136644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3" name="Oval 222"/>
                        <p:cNvSpPr/>
                        <p:nvPr/>
                      </p:nvSpPr>
                      <p:spPr>
                        <a:xfrm>
                          <a:off x="4186241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>
                        <a:xfrm>
                          <a:off x="4236312" y="5335747"/>
                          <a:ext cx="56133" cy="100793"/>
                        </a:xfrm>
                        <a:prstGeom prst="ellipse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  <p:sp>
                      <p:nvSpPr>
                        <p:cNvPr id="225" name="Rectangle 224"/>
                        <p:cNvSpPr/>
                        <p:nvPr/>
                      </p:nvSpPr>
                      <p:spPr>
                        <a:xfrm>
                          <a:off x="3790364" y="5371860"/>
                          <a:ext cx="552598" cy="28566"/>
                        </a:xfrm>
                        <a:prstGeom prst="rect">
                          <a:avLst/>
                        </a:pr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cxnSp>
                    <p:nvCxnSpPr>
                      <p:cNvPr id="202" name="Straight Connector 201"/>
                      <p:cNvCxnSpPr/>
                      <p:nvPr/>
                    </p:nvCxnSpPr>
                    <p:spPr>
                      <a:xfrm>
                        <a:off x="2267744" y="4509120"/>
                        <a:ext cx="5688632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3" name="Straight Connector 202"/>
                      <p:cNvCxnSpPr>
                        <a:endCxn id="199" idx="1"/>
                      </p:cNvCxnSpPr>
                      <p:nvPr/>
                    </p:nvCxnSpPr>
                    <p:spPr>
                      <a:xfrm flipV="1">
                        <a:off x="6164769" y="4170663"/>
                        <a:ext cx="330081" cy="33185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4" name="Straight Connector 203"/>
                      <p:cNvCxnSpPr/>
                      <p:nvPr/>
                    </p:nvCxnSpPr>
                    <p:spPr>
                      <a:xfrm flipH="1">
                        <a:off x="7648155" y="4017505"/>
                        <a:ext cx="596253" cy="49161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5" name="Straight Connector 204"/>
                      <p:cNvCxnSpPr/>
                      <p:nvPr/>
                    </p:nvCxnSpPr>
                    <p:spPr>
                      <a:xfrm flipH="1">
                        <a:off x="8244408" y="3542536"/>
                        <a:ext cx="288032" cy="47496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Straight Connector 205"/>
                      <p:cNvCxnSpPr/>
                      <p:nvPr/>
                    </p:nvCxnSpPr>
                    <p:spPr>
                      <a:xfrm>
                        <a:off x="8532440" y="2924944"/>
                        <a:ext cx="0" cy="617592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7" name="Straight Connector 206"/>
                      <p:cNvCxnSpPr/>
                      <p:nvPr/>
                    </p:nvCxnSpPr>
                    <p:spPr>
                      <a:xfrm flipH="1">
                        <a:off x="6164769" y="4438310"/>
                        <a:ext cx="1191596" cy="5958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8" name="Straight Connector 207"/>
                      <p:cNvCxnSpPr/>
                      <p:nvPr/>
                    </p:nvCxnSpPr>
                    <p:spPr>
                      <a:xfrm flipH="1">
                        <a:off x="7356363" y="4077072"/>
                        <a:ext cx="360040" cy="36004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9" name="Straight Connector 208"/>
                      <p:cNvCxnSpPr/>
                      <p:nvPr/>
                    </p:nvCxnSpPr>
                    <p:spPr>
                      <a:xfrm>
                        <a:off x="7716403" y="3284984"/>
                        <a:ext cx="0" cy="792088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0" name="Straight Connector 209"/>
                      <p:cNvCxnSpPr/>
                      <p:nvPr/>
                    </p:nvCxnSpPr>
                    <p:spPr>
                      <a:xfrm>
                        <a:off x="7284355" y="2852936"/>
                        <a:ext cx="432049" cy="432048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1" name="Straight Connector 210"/>
                      <p:cNvCxnSpPr/>
                      <p:nvPr/>
                    </p:nvCxnSpPr>
                    <p:spPr>
                      <a:xfrm flipH="1">
                        <a:off x="712363" y="2852936"/>
                        <a:ext cx="361808" cy="380804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2" name="Straight Connector 211"/>
                      <p:cNvCxnSpPr/>
                      <p:nvPr/>
                    </p:nvCxnSpPr>
                    <p:spPr>
                      <a:xfrm>
                        <a:off x="712363" y="3225417"/>
                        <a:ext cx="0" cy="89388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3" name="Straight Connector 212"/>
                      <p:cNvCxnSpPr/>
                      <p:nvPr/>
                    </p:nvCxnSpPr>
                    <p:spPr>
                      <a:xfrm>
                        <a:off x="712363" y="4119297"/>
                        <a:ext cx="342683" cy="389823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4" name="Straight Connector 213"/>
                      <p:cNvCxnSpPr/>
                      <p:nvPr/>
                    </p:nvCxnSpPr>
                    <p:spPr>
                      <a:xfrm flipH="1">
                        <a:off x="1055046" y="4509120"/>
                        <a:ext cx="1237314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94" name="Straight Connector 193"/>
                  <p:cNvCxnSpPr/>
                  <p:nvPr/>
                </p:nvCxnSpPr>
                <p:spPr>
                  <a:xfrm rot="5400000" flipV="1">
                    <a:off x="7835694" y="3628768"/>
                    <a:ext cx="0" cy="518762"/>
                  </a:xfrm>
                  <a:prstGeom prst="line">
                    <a:avLst/>
                  </a:prstGeom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Straight Connector 194"/>
                  <p:cNvCxnSpPr/>
                  <p:nvPr/>
                </p:nvCxnSpPr>
                <p:spPr>
                  <a:xfrm flipH="1" flipV="1">
                    <a:off x="6995734" y="3553287"/>
                    <a:ext cx="580581" cy="334861"/>
                  </a:xfrm>
                  <a:prstGeom prst="line">
                    <a:avLst/>
                  </a:prstGeom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80" name="TextBox 279"/>
          <p:cNvSpPr txBox="1"/>
          <p:nvPr/>
        </p:nvSpPr>
        <p:spPr>
          <a:xfrm>
            <a:off x="-92519" y="4409481"/>
            <a:ext cx="99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THz/IR FEL</a:t>
            </a:r>
            <a:endParaRPr lang="en-CA" sz="1400" dirty="0"/>
          </a:p>
        </p:txBody>
      </p:sp>
      <p:sp>
        <p:nvSpPr>
          <p:cNvPr id="281" name="TextBox 280"/>
          <p:cNvSpPr txBox="1"/>
          <p:nvPr/>
        </p:nvSpPr>
        <p:spPr>
          <a:xfrm>
            <a:off x="2491194" y="5371375"/>
            <a:ext cx="1417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650 MHz </a:t>
            </a:r>
            <a:r>
              <a:rPr lang="en-CA" sz="1400" dirty="0" err="1" smtClean="0"/>
              <a:t>eGun</a:t>
            </a:r>
            <a:endParaRPr lang="en-CA" sz="1400" dirty="0"/>
          </a:p>
        </p:txBody>
      </p:sp>
      <p:sp>
        <p:nvSpPr>
          <p:cNvPr id="282" name="TextBox 281"/>
          <p:cNvSpPr txBox="1"/>
          <p:nvPr/>
        </p:nvSpPr>
        <p:spPr>
          <a:xfrm>
            <a:off x="1897017" y="4155749"/>
            <a:ext cx="1134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 smtClean="0"/>
              <a:t>1.3 GHz SRF Cavities</a:t>
            </a:r>
            <a:endParaRPr lang="en-CA" sz="1400" dirty="0"/>
          </a:p>
        </p:txBody>
      </p:sp>
      <p:cxnSp>
        <p:nvCxnSpPr>
          <p:cNvPr id="284" name="Straight Arrow Connector 283"/>
          <p:cNvCxnSpPr>
            <a:endCxn id="267" idx="2"/>
          </p:cNvCxnSpPr>
          <p:nvPr/>
        </p:nvCxnSpPr>
        <p:spPr>
          <a:xfrm flipH="1">
            <a:off x="2131468" y="4699461"/>
            <a:ext cx="215704" cy="36149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 flipH="1" flipV="1">
            <a:off x="1770407" y="4155749"/>
            <a:ext cx="242777" cy="8016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 flipH="1" flipV="1">
            <a:off x="1770407" y="3875336"/>
            <a:ext cx="242777" cy="36057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H="1" flipV="1">
            <a:off x="1770408" y="3168651"/>
            <a:ext cx="489399" cy="99778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 flipV="1">
            <a:off x="1770408" y="2888240"/>
            <a:ext cx="489399" cy="128967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1" name="Oval 300"/>
          <p:cNvSpPr/>
          <p:nvPr/>
        </p:nvSpPr>
        <p:spPr>
          <a:xfrm>
            <a:off x="1559479" y="1973701"/>
            <a:ext cx="232887" cy="51224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02" name="Straight Arrow Connector 301"/>
          <p:cNvCxnSpPr/>
          <p:nvPr/>
        </p:nvCxnSpPr>
        <p:spPr>
          <a:xfrm flipV="1">
            <a:off x="1763749" y="1599186"/>
            <a:ext cx="1350944" cy="47710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0" name="Group 329"/>
          <p:cNvGrpSpPr/>
          <p:nvPr/>
        </p:nvGrpSpPr>
        <p:grpSpPr>
          <a:xfrm>
            <a:off x="2891275" y="704272"/>
            <a:ext cx="4458316" cy="792007"/>
            <a:chOff x="3373152" y="871196"/>
            <a:chExt cx="3910374" cy="6252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6" t="9213" r="14411" b="14418"/>
            <a:stretch/>
          </p:blipFill>
          <p:spPr bwMode="auto">
            <a:xfrm>
              <a:off x="4985472" y="871196"/>
              <a:ext cx="1125473" cy="62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5" name="Group 304"/>
            <p:cNvGrpSpPr/>
            <p:nvPr/>
          </p:nvGrpSpPr>
          <p:grpSpPr>
            <a:xfrm>
              <a:off x="3373152" y="950592"/>
              <a:ext cx="3910374" cy="444444"/>
              <a:chOff x="276225" y="1507185"/>
              <a:chExt cx="5394316" cy="613105"/>
            </a:xfrm>
          </p:grpSpPr>
          <p:grpSp>
            <p:nvGrpSpPr>
              <p:cNvPr id="306" name="Group 305"/>
              <p:cNvGrpSpPr/>
              <p:nvPr/>
            </p:nvGrpSpPr>
            <p:grpSpPr>
              <a:xfrm>
                <a:off x="276225" y="1507185"/>
                <a:ext cx="5394316" cy="613105"/>
                <a:chOff x="2476540" y="1964213"/>
                <a:chExt cx="6513289" cy="740285"/>
              </a:xfrm>
            </p:grpSpPr>
            <p:cxnSp>
              <p:nvCxnSpPr>
                <p:cNvPr id="311" name="Straight Connector 310"/>
                <p:cNvCxnSpPr/>
                <p:nvPr/>
              </p:nvCxnSpPr>
              <p:spPr>
                <a:xfrm>
                  <a:off x="2476540" y="2335012"/>
                  <a:ext cx="35690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Straight Connector 311"/>
                <p:cNvCxnSpPr/>
                <p:nvPr/>
              </p:nvCxnSpPr>
              <p:spPr>
                <a:xfrm>
                  <a:off x="6000554" y="2335012"/>
                  <a:ext cx="298560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Straight Connector 312"/>
                <p:cNvCxnSpPr/>
                <p:nvPr/>
              </p:nvCxnSpPr>
              <p:spPr>
                <a:xfrm>
                  <a:off x="6000554" y="2335012"/>
                  <a:ext cx="2985601" cy="36948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Straight Connector 313"/>
                <p:cNvCxnSpPr/>
                <p:nvPr/>
              </p:nvCxnSpPr>
              <p:spPr>
                <a:xfrm flipV="1">
                  <a:off x="6004228" y="1964213"/>
                  <a:ext cx="2985601" cy="3727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5" name="Oval 314"/>
                <p:cNvSpPr/>
                <p:nvPr/>
              </p:nvSpPr>
              <p:spPr>
                <a:xfrm>
                  <a:off x="5263707" y="2289681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>
                        <a:lumMod val="40000"/>
                        <a:lumOff val="60000"/>
                      </a:schemeClr>
                    </a:gs>
                  </a:gsLst>
                </a:gra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16" name="Oval 315"/>
                <p:cNvSpPr/>
                <p:nvPr/>
              </p:nvSpPr>
              <p:spPr>
                <a:xfrm>
                  <a:off x="6066991" y="2298841"/>
                  <a:ext cx="132874" cy="83820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17" name="Oval 316"/>
                <p:cNvSpPr/>
                <p:nvPr/>
              </p:nvSpPr>
              <p:spPr>
                <a:xfrm>
                  <a:off x="4851597" y="2292467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FF00">
                        <a:lumMod val="19000"/>
                        <a:lumOff val="81000"/>
                      </a:srgbClr>
                    </a:gs>
                  </a:gsLst>
                </a:gra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18" name="Oval 317"/>
                <p:cNvSpPr/>
                <p:nvPr/>
              </p:nvSpPr>
              <p:spPr>
                <a:xfrm>
                  <a:off x="6894387" y="2176033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>
                        <a:lumMod val="40000"/>
                        <a:lumOff val="60000"/>
                      </a:schemeClr>
                    </a:gs>
                  </a:gsLst>
                </a:gra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19" name="Oval 318"/>
                <p:cNvSpPr/>
                <p:nvPr/>
              </p:nvSpPr>
              <p:spPr>
                <a:xfrm>
                  <a:off x="6477035" y="2293102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FF00">
                        <a:lumMod val="19000"/>
                        <a:lumOff val="81000"/>
                      </a:srgbClr>
                    </a:gs>
                  </a:gsLst>
                </a:gra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20" name="Oval 319"/>
                <p:cNvSpPr/>
                <p:nvPr/>
              </p:nvSpPr>
              <p:spPr>
                <a:xfrm>
                  <a:off x="7697671" y="2518568"/>
                  <a:ext cx="132874" cy="83820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21" name="Oval 320"/>
                <p:cNvSpPr/>
                <p:nvPr/>
              </p:nvSpPr>
              <p:spPr>
                <a:xfrm>
                  <a:off x="8107715" y="2300104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FF00">
                        <a:lumMod val="19000"/>
                        <a:lumOff val="81000"/>
                      </a:srgbClr>
                    </a:gs>
                  </a:gsLst>
                </a:gra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22" name="Oval 321"/>
                <p:cNvSpPr/>
                <p:nvPr/>
              </p:nvSpPr>
              <p:spPr>
                <a:xfrm>
                  <a:off x="8518659" y="1974846"/>
                  <a:ext cx="132874" cy="83820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>
                        <a:lumMod val="40000"/>
                        <a:lumOff val="60000"/>
                      </a:schemeClr>
                    </a:gs>
                  </a:gsLst>
                </a:gra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23" name="Oval 322"/>
                <p:cNvSpPr/>
                <p:nvPr/>
              </p:nvSpPr>
              <p:spPr>
                <a:xfrm>
                  <a:off x="4436755" y="2293102"/>
                  <a:ext cx="132873" cy="83820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307" name="Oval 306"/>
              <p:cNvSpPr/>
              <p:nvPr/>
            </p:nvSpPr>
            <p:spPr>
              <a:xfrm>
                <a:off x="1231431" y="1769347"/>
                <a:ext cx="110046" cy="6942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08" name="Oval 307"/>
              <p:cNvSpPr/>
              <p:nvPr/>
            </p:nvSpPr>
            <p:spPr>
              <a:xfrm>
                <a:off x="890121" y="1771654"/>
                <a:ext cx="110046" cy="69420"/>
              </a:xfrm>
              <a:prstGeom prst="ellipse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FF00">
                      <a:lumMod val="19000"/>
                      <a:lumOff val="81000"/>
                    </a:srgbClr>
                  </a:gs>
                </a:gsLst>
              </a:gradFill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09" name="Oval 308"/>
              <p:cNvSpPr/>
              <p:nvPr/>
            </p:nvSpPr>
            <p:spPr>
              <a:xfrm>
                <a:off x="546548" y="1772180"/>
                <a:ext cx="110046" cy="6942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325" name="TextBox 324"/>
          <p:cNvSpPr txBox="1"/>
          <p:nvPr/>
        </p:nvSpPr>
        <p:spPr>
          <a:xfrm>
            <a:off x="7304178" y="1197020"/>
            <a:ext cx="1794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t</a:t>
            </a:r>
            <a:r>
              <a:rPr lang="en-CA" sz="1400" dirty="0" smtClean="0"/>
              <a:t>o RIB production</a:t>
            </a:r>
            <a:endParaRPr lang="en-CA" sz="1400" dirty="0"/>
          </a:p>
        </p:txBody>
      </p:sp>
      <p:sp>
        <p:nvSpPr>
          <p:cNvPr id="326" name="TextBox 325"/>
          <p:cNvSpPr txBox="1"/>
          <p:nvPr/>
        </p:nvSpPr>
        <p:spPr>
          <a:xfrm>
            <a:off x="7304178" y="621985"/>
            <a:ext cx="1794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t</a:t>
            </a:r>
            <a:r>
              <a:rPr lang="en-CA" sz="1400" dirty="0" smtClean="0"/>
              <a:t>o ERL ring</a:t>
            </a:r>
            <a:endParaRPr lang="en-CA" sz="1400" dirty="0"/>
          </a:p>
        </p:txBody>
      </p:sp>
      <p:sp>
        <p:nvSpPr>
          <p:cNvPr id="327" name="TextBox 326"/>
          <p:cNvSpPr txBox="1"/>
          <p:nvPr/>
        </p:nvSpPr>
        <p:spPr>
          <a:xfrm>
            <a:off x="7304178" y="909502"/>
            <a:ext cx="1794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decelerated bunches</a:t>
            </a:r>
            <a:endParaRPr lang="en-CA" sz="1400" dirty="0"/>
          </a:p>
        </p:txBody>
      </p:sp>
      <p:sp>
        <p:nvSpPr>
          <p:cNvPr id="324" name="Content Placeholder 2"/>
          <p:cNvSpPr>
            <a:spLocks noGrp="1"/>
          </p:cNvSpPr>
          <p:nvPr>
            <p:ph idx="1"/>
          </p:nvPr>
        </p:nvSpPr>
        <p:spPr>
          <a:xfrm>
            <a:off x="2710679" y="1784928"/>
            <a:ext cx="6407449" cy="3314382"/>
          </a:xfrm>
        </p:spPr>
        <p:txBody>
          <a:bodyPr>
            <a:normAutofit/>
          </a:bodyPr>
          <a:lstStyle/>
          <a:p>
            <a:pPr indent="-257175"/>
            <a:r>
              <a:rPr lang="en-CA" sz="1600" dirty="0" smtClean="0">
                <a:solidFill>
                  <a:schemeClr val="tx2"/>
                </a:solidFill>
              </a:rPr>
              <a:t>Simultaneous beam delivery to both RIB production and an ERL/FEL requires RF separation of interleaved bunches</a:t>
            </a:r>
          </a:p>
          <a:p>
            <a:pPr indent="-257175"/>
            <a:r>
              <a:rPr lang="en-CA" sz="1600" dirty="0" smtClean="0">
                <a:solidFill>
                  <a:schemeClr val="tx2"/>
                </a:solidFill>
              </a:rPr>
              <a:t>cavity is almost complete – for operation will require</a:t>
            </a:r>
          </a:p>
          <a:p>
            <a:pPr lvl="1" indent="-257175"/>
            <a:r>
              <a:rPr lang="en-CA" sz="1600" dirty="0" err="1" smtClean="0">
                <a:solidFill>
                  <a:schemeClr val="tx2"/>
                </a:solidFill>
              </a:rPr>
              <a:t>Rf</a:t>
            </a:r>
            <a:r>
              <a:rPr lang="en-CA" sz="1600" dirty="0" smtClean="0">
                <a:solidFill>
                  <a:schemeClr val="tx2"/>
                </a:solidFill>
              </a:rPr>
              <a:t> ancillaries - FPC and HOM coupler, tuner</a:t>
            </a:r>
          </a:p>
          <a:p>
            <a:pPr lvl="1" indent="-257175"/>
            <a:r>
              <a:rPr lang="en-CA" sz="1600" dirty="0" smtClean="0">
                <a:solidFill>
                  <a:schemeClr val="tx2"/>
                </a:solidFill>
              </a:rPr>
              <a:t>Cryomodule, </a:t>
            </a:r>
            <a:r>
              <a:rPr lang="en-CA" sz="1600" dirty="0">
                <a:solidFill>
                  <a:schemeClr val="tx2"/>
                </a:solidFill>
              </a:rPr>
              <a:t>4K transfer </a:t>
            </a:r>
            <a:r>
              <a:rPr lang="en-CA" sz="1600" dirty="0" smtClean="0">
                <a:solidFill>
                  <a:schemeClr val="tx2"/>
                </a:solidFill>
              </a:rPr>
              <a:t>line</a:t>
            </a:r>
          </a:p>
          <a:p>
            <a:pPr lvl="1" indent="-257175"/>
            <a:r>
              <a:rPr lang="en-CA" sz="1600" dirty="0" smtClean="0">
                <a:solidFill>
                  <a:schemeClr val="tx2"/>
                </a:solidFill>
              </a:rPr>
              <a:t>650MHz </a:t>
            </a:r>
            <a:r>
              <a:rPr lang="en-CA" sz="1600" dirty="0" err="1" smtClean="0">
                <a:solidFill>
                  <a:schemeClr val="tx2"/>
                </a:solidFill>
              </a:rPr>
              <a:t>rf</a:t>
            </a:r>
            <a:r>
              <a:rPr lang="en-CA" sz="1600" dirty="0" smtClean="0">
                <a:solidFill>
                  <a:schemeClr val="tx2"/>
                </a:solidFill>
              </a:rPr>
              <a:t> source and LLRF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2" name="TextBox 331"/>
              <p:cNvSpPr txBox="1"/>
              <p:nvPr/>
            </p:nvSpPr>
            <p:spPr>
              <a:xfrm>
                <a:off x="7638926" y="5132133"/>
                <a:ext cx="1459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120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CA" sz="1200" dirty="0">
                    <a:solidFill>
                      <a:srgbClr val="0070C0"/>
                    </a:solidFill>
                  </a:rPr>
                  <a:t> Electric Field</a:t>
                </a:r>
              </a:p>
              <a:p>
                <a14:m>
                  <m:oMath xmlns:m="http://schemas.openxmlformats.org/officeDocument/2006/math">
                    <m:r>
                      <a:rPr lang="en-CA" sz="1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CA" sz="1200" dirty="0">
                    <a:solidFill>
                      <a:srgbClr val="FF0000"/>
                    </a:solidFill>
                  </a:rPr>
                  <a:t> </a:t>
                </a:r>
                <a:r>
                  <a:rPr lang="en-CA" sz="1200" dirty="0" smtClean="0">
                    <a:solidFill>
                      <a:srgbClr val="FF0000"/>
                    </a:solidFill>
                  </a:rPr>
                  <a:t>Magnetic Field</a:t>
                </a:r>
                <a:endParaRPr lang="en-CA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2" name="TextBox 3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925" y="4618919"/>
                <a:ext cx="1459883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5" name="TextBox 334"/>
          <p:cNvSpPr txBox="1"/>
          <p:nvPr/>
        </p:nvSpPr>
        <p:spPr>
          <a:xfrm>
            <a:off x="1737529" y="2048926"/>
            <a:ext cx="141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Separation Complex</a:t>
            </a:r>
            <a:endParaRPr lang="en-CA" sz="1400" dirty="0"/>
          </a:p>
        </p:txBody>
      </p:sp>
      <p:sp>
        <p:nvSpPr>
          <p:cNvPr id="336" name="TextBox 335"/>
          <p:cNvSpPr txBox="1"/>
          <p:nvPr/>
        </p:nvSpPr>
        <p:spPr>
          <a:xfrm>
            <a:off x="1876972" y="509969"/>
            <a:ext cx="141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Transport</a:t>
            </a:r>
          </a:p>
          <a:p>
            <a:r>
              <a:rPr lang="en-CA" sz="1400" dirty="0" smtClean="0"/>
              <a:t>to ARIEL</a:t>
            </a:r>
            <a:endParaRPr lang="en-CA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-19857" y="5461886"/>
            <a:ext cx="2164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Courtesy Douglas W. Storey</a:t>
            </a:r>
            <a:endParaRPr lang="en-CA" sz="1200" dirty="0">
              <a:solidFill>
                <a:srgbClr val="FF0000"/>
              </a:solidFill>
            </a:endParaRPr>
          </a:p>
        </p:txBody>
      </p:sp>
      <p:pic>
        <p:nvPicPr>
          <p:cNvPr id="13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850" y="3945978"/>
            <a:ext cx="1719263" cy="129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2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16</a:t>
            </a:fld>
            <a:endParaRPr lang="en-US" sz="10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GLOBAL SRF FRONTIERS</a:t>
            </a: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Q AND HIGH GRADIENT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17</a:t>
            </a:fld>
            <a:endParaRPr lang="en-US" sz="1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0" y="2435820"/>
            <a:ext cx="4320000" cy="25552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2" y="746588"/>
            <a:ext cx="4320000" cy="17299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20549" y="2690683"/>
            <a:ext cx="46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ILC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0549" y="659368"/>
            <a:ext cx="799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LCLS-II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00" y="870374"/>
            <a:ext cx="4320000" cy="335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7239000" y="2241974"/>
            <a:ext cx="381000" cy="1066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27860" y="2696197"/>
            <a:ext cx="587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/>
              <a:t>HFQS</a:t>
            </a:r>
            <a:endParaRPr lang="en-US" sz="1400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620000" y="2549737"/>
            <a:ext cx="304800" cy="2757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96200" y="2704859"/>
            <a:ext cx="941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</a:rPr>
              <a:t>120C bake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90150" y="3314700"/>
            <a:ext cx="2149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/>
              <a:t>A. </a:t>
            </a:r>
            <a:r>
              <a:rPr lang="en-US" sz="1400" b="1" dirty="0" err="1" smtClean="0"/>
              <a:t>Grassellino</a:t>
            </a:r>
            <a:r>
              <a:rPr lang="en-US" sz="1400" b="1" dirty="0" smtClean="0"/>
              <a:t>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42291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400" b="1" dirty="0"/>
              <a:t>N Doping</a:t>
            </a:r>
            <a:r>
              <a:rPr lang="en-US" sz="1400" dirty="0"/>
              <a:t> at </a:t>
            </a:r>
            <a:r>
              <a:rPr lang="en-US" sz="1400" dirty="0" smtClean="0"/>
              <a:t>T &gt; </a:t>
            </a:r>
            <a:r>
              <a:rPr lang="en-US" sz="1400" dirty="0"/>
              <a:t>800C proven to manipulate mean free path, but constantly throughout several microns, </a:t>
            </a:r>
            <a:r>
              <a:rPr lang="en-US" sz="1400" b="1" dirty="0"/>
              <a:t>giving high Q </a:t>
            </a:r>
            <a:r>
              <a:rPr lang="en-US" sz="1400" b="1" dirty="0" smtClean="0"/>
              <a:t>.</a:t>
            </a:r>
            <a:endParaRPr lang="en-US" sz="1400" b="1" dirty="0"/>
          </a:p>
          <a:p>
            <a:pPr marL="285750" indent="-285750">
              <a:buFont typeface="Arial" charset="0"/>
              <a:buChar char="•"/>
            </a:pPr>
            <a:r>
              <a:rPr lang="en-US" sz="1400" b="1" dirty="0"/>
              <a:t>120C bake </a:t>
            </a:r>
            <a:r>
              <a:rPr lang="en-US" sz="1400" dirty="0"/>
              <a:t>known to manipulate mean free path at very near surface on clean bulk, and </a:t>
            </a:r>
            <a:r>
              <a:rPr lang="en-US" sz="1400" b="1" dirty="0"/>
              <a:t>produce the highest </a:t>
            </a:r>
            <a:r>
              <a:rPr lang="en-US" sz="1400" b="1" dirty="0" smtClean="0"/>
              <a:t>gradients.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079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Q AND HIGH GRADIENT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18</a:t>
            </a:fld>
            <a:endParaRPr lang="en-US" sz="1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0" y="2435820"/>
            <a:ext cx="4320000" cy="25552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2" y="746588"/>
            <a:ext cx="4320000" cy="17299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20549" y="2690683"/>
            <a:ext cx="46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ILC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0549" y="659368"/>
            <a:ext cx="799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LCLS-II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00" y="870374"/>
            <a:ext cx="4320000" cy="335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00" y="876300"/>
            <a:ext cx="4320000" cy="335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24200" y="4265593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The new </a:t>
            </a:r>
            <a:r>
              <a:rPr lang="en-CA" sz="1400" b="1" dirty="0"/>
              <a:t>N</a:t>
            </a:r>
            <a:r>
              <a:rPr lang="en-CA" sz="1400" b="1" baseline="-25000" dirty="0"/>
              <a:t>2</a:t>
            </a:r>
            <a:r>
              <a:rPr lang="en-CA" sz="1400" b="1" dirty="0"/>
              <a:t> infusion treatment </a:t>
            </a:r>
            <a:r>
              <a:rPr lang="en-CA" sz="1400" dirty="0"/>
              <a:t>(FNAL) raises Q (above ILC baseline) and extends the reachable field beyond </a:t>
            </a:r>
            <a:r>
              <a:rPr lang="en-CA" sz="1400" dirty="0" smtClean="0"/>
              <a:t>B</a:t>
            </a:r>
            <a:r>
              <a:rPr lang="en-CA" sz="1400" baseline="-25000" dirty="0" smtClean="0"/>
              <a:t>c1</a:t>
            </a:r>
            <a:r>
              <a:rPr lang="en-US" sz="1400" dirty="0" smtClean="0"/>
              <a:t>. It was proposed to </a:t>
            </a:r>
            <a:r>
              <a:rPr lang="en-US" sz="1400" b="1" dirty="0" smtClean="0">
                <a:sym typeface="Wingdings"/>
              </a:rPr>
              <a:t>create </a:t>
            </a:r>
            <a:r>
              <a:rPr lang="en-US" sz="1400" b="1" dirty="0">
                <a:sym typeface="Wingdings"/>
              </a:rPr>
              <a:t>few to several nanometers of nitrogen enriched layer </a:t>
            </a:r>
            <a:r>
              <a:rPr lang="en-US" sz="1400" dirty="0">
                <a:sym typeface="Wingdings"/>
              </a:rPr>
              <a:t>on top of clean EP bulk, to attempt to bring together the benefit of the Q and </a:t>
            </a:r>
            <a:r>
              <a:rPr lang="en-US" sz="1400" dirty="0" smtClean="0">
                <a:sym typeface="Wingdings"/>
              </a:rPr>
              <a:t>gradient.</a:t>
            </a:r>
            <a:endParaRPr lang="en-US" sz="1400" dirty="0">
              <a:sym typeface="Wingding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391400" y="1638300"/>
            <a:ext cx="1295400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077200" y="1925598"/>
            <a:ext cx="0" cy="398502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53400" y="201930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X2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 b="51026"/>
          <a:stretch/>
        </p:blipFill>
        <p:spPr bwMode="auto">
          <a:xfrm>
            <a:off x="5439000" y="2324100"/>
            <a:ext cx="1800000" cy="12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6705600" y="3314700"/>
            <a:ext cx="2149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A. </a:t>
            </a:r>
            <a:r>
              <a:rPr lang="en-US" sz="1400" b="1" dirty="0" err="1" smtClean="0"/>
              <a:t>Grassellino</a:t>
            </a:r>
            <a:r>
              <a:rPr lang="en-US" sz="1400" b="1" dirty="0" smtClean="0"/>
              <a:t>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4388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NITROGEN TREATMENT AT TRIUMF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5272"/>
            <a:ext cx="8229600" cy="1225882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en-CA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Variations in the infusion process produce significant variations in the </a:t>
            </a:r>
            <a:r>
              <a:rPr lang="en-CA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performance – requires optimization</a:t>
            </a:r>
          </a:p>
          <a:p>
            <a:pPr>
              <a:spcBef>
                <a:spcPct val="0"/>
              </a:spcBef>
            </a:pPr>
            <a:r>
              <a:rPr lang="en-CA" altLang="en-US" dirty="0" smtClean="0">
                <a:latin typeface="Calibri" pitchFamily="34" charset="0"/>
                <a:cs typeface="Arial" pitchFamily="34" charset="0"/>
              </a:rPr>
              <a:t>Now </a:t>
            </a:r>
            <a:r>
              <a:rPr lang="en-CA" altLang="en-US" dirty="0">
                <a:latin typeface="Calibri" pitchFamily="34" charset="0"/>
                <a:cs typeface="Arial" pitchFamily="34" charset="0"/>
              </a:rPr>
              <a:t>commissioning a UHV </a:t>
            </a:r>
            <a:r>
              <a:rPr lang="en-CA" altLang="en-US" dirty="0" smtClean="0">
                <a:latin typeface="Calibri" pitchFamily="34" charset="0"/>
                <a:cs typeface="Arial" pitchFamily="34" charset="0"/>
              </a:rPr>
              <a:t>RF </a:t>
            </a:r>
            <a:r>
              <a:rPr lang="en-CA" altLang="en-US" dirty="0">
                <a:latin typeface="Calibri" pitchFamily="34" charset="0"/>
                <a:cs typeface="Arial" pitchFamily="34" charset="0"/>
              </a:rPr>
              <a:t>induction oven to process single cell 1.3GHz cavities – goal is to explore various doping </a:t>
            </a:r>
            <a:r>
              <a:rPr lang="en-CA" altLang="en-US" dirty="0" smtClean="0">
                <a:latin typeface="Calibri" pitchFamily="34" charset="0"/>
                <a:cs typeface="Arial" pitchFamily="34" charset="0"/>
              </a:rPr>
              <a:t>and infusion recipes.</a:t>
            </a:r>
            <a:endParaRPr lang="en-CA" altLang="en-US" dirty="0">
              <a:latin typeface="Calibri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CA" altLang="en-US" dirty="0" smtClean="0">
                <a:latin typeface="Calibri" pitchFamily="34" charset="0"/>
                <a:cs typeface="Arial" pitchFamily="34" charset="0"/>
              </a:rPr>
              <a:t>Also investigate infusion at lower frequencies with co-axial resonators -&gt; ISAC-II</a:t>
            </a:r>
            <a:endParaRPr lang="en-CA" altLang="en-US" dirty="0">
              <a:latin typeface="Calibri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19</a:t>
            </a:fld>
            <a:endParaRPr lang="en-US" sz="1000" b="1" dirty="0"/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4638675" y="2006600"/>
            <a:ext cx="4124325" cy="3135313"/>
            <a:chOff x="4175760" y="2115502"/>
            <a:chExt cx="3330292" cy="2651761"/>
          </a:xfrm>
        </p:grpSpPr>
        <p:pic>
          <p:nvPicPr>
            <p:cNvPr id="9" name="Picture 6" descr="test-cavity-bhalwinder-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760" y="2115503"/>
              <a:ext cx="1541903" cy="2651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Content Placeholder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165" y="2115502"/>
              <a:ext cx="1700887" cy="2651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93913"/>
            <a:ext cx="4132262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76400" y="1790700"/>
            <a:ext cx="2149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A. </a:t>
            </a:r>
            <a:r>
              <a:rPr lang="en-US" sz="1400" b="1" dirty="0" err="1" smtClean="0"/>
              <a:t>Grassellino</a:t>
            </a:r>
            <a:r>
              <a:rPr lang="en-US" sz="1400" b="1" dirty="0" smtClean="0"/>
              <a:t>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558188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MFQS IN LOW BETA CAVITIES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93418"/>
            <a:ext cx="3382318" cy="4604082"/>
          </a:xfrm>
        </p:spPr>
        <p:txBody>
          <a:bodyPr>
            <a:normAutofit fontScale="92500" lnSpcReduction="10000"/>
          </a:bodyPr>
          <a:lstStyle/>
          <a:p>
            <a:pPr marL="285750" lvl="1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Strong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Medium Field Q-Slop (MFQS) exists in low frequency and low </a:t>
            </a:r>
            <a:r>
              <a:rPr lang="el-GR" sz="2000" dirty="0">
                <a:solidFill>
                  <a:schemeClr val="tx2"/>
                </a:solidFill>
                <a:latin typeface="+mn-lt"/>
                <a:cs typeface="Arial"/>
              </a:rPr>
              <a:t>β</a:t>
            </a:r>
            <a:r>
              <a:rPr lang="en-US" sz="2000" dirty="0">
                <a:solidFill>
                  <a:schemeClr val="tx2"/>
                </a:solidFill>
                <a:latin typeface="+mn-lt"/>
                <a:cs typeface="Arial"/>
              </a:rPr>
              <a:t> resonators</a:t>
            </a:r>
            <a:r>
              <a:rPr lang="en-US" sz="2000" dirty="0" smtClean="0">
                <a:solidFill>
                  <a:schemeClr val="tx2"/>
                </a:solidFill>
                <a:latin typeface="+mn-lt"/>
                <a:cs typeface="Arial"/>
              </a:rPr>
              <a:t>.</a:t>
            </a:r>
            <a:endParaRPr lang="en-US" sz="2000" dirty="0">
              <a:solidFill>
                <a:schemeClr val="tx2"/>
              </a:solidFill>
              <a:latin typeface="+mn-lt"/>
              <a:cs typeface="Arial"/>
            </a:endParaRP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Presently facilities are choosing to operate at 2K even at low frequency to avoid MFQS, such as FRIB and RISP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285750" lvl="1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chemeClr val="tx2"/>
              </a:solidFill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+mn-lt"/>
                <a:ea typeface="ヒラギノ角ゴ Pro W3"/>
                <a:cs typeface="Arial" pitchFamily="34" charset="0"/>
              </a:rPr>
              <a:t>Some evidence for a weakening of the energy gap at high field </a:t>
            </a:r>
          </a:p>
          <a:p>
            <a:pPr>
              <a:spcBef>
                <a:spcPct val="0"/>
              </a:spcBef>
            </a:pPr>
            <a:endParaRPr lang="en-US" altLang="en-US" sz="900" dirty="0">
              <a:solidFill>
                <a:schemeClr val="tx2"/>
              </a:solidFill>
              <a:latin typeface="+mn-lt"/>
              <a:ea typeface="ヒラギノ角ゴ Pro W3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+mn-lt"/>
                <a:ea typeface="ヒラギノ角ゴ Pro W3"/>
                <a:cs typeface="Arial" pitchFamily="34" charset="0"/>
              </a:rPr>
              <a:t>More data is required to explain this effect – can doping/infusion help</a:t>
            </a:r>
          </a:p>
          <a:p>
            <a:pPr marL="285750" lvl="1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20</a:t>
            </a:fld>
            <a:endParaRPr lang="en-US" sz="10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3534719" y="1025041"/>
            <a:ext cx="5227775" cy="3815953"/>
            <a:chOff x="2891247" y="1546898"/>
            <a:chExt cx="5227775" cy="3815953"/>
          </a:xfrm>
        </p:grpSpPr>
        <p:sp>
          <p:nvSpPr>
            <p:cNvPr id="8" name="Rectangle 7"/>
            <p:cNvSpPr/>
            <p:nvPr/>
          </p:nvSpPr>
          <p:spPr>
            <a:xfrm>
              <a:off x="2891248" y="5085852"/>
              <a:ext cx="522777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/>
                <a:t>K</a:t>
              </a:r>
              <a:r>
                <a:rPr lang="en-US" sz="1200" b="1" dirty="0" smtClean="0"/>
                <a:t>. Saito – SRF2015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91248" y="1546898"/>
              <a:ext cx="522777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/>
                <a:t>FRIB 80.5MHz </a:t>
              </a:r>
              <a:r>
                <a:rPr lang="el-GR" sz="1600" b="1" dirty="0" smtClean="0"/>
                <a:t>β</a:t>
              </a:r>
              <a:r>
                <a:rPr lang="en-US" sz="1600" b="1" dirty="0" smtClean="0"/>
                <a:t>=0.085 QWR </a:t>
              </a:r>
              <a:endParaRPr lang="en-US" sz="1600" dirty="0"/>
            </a:p>
          </p:txBody>
        </p:sp>
        <p:pic>
          <p:nvPicPr>
            <p:cNvPr id="10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4221" y="1885452"/>
              <a:ext cx="41148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4926840" y="2333768"/>
              <a:ext cx="2811441" cy="43085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926840" y="2442950"/>
              <a:ext cx="2688611" cy="12146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pic>
          <p:nvPicPr>
            <p:cNvPr id="13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3" r="12475"/>
            <a:stretch/>
          </p:blipFill>
          <p:spPr bwMode="auto">
            <a:xfrm>
              <a:off x="2891247" y="1885452"/>
              <a:ext cx="1132764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843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MULTI-FREQUENCY COAXIAL RESONATORS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600" y="793418"/>
            <a:ext cx="5032551" cy="2203931"/>
          </a:xfrm>
        </p:spPr>
        <p:txBody>
          <a:bodyPr>
            <a:normAutofit fontScale="4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Two </a:t>
            </a:r>
            <a:r>
              <a:rPr lang="en-CA" dirty="0"/>
              <a:t>new TEM mode coaxial </a:t>
            </a:r>
            <a:r>
              <a:rPr lang="en-CA" dirty="0" smtClean="0"/>
              <a:t>resonators </a:t>
            </a:r>
            <a:r>
              <a:rPr lang="en-CA" dirty="0"/>
              <a:t>(QWR and HWR) are being fabricated to </a:t>
            </a:r>
            <a:r>
              <a:rPr lang="en-CA" dirty="0" smtClean="0"/>
              <a:t>systemically study </a:t>
            </a:r>
            <a:r>
              <a:rPr lang="en-CA" dirty="0"/>
              <a:t>field dependence of </a:t>
            </a:r>
            <a:r>
              <a:rPr lang="en-CA" dirty="0" smtClean="0"/>
              <a:t>RF </a:t>
            </a:r>
            <a:r>
              <a:rPr lang="en-CA" dirty="0"/>
              <a:t>surface resistance </a:t>
            </a:r>
            <a:r>
              <a:rPr lang="en-CA" dirty="0" smtClean="0"/>
              <a:t>in low beta cavities.</a:t>
            </a:r>
          </a:p>
          <a:p>
            <a:pPr>
              <a:buFont typeface="Arial" panose="020B0604020202020204" pitchFamily="34" charset="0"/>
              <a:buChar char="•"/>
            </a:pPr>
            <a:endParaRPr lang="en-CA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Cavities </a:t>
            </a:r>
            <a:r>
              <a:rPr lang="en-CA" dirty="0"/>
              <a:t>sized to fit the </a:t>
            </a:r>
            <a:r>
              <a:rPr lang="en-CA" dirty="0" smtClean="0"/>
              <a:t>RF </a:t>
            </a:r>
            <a:r>
              <a:rPr lang="en-CA" dirty="0"/>
              <a:t>induction oven – allows unique optimization of </a:t>
            </a:r>
            <a:r>
              <a:rPr lang="en-CA" dirty="0" smtClean="0"/>
              <a:t>heat treatments and doping/infusion </a:t>
            </a:r>
            <a:r>
              <a:rPr lang="en-CA" dirty="0"/>
              <a:t>as a function of </a:t>
            </a:r>
            <a:r>
              <a:rPr lang="en-CA" dirty="0" smtClean="0"/>
              <a:t>RF frequency.</a:t>
            </a:r>
          </a:p>
          <a:p>
            <a:pPr>
              <a:buFont typeface="Arial" panose="020B0604020202020204" pitchFamily="34" charset="0"/>
              <a:buChar char="•"/>
            </a:pPr>
            <a:endParaRPr lang="en-CA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Cavities </a:t>
            </a:r>
            <a:r>
              <a:rPr lang="en-CA" dirty="0"/>
              <a:t>can be excited at fundamental </a:t>
            </a:r>
            <a:r>
              <a:rPr lang="en-CA" dirty="0" smtClean="0"/>
              <a:t>(200MHz) plus </a:t>
            </a:r>
            <a:r>
              <a:rPr lang="en-CA" dirty="0"/>
              <a:t>higher harmonics to allow direct comparisons of </a:t>
            </a:r>
            <a:r>
              <a:rPr lang="en-CA" dirty="0" smtClean="0"/>
              <a:t>results.</a:t>
            </a:r>
          </a:p>
          <a:p>
            <a:pPr>
              <a:buFont typeface="Arial" panose="020B0604020202020204" pitchFamily="34" charset="0"/>
              <a:buChar char="•"/>
            </a:pPr>
            <a:endParaRPr lang="en-CA" sz="1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Allows </a:t>
            </a:r>
            <a:r>
              <a:rPr lang="en-CA" dirty="0"/>
              <a:t>unique set of measurements to characterize field dependent loss mechanisms in SRF </a:t>
            </a:r>
            <a:r>
              <a:rPr lang="en-CA" dirty="0" smtClean="0"/>
              <a:t>cavities.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21</a:t>
            </a:fld>
            <a:endParaRPr lang="en-US" sz="1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39" y="800100"/>
            <a:ext cx="1897743" cy="43200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1"/>
          <a:stretch/>
        </p:blipFill>
        <p:spPr bwMode="auto">
          <a:xfrm>
            <a:off x="7202558" y="823116"/>
            <a:ext cx="1941442" cy="43200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49" y="2998936"/>
            <a:ext cx="1080000" cy="191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049" y="3000523"/>
            <a:ext cx="1080000" cy="191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600" y="3000523"/>
            <a:ext cx="1080000" cy="191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00" y="3086100"/>
            <a:ext cx="2268000" cy="170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019800" y="723900"/>
            <a:ext cx="669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QWR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838668" y="723900"/>
            <a:ext cx="669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HWR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26093" y="4762500"/>
            <a:ext cx="2760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RF </a:t>
            </a:r>
            <a:r>
              <a:rPr lang="en-US" sz="1400" b="1" smtClean="0"/>
              <a:t>field distribution of TEM modes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2135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VERTICAL EP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86600"/>
            <a:ext cx="4561122" cy="271019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CA" altLang="en-US" sz="1800" dirty="0" smtClean="0">
                <a:latin typeface="+mj-lt"/>
                <a:cs typeface="Arial" pitchFamily="34" charset="0"/>
              </a:rPr>
              <a:t>Electro-polish treatment is needed for N-doping – need to remove 5micron layer after doping</a:t>
            </a:r>
          </a:p>
          <a:p>
            <a:pPr>
              <a:spcBef>
                <a:spcPct val="0"/>
              </a:spcBef>
            </a:pPr>
            <a:endParaRPr lang="en-CA" altLang="en-US" sz="800" dirty="0" smtClean="0">
              <a:latin typeface="+mj-lt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CA" altLang="en-US" sz="1800" dirty="0" smtClean="0">
                <a:latin typeface="+mj-lt"/>
                <a:cs typeface="Arial" pitchFamily="34" charset="0"/>
              </a:rPr>
              <a:t>TRIUMF </a:t>
            </a:r>
            <a:r>
              <a:rPr lang="en-CA" altLang="en-US" sz="1800" dirty="0">
                <a:latin typeface="+mj-lt"/>
                <a:cs typeface="Arial" pitchFamily="34" charset="0"/>
              </a:rPr>
              <a:t>SRF is developing vertical EP with </a:t>
            </a:r>
            <a:r>
              <a:rPr lang="en-CA" altLang="en-US" sz="1800" dirty="0" smtClean="0">
                <a:latin typeface="+mj-lt"/>
                <a:cs typeface="Arial" pitchFamily="34" charset="0"/>
              </a:rPr>
              <a:t>Teflon </a:t>
            </a:r>
            <a:r>
              <a:rPr lang="en-CA" altLang="en-US" sz="1800" dirty="0">
                <a:latin typeface="+mj-lt"/>
                <a:cs typeface="Arial" pitchFamily="34" charset="0"/>
              </a:rPr>
              <a:t>stirrers to augment </a:t>
            </a:r>
            <a:r>
              <a:rPr lang="en-CA" altLang="en-US" sz="1800" dirty="0" smtClean="0">
                <a:latin typeface="+mj-lt"/>
                <a:cs typeface="Arial" pitchFamily="34" charset="0"/>
              </a:rPr>
              <a:t>the doping effort</a:t>
            </a:r>
            <a:r>
              <a:rPr lang="en-CA" altLang="en-US" sz="1800" dirty="0">
                <a:latin typeface="+mj-lt"/>
                <a:cs typeface="Arial" pitchFamily="34" charset="0"/>
              </a:rPr>
              <a:t> </a:t>
            </a:r>
            <a:r>
              <a:rPr lang="en-CA" altLang="en-US" sz="1800" dirty="0" smtClean="0">
                <a:latin typeface="+mj-lt"/>
                <a:cs typeface="Arial" pitchFamily="34" charset="0"/>
              </a:rPr>
              <a:t>– process being optimized</a:t>
            </a:r>
            <a:endParaRPr lang="en-CA" altLang="en-US" sz="1800" dirty="0">
              <a:latin typeface="+mj-lt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22</a:t>
            </a:fld>
            <a:endParaRPr lang="en-US" sz="10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0" y="952500"/>
            <a:ext cx="1112837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57500"/>
            <a:ext cx="27797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4933950" y="2960688"/>
            <a:ext cx="630237" cy="5429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3170237" y="2633663"/>
            <a:ext cx="1763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paddles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587" y="952500"/>
            <a:ext cx="2309813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398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MATERIAL – Nb</a:t>
            </a:r>
            <a:r>
              <a:rPr lang="en-US" baseline="-25000" dirty="0" smtClean="0"/>
              <a:t>3</a:t>
            </a:r>
            <a:r>
              <a:rPr lang="en-US" dirty="0" smtClean="0"/>
              <a:t>Sn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93418"/>
            <a:ext cx="4876800" cy="4604082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chemeClr val="tx2"/>
                </a:solidFill>
                <a:latin typeface="+mn-lt"/>
              </a:rPr>
              <a:t>A15 intermetallic alloy of niobium and </a:t>
            </a:r>
            <a:r>
              <a:rPr lang="en-GB" sz="2000" dirty="0" smtClean="0">
                <a:solidFill>
                  <a:schemeClr val="tx2"/>
                </a:solidFill>
                <a:latin typeface="+mn-lt"/>
              </a:rPr>
              <a:t>tin.</a:t>
            </a:r>
            <a:endParaRPr lang="en-GB" sz="2000" dirty="0">
              <a:solidFill>
                <a:schemeClr val="tx2"/>
              </a:solidFill>
              <a:latin typeface="+mn-lt"/>
            </a:endParaRPr>
          </a:p>
          <a:p>
            <a:endParaRPr lang="en-CA" sz="800" dirty="0" smtClean="0">
              <a:solidFill>
                <a:schemeClr val="tx2"/>
              </a:solidFill>
              <a:latin typeface="+mn-lt"/>
            </a:endParaRPr>
          </a:p>
          <a:p>
            <a:r>
              <a:rPr lang="en-CA" sz="2000" dirty="0" smtClean="0">
                <a:solidFill>
                  <a:schemeClr val="tx2"/>
                </a:solidFill>
                <a:latin typeface="+mn-lt"/>
              </a:rPr>
              <a:t>Nb</a:t>
            </a:r>
            <a:r>
              <a:rPr lang="en-CA" sz="2000" baseline="-25000" dirty="0" smtClean="0">
                <a:solidFill>
                  <a:schemeClr val="tx2"/>
                </a:solidFill>
                <a:latin typeface="+mn-lt"/>
              </a:rPr>
              <a:t>3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Sn </a:t>
            </a:r>
            <a:r>
              <a:rPr lang="en-CA" sz="2000" dirty="0">
                <a:solidFill>
                  <a:schemeClr val="tx2"/>
                </a:solidFill>
                <a:latin typeface="+mn-lt"/>
              </a:rPr>
              <a:t>has a higher 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critical temperature </a:t>
            </a:r>
            <a:r>
              <a:rPr lang="en-CA" sz="2000" dirty="0">
                <a:solidFill>
                  <a:schemeClr val="tx2"/>
                </a:solidFill>
                <a:latin typeface="+mn-lt"/>
              </a:rPr>
              <a:t>than 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Niobium (18K vs 9K)</a:t>
            </a:r>
          </a:p>
          <a:p>
            <a:pPr lvl="1"/>
            <a:r>
              <a:rPr lang="en-CA" sz="1800" dirty="0" smtClean="0">
                <a:solidFill>
                  <a:schemeClr val="tx2"/>
                </a:solidFill>
                <a:latin typeface="+mn-lt"/>
              </a:rPr>
              <a:t>Allows operation </a:t>
            </a:r>
            <a:r>
              <a:rPr lang="en-CA" sz="1800" dirty="0">
                <a:solidFill>
                  <a:schemeClr val="tx2"/>
                </a:solidFill>
                <a:latin typeface="+mn-lt"/>
              </a:rPr>
              <a:t>at 4K rather than </a:t>
            </a:r>
            <a:r>
              <a:rPr lang="en-CA" sz="1800" dirty="0" smtClean="0">
                <a:solidFill>
                  <a:schemeClr val="tx2"/>
                </a:solidFill>
                <a:latin typeface="+mn-lt"/>
              </a:rPr>
              <a:t>2K</a:t>
            </a:r>
          </a:p>
          <a:p>
            <a:pPr lvl="1"/>
            <a:r>
              <a:rPr lang="en-CA" sz="1800" dirty="0" smtClean="0">
                <a:solidFill>
                  <a:schemeClr val="tx2"/>
                </a:solidFill>
                <a:latin typeface="+mn-lt"/>
              </a:rPr>
              <a:t>Big </a:t>
            </a:r>
            <a:r>
              <a:rPr lang="en-CA" sz="1800" dirty="0" err="1" smtClean="0">
                <a:solidFill>
                  <a:schemeClr val="tx2"/>
                </a:solidFill>
                <a:latin typeface="+mn-lt"/>
              </a:rPr>
              <a:t>cryo</a:t>
            </a:r>
            <a:r>
              <a:rPr lang="en-CA" sz="1800" dirty="0" smtClean="0">
                <a:solidFill>
                  <a:schemeClr val="tx2"/>
                </a:solidFill>
                <a:latin typeface="+mn-lt"/>
              </a:rPr>
              <a:t>. </a:t>
            </a:r>
            <a:r>
              <a:rPr lang="en-CA" sz="1800" dirty="0">
                <a:solidFill>
                  <a:schemeClr val="tx2"/>
                </a:solidFill>
                <a:latin typeface="+mn-lt"/>
              </a:rPr>
              <a:t>cost </a:t>
            </a:r>
            <a:r>
              <a:rPr lang="en-CA" sz="1800" dirty="0" smtClean="0">
                <a:solidFill>
                  <a:schemeClr val="tx2"/>
                </a:solidFill>
                <a:latin typeface="+mn-lt"/>
              </a:rPr>
              <a:t>savings.</a:t>
            </a:r>
            <a:endParaRPr lang="en-CA" sz="1800" dirty="0">
              <a:solidFill>
                <a:schemeClr val="tx2"/>
              </a:solidFill>
              <a:latin typeface="+mn-lt"/>
            </a:endParaRPr>
          </a:p>
          <a:p>
            <a:endParaRPr lang="en-CA" sz="800" dirty="0" smtClean="0">
              <a:solidFill>
                <a:schemeClr val="tx2"/>
              </a:solidFill>
              <a:latin typeface="+mn-lt"/>
            </a:endParaRPr>
          </a:p>
          <a:p>
            <a:r>
              <a:rPr lang="en-CA" sz="2000" dirty="0" smtClean="0">
                <a:solidFill>
                  <a:schemeClr val="tx2"/>
                </a:solidFill>
                <a:latin typeface="+mn-lt"/>
              </a:rPr>
              <a:t>Nb</a:t>
            </a:r>
            <a:r>
              <a:rPr lang="en-CA" sz="2000" baseline="-25000" dirty="0" smtClean="0">
                <a:solidFill>
                  <a:schemeClr val="tx2"/>
                </a:solidFill>
                <a:latin typeface="+mn-lt"/>
              </a:rPr>
              <a:t>3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Sn </a:t>
            </a:r>
            <a:r>
              <a:rPr lang="en-CA" sz="2000" dirty="0">
                <a:solidFill>
                  <a:schemeClr val="tx2"/>
                </a:solidFill>
                <a:latin typeface="+mn-lt"/>
              </a:rPr>
              <a:t>has a higher metastable magnetic field limit than 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Niobium (400mT vs 200 </a:t>
            </a:r>
            <a:r>
              <a:rPr lang="en-CA" sz="2000" dirty="0" err="1" smtClean="0">
                <a:solidFill>
                  <a:schemeClr val="tx2"/>
                </a:solidFill>
                <a:latin typeface="+mn-lt"/>
              </a:rPr>
              <a:t>mT</a:t>
            </a:r>
            <a:r>
              <a:rPr lang="en-CA" sz="2000" dirty="0" smtClean="0">
                <a:solidFill>
                  <a:schemeClr val="tx2"/>
                </a:solidFill>
                <a:latin typeface="+mn-lt"/>
              </a:rPr>
              <a:t>)</a:t>
            </a:r>
          </a:p>
          <a:p>
            <a:pPr lvl="1"/>
            <a:r>
              <a:rPr lang="en-CA" sz="1800" dirty="0" smtClean="0">
                <a:solidFill>
                  <a:schemeClr val="tx2"/>
                </a:solidFill>
                <a:latin typeface="+mn-lt"/>
              </a:rPr>
              <a:t>Could </a:t>
            </a:r>
            <a:r>
              <a:rPr lang="en-CA" sz="1800" dirty="0">
                <a:solidFill>
                  <a:schemeClr val="tx2"/>
                </a:solidFill>
                <a:latin typeface="+mn-lt"/>
              </a:rPr>
              <a:t>allow operation at higher gradients</a:t>
            </a:r>
            <a:r>
              <a:rPr lang="en-CA" sz="1800" dirty="0" smtClean="0">
                <a:solidFill>
                  <a:schemeClr val="tx2"/>
                </a:solidFill>
                <a:latin typeface="+mn-lt"/>
              </a:rPr>
              <a:t>.</a:t>
            </a:r>
          </a:p>
          <a:p>
            <a:pPr lvl="1"/>
            <a:r>
              <a:rPr lang="en-CA" sz="1800" dirty="0" smtClean="0">
                <a:solidFill>
                  <a:schemeClr val="tx2"/>
                </a:solidFill>
                <a:latin typeface="+mn-lt"/>
              </a:rPr>
              <a:t>Presently suffers </a:t>
            </a:r>
            <a:r>
              <a:rPr lang="en-CA" sz="1800" dirty="0">
                <a:solidFill>
                  <a:schemeClr val="tx2"/>
                </a:solidFill>
                <a:latin typeface="+mn-lt"/>
              </a:rPr>
              <a:t>from quench at moderate </a:t>
            </a:r>
            <a:r>
              <a:rPr lang="en-CA" sz="1800" dirty="0" smtClean="0">
                <a:solidFill>
                  <a:schemeClr val="tx2"/>
                </a:solidFill>
                <a:latin typeface="+mn-lt"/>
              </a:rPr>
              <a:t>fields.</a:t>
            </a:r>
            <a:endParaRPr lang="en-CA" sz="1800" dirty="0">
              <a:solidFill>
                <a:schemeClr val="tx2"/>
              </a:solidFill>
              <a:latin typeface="+mn-lt"/>
            </a:endParaRPr>
          </a:p>
          <a:p>
            <a:pPr lvl="1"/>
            <a:endParaRPr lang="en-CA" sz="1800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23</a:t>
            </a:fld>
            <a:endParaRPr lang="en-US" sz="1000" b="1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469492"/>
              </p:ext>
            </p:extLst>
          </p:nvPr>
        </p:nvGraphicFramePr>
        <p:xfrm>
          <a:off x="5486400" y="2708837"/>
          <a:ext cx="3126703" cy="2134797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3607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15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4971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Parameter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Niobium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Nb</a:t>
                      </a:r>
                      <a:r>
                        <a:rPr lang="en-GB" sz="1400" baseline="-25000" dirty="0" smtClean="0"/>
                        <a:t>3</a:t>
                      </a:r>
                      <a:r>
                        <a:rPr lang="en-GB" sz="1400" dirty="0" smtClean="0"/>
                        <a:t>Sn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</a:t>
                      </a:r>
                      <a:r>
                        <a:rPr lang="en-GB" sz="1400" baseline="-25000" dirty="0" smtClean="0"/>
                        <a:t>c</a:t>
                      </a:r>
                      <a:endParaRPr lang="en-GB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9.2 K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18 K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B</a:t>
                      </a:r>
                      <a:r>
                        <a:rPr lang="en-GB" sz="1400" baseline="-25000" dirty="0" err="1" smtClean="0"/>
                        <a:t>sh</a:t>
                      </a:r>
                      <a:endParaRPr lang="en-GB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219 </a:t>
                      </a:r>
                      <a:r>
                        <a:rPr lang="en-GB" sz="1400" dirty="0" err="1" smtClean="0"/>
                        <a:t>mT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425 </a:t>
                      </a:r>
                      <a:r>
                        <a:rPr lang="en-GB" sz="1400" dirty="0" err="1" smtClean="0"/>
                        <a:t>mT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Δ</a:t>
                      </a:r>
                      <a:r>
                        <a:rPr lang="en-GB" sz="1400" dirty="0" smtClean="0"/>
                        <a:t>/</a:t>
                      </a:r>
                      <a:r>
                        <a:rPr lang="en-GB" sz="1400" dirty="0" err="1" smtClean="0"/>
                        <a:t>k</a:t>
                      </a:r>
                      <a:r>
                        <a:rPr lang="en-GB" sz="1400" baseline="-25000" dirty="0" err="1" smtClean="0"/>
                        <a:t>b</a:t>
                      </a:r>
                      <a:r>
                        <a:rPr lang="en-GB" sz="1400" dirty="0" err="1" smtClean="0"/>
                        <a:t>T</a:t>
                      </a:r>
                      <a:r>
                        <a:rPr lang="en-GB" sz="1400" baseline="-25000" dirty="0" err="1" smtClean="0"/>
                        <a:t>c</a:t>
                      </a:r>
                      <a:endParaRPr lang="en-GB" sz="14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1.8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2.2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λ</a:t>
                      </a:r>
                      <a:r>
                        <a:rPr lang="en-GB" sz="1400" baseline="0" dirty="0" smtClean="0"/>
                        <a:t> at T = 0 K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50 nm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111 nm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ξ</a:t>
                      </a:r>
                      <a:r>
                        <a:rPr lang="en-GB" sz="1400" dirty="0" smtClean="0"/>
                        <a:t> at T = 0 K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22 nm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4.2 nm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GL parameter κ</a:t>
                      </a:r>
                      <a:endParaRPr lang="en-GB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2.3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26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5000"/>
          <a:stretch/>
        </p:blipFill>
        <p:spPr>
          <a:xfrm>
            <a:off x="5641303" y="1021143"/>
            <a:ext cx="1620000" cy="14527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25208" y="1485900"/>
            <a:ext cx="1477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00B050"/>
                </a:solidFill>
              </a:rPr>
              <a:t>Green</a:t>
            </a:r>
            <a:r>
              <a:rPr lang="en-GB" sz="1400" b="1" dirty="0" smtClean="0"/>
              <a:t>: tin</a:t>
            </a:r>
          </a:p>
          <a:p>
            <a:pPr algn="ctr"/>
            <a:r>
              <a:rPr lang="en-GB" sz="1400" b="1" dirty="0" smtClean="0">
                <a:solidFill>
                  <a:srgbClr val="FF0000"/>
                </a:solidFill>
              </a:rPr>
              <a:t>Red</a:t>
            </a:r>
            <a:r>
              <a:rPr lang="en-GB" sz="1400" b="1" dirty="0" smtClean="0"/>
              <a:t>: niobium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973387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</a:t>
            </a:r>
            <a:r>
              <a:rPr lang="en-US" baseline="-25000" dirty="0" smtClean="0"/>
              <a:t>3</a:t>
            </a:r>
            <a:r>
              <a:rPr lang="en-US" dirty="0" smtClean="0"/>
              <a:t>Sn COATED ILC SINGLE CELL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24</a:t>
            </a:fld>
            <a:endParaRPr lang="en-US" sz="1000" b="1" dirty="0"/>
          </a:p>
        </p:txBody>
      </p:sp>
      <p:pic>
        <p:nvPicPr>
          <p:cNvPr id="30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243" y="1409700"/>
            <a:ext cx="4536757" cy="3535362"/>
          </a:xfrm>
          <a:prstGeom prst="rect">
            <a:avLst/>
          </a:prstGeom>
        </p:spPr>
      </p:pic>
      <p:sp>
        <p:nvSpPr>
          <p:cNvPr id="32" name="Can 31"/>
          <p:cNvSpPr>
            <a:spLocks noChangeArrowheads="1"/>
          </p:cNvSpPr>
          <p:nvPr/>
        </p:nvSpPr>
        <p:spPr bwMode="auto">
          <a:xfrm>
            <a:off x="514576" y="1272920"/>
            <a:ext cx="2190963" cy="3794380"/>
          </a:xfrm>
          <a:prstGeom prst="can">
            <a:avLst>
              <a:gd name="adj" fmla="val 7994"/>
            </a:avLst>
          </a:prstGeom>
          <a:gradFill rotWithShape="1">
            <a:gsLst>
              <a:gs pos="0">
                <a:srgbClr val="E9E9F7"/>
              </a:gs>
              <a:gs pos="64999">
                <a:srgbClr val="C5C5E9"/>
              </a:gs>
              <a:gs pos="100000">
                <a:srgbClr val="ACACE1"/>
              </a:gs>
            </a:gsLst>
            <a:lin ang="5400000" scaled="1"/>
          </a:gradFill>
          <a:ln w="9525">
            <a:solidFill>
              <a:srgbClr val="292989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33" name="Can 32"/>
          <p:cNvSpPr/>
          <p:nvPr/>
        </p:nvSpPr>
        <p:spPr>
          <a:xfrm>
            <a:off x="1162671" y="4251015"/>
            <a:ext cx="843195" cy="726583"/>
          </a:xfrm>
          <a:prstGeom prst="can">
            <a:avLst>
              <a:gd name="adj" fmla="val 799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35" y="1506145"/>
            <a:ext cx="1515958" cy="271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15"/>
          <p:cNvGrpSpPr>
            <a:grpSpLocks noChangeAspect="1"/>
          </p:cNvGrpSpPr>
          <p:nvPr/>
        </p:nvGrpSpPr>
        <p:grpSpPr bwMode="auto">
          <a:xfrm>
            <a:off x="1270313" y="4358657"/>
            <a:ext cx="818527" cy="636882"/>
            <a:chOff x="1295400" y="4194175"/>
            <a:chExt cx="1169581" cy="911225"/>
          </a:xfrm>
        </p:grpSpPr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318591"/>
              <a:ext cx="1169581" cy="78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5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112" y="4194175"/>
              <a:ext cx="255181" cy="127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Rounded Rectangle 37"/>
          <p:cNvSpPr/>
          <p:nvPr/>
        </p:nvSpPr>
        <p:spPr>
          <a:xfrm>
            <a:off x="1503537" y="4564971"/>
            <a:ext cx="134552" cy="154736"/>
          </a:xfrm>
          <a:prstGeom prst="roundRect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 flipV="1">
            <a:off x="1862346" y="3013133"/>
            <a:ext cx="1086333" cy="689847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974296" y="3793538"/>
            <a:ext cx="1271522" cy="141279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V="1">
            <a:off x="785924" y="3576011"/>
            <a:ext cx="1473349" cy="91943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324134" y="3208234"/>
            <a:ext cx="215284" cy="21528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1346559" y="2735057"/>
            <a:ext cx="215284" cy="21528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1647060" y="2905490"/>
            <a:ext cx="215284" cy="21528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743200" y="3549092"/>
            <a:ext cx="11502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+mj-lt"/>
                <a:ea typeface="ＭＳ Ｐゴシック" charset="0"/>
              </a:rPr>
              <a:t>Sn Vapor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12115" y="4638091"/>
            <a:ext cx="20827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rgbClr val="002060"/>
                </a:solidFill>
                <a:latin typeface="+mj-lt"/>
                <a:ea typeface="ＭＳ Ｐゴシック" charset="0"/>
              </a:rPr>
              <a:t>Auxiliary </a:t>
            </a:r>
            <a:r>
              <a:rPr lang="en-US" sz="1400" b="1" dirty="0">
                <a:solidFill>
                  <a:srgbClr val="002060"/>
                </a:solidFill>
                <a:latin typeface="+mj-lt"/>
                <a:ea typeface="ＭＳ Ｐゴシック" charset="0"/>
              </a:rPr>
              <a:t>Heater for Sn container at 1200 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00682" y="876300"/>
            <a:ext cx="22237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B66D31"/>
                </a:solidFill>
                <a:latin typeface="+mj-lt"/>
                <a:ea typeface="ＭＳ Ｐゴシック" charset="0"/>
              </a:rPr>
              <a:t>Coating chamber in UHV furnace at 1100 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30615" y="1897942"/>
            <a:ext cx="1857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err="1">
                <a:latin typeface="+mj-lt"/>
                <a:ea typeface="ＭＳ Ｐゴシック" charset="0"/>
              </a:rPr>
              <a:t>Nb</a:t>
            </a:r>
            <a:r>
              <a:rPr lang="en-US" sz="1400" b="1" dirty="0">
                <a:latin typeface="+mj-lt"/>
                <a:ea typeface="ＭＳ Ｐゴシック" charset="0"/>
              </a:rPr>
              <a:t> cavity substrate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2135935" y="2268608"/>
            <a:ext cx="878630" cy="585304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2198726" y="1303338"/>
            <a:ext cx="659213" cy="49658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1700882" y="4719708"/>
            <a:ext cx="1237881" cy="84596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391400" y="4000500"/>
            <a:ext cx="133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Bath T=4.2K</a:t>
            </a:r>
            <a:endParaRPr lang="en-US" b="1"/>
          </a:p>
        </p:txBody>
      </p:sp>
      <p:pic>
        <p:nvPicPr>
          <p:cNvPr id="61" name="Content Placeholder 5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973008"/>
            <a:ext cx="1980000" cy="1484692"/>
          </a:xfrm>
        </p:spPr>
      </p:pic>
      <p:sp>
        <p:nvSpPr>
          <p:cNvPr id="62" name="TextBox 61"/>
          <p:cNvSpPr txBox="1"/>
          <p:nvPr/>
        </p:nvSpPr>
        <p:spPr>
          <a:xfrm>
            <a:off x="6096000" y="1104900"/>
            <a:ext cx="1617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/>
              <a:t>D. </a:t>
            </a:r>
            <a:r>
              <a:rPr lang="en-US" sz="1400" b="1" dirty="0" smtClean="0"/>
              <a:t>Hall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13302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</a:t>
            </a:r>
            <a:r>
              <a:rPr lang="en-US" baseline="-25000" dirty="0" smtClean="0"/>
              <a:t>3</a:t>
            </a:r>
            <a:r>
              <a:rPr lang="en-US" dirty="0" smtClean="0"/>
              <a:t>Sn COATING AT TRIUMF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152400" y="952500"/>
            <a:ext cx="3124199" cy="4503544"/>
          </a:xfrm>
        </p:spPr>
        <p:txBody>
          <a:bodyPr>
            <a:noAutofit/>
          </a:bodyPr>
          <a:lstStyle/>
          <a:p>
            <a:r>
              <a:rPr lang="en-US" sz="1600" dirty="0" smtClean="0"/>
              <a:t>Nb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Sn coating technique can be studied at TRIUMF with RF induction oven on either samples, single cell cavities or coaxial resonators.</a:t>
            </a:r>
          </a:p>
          <a:p>
            <a:endParaRPr lang="en-US" sz="800" dirty="0" smtClean="0"/>
          </a:p>
          <a:p>
            <a:r>
              <a:rPr lang="en-US" sz="1600" dirty="0" smtClean="0"/>
              <a:t>Applying Nb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Sn film on low beta cavities and other complicated geometry cavities can be explored.</a:t>
            </a:r>
          </a:p>
          <a:p>
            <a:endParaRPr lang="en-US" sz="800" dirty="0" smtClean="0"/>
          </a:p>
          <a:p>
            <a:r>
              <a:rPr lang="en-US" sz="1600" dirty="0" smtClean="0"/>
              <a:t>Cornell’s results encourage to operate cavities at 4K and moderate gradient.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25</a:t>
            </a:fld>
            <a:endParaRPr lang="en-US" sz="1000" b="1" dirty="0"/>
          </a:p>
        </p:txBody>
      </p:sp>
      <p:pic>
        <p:nvPicPr>
          <p:cNvPr id="2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774" y="1028700"/>
            <a:ext cx="2549226" cy="37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791" y="2321938"/>
            <a:ext cx="497192" cy="113180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3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039986"/>
            <a:ext cx="2549226" cy="37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150" y="2324761"/>
            <a:ext cx="634925" cy="113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79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MULTILAYER FILMS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7" y="793418"/>
            <a:ext cx="4952923" cy="2064082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>
                <a:solidFill>
                  <a:schemeClr val="tx2"/>
                </a:solidFill>
                <a:latin typeface="+mn-lt"/>
              </a:rPr>
              <a:t>SC / insulator / SC </a:t>
            </a:r>
            <a:r>
              <a:rPr lang="en-CA" dirty="0">
                <a:solidFill>
                  <a:schemeClr val="tx2"/>
                </a:solidFill>
                <a:latin typeface="+mn-lt"/>
              </a:rPr>
              <a:t>multilayer films (SIS) </a:t>
            </a:r>
            <a:r>
              <a:rPr lang="en-CA" dirty="0" smtClean="0">
                <a:solidFill>
                  <a:schemeClr val="tx2"/>
                </a:solidFill>
                <a:latin typeface="+mn-lt"/>
              </a:rPr>
              <a:t>was proposed </a:t>
            </a:r>
            <a:r>
              <a:rPr lang="en-CA" dirty="0">
                <a:solidFill>
                  <a:schemeClr val="tx2"/>
                </a:solidFill>
                <a:latin typeface="+mn-lt"/>
              </a:rPr>
              <a:t>by </a:t>
            </a:r>
            <a:r>
              <a:rPr lang="en-CA" dirty="0" smtClean="0">
                <a:solidFill>
                  <a:schemeClr val="tx2"/>
                </a:solidFill>
                <a:latin typeface="+mn-lt"/>
              </a:rPr>
              <a:t>A. </a:t>
            </a:r>
            <a:r>
              <a:rPr lang="en-CA" dirty="0" err="1" smtClean="0">
                <a:solidFill>
                  <a:schemeClr val="tx2"/>
                </a:solidFill>
                <a:latin typeface="+mn-lt"/>
              </a:rPr>
              <a:t>Gurevich</a:t>
            </a:r>
            <a:r>
              <a:rPr lang="en-CA" dirty="0" smtClean="0">
                <a:solidFill>
                  <a:schemeClr val="tx2"/>
                </a:solidFill>
                <a:latin typeface="+mn-lt"/>
              </a:rPr>
              <a:t>, </a:t>
            </a:r>
            <a:r>
              <a:rPr lang="hu-HU" dirty="0" err="1" smtClean="0">
                <a:latin typeface="+mn-lt"/>
              </a:rPr>
              <a:t>App</a:t>
            </a:r>
            <a:r>
              <a:rPr lang="hu-HU" dirty="0" smtClean="0">
                <a:latin typeface="+mn-lt"/>
              </a:rPr>
              <a:t>. </a:t>
            </a:r>
            <a:r>
              <a:rPr lang="hu-HU" dirty="0" err="1">
                <a:latin typeface="+mn-lt"/>
              </a:rPr>
              <a:t>Phys</a:t>
            </a:r>
            <a:r>
              <a:rPr lang="hu-HU" dirty="0">
                <a:latin typeface="+mn-lt"/>
              </a:rPr>
              <a:t>. Lett. 88, 012511 (2006</a:t>
            </a:r>
            <a:r>
              <a:rPr lang="hu-HU" dirty="0" smtClean="0">
                <a:latin typeface="+mn-lt"/>
              </a:rPr>
              <a:t>).</a:t>
            </a:r>
            <a:endParaRPr lang="en-CA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  <a:latin typeface="+mn-lt"/>
              </a:rPr>
              <a:t>Suggests that SIS layers could reach very high fields before vortex </a:t>
            </a:r>
            <a:r>
              <a:rPr lang="en-CA" dirty="0" smtClean="0">
                <a:solidFill>
                  <a:schemeClr val="tx2"/>
                </a:solidFill>
                <a:latin typeface="+mn-lt"/>
              </a:rPr>
              <a:t>penetration.</a:t>
            </a:r>
            <a:endParaRPr lang="en-CA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26</a:t>
            </a:fld>
            <a:endParaRPr lang="en-US" sz="1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571500"/>
            <a:ext cx="2880000" cy="23666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986183"/>
            <a:ext cx="2880000" cy="2157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600" y="2987730"/>
            <a:ext cx="2880000" cy="21573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3400" y="4376272"/>
            <a:ext cx="1080000" cy="7672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8600" y="4319686"/>
            <a:ext cx="1080000" cy="8238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7600" y="2625680"/>
            <a:ext cx="1673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T. Kubo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015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/>
          <p:cNvSpPr>
            <a:spLocks noGrp="1"/>
          </p:cNvSpPr>
          <p:nvPr>
            <p:ph type="title"/>
          </p:nvPr>
        </p:nvSpPr>
        <p:spPr>
          <a:xfrm>
            <a:off x="-12700" y="-224014"/>
            <a:ext cx="9010650" cy="952501"/>
          </a:xfrm>
        </p:spPr>
        <p:txBody>
          <a:bodyPr/>
          <a:lstStyle/>
          <a:p>
            <a:pPr eaLnBrk="1" hangingPunct="1"/>
            <a:r>
              <a:rPr lang="en-CA" altLang="en-US" smtClean="0">
                <a:latin typeface="Myriad Pro SemiExt"/>
                <a:cs typeface="Myriad Pro SemiExt"/>
              </a:rPr>
              <a:t>Material Science Probes at TRIUMF – muSR and </a:t>
            </a:r>
            <a:r>
              <a:rPr lang="el-GR" altLang="en-US" smtClean="0">
                <a:latin typeface="Myriad Pro SemiExt"/>
                <a:cs typeface="Myriad Pro SemiExt"/>
              </a:rPr>
              <a:t>β</a:t>
            </a:r>
            <a:r>
              <a:rPr lang="en-CA" altLang="en-US" smtClean="0">
                <a:latin typeface="Myriad Pro SemiExt"/>
                <a:cs typeface="Myriad Pro SemiExt"/>
              </a:rPr>
              <a:t>-NMR*</a:t>
            </a:r>
          </a:p>
        </p:txBody>
      </p:sp>
      <p:sp>
        <p:nvSpPr>
          <p:cNvPr id="32771" name="TextBox 9"/>
          <p:cNvSpPr txBox="1">
            <a:spLocks noChangeArrowheads="1"/>
          </p:cNvSpPr>
          <p:nvPr/>
        </p:nvSpPr>
        <p:spPr bwMode="auto">
          <a:xfrm>
            <a:off x="179389" y="636764"/>
            <a:ext cx="635952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CA" altLang="en-US" sz="180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TRIUMF has two world class material science probes in muSR and betaNMR – utilize the beta decay of a beam of polarized muons or 8Li ions respectively as probes of local magnetism</a:t>
            </a:r>
          </a:p>
          <a:p>
            <a:pPr eaLnBrk="1" hangingPunct="1">
              <a:spcBef>
                <a:spcPct val="0"/>
              </a:spcBef>
            </a:pPr>
            <a:endParaRPr lang="en-CA" altLang="en-US" sz="800">
              <a:solidFill>
                <a:schemeClr val="tx2"/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CA" altLang="en-US" sz="180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TRIUMF muSR samples near surface fields (100µm) and betaNMR samples surface fields (0-&gt;200nm) 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689681"/>
            <a:ext cx="2311400" cy="232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22" descr="Night-Light-516c39de66c39_hire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0"/>
          <a:stretch>
            <a:fillRect/>
          </a:stretch>
        </p:blipFill>
        <p:spPr bwMode="auto">
          <a:xfrm>
            <a:off x="4859339" y="3130904"/>
            <a:ext cx="1722437" cy="157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23"/>
          <p:cNvSpPr txBox="1">
            <a:spLocks noChangeArrowheads="1"/>
          </p:cNvSpPr>
          <p:nvPr/>
        </p:nvSpPr>
        <p:spPr bwMode="auto">
          <a:xfrm>
            <a:off x="133350" y="2809876"/>
            <a:ext cx="238125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113F7C"/>
                </a:solidFill>
                <a:latin typeface="Calibri" pitchFamily="34" charset="0"/>
                <a:cs typeface="Arial" pitchFamily="34" charset="0"/>
              </a:rPr>
              <a:t>Method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113F7C"/>
                </a:solidFill>
                <a:latin typeface="Calibri" pitchFamily="34" charset="0"/>
                <a:cs typeface="Arial" pitchFamily="34" charset="0"/>
              </a:rPr>
              <a:t>Imbedded probes decay with emitted positrons or electrons correlated with direction of  spin. Spin precession dependent on the magnetic field of the imbedded probe</a:t>
            </a:r>
            <a:endParaRPr lang="en-US" altLang="en-US" sz="1600" baseline="30000">
              <a:solidFill>
                <a:srgbClr val="113F7C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2749904"/>
            <a:ext cx="1460500" cy="170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776" name="Object 1"/>
          <p:cNvGraphicFramePr>
            <a:graphicFrameLocks noChangeAspect="1"/>
          </p:cNvGraphicFramePr>
          <p:nvPr/>
        </p:nvGraphicFramePr>
        <p:xfrm>
          <a:off x="2679701" y="4520848"/>
          <a:ext cx="1897063" cy="906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7" imgW="1181100" imgH="508000" progId="Equation.3">
                  <p:embed/>
                </p:oleObj>
              </mc:Choice>
              <mc:Fallback>
                <p:oleObj name="Equation" r:id="rId7" imgW="11811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701" y="4520848"/>
                        <a:ext cx="1897063" cy="906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3365501" y="3508376"/>
            <a:ext cx="434975" cy="4921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2778" name="TextBox 3"/>
          <p:cNvSpPr txBox="1">
            <a:spLocks noChangeArrowheads="1"/>
          </p:cNvSpPr>
          <p:nvPr/>
        </p:nvSpPr>
        <p:spPr bwMode="auto">
          <a:xfrm>
            <a:off x="3344864" y="3626556"/>
            <a:ext cx="6127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b="1">
                <a:latin typeface="Calibri" pitchFamily="34" charset="0"/>
                <a:cs typeface="Arial" pitchFamily="34" charset="0"/>
              </a:rPr>
              <a:t>µ</a:t>
            </a:r>
            <a:r>
              <a:rPr lang="en-CA" altLang="en-US" sz="1000" b="1" baseline="30000">
                <a:latin typeface="Calibri" pitchFamily="34" charset="0"/>
                <a:cs typeface="Arial" pitchFamily="34" charset="0"/>
              </a:rPr>
              <a:t>+</a:t>
            </a:r>
            <a:r>
              <a:rPr lang="en-CA" altLang="en-US" sz="1000" b="1">
                <a:latin typeface="Calibri" pitchFamily="34" charset="0"/>
                <a:cs typeface="Arial" pitchFamily="34" charset="0"/>
              </a:rPr>
              <a:t>, </a:t>
            </a:r>
            <a:r>
              <a:rPr lang="en-CA" altLang="en-US" sz="1000" b="1" baseline="30000">
                <a:latin typeface="Calibri" pitchFamily="34" charset="0"/>
                <a:cs typeface="Arial" pitchFamily="34" charset="0"/>
              </a:rPr>
              <a:t> 8</a:t>
            </a:r>
            <a:r>
              <a:rPr lang="en-CA" altLang="en-US" sz="1000" b="1">
                <a:latin typeface="Calibri" pitchFamily="34" charset="0"/>
                <a:cs typeface="Arial" pitchFamily="34" charset="0"/>
              </a:rPr>
              <a:t>Li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1588" y="3492500"/>
            <a:ext cx="247650" cy="246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32780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130903"/>
            <a:ext cx="2209800" cy="184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1" name="TextBox 1"/>
          <p:cNvSpPr txBox="1">
            <a:spLocks noChangeArrowheads="1"/>
          </p:cNvSpPr>
          <p:nvPr/>
        </p:nvSpPr>
        <p:spPr bwMode="auto">
          <a:xfrm>
            <a:off x="5029200" y="4707820"/>
            <a:ext cx="14684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Calibri" pitchFamily="34" charset="0"/>
                <a:cs typeface="Arial" pitchFamily="34" charset="0"/>
              </a:rPr>
              <a:t>Atomic lighthouse</a:t>
            </a:r>
          </a:p>
        </p:txBody>
      </p:sp>
      <p:sp>
        <p:nvSpPr>
          <p:cNvPr id="32782" name="TextBox 1"/>
          <p:cNvSpPr txBox="1">
            <a:spLocks noChangeArrowheads="1"/>
          </p:cNvSpPr>
          <p:nvPr/>
        </p:nvSpPr>
        <p:spPr bwMode="auto">
          <a:xfrm>
            <a:off x="1" y="5385154"/>
            <a:ext cx="3076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* More from Tobi and Rob Kiefl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768374CA-FB54-4964-B296-60A930765E8E}" type="slidenum">
              <a:rPr lang="en-US" smtClean="0"/>
              <a:pPr algn="r"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latin typeface="Myriad Pro SemiExt"/>
                <a:cs typeface="Myriad Pro SemiExt"/>
              </a:rPr>
              <a:t>FIELD OF FIRST FLUX ENTRY WITH </a:t>
            </a:r>
            <a:r>
              <a:rPr lang="en-CA" altLang="en-US" dirty="0" err="1" smtClean="0">
                <a:latin typeface="Myriad Pro SemiExt"/>
                <a:cs typeface="Myriad Pro SemiExt"/>
              </a:rPr>
              <a:t>muSR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93418"/>
            <a:ext cx="8229600" cy="976762"/>
          </a:xfrm>
        </p:spPr>
        <p:txBody>
          <a:bodyPr>
            <a:normAutofit fontScale="62500" lnSpcReduction="20000"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Sample: Fine grain RRR niobium sample 1400°C </a:t>
            </a:r>
            <a:r>
              <a:rPr lang="en-US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annelead</a:t>
            </a:r>
            <a:r>
              <a:rPr lang="en-US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then 120° bake in vacuum and </a:t>
            </a:r>
            <a:r>
              <a:rPr lang="en-US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retested</a:t>
            </a:r>
            <a:r>
              <a:rPr lang="en-US" i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en-US" i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Finding: Baking at 120C in vacuum enhances the field of first flux entry from </a:t>
            </a:r>
            <a:r>
              <a:rPr lang="en-US" b="1" i="1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174 </a:t>
            </a:r>
            <a:r>
              <a:rPr lang="en-US" b="1" i="1" dirty="0" err="1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mT</a:t>
            </a:r>
            <a:r>
              <a:rPr lang="en-US" b="1" i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to </a:t>
            </a:r>
            <a:r>
              <a:rPr lang="en-US" b="1" i="1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188 </a:t>
            </a:r>
            <a:r>
              <a:rPr lang="en-US" b="1" i="1" dirty="0" err="1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mT.</a:t>
            </a:r>
            <a:endParaRPr lang="en-US" b="1" i="1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28</a:t>
            </a:fld>
            <a:endParaRPr lang="en-US" sz="1000" b="1" dirty="0"/>
          </a:p>
        </p:txBody>
      </p:sp>
      <p:pic>
        <p:nvPicPr>
          <p:cNvPr id="7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" t="5893" r="2023" b="2917"/>
          <a:stretch>
            <a:fillRect/>
          </a:stretch>
        </p:blipFill>
        <p:spPr bwMode="auto">
          <a:xfrm>
            <a:off x="2905800" y="1674071"/>
            <a:ext cx="5400000" cy="354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1423740" y="2863157"/>
            <a:ext cx="533400" cy="120332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90440" y="4190306"/>
            <a:ext cx="0" cy="64770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96306" y="3455293"/>
            <a:ext cx="4857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833191" y="3064769"/>
            <a:ext cx="752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defTabSz="457189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µ</a:t>
            </a: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1823791" y="4276032"/>
            <a:ext cx="333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defTabSz="457189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sz="1800" b="1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1487414" y="3323531"/>
            <a:ext cx="66675" cy="265112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5" b="70116"/>
          <a:stretch>
            <a:fillRect/>
          </a:stretch>
        </p:blipFill>
        <p:spPr bwMode="auto">
          <a:xfrm>
            <a:off x="1209428" y="1963044"/>
            <a:ext cx="11255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25"/>
          <p:cNvSpPr txBox="1">
            <a:spLocks noChangeArrowheads="1"/>
          </p:cNvSpPr>
          <p:nvPr/>
        </p:nvSpPr>
        <p:spPr bwMode="auto">
          <a:xfrm>
            <a:off x="2146300" y="2961501"/>
            <a:ext cx="1054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defTabSz="457189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Dirty layer</a:t>
            </a:r>
            <a:endParaRPr lang="en-CA" altLang="en-US" sz="1200" b="1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43"/>
          <p:cNvSpPr txBox="1">
            <a:spLocks noChangeArrowheads="1"/>
          </p:cNvSpPr>
          <p:nvPr/>
        </p:nvSpPr>
        <p:spPr bwMode="auto">
          <a:xfrm>
            <a:off x="2133600" y="3771900"/>
            <a:ext cx="1054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defTabSz="457189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CA" altLang="en-US" sz="1200" b="1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Bulk </a:t>
            </a:r>
            <a:r>
              <a:rPr lang="en-CA" altLang="en-US" sz="1200" b="1" dirty="0" err="1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Nb</a:t>
            </a:r>
            <a:endParaRPr lang="en-CA" altLang="en-US" sz="1200" b="1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823791" y="3588645"/>
            <a:ext cx="333375" cy="292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957141" y="3112394"/>
            <a:ext cx="200025" cy="352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08963" y="3000375"/>
            <a:ext cx="1655390" cy="300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Enhancement by 6% 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127904" y="3634472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Implantation depth </a:t>
            </a:r>
            <a:r>
              <a:rPr lang="en-US" dirty="0" err="1" smtClean="0">
                <a:solidFill>
                  <a:srgbClr val="FF0000"/>
                </a:solidFill>
              </a:rPr>
              <a:t>100µm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96217" y="4229100"/>
            <a:ext cx="1899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T. </a:t>
            </a:r>
            <a:r>
              <a:rPr lang="en-US" sz="1400" b="1" dirty="0" err="1" smtClean="0"/>
              <a:t>Junginger</a:t>
            </a:r>
            <a:r>
              <a:rPr lang="en-US" sz="1400" b="1" dirty="0" smtClean="0"/>
              <a:t> – TTC MSU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9678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>
                <a:latin typeface="Myriad Pro SemiExt"/>
                <a:cs typeface="Myriad Pro SemiExt"/>
              </a:rPr>
              <a:t>FIELD OF FIRST FLUX ENTRY WITH </a:t>
            </a:r>
            <a:r>
              <a:rPr lang="en-CA" altLang="en-US" dirty="0" err="1">
                <a:latin typeface="Myriad Pro SemiExt"/>
                <a:cs typeface="Myriad Pro SemiExt"/>
              </a:rPr>
              <a:t>muSR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93418"/>
            <a:ext cx="8229600" cy="1640679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0"/>
              </a:spcBef>
            </a:pPr>
            <a:r>
              <a:rPr lang="en-CA" altLang="en-US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Samples: </a:t>
            </a:r>
            <a:r>
              <a:rPr lang="en-CA" altLang="en-US" dirty="0" err="1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Nb</a:t>
            </a:r>
            <a:r>
              <a:rPr lang="en-CA" altLang="en-US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1400°C annealed, MgB</a:t>
            </a:r>
            <a:r>
              <a:rPr lang="en-CA" altLang="en-US" baseline="-25000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CA" altLang="en-US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(50-300nm) and Nb</a:t>
            </a:r>
            <a:r>
              <a:rPr lang="en-CA" altLang="en-US" baseline="-25000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CA" altLang="en-US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Sn (1-3.5µm) on </a:t>
            </a:r>
            <a:r>
              <a:rPr lang="en-CA" altLang="en-US" dirty="0" smtClean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niobium.</a:t>
            </a:r>
            <a:endParaRPr lang="en-CA" altLang="en-US" dirty="0">
              <a:solidFill>
                <a:srgbClr val="0070C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Findings</a:t>
            </a:r>
            <a:r>
              <a:rPr lang="en-US" altLang="en-US" b="1" i="1" dirty="0">
                <a:latin typeface="Calibri" panose="020F0502020204030204" pitchFamily="34" charset="0"/>
                <a:cs typeface="Arial" panose="020B0604020202020204" pitchFamily="34" charset="0"/>
              </a:rPr>
              <a:t>: A layer of a higher T</a:t>
            </a:r>
            <a:r>
              <a:rPr lang="en-US" altLang="en-US" b="1" baseline="-25000" dirty="0">
                <a:latin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altLang="en-US" b="1" i="1" dirty="0">
                <a:latin typeface="Calibri" panose="020F0502020204030204" pitchFamily="34" charset="0"/>
                <a:cs typeface="Arial" panose="020B0604020202020204" pitchFamily="34" charset="0"/>
              </a:rPr>
              <a:t> material on niobium can enhance the field of first entry by about 40% from a field consistent with H</a:t>
            </a:r>
            <a:r>
              <a:rPr lang="en-US" altLang="en-US" b="1" baseline="-25000" dirty="0">
                <a:latin typeface="Calibri" panose="020F0502020204030204" pitchFamily="34" charset="0"/>
                <a:cs typeface="Arial" panose="020B0604020202020204" pitchFamily="34" charset="0"/>
              </a:rPr>
              <a:t>c1</a:t>
            </a:r>
            <a:r>
              <a:rPr lang="en-US" altLang="en-US" b="1" i="1" dirty="0">
                <a:latin typeface="Calibri" panose="020F0502020204030204" pitchFamily="34" charset="0"/>
                <a:cs typeface="Arial" panose="020B0604020202020204" pitchFamily="34" charset="0"/>
              </a:rPr>
              <a:t> to a field consistent with </a:t>
            </a:r>
            <a:r>
              <a:rPr lang="en-US" altLang="en-US" b="1" i="1" dirty="0" err="1">
                <a:latin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altLang="en-US" b="1" baseline="-25000" dirty="0" err="1">
                <a:latin typeface="Calibri" panose="020F0502020204030204" pitchFamily="34" charset="0"/>
                <a:cs typeface="Arial" panose="020B0604020202020204" pitchFamily="34" charset="0"/>
              </a:rPr>
              <a:t>sh</a:t>
            </a:r>
            <a:r>
              <a:rPr lang="en-US" altLang="en-US" b="1" dirty="0" smtClean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altLang="en-US" b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This enhancement </a:t>
            </a:r>
            <a:r>
              <a:rPr lang="en-US" altLang="en-US" b="1" dirty="0">
                <a:latin typeface="Calibri" panose="020F0502020204030204" pitchFamily="34" charset="0"/>
                <a:cs typeface="Arial" panose="020B0604020202020204" pitchFamily="34" charset="0"/>
              </a:rPr>
              <a:t>does not depend on material or thickness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suggesting that superheating is indeed induced in niobium by the </a:t>
            </a:r>
            <a:r>
              <a:rPr lang="en-US" altLang="en-US" dirty="0" err="1">
                <a:latin typeface="Calibri" panose="020F0502020204030204" pitchFamily="34" charset="0"/>
                <a:cs typeface="Arial" panose="020B0604020202020204" pitchFamily="34" charset="0"/>
              </a:rPr>
              <a:t>overlayer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 which is </a:t>
            </a:r>
            <a:r>
              <a:rPr lang="en-US" altLang="en-US" b="1" dirty="0">
                <a:latin typeface="Calibri" panose="020F0502020204030204" pitchFamily="34" charset="0"/>
                <a:cs typeface="Arial" panose="020B0604020202020204" pitchFamily="34" charset="0"/>
              </a:rPr>
              <a:t>inconsistent with both </a:t>
            </a:r>
            <a:r>
              <a:rPr lang="en-US" altLang="en-US" b="1" dirty="0" smtClean="0">
                <a:latin typeface="Calibri" panose="020F0502020204030204" pitchFamily="34" charset="0"/>
                <a:cs typeface="Arial" panose="020B0604020202020204" pitchFamily="34" charset="0"/>
              </a:rPr>
              <a:t>models.</a:t>
            </a:r>
            <a:endParaRPr lang="en-US" altLang="en-US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29</a:t>
            </a:fld>
            <a:endParaRPr lang="en-US" sz="1000" b="1" dirty="0"/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6905625" y="3413125"/>
            <a:ext cx="2058988" cy="960437"/>
            <a:chOff x="6706126" y="927277"/>
            <a:chExt cx="2445035" cy="1360300"/>
          </a:xfrm>
        </p:grpSpPr>
        <p:pic>
          <p:nvPicPr>
            <p:cNvPr id="8" name="Picture 7" descr="C:\Users\rastley\Downloads\Intermediat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3" r="28110" b="11310"/>
            <a:stretch>
              <a:fillRect/>
            </a:stretch>
          </p:blipFill>
          <p:spPr bwMode="auto">
            <a:xfrm>
              <a:off x="6706126" y="927277"/>
              <a:ext cx="2445035" cy="136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258474" y="961003"/>
              <a:ext cx="1589850" cy="39232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CA" sz="1200" dirty="0"/>
                <a:t>Intermediate state</a:t>
              </a:r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>
            <a:off x="6905625" y="4327525"/>
            <a:ext cx="2141538" cy="968375"/>
            <a:chOff x="-35025" y="3480073"/>
            <a:chExt cx="2615705" cy="1676641"/>
          </a:xfrm>
        </p:grpSpPr>
        <p:pic>
          <p:nvPicPr>
            <p:cNvPr id="11" name="Picture 2" descr="C:\Users\rastley\Downloads\Vortex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20" r="25372" b="11086"/>
            <a:stretch>
              <a:fillRect/>
            </a:stretch>
          </p:blipFill>
          <p:spPr bwMode="auto">
            <a:xfrm>
              <a:off x="-35025" y="3480073"/>
              <a:ext cx="2615705" cy="1676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95432" y="4475063"/>
              <a:ext cx="1140129" cy="47825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CA" sz="1200" dirty="0"/>
                <a:t>Vortex state</a:t>
              </a:r>
            </a:p>
          </p:txBody>
        </p:sp>
      </p:grpSp>
      <p:grpSp>
        <p:nvGrpSpPr>
          <p:cNvPr id="13" name="Group 33"/>
          <p:cNvGrpSpPr>
            <a:grpSpLocks/>
          </p:cNvGrpSpPr>
          <p:nvPr/>
        </p:nvGrpSpPr>
        <p:grpSpPr bwMode="auto">
          <a:xfrm>
            <a:off x="6905625" y="2354261"/>
            <a:ext cx="2058988" cy="1047750"/>
            <a:chOff x="8248650" y="2281740"/>
            <a:chExt cx="2555776" cy="1491298"/>
          </a:xfrm>
        </p:grpSpPr>
        <p:pic>
          <p:nvPicPr>
            <p:cNvPr id="14" name="Picture 2" descr="C:\Users\rastley\Downloads\Superconducting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09" r="27238" b="12064"/>
            <a:stretch>
              <a:fillRect/>
            </a:stretch>
          </p:blipFill>
          <p:spPr bwMode="auto">
            <a:xfrm>
              <a:off x="8248650" y="2281740"/>
              <a:ext cx="2555776" cy="149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9328500" y="2342748"/>
              <a:ext cx="1369044" cy="39426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CA" sz="1200"/>
                <a:t>Meissner state</a:t>
              </a:r>
            </a:p>
          </p:txBody>
        </p:sp>
      </p:grpSp>
      <p:grpSp>
        <p:nvGrpSpPr>
          <p:cNvPr id="16" name="Group 6"/>
          <p:cNvGrpSpPr>
            <a:grpSpLocks/>
          </p:cNvGrpSpPr>
          <p:nvPr/>
        </p:nvGrpSpPr>
        <p:grpSpPr bwMode="auto">
          <a:xfrm>
            <a:off x="2200275" y="2339975"/>
            <a:ext cx="4656138" cy="3032125"/>
            <a:chOff x="35496" y="2392204"/>
            <a:chExt cx="4320000" cy="255581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2392204"/>
              <a:ext cx="4320000" cy="25558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2817794" y="2571512"/>
              <a:ext cx="203259" cy="205267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48036" y="2571512"/>
              <a:ext cx="287214" cy="1997813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0" name="TextBox 35"/>
            <p:cNvSpPr txBox="1">
              <a:spLocks noChangeArrowheads="1"/>
            </p:cNvSpPr>
            <p:nvPr/>
          </p:nvSpPr>
          <p:spPr bwMode="auto">
            <a:xfrm rot="16200000">
              <a:off x="2777101" y="3965651"/>
              <a:ext cx="1073600" cy="285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b="1" dirty="0">
                  <a:latin typeface="Calibri" panose="020F0502020204030204" pitchFamily="34" charset="0"/>
                  <a:cs typeface="Arial" panose="020B0604020202020204" pitchFamily="34" charset="0"/>
                </a:rPr>
                <a:t>Theoretical </a:t>
              </a:r>
              <a:r>
                <a:rPr lang="en-CA" altLang="en-US" sz="1400" b="1" i="1" dirty="0" err="1">
                  <a:latin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CA" altLang="en-US" sz="1400" b="1" baseline="-25000" dirty="0" err="1">
                  <a:latin typeface="Calibri" panose="020F0502020204030204" pitchFamily="34" charset="0"/>
                  <a:cs typeface="Arial" panose="020B0604020202020204" pitchFamily="34" charset="0"/>
                </a:rPr>
                <a:t>sh</a:t>
              </a:r>
              <a:endParaRPr lang="en-CA" altLang="en-US" sz="1400" b="1" baseline="-250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59"/>
            <p:cNvSpPr txBox="1">
              <a:spLocks noChangeArrowheads="1"/>
            </p:cNvSpPr>
            <p:nvPr/>
          </p:nvSpPr>
          <p:spPr bwMode="auto">
            <a:xfrm rot="16200000">
              <a:off x="2305398" y="3955054"/>
              <a:ext cx="1072250" cy="285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b="1">
                  <a:latin typeface="Calibri" panose="020F0502020204030204" pitchFamily="34" charset="0"/>
                  <a:cs typeface="Arial" panose="020B0604020202020204" pitchFamily="34" charset="0"/>
                </a:rPr>
                <a:t>Theoretical </a:t>
              </a:r>
              <a:r>
                <a:rPr lang="en-CA" altLang="en-US" sz="1400" b="1" i="1">
                  <a:latin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CA" altLang="en-US" sz="1400" b="1" baseline="-25000">
                  <a:latin typeface="Calibri" panose="020F0502020204030204" pitchFamily="34" charset="0"/>
                  <a:cs typeface="Arial" panose="020B0604020202020204" pitchFamily="34" charset="0"/>
                </a:rPr>
                <a:t>c1</a:t>
              </a: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flipH="1" flipV="1">
            <a:off x="6154739" y="3935411"/>
            <a:ext cx="750887" cy="3333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6313489" y="4887912"/>
            <a:ext cx="592137" cy="174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03275" y="3300413"/>
            <a:ext cx="533400" cy="12017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69975" y="4627562"/>
            <a:ext cx="0" cy="64770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30" idx="6"/>
          </p:cNvCxnSpPr>
          <p:nvPr/>
        </p:nvCxnSpPr>
        <p:spPr>
          <a:xfrm>
            <a:off x="184151" y="3892549"/>
            <a:ext cx="721425" cy="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212726" y="3502024"/>
            <a:ext cx="32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µ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1203326" y="4713288"/>
            <a:ext cx="33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9" name="Oval 28"/>
          <p:cNvSpPr/>
          <p:nvPr/>
        </p:nvSpPr>
        <p:spPr>
          <a:xfrm>
            <a:off x="838901" y="3760788"/>
            <a:ext cx="66675" cy="263525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5" b="70116"/>
          <a:stretch>
            <a:fillRect/>
          </a:stretch>
        </p:blipFill>
        <p:spPr bwMode="auto">
          <a:xfrm>
            <a:off x="588964" y="2400300"/>
            <a:ext cx="11255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238424" y="3126264"/>
            <a:ext cx="1054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Coating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(50-3500 nm)</a:t>
            </a:r>
            <a:endParaRPr lang="en-CA" alt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43"/>
          <p:cNvSpPr txBox="1">
            <a:spLocks noChangeArrowheads="1"/>
          </p:cNvSpPr>
          <p:nvPr/>
        </p:nvSpPr>
        <p:spPr bwMode="auto">
          <a:xfrm>
            <a:off x="1536700" y="4179887"/>
            <a:ext cx="1054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 dirty="0">
                <a:latin typeface="Calibri" panose="020F0502020204030204" pitchFamily="34" charset="0"/>
                <a:cs typeface="Arial" panose="020B0604020202020204" pitchFamily="34" charset="0"/>
              </a:rPr>
              <a:t>Bulk </a:t>
            </a:r>
            <a:r>
              <a:rPr lang="en-CA" altLang="en-US" sz="1200" b="1" dirty="0" err="1">
                <a:latin typeface="Calibri" panose="020F0502020204030204" pitchFamily="34" charset="0"/>
                <a:cs typeface="Arial" panose="020B0604020202020204" pitchFamily="34" charset="0"/>
              </a:rPr>
              <a:t>Nb</a:t>
            </a:r>
            <a:endParaRPr lang="en-CA" alt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1203326" y="4024313"/>
            <a:ext cx="333375" cy="293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1336676" y="3544863"/>
            <a:ext cx="200025" cy="352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5734051" y="2500311"/>
            <a:ext cx="1171575" cy="1968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841626" y="2603525"/>
            <a:ext cx="3471863" cy="2370137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8" name="TextBox 37"/>
          <p:cNvSpPr txBox="1"/>
          <p:nvPr/>
        </p:nvSpPr>
        <p:spPr>
          <a:xfrm rot="16200000">
            <a:off x="-521001" y="4012296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Implantation depth </a:t>
            </a:r>
            <a:r>
              <a:rPr lang="en-US" dirty="0" err="1" smtClean="0">
                <a:solidFill>
                  <a:srgbClr val="FF0000"/>
                </a:solidFill>
              </a:rPr>
              <a:t>100µm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51854" y="2243235"/>
            <a:ext cx="1899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T. </a:t>
            </a:r>
            <a:r>
              <a:rPr lang="en-US" sz="1400" b="1" dirty="0" err="1" smtClean="0"/>
              <a:t>Junginger</a:t>
            </a:r>
            <a:r>
              <a:rPr lang="en-US" sz="1400" b="1" dirty="0" smtClean="0"/>
              <a:t> – TTC MSU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16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Myriad Pro SemiExt" charset="0"/>
                <a:ea typeface="Myriad Pro SemiExt" charset="0"/>
                <a:cs typeface="Myriad Pro SemiExt" charset="0"/>
              </a:rPr>
              <a:t>HIGH FIELD SPECTROMETER FOR beta-NMR</a:t>
            </a:r>
            <a:endParaRPr lang="en-US" dirty="0">
              <a:latin typeface="Myriad Pro SemiExt" charset="0"/>
              <a:ea typeface="Myriad Pro SemiExt" charset="0"/>
              <a:cs typeface="Myriad Pro SemiExt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429"/>
            <a:ext cx="2133600" cy="304271"/>
          </a:xfrm>
        </p:spPr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30</a:t>
            </a:fld>
            <a:endParaRPr lang="en-US" sz="1000" b="1" dirty="0"/>
          </a:p>
        </p:txBody>
      </p:sp>
      <p:sp>
        <p:nvSpPr>
          <p:cNvPr id="26" name="Rectangle 25"/>
          <p:cNvSpPr/>
          <p:nvPr/>
        </p:nvSpPr>
        <p:spPr>
          <a:xfrm flipH="1">
            <a:off x="5716533" y="672943"/>
            <a:ext cx="2978150" cy="105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Rectangle 48"/>
          <p:cNvSpPr/>
          <p:nvPr/>
        </p:nvSpPr>
        <p:spPr>
          <a:xfrm>
            <a:off x="3677077" y="723900"/>
            <a:ext cx="437723" cy="3381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793418"/>
            <a:ext cx="3667338" cy="4604082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dirty="0" smtClean="0">
                <a:latin typeface="+mn-lt"/>
              </a:rPr>
              <a:t>beta-NMR </a:t>
            </a:r>
            <a:r>
              <a:rPr lang="en-CA" dirty="0">
                <a:latin typeface="+mn-lt"/>
              </a:rPr>
              <a:t>is a unique facility to characterize magnetic properties of materials at surfaces and film </a:t>
            </a:r>
            <a:r>
              <a:rPr lang="en-CA" dirty="0" smtClean="0">
                <a:latin typeface="+mn-lt"/>
              </a:rPr>
              <a:t>interfaces.</a:t>
            </a:r>
            <a:endParaRPr lang="en-CA" dirty="0">
              <a:latin typeface="+mn-lt"/>
            </a:endParaRPr>
          </a:p>
          <a:p>
            <a:r>
              <a:rPr lang="en-CA" sz="1100" dirty="0">
                <a:latin typeface="+mn-lt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>
                <a:latin typeface="+mn-lt"/>
              </a:rPr>
              <a:t>Perfect for SRF characterization of materials since it can probe the superconductor through the </a:t>
            </a:r>
            <a:r>
              <a:rPr lang="en-CA" sz="2900" dirty="0">
                <a:latin typeface="+mn-lt"/>
              </a:rPr>
              <a:t>London layer</a:t>
            </a:r>
            <a:r>
              <a:rPr lang="en-CA" sz="2900" dirty="0" smtClean="0">
                <a:latin typeface="+mn-lt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CA" sz="27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altLang="en-US" sz="2700" dirty="0" err="1">
                <a:latin typeface="+mn-lt"/>
              </a:rPr>
              <a:t>muSR</a:t>
            </a:r>
            <a:r>
              <a:rPr lang="en-CA" altLang="en-US" sz="2700" dirty="0">
                <a:latin typeface="+mn-lt"/>
              </a:rPr>
              <a:t> at TRIUMF fixed implantation depth (≈100µm) </a:t>
            </a:r>
            <a:r>
              <a:rPr lang="en-CA" altLang="en-US" sz="2700" dirty="0" smtClean="0">
                <a:latin typeface="+mn-lt"/>
              </a:rPr>
              <a:t>while LE-</a:t>
            </a:r>
            <a:r>
              <a:rPr lang="en-CA" altLang="en-US" sz="2700" dirty="0" err="1" smtClean="0">
                <a:latin typeface="+mn-lt"/>
              </a:rPr>
              <a:t>muSR</a:t>
            </a:r>
            <a:r>
              <a:rPr lang="en-CA" altLang="en-US" sz="2700" dirty="0" smtClean="0">
                <a:latin typeface="+mn-lt"/>
              </a:rPr>
              <a:t> </a:t>
            </a:r>
            <a:r>
              <a:rPr lang="en-CA" altLang="en-US" sz="2700" dirty="0">
                <a:latin typeface="+mn-lt"/>
              </a:rPr>
              <a:t>at PSI limited to 25 </a:t>
            </a:r>
            <a:r>
              <a:rPr lang="en-CA" altLang="en-US" sz="2700" dirty="0" err="1">
                <a:latin typeface="+mn-lt"/>
              </a:rPr>
              <a:t>mT</a:t>
            </a:r>
            <a:r>
              <a:rPr lang="en-CA" altLang="en-US" sz="2700" dirty="0">
                <a:latin typeface="+mn-lt"/>
              </a:rPr>
              <a:t> parallel </a:t>
            </a:r>
            <a:r>
              <a:rPr lang="en-CA" altLang="en-US" sz="2700" dirty="0" smtClean="0">
                <a:latin typeface="+mn-lt"/>
              </a:rPr>
              <a:t>fields.</a:t>
            </a:r>
            <a:endParaRPr lang="en-CA" altLang="en-US" sz="27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CA" dirty="0" smtClean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altLang="en-US" sz="2900" dirty="0">
                <a:solidFill>
                  <a:srgbClr val="C00000"/>
                </a:solidFill>
                <a:latin typeface="+mn-lt"/>
              </a:rPr>
              <a:t>TRIUMF will provide a unique facility in the world for diagnosing new treatments (doping), new materials (Nb3Sn) and new structures (SIS layer) with variable implantation </a:t>
            </a:r>
            <a:r>
              <a:rPr lang="en-CA" altLang="en-US" sz="2900" dirty="0" smtClean="0">
                <a:solidFill>
                  <a:srgbClr val="C00000"/>
                </a:solidFill>
                <a:latin typeface="+mn-lt"/>
              </a:rPr>
              <a:t>depth and parallel magnetic field up to 200mT.</a:t>
            </a:r>
            <a:endParaRPr lang="en-CA" altLang="en-US" sz="2900" dirty="0">
              <a:solidFill>
                <a:srgbClr val="C00000"/>
              </a:solidFill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CA" dirty="0">
              <a:latin typeface="+mn-lt"/>
            </a:endParaRPr>
          </a:p>
          <a:p>
            <a:endParaRPr lang="en-CA" sz="1100" dirty="0">
              <a:latin typeface="+mn-lt"/>
            </a:endParaRPr>
          </a:p>
          <a:p>
            <a:endParaRPr lang="en-US" dirty="0"/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167" y="3627971"/>
            <a:ext cx="1754187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2" name="Straight Arrow Connector 51"/>
          <p:cNvCxnSpPr/>
          <p:nvPr/>
        </p:nvCxnSpPr>
        <p:spPr>
          <a:xfrm>
            <a:off x="4397167" y="4693183"/>
            <a:ext cx="490537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217" y="3684588"/>
            <a:ext cx="2228850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>
            <a:off x="7110204" y="4648200"/>
            <a:ext cx="1439863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0184"/>
          <p:cNvSpPr txBox="1">
            <a:spLocks noChangeArrowheads="1"/>
          </p:cNvSpPr>
          <p:nvPr/>
        </p:nvSpPr>
        <p:spPr bwMode="auto">
          <a:xfrm>
            <a:off x="7435642" y="4056063"/>
            <a:ext cx="1077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8Li range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260642" y="3608921"/>
            <a:ext cx="442912" cy="5572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0187"/>
          <p:cNvSpPr txBox="1">
            <a:spLocks noChangeArrowheads="1"/>
          </p:cNvSpPr>
          <p:nvPr/>
        </p:nvSpPr>
        <p:spPr bwMode="auto">
          <a:xfrm>
            <a:off x="3810000" y="3621432"/>
            <a:ext cx="6889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36499" y="4862093"/>
            <a:ext cx="1673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T. Kubo – TTC </a:t>
            </a:r>
            <a:r>
              <a:rPr lang="en-US" sz="1400" b="1" dirty="0" err="1" smtClean="0"/>
              <a:t>Saclay</a:t>
            </a:r>
            <a:endParaRPr lang="en-US" sz="1400" b="1" dirty="0"/>
          </a:p>
        </p:txBody>
      </p:sp>
      <p:sp>
        <p:nvSpPr>
          <p:cNvPr id="38" name="Rectangle 37"/>
          <p:cNvSpPr/>
          <p:nvPr/>
        </p:nvSpPr>
        <p:spPr>
          <a:xfrm flipH="1">
            <a:off x="5937250" y="644525"/>
            <a:ext cx="2978150" cy="10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pSp>
        <p:nvGrpSpPr>
          <p:cNvPr id="39" name="Group 22"/>
          <p:cNvGrpSpPr>
            <a:grpSpLocks/>
          </p:cNvGrpSpPr>
          <p:nvPr/>
        </p:nvGrpSpPr>
        <p:grpSpPr bwMode="auto">
          <a:xfrm>
            <a:off x="4111625" y="542925"/>
            <a:ext cx="5032375" cy="3228975"/>
            <a:chOff x="4111513" y="1806019"/>
            <a:chExt cx="5032487" cy="4305738"/>
          </a:xfrm>
        </p:grpSpPr>
        <p:grpSp>
          <p:nvGrpSpPr>
            <p:cNvPr id="50" name="Group 20"/>
            <p:cNvGrpSpPr>
              <a:grpSpLocks/>
            </p:cNvGrpSpPr>
            <p:nvPr/>
          </p:nvGrpSpPr>
          <p:grpSpPr bwMode="auto">
            <a:xfrm>
              <a:off x="4111513" y="1939150"/>
              <a:ext cx="4953665" cy="3799497"/>
              <a:chOff x="4158811" y="2191406"/>
              <a:chExt cx="4953665" cy="3799497"/>
            </a:xfrm>
          </p:grpSpPr>
          <p:grpSp>
            <p:nvGrpSpPr>
              <p:cNvPr id="60" name="Group 7"/>
              <p:cNvGrpSpPr>
                <a:grpSpLocks/>
              </p:cNvGrpSpPr>
              <p:nvPr/>
            </p:nvGrpSpPr>
            <p:grpSpPr bwMode="auto">
              <a:xfrm>
                <a:off x="4855739" y="2367166"/>
                <a:ext cx="4240306" cy="1621878"/>
                <a:chOff x="5092221" y="1121689"/>
                <a:chExt cx="4240306" cy="1621878"/>
              </a:xfrm>
            </p:grpSpPr>
            <p:pic>
              <p:nvPicPr>
                <p:cNvPr id="74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2221" y="1121689"/>
                  <a:ext cx="3993359" cy="162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5" name="Rectangle 74"/>
                <p:cNvSpPr/>
                <p:nvPr/>
              </p:nvSpPr>
              <p:spPr>
                <a:xfrm>
                  <a:off x="5092221" y="2277680"/>
                  <a:ext cx="4240306" cy="2582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</p:grpSp>
          <p:grpSp>
            <p:nvGrpSpPr>
              <p:cNvPr id="61" name="Group 10"/>
              <p:cNvGrpSpPr>
                <a:grpSpLocks/>
              </p:cNvGrpSpPr>
              <p:nvPr/>
            </p:nvGrpSpPr>
            <p:grpSpPr bwMode="auto">
              <a:xfrm>
                <a:off x="4367049" y="2191406"/>
                <a:ext cx="1623848" cy="1592318"/>
                <a:chOff x="1103587" y="5532257"/>
                <a:chExt cx="5924712" cy="5749769"/>
              </a:xfrm>
            </p:grpSpPr>
            <p:pic>
              <p:nvPicPr>
                <p:cNvPr id="66" name="Picture 16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3587" y="5532257"/>
                  <a:ext cx="5924712" cy="5749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7" name="Rectangle 66"/>
                <p:cNvSpPr/>
                <p:nvPr/>
              </p:nvSpPr>
              <p:spPr>
                <a:xfrm>
                  <a:off x="4711155" y="7145968"/>
                  <a:ext cx="347533" cy="70324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5226664" y="7184186"/>
                  <a:ext cx="793533" cy="71088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5087651" y="6572671"/>
                  <a:ext cx="695067" cy="11160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 rot="1740000">
                  <a:off x="4126142" y="8865853"/>
                  <a:ext cx="677688" cy="10930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2799721" y="9844277"/>
                  <a:ext cx="1691329" cy="71088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72" name="Right Arrow 71"/>
                <p:cNvSpPr/>
                <p:nvPr/>
              </p:nvSpPr>
              <p:spPr>
                <a:xfrm rot="-3660000">
                  <a:off x="4086394" y="8851902"/>
                  <a:ext cx="901985" cy="486547"/>
                </a:xfrm>
                <a:prstGeom prst="rightArrow">
                  <a:avLst/>
                </a:prstGeom>
                <a:solidFill>
                  <a:srgbClr val="C0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sp>
              <p:nvSpPr>
                <p:cNvPr id="73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3815258" y="9222827"/>
                  <a:ext cx="993226" cy="1778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5pPr>
                  <a:lvl6pPr marL="25146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6pPr>
                  <a:lvl7pPr marL="29718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7pPr>
                  <a:lvl8pPr marL="34290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8pPr>
                  <a:lvl9pPr marL="3886200" indent="-228600" defTabSz="4572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>
                      <a:solidFill>
                        <a:schemeClr val="tx1"/>
                      </a:solidFill>
                      <a:latin typeface="Myriad Pro"/>
                      <a:ea typeface="Myriad Pro"/>
                      <a:cs typeface="Myriad Pro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CA" altLang="en-US" sz="1800" b="1">
                      <a:solidFill>
                        <a:srgbClr val="0070C0"/>
                      </a:solidFill>
                      <a:latin typeface="Calibri" pitchFamily="34" charset="0"/>
                      <a:cs typeface="Arial" pitchFamily="34" charset="0"/>
                    </a:rPr>
                    <a:t>H</a:t>
                  </a:r>
                </a:p>
              </p:txBody>
            </p:sp>
          </p:grpSp>
          <p:grpSp>
            <p:nvGrpSpPr>
              <p:cNvPr id="62" name="Group 9"/>
              <p:cNvGrpSpPr>
                <a:grpSpLocks/>
              </p:cNvGrpSpPr>
              <p:nvPr/>
            </p:nvGrpSpPr>
            <p:grpSpPr bwMode="auto">
              <a:xfrm>
                <a:off x="4158811" y="3752193"/>
                <a:ext cx="4953665" cy="2238710"/>
                <a:chOff x="4158811" y="3752193"/>
                <a:chExt cx="4953665" cy="2238710"/>
              </a:xfrm>
            </p:grpSpPr>
            <p:sp>
              <p:nvSpPr>
                <p:cNvPr id="63" name="Rectangle 62"/>
                <p:cNvSpPr/>
                <p:nvPr/>
              </p:nvSpPr>
              <p:spPr>
                <a:xfrm>
                  <a:off x="4714448" y="3766598"/>
                  <a:ext cx="4397473" cy="22248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  <p:pic>
              <p:nvPicPr>
                <p:cNvPr id="64" name="Picture 2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158811" y="3829745"/>
                  <a:ext cx="4543753" cy="20120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5" name="Rectangle 64"/>
                <p:cNvSpPr/>
                <p:nvPr/>
              </p:nvSpPr>
              <p:spPr>
                <a:xfrm>
                  <a:off x="4366779" y="3751781"/>
                  <a:ext cx="393709" cy="22354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CA"/>
                </a:p>
              </p:txBody>
            </p:sp>
          </p:grpSp>
        </p:grpSp>
        <p:sp>
          <p:nvSpPr>
            <p:cNvPr id="59" name="Rectangle 58"/>
            <p:cNvSpPr/>
            <p:nvPr/>
          </p:nvSpPr>
          <p:spPr>
            <a:xfrm>
              <a:off x="8931270" y="1806019"/>
              <a:ext cx="212730" cy="4305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 dirty="0"/>
            </a:p>
          </p:txBody>
        </p:sp>
      </p:grpSp>
      <p:sp>
        <p:nvSpPr>
          <p:cNvPr id="76" name="Rectangle 75"/>
          <p:cNvSpPr/>
          <p:nvPr/>
        </p:nvSpPr>
        <p:spPr>
          <a:xfrm>
            <a:off x="4329113" y="638175"/>
            <a:ext cx="1625600" cy="115411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7" name="Rectangle 76"/>
          <p:cNvSpPr/>
          <p:nvPr/>
        </p:nvSpPr>
        <p:spPr>
          <a:xfrm>
            <a:off x="5995988" y="638175"/>
            <a:ext cx="2909887" cy="115411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8" name="Rectangle 77"/>
          <p:cNvSpPr/>
          <p:nvPr/>
        </p:nvSpPr>
        <p:spPr>
          <a:xfrm>
            <a:off x="4348163" y="1814512"/>
            <a:ext cx="4567237" cy="167163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9" name="Rectangle 78"/>
          <p:cNvSpPr/>
          <p:nvPr/>
        </p:nvSpPr>
        <p:spPr>
          <a:xfrm>
            <a:off x="4106863" y="542925"/>
            <a:ext cx="212725" cy="3141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80" name="Picture 31" descr="https://lh4.googleusercontent.com/trZd3O_vrrmbwznINaosBTaAiHJM0mzeqo_EO8GZU8i2U9l2eplrH8czTOTTGB5iwXQWLwi5ESaFRvQSM_xEv195JLdRHqv1WHQn5X_Q_b1LyIF82fG0h6Ya14pXstEC5Rbd6Vdbq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638" y="644525"/>
            <a:ext cx="1900237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80"/>
          <p:cNvSpPr/>
          <p:nvPr/>
        </p:nvSpPr>
        <p:spPr>
          <a:xfrm>
            <a:off x="6630988" y="827087"/>
            <a:ext cx="85725" cy="90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31</a:t>
            </a:fld>
            <a:endParaRPr lang="en-US" sz="10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CONTRIBUTIONS ON OTHER PROJECTS</a:t>
            </a: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  <a:p>
            <a:pPr algn="ctr"/>
            <a:endParaRPr lang="en-US" sz="3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03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latin typeface="Myriad Pro SemiExt"/>
                <a:cs typeface="Myriad Pro SemiExt"/>
              </a:rPr>
              <a:t>SRF/RF Work for Others</a:t>
            </a: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989" y="744361"/>
            <a:ext cx="2808287" cy="175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192088" y="802571"/>
            <a:ext cx="344805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107950" indent="-179388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565150" indent="-179388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RF department is engaging in Work for Others </a:t>
            </a:r>
          </a:p>
          <a:p>
            <a:pPr eaLnBrk="1" hangingPunct="1">
              <a:spcBef>
                <a:spcPct val="0"/>
              </a:spcBef>
            </a:pPr>
            <a:endParaRPr lang="en-CA" altLang="en-US" sz="800">
              <a:latin typeface="Calibri" pitchFamily="34" charset="0"/>
              <a:ea typeface="MS PGothic" pitchFamily="34" charset="-128"/>
            </a:endParaRP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Maintains core competence – engages students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endParaRPr lang="en-CA" altLang="en-US" sz="1800">
              <a:latin typeface="Calibri" pitchFamily="34" charset="0"/>
              <a:ea typeface="MS PGothic" pitchFamily="34" charset="-128"/>
            </a:endParaRP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Cavity testing for RISP (QWR/HWR) and PKU (single cell)</a:t>
            </a:r>
          </a:p>
          <a:p>
            <a:pPr eaLnBrk="1" hangingPunct="1">
              <a:spcBef>
                <a:spcPct val="0"/>
              </a:spcBef>
            </a:pPr>
            <a:endParaRPr lang="en-CA" altLang="en-US" sz="180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Variable couplers for FRIB and RI</a:t>
            </a:r>
          </a:p>
          <a:p>
            <a:pPr eaLnBrk="1" hangingPunct="1">
              <a:spcBef>
                <a:spcPct val="0"/>
              </a:spcBef>
            </a:pPr>
            <a:endParaRPr lang="en-CA" altLang="en-US" sz="180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LLRF systems for Cornell, RISP and IMP</a:t>
            </a:r>
          </a:p>
        </p:txBody>
      </p:sp>
      <p:sp>
        <p:nvSpPr>
          <p:cNvPr id="52229" name="TextBox 16"/>
          <p:cNvSpPr txBox="1">
            <a:spLocks noChangeArrowheads="1"/>
          </p:cNvSpPr>
          <p:nvPr/>
        </p:nvSpPr>
        <p:spPr bwMode="auto">
          <a:xfrm>
            <a:off x="3836989" y="2495904"/>
            <a:ext cx="2808287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Variable couplers for FRIB</a:t>
            </a:r>
          </a:p>
        </p:txBody>
      </p:sp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6" y="739070"/>
            <a:ext cx="2214563" cy="176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8" y="2906889"/>
            <a:ext cx="3976687" cy="237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2906889"/>
            <a:ext cx="1257300" cy="231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3" name="TextBox 16"/>
          <p:cNvSpPr txBox="1">
            <a:spLocks noChangeArrowheads="1"/>
          </p:cNvSpPr>
          <p:nvPr/>
        </p:nvSpPr>
        <p:spPr bwMode="auto">
          <a:xfrm>
            <a:off x="3989388" y="5083528"/>
            <a:ext cx="2808287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RISP QWR Cavity Test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85128B88-F68F-4F83-9676-166CD346B75D}" type="slidenum">
              <a:rPr lang="en-US" smtClean="0"/>
              <a:pPr algn="r"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2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latin typeface="Myriad Pro SemiExt"/>
                <a:cs typeface="Myriad Pro SemiExt"/>
              </a:rPr>
              <a:t>SRF/RF Work for Others</a:t>
            </a:r>
          </a:p>
        </p:txBody>
      </p:sp>
      <p:grpSp>
        <p:nvGrpSpPr>
          <p:cNvPr id="53251" name="Group 1"/>
          <p:cNvGrpSpPr>
            <a:grpSpLocks/>
          </p:cNvGrpSpPr>
          <p:nvPr/>
        </p:nvGrpSpPr>
        <p:grpSpPr bwMode="auto">
          <a:xfrm>
            <a:off x="3411538" y="636765"/>
            <a:ext cx="2538412" cy="4377972"/>
            <a:chOff x="4871529" y="2796831"/>
            <a:chExt cx="1784966" cy="2319588"/>
          </a:xfrm>
        </p:grpSpPr>
        <p:pic>
          <p:nvPicPr>
            <p:cNvPr id="5325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529" y="2796831"/>
              <a:ext cx="1784966" cy="1970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529" y="4081588"/>
              <a:ext cx="1784966" cy="1034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2" name="TextBox 15"/>
          <p:cNvSpPr txBox="1">
            <a:spLocks noChangeArrowheads="1"/>
          </p:cNvSpPr>
          <p:nvPr/>
        </p:nvSpPr>
        <p:spPr bwMode="auto">
          <a:xfrm>
            <a:off x="3411538" y="2684640"/>
            <a:ext cx="2538412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itchFamily="34" charset="0"/>
                <a:ea typeface="MS PGothic" pitchFamily="34" charset="-128"/>
              </a:rPr>
              <a:t>SSR1 spokes + fixture</a:t>
            </a:r>
          </a:p>
        </p:txBody>
      </p:sp>
      <p:pic>
        <p:nvPicPr>
          <p:cNvPr id="5325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6" y="636765"/>
            <a:ext cx="2849563" cy="437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6" y="3263195"/>
            <a:ext cx="1933575" cy="199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5" name="TextBox 6"/>
          <p:cNvSpPr txBox="1">
            <a:spLocks noChangeArrowheads="1"/>
          </p:cNvSpPr>
          <p:nvPr/>
        </p:nvSpPr>
        <p:spPr bwMode="auto">
          <a:xfrm>
            <a:off x="6143626" y="5014737"/>
            <a:ext cx="2849563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itchFamily="34" charset="0"/>
                <a:ea typeface="MS PGothic" pitchFamily="34" charset="-128"/>
              </a:rPr>
              <a:t>SSR1 cavity - RISP</a:t>
            </a:r>
          </a:p>
        </p:txBody>
      </p:sp>
      <p:sp>
        <p:nvSpPr>
          <p:cNvPr id="53256" name="TextBox 4"/>
          <p:cNvSpPr txBox="1">
            <a:spLocks noChangeArrowheads="1"/>
          </p:cNvSpPr>
          <p:nvPr/>
        </p:nvSpPr>
        <p:spPr bwMode="auto">
          <a:xfrm>
            <a:off x="76200" y="617361"/>
            <a:ext cx="3335338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107950" indent="-179388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565150" indent="-179388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RISP project in Korea</a:t>
            </a:r>
          </a:p>
          <a:p>
            <a:pPr lvl="2"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Design and fabrication of two SSRs – 325MHz </a:t>
            </a:r>
            <a:r>
              <a:rPr lang="el-GR" altLang="en-US" sz="1800">
                <a:latin typeface="Calibri" pitchFamily="34" charset="0"/>
                <a:ea typeface="MS PGothic" pitchFamily="34" charset="-128"/>
              </a:rPr>
              <a:t>β</a:t>
            </a:r>
            <a:r>
              <a:rPr lang="en-CA" altLang="en-US" sz="1800">
                <a:latin typeface="Calibri" pitchFamily="34" charset="0"/>
                <a:ea typeface="MS PGothic" pitchFamily="34" charset="-128"/>
              </a:rPr>
              <a:t>=0.3</a:t>
            </a:r>
          </a:p>
          <a:p>
            <a:pPr lvl="2" eaLnBrk="1" hangingPunct="1">
              <a:spcBef>
                <a:spcPct val="0"/>
              </a:spcBef>
            </a:pPr>
            <a:endParaRPr lang="en-CA" altLang="en-US" sz="80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CA" altLang="en-US" sz="1800">
                <a:latin typeface="Calibri" pitchFamily="34" charset="0"/>
                <a:ea typeface="MS PGothic" pitchFamily="34" charset="-128"/>
              </a:rPr>
              <a:t>TRIUMF Machine Shop and SRF team successfully formed Nb parts for SSR1 – developing other local fabricators for brazing and spinning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8F0B8D3D-3BAE-4D0D-9C2B-682ABA3507AD}" type="slidenum">
              <a:rPr lang="en-US" smtClean="0"/>
              <a:pPr algn="r"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VECC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93418"/>
            <a:ext cx="3875322" cy="4604082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900" dirty="0">
                <a:latin typeface="+mn-lt"/>
              </a:rPr>
              <a:t>TRIUMF has had an active collaboration with  VECC Kolkata over the last seven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9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900" dirty="0">
                <a:latin typeface="+mn-lt"/>
              </a:rPr>
              <a:t>The main deliverable from the collaboration was the joint design and production of two injector modules </a:t>
            </a:r>
            <a:r>
              <a:rPr lang="en-CA" dirty="0">
                <a:latin typeface="+mn-lt"/>
              </a:rPr>
              <a:t>one for TRIUMF and one for VECC (commissioned in 2016</a:t>
            </a:r>
            <a:r>
              <a:rPr lang="en-CA" dirty="0" smtClean="0">
                <a:latin typeface="+mn-lt"/>
              </a:rPr>
              <a:t>).</a:t>
            </a:r>
            <a:endParaRPr lang="en-CA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latin typeface="+mn-lt"/>
              </a:rPr>
              <a:t>The latest deliverable is a new heavy ion </a:t>
            </a:r>
            <a:r>
              <a:rPr lang="en-CA" dirty="0" err="1">
                <a:latin typeface="+mn-lt"/>
              </a:rPr>
              <a:t>cryomodule</a:t>
            </a:r>
            <a:r>
              <a:rPr lang="en-CA" dirty="0">
                <a:latin typeface="+mn-lt"/>
              </a:rPr>
              <a:t> containing 4 </a:t>
            </a:r>
            <a:r>
              <a:rPr lang="en-CA" dirty="0" smtClean="0">
                <a:latin typeface="+mn-lt"/>
              </a:rPr>
              <a:t>QWRs </a:t>
            </a:r>
            <a:r>
              <a:rPr lang="en-CA" dirty="0">
                <a:latin typeface="+mn-lt"/>
              </a:rPr>
              <a:t>for delivery to VECC – we will be starting this in </a:t>
            </a:r>
            <a:r>
              <a:rPr lang="en-CA" dirty="0" smtClean="0">
                <a:latin typeface="+mn-lt"/>
              </a:rPr>
              <a:t>2017.</a:t>
            </a:r>
            <a:endParaRPr lang="en-CA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34</a:t>
            </a:fld>
            <a:endParaRPr lang="en-US" sz="1000" b="1" dirty="0"/>
          </a:p>
        </p:txBody>
      </p:sp>
      <p:pic>
        <p:nvPicPr>
          <p:cNvPr id="7" name="Picture 4" descr="SRF09-mindy-SCC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81093"/>
            <a:ext cx="2618827" cy="191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52500"/>
            <a:ext cx="2446104" cy="18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ax\AppData\Local\Temp\ICM Render 2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457" y="952500"/>
            <a:ext cx="1963043" cy="18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ryomodu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227" y="3081093"/>
            <a:ext cx="2002763" cy="205631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5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RFD </a:t>
            </a:r>
            <a:r>
              <a:rPr lang="en-US" dirty="0" err="1" smtClean="0"/>
              <a:t>Cryomodule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93418"/>
            <a:ext cx="5094522" cy="274988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DOE </a:t>
            </a:r>
            <a:r>
              <a:rPr lang="en-US" dirty="0"/>
              <a:t>(FNAL) is supplying 8(+2) RF Dipole cavities (ODU design) to CERN for </a:t>
            </a:r>
            <a:r>
              <a:rPr lang="en-US" dirty="0" err="1" smtClean="0"/>
              <a:t>HiLumi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CERN </a:t>
            </a:r>
            <a:r>
              <a:rPr lang="en-US" dirty="0"/>
              <a:t>requires 4(+1) Crabbing </a:t>
            </a:r>
            <a:r>
              <a:rPr lang="en-US" dirty="0" err="1"/>
              <a:t>cryomodules</a:t>
            </a:r>
            <a:r>
              <a:rPr lang="en-US" dirty="0"/>
              <a:t> </a:t>
            </a:r>
          </a:p>
          <a:p>
            <a:r>
              <a:rPr lang="en-US" dirty="0" smtClean="0"/>
              <a:t>Similar </a:t>
            </a:r>
            <a:r>
              <a:rPr lang="en-US" dirty="0"/>
              <a:t>size and technology as the e-</a:t>
            </a:r>
            <a:r>
              <a:rPr lang="en-US" dirty="0" err="1"/>
              <a:t>Linac</a:t>
            </a:r>
            <a:r>
              <a:rPr lang="en-US" dirty="0"/>
              <a:t> Accelerating </a:t>
            </a:r>
            <a:r>
              <a:rPr lang="en-US" dirty="0" err="1"/>
              <a:t>Cryomodules</a:t>
            </a:r>
            <a:r>
              <a:rPr lang="en-US" dirty="0"/>
              <a:t> (ACM) </a:t>
            </a:r>
          </a:p>
          <a:p>
            <a:r>
              <a:rPr lang="en-US" dirty="0" smtClean="0"/>
              <a:t>Propose </a:t>
            </a:r>
            <a:r>
              <a:rPr lang="en-US" dirty="0"/>
              <a:t>to design/build the CMs as part of a </a:t>
            </a:r>
            <a:r>
              <a:rPr lang="en-US" dirty="0" err="1" smtClean="0"/>
              <a:t>HiLumi</a:t>
            </a:r>
            <a:r>
              <a:rPr lang="en-US" dirty="0" smtClean="0"/>
              <a:t> </a:t>
            </a:r>
            <a:r>
              <a:rPr lang="en-US" dirty="0"/>
              <a:t>hardware contribution from Canada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B1A2974-2303-4F92-9D0F-91A690F5EAD2}" type="slidenum">
              <a:rPr lang="en-US" sz="1000" b="1" smtClean="0"/>
              <a:pPr algn="r"/>
              <a:t>35</a:t>
            </a:fld>
            <a:endParaRPr lang="en-US" sz="1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39" y="3462228"/>
            <a:ext cx="4320000" cy="183473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00" y="786913"/>
            <a:ext cx="2700000" cy="21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" t="2445" r="11826" b="13194"/>
          <a:stretch/>
        </p:blipFill>
        <p:spPr>
          <a:xfrm>
            <a:off x="5715000" y="3162300"/>
            <a:ext cx="2819400" cy="19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1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81542"/>
            <a:ext cx="5334000" cy="4217458"/>
          </a:xfrm>
        </p:spPr>
        <p:txBody>
          <a:bodyPr/>
          <a:lstStyle/>
          <a:p>
            <a:pPr marL="0" indent="0">
              <a:lnSpc>
                <a:spcPts val="1000"/>
              </a:lnSpc>
              <a:buClr>
                <a:srgbClr val="002060"/>
              </a:buClr>
              <a:buFont typeface="Arial" pitchFamily="34" charset="0"/>
              <a:buNone/>
              <a:defRPr/>
            </a:pPr>
            <a:endParaRPr lang="en-US" altLang="en-US" sz="2000" dirty="0" smtClean="0">
              <a:latin typeface="Myriad Pro" charset="0"/>
              <a:ea typeface="Myriad Pro" charset="0"/>
              <a:cs typeface="Myriad Pro" charset="0"/>
            </a:endParaRPr>
          </a:p>
          <a:p>
            <a:pPr>
              <a:buClr>
                <a:srgbClr val="002060"/>
              </a:buClr>
              <a:defRPr/>
            </a:pPr>
            <a:r>
              <a:rPr lang="en-US" altLang="en-US" sz="2000" dirty="0" smtClean="0">
                <a:latin typeface="Myriad Pro" charset="0"/>
                <a:ea typeface="Myriad Pro" charset="0"/>
                <a:cs typeface="Myriad Pro" charset="0"/>
              </a:rPr>
              <a:t>SRF department supports 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C00000"/>
                </a:solidFill>
                <a:latin typeface="Myriad Pro" charset="0"/>
                <a:ea typeface="Myriad Pro" charset="0"/>
                <a:cs typeface="Myriad Pro" charset="0"/>
              </a:rPr>
              <a:t>Internal projects </a:t>
            </a:r>
          </a:p>
          <a:p>
            <a:pPr lvl="2">
              <a:buClr>
                <a:srgbClr val="002060"/>
              </a:buClr>
              <a:defRPr/>
            </a:pPr>
            <a:r>
              <a:rPr lang="en-US" altLang="en-US" sz="1800" dirty="0" smtClean="0">
                <a:latin typeface="Myriad Pro" charset="0"/>
                <a:ea typeface="Myriad Pro" charset="0"/>
                <a:cs typeface="Myriad Pro" charset="0"/>
              </a:rPr>
              <a:t>ISAC-II heavy ion </a:t>
            </a:r>
            <a:r>
              <a:rPr lang="en-US" altLang="en-US" sz="1800" dirty="0" err="1" smtClean="0">
                <a:latin typeface="Myriad Pro" charset="0"/>
                <a:ea typeface="Myriad Pro" charset="0"/>
                <a:cs typeface="Myriad Pro" charset="0"/>
              </a:rPr>
              <a:t>linac</a:t>
            </a:r>
            <a:r>
              <a:rPr lang="en-US" altLang="en-US" sz="1800" dirty="0" smtClean="0">
                <a:latin typeface="Myriad Pro" charset="0"/>
                <a:ea typeface="Myriad Pro" charset="0"/>
                <a:cs typeface="Myriad Pro" charset="0"/>
              </a:rPr>
              <a:t>, ARIEL e-</a:t>
            </a:r>
            <a:r>
              <a:rPr lang="en-US" altLang="en-US" sz="1800" dirty="0" err="1" smtClean="0">
                <a:latin typeface="Myriad Pro" charset="0"/>
                <a:ea typeface="Myriad Pro" charset="0"/>
                <a:cs typeface="Myriad Pro" charset="0"/>
              </a:rPr>
              <a:t>Linac</a:t>
            </a:r>
            <a:r>
              <a:rPr lang="en-US" altLang="en-US" dirty="0" smtClean="0">
                <a:latin typeface="Myriad Pro" charset="0"/>
                <a:ea typeface="Myriad Pro" charset="0"/>
                <a:cs typeface="Myriad Pro" charset="0"/>
              </a:rPr>
              <a:t>, 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C00000"/>
                </a:solidFill>
                <a:latin typeface="Myriad Pro" charset="0"/>
                <a:ea typeface="Myriad Pro" charset="0"/>
                <a:cs typeface="Myriad Pro" charset="0"/>
              </a:rPr>
              <a:t>Student education </a:t>
            </a:r>
          </a:p>
          <a:p>
            <a:pPr lvl="2">
              <a:buClr>
                <a:srgbClr val="002060"/>
              </a:buClr>
              <a:defRPr/>
            </a:pPr>
            <a:r>
              <a:rPr lang="en-US" altLang="en-US" sz="1800" dirty="0" smtClean="0">
                <a:latin typeface="Myriad Pro" charset="0"/>
                <a:ea typeface="Myriad Pro" charset="0"/>
                <a:cs typeface="Myriad Pro" charset="0"/>
              </a:rPr>
              <a:t>Fundamental and technical SRF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C00000"/>
                </a:solidFill>
                <a:latin typeface="Myriad Pro" charset="0"/>
                <a:ea typeface="Myriad Pro" charset="0"/>
                <a:cs typeface="Myriad Pro" charset="0"/>
              </a:rPr>
              <a:t>External collaborations and Work for others (FRIB, IHEP, IMP, CERN, RISP, FNAL, VECC, Cornell, </a:t>
            </a:r>
            <a:r>
              <a:rPr lang="en-US" altLang="en-US" sz="2000" dirty="0" err="1" smtClean="0">
                <a:solidFill>
                  <a:srgbClr val="C00000"/>
                </a:solidFill>
                <a:latin typeface="Myriad Pro" charset="0"/>
                <a:ea typeface="Myriad Pro" charset="0"/>
                <a:cs typeface="Myriad Pro" charset="0"/>
              </a:rPr>
              <a:t>JLab</a:t>
            </a:r>
            <a:r>
              <a:rPr lang="en-US" altLang="en-US" sz="2000" dirty="0" smtClean="0">
                <a:solidFill>
                  <a:srgbClr val="C00000"/>
                </a:solidFill>
                <a:latin typeface="Myriad Pro" charset="0"/>
                <a:ea typeface="Myriad Pro" charset="0"/>
                <a:cs typeface="Myriad Pro" charset="0"/>
              </a:rPr>
              <a:t>, Temple)</a:t>
            </a:r>
          </a:p>
          <a:p>
            <a:pPr>
              <a:buClr>
                <a:srgbClr val="002060"/>
              </a:buClr>
              <a:defRPr/>
            </a:pPr>
            <a:endParaRPr lang="en-US" altLang="en-US" sz="2000" dirty="0" smtClean="0">
              <a:latin typeface="Myriad Pro" charset="0"/>
              <a:ea typeface="Myriad Pro" charset="0"/>
              <a:cs typeface="Myriad Pro" charset="0"/>
            </a:endParaRPr>
          </a:p>
          <a:p>
            <a:pPr lvl="1">
              <a:buClr>
                <a:srgbClr val="C00000"/>
              </a:buClr>
              <a:buFont typeface="Arial" pitchFamily="34" charset="0"/>
              <a:buNone/>
              <a:defRPr/>
            </a:pPr>
            <a:endParaRPr lang="en-CA" altLang="en-US" sz="2200" b="1" dirty="0" smtClean="0">
              <a:solidFill>
                <a:schemeClr val="accent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55299" name="Title 1"/>
          <p:cNvSpPr>
            <a:spLocks noGrp="1"/>
          </p:cNvSpPr>
          <p:nvPr>
            <p:ph type="title"/>
          </p:nvPr>
        </p:nvSpPr>
        <p:spPr>
          <a:xfrm>
            <a:off x="655638" y="0"/>
            <a:ext cx="8229600" cy="506237"/>
          </a:xfrm>
        </p:spPr>
        <p:txBody>
          <a:bodyPr/>
          <a:lstStyle/>
          <a:p>
            <a:r>
              <a:rPr lang="en-CA" altLang="en-US" smtClean="0">
                <a:latin typeface="Myriad Pro SemiExt"/>
                <a:cs typeface="Myriad Pro SemiExt"/>
              </a:rPr>
              <a:t>SRF at TRIUMF</a:t>
            </a:r>
          </a:p>
        </p:txBody>
      </p:sp>
      <p:pic>
        <p:nvPicPr>
          <p:cNvPr id="55300" name="Picture 5" descr="SRF09-mindy-SCC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4" y="656167"/>
            <a:ext cx="2854325" cy="259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12" descr="SRF09-mindy-etch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4" y="3324932"/>
            <a:ext cx="2873375" cy="197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6" y="4018139"/>
            <a:ext cx="2054225" cy="127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6" y="4018139"/>
            <a:ext cx="1719263" cy="129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Picture 2" descr="Photo 2017-06-29, 7 38 15 A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4" y="4018139"/>
            <a:ext cx="1550987" cy="129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DD7EEA20-5BC1-4F90-970A-7FE2729D6B38}" type="slidenum">
              <a:rPr lang="en-US" smtClean="0"/>
              <a:pPr algn="r"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6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RISP SSR1 RF Stack Up Procedure</Template>
  <TotalTime>7449</TotalTime>
  <Words>2248</Words>
  <Application>Microsoft Office PowerPoint</Application>
  <PresentationFormat>On-screen Show (16:10)</PresentationFormat>
  <Paragraphs>438</Paragraphs>
  <Slides>37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4" baseType="lpstr">
      <vt:lpstr>ＭＳ Ｐゴシック</vt:lpstr>
      <vt:lpstr>ＭＳ Ｐゴシック</vt:lpstr>
      <vt:lpstr>宋体</vt:lpstr>
      <vt:lpstr>Arial</vt:lpstr>
      <vt:lpstr>Avenir Heavy</vt:lpstr>
      <vt:lpstr>Calibri</vt:lpstr>
      <vt:lpstr>Cambria Math</vt:lpstr>
      <vt:lpstr>Myriad Pro</vt:lpstr>
      <vt:lpstr>Myriad Pro Light</vt:lpstr>
      <vt:lpstr>Myriad Pro SemiExt</vt:lpstr>
      <vt:lpstr>Myriad Web Pro</vt:lpstr>
      <vt:lpstr>Times New Roman</vt:lpstr>
      <vt:lpstr>Wingdings</vt:lpstr>
      <vt:lpstr>ヒラギノ角ゴ Pro W3</vt:lpstr>
      <vt:lpstr>201603_TRIUMF PPT Template_rev</vt:lpstr>
      <vt:lpstr>Bitmap Image</vt:lpstr>
      <vt:lpstr>Equation</vt:lpstr>
      <vt:lpstr> SRF DEVELOPMENTS AT TRIUMF  Vladimir Zvyagintsev RF/SRF Department, Accelerator Division, TRIUMF July 12, 2017  Accelerator Science Workshop TRIUMF, Vancouver, Canada</vt:lpstr>
      <vt:lpstr>PowerPoint Presentation</vt:lpstr>
      <vt:lpstr>Cyclotron RF Projects </vt:lpstr>
      <vt:lpstr>ISAC-I RF Upgrades for A/Q=7 beams at 1.5MeV/u</vt:lpstr>
      <vt:lpstr>PowerPoint Presentation</vt:lpstr>
      <vt:lpstr>INTRODUCTION</vt:lpstr>
      <vt:lpstr>SRF Accelerators</vt:lpstr>
      <vt:lpstr>ISAC-II HEAVY ION LINAC</vt:lpstr>
      <vt:lpstr>ARIEL e-Linac –&gt; 50MeV </vt:lpstr>
      <vt:lpstr>PowerPoint Presentation</vt:lpstr>
      <vt:lpstr>Cavity and processing Developments </vt:lpstr>
      <vt:lpstr>E-Linac RF Drive System</vt:lpstr>
      <vt:lpstr>ARIEL E-LINAC – plasma cleaning</vt:lpstr>
      <vt:lpstr>Recirculating cavity issues</vt:lpstr>
      <vt:lpstr>RF Separation of Interleaved Beams</vt:lpstr>
      <vt:lpstr>PowerPoint Presentation</vt:lpstr>
      <vt:lpstr>HIGH Q AND HIGH GRADIENT</vt:lpstr>
      <vt:lpstr>HIGH Q AND HIGH GRADIENT</vt:lpstr>
      <vt:lpstr>NITROGEN TREATMENT AT TRIUMF</vt:lpstr>
      <vt:lpstr>MFQS IN LOW BETA CAVITIES</vt:lpstr>
      <vt:lpstr>MULTI-FREQUENCY COAXIAL RESONATORS</vt:lpstr>
      <vt:lpstr>VERTICAL EP DEVELOPMENT</vt:lpstr>
      <vt:lpstr>NEW MATERIAL – Nb3Sn</vt:lpstr>
      <vt:lpstr>Nb3Sn COATED ILC SINGLE CELL</vt:lpstr>
      <vt:lpstr>Nb3Sn COATING AT TRIUMF</vt:lpstr>
      <vt:lpstr>MULTILAYER FILMS</vt:lpstr>
      <vt:lpstr>Material Science Probes at TRIUMF – muSR and β-NMR*</vt:lpstr>
      <vt:lpstr>FIELD OF FIRST FLUX ENTRY WITH muSR</vt:lpstr>
      <vt:lpstr>FIELD OF FIRST FLUX ENTRY WITH muSR</vt:lpstr>
      <vt:lpstr>HIGH FIELD SPECTROMETER FOR beta-NMR</vt:lpstr>
      <vt:lpstr>PowerPoint Presentation</vt:lpstr>
      <vt:lpstr>SRF/RF Work for Others</vt:lpstr>
      <vt:lpstr>SRF/RF Work for Others</vt:lpstr>
      <vt:lpstr>VECC COLLABORATION</vt:lpstr>
      <vt:lpstr>RFD Cryomodule</vt:lpstr>
      <vt:lpstr>SRF at TRIUMF</vt:lpstr>
      <vt:lpstr>PowerPoint Presentation</vt:lpstr>
    </vt:vector>
  </TitlesOfParts>
  <Company>TRIUMF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RF/SRF</dc:title>
  <dc:creator>Zhongyuan Yao</dc:creator>
  <cp:lastModifiedBy>Vladimir Zvyagintsev</cp:lastModifiedBy>
  <cp:revision>204</cp:revision>
  <dcterms:created xsi:type="dcterms:W3CDTF">2017-05-25T00:24:21Z</dcterms:created>
  <dcterms:modified xsi:type="dcterms:W3CDTF">2017-07-12T21:41:23Z</dcterms:modified>
</cp:coreProperties>
</file>