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306" r:id="rId3"/>
    <p:sldId id="309" r:id="rId4"/>
    <p:sldId id="299" r:id="rId5"/>
    <p:sldId id="300" r:id="rId6"/>
    <p:sldId id="301" r:id="rId7"/>
    <p:sldId id="303" r:id="rId8"/>
    <p:sldId id="308" r:id="rId9"/>
    <p:sldId id="307" r:id="rId10"/>
    <p:sldId id="282" r:id="rId11"/>
  </p:sldIdLst>
  <p:sldSz cx="9144000" cy="5143500" type="screen16x9"/>
  <p:notesSz cx="7023100" cy="93091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8DD"/>
    <a:srgbClr val="113F7C"/>
    <a:srgbClr val="003D80"/>
    <a:srgbClr val="56863E"/>
    <a:srgbClr val="0094DA"/>
    <a:srgbClr val="818386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3" autoAdjust="0"/>
    <p:restoredTop sz="93514" autoAdjust="0"/>
  </p:normalViewPr>
  <p:slideViewPr>
    <p:cSldViewPr snapToGrid="0" snapToObjects="1">
      <p:cViewPr varScale="1">
        <p:scale>
          <a:sx n="162" d="100"/>
          <a:sy n="162" d="100"/>
        </p:scale>
        <p:origin x="138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62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pdirksen\Documents\1-ARIEL\dataset%201%20256%20ustep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verzilov\Desktop\ARIEL-2\LowNoiseCables\slowest_vs_fastest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verzilov\Desktop\ARIEL-2\LowNoiseCables\slowest_vs_fastest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verzilov\Desktop\ARIEL-2\LowNoiseCables\slowest_vs_fastes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300" b="0"/>
            </a:pPr>
            <a:r>
              <a:rPr lang="en-CA"/>
              <a:t>Absolute Error</a:t>
            </a:r>
          </a:p>
        </c:rich>
      </c:tx>
      <c:layout>
        <c:manualLayout>
          <c:xMode val="edge"/>
          <c:yMode val="edge"/>
          <c:x val="0.35198619224641531"/>
          <c:y val="9.624647634743584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4226831678795739E-2"/>
          <c:y val="7.852769079257059E-2"/>
          <c:w val="0.83271541057367826"/>
          <c:h val="0.8265509231641055"/>
        </c:manualLayout>
      </c:layout>
      <c:lineChart>
        <c:grouping val="standard"/>
        <c:varyColors val="0"/>
        <c:ser>
          <c:idx val="0"/>
          <c:order val="0"/>
          <c:tx>
            <c:strRef>
              <c:f>Sheet1!$L$1</c:f>
              <c:strCache>
                <c:ptCount val="1"/>
                <c:pt idx="0">
                  <c:v>Step Only (Encoder)</c:v>
                </c:pt>
              </c:strCache>
            </c:strRef>
          </c:tx>
          <c:spPr>
            <a:ln w="28800">
              <a:solidFill>
                <a:srgbClr val="7E0021"/>
              </a:solidFill>
            </a:ln>
          </c:spPr>
          <c:marker>
            <c:symbol val="none"/>
          </c:marker>
          <c:val>
            <c:numRef>
              <c:f>Sheet1!$L$5:$L$55</c:f>
              <c:numCache>
                <c:formatCode>General</c:formatCode>
                <c:ptCount val="51"/>
                <c:pt idx="0">
                  <c:v>3.0078125000000102</c:v>
                </c:pt>
                <c:pt idx="1">
                  <c:v>17.031250000000501</c:v>
                </c:pt>
                <c:pt idx="2">
                  <c:v>7.03125000000004</c:v>
                </c:pt>
                <c:pt idx="3">
                  <c:v>11.015625000000201</c:v>
                </c:pt>
                <c:pt idx="4">
                  <c:v>13.0078124999997</c:v>
                </c:pt>
                <c:pt idx="5">
                  <c:v>12.0312499999997</c:v>
                </c:pt>
                <c:pt idx="6">
                  <c:v>13.0078124999997</c:v>
                </c:pt>
                <c:pt idx="7">
                  <c:v>8.0078124999998206</c:v>
                </c:pt>
                <c:pt idx="8">
                  <c:v>12.0312499999997</c:v>
                </c:pt>
                <c:pt idx="9">
                  <c:v>4.0234375</c:v>
                </c:pt>
                <c:pt idx="10">
                  <c:v>3.00781250000004</c:v>
                </c:pt>
                <c:pt idx="11">
                  <c:v>9.0234375000000107</c:v>
                </c:pt>
                <c:pt idx="12">
                  <c:v>10.0000000000007</c:v>
                </c:pt>
                <c:pt idx="13">
                  <c:v>3.00781249999998</c:v>
                </c:pt>
                <c:pt idx="14">
                  <c:v>9.9999999999997904</c:v>
                </c:pt>
                <c:pt idx="15">
                  <c:v>11.0156250000006</c:v>
                </c:pt>
                <c:pt idx="16">
                  <c:v>7.03125000000004</c:v>
                </c:pt>
                <c:pt idx="17">
                  <c:v>14.0234375000006</c:v>
                </c:pt>
                <c:pt idx="18">
                  <c:v>7.0312500000007097</c:v>
                </c:pt>
                <c:pt idx="19">
                  <c:v>13.0078124999997</c:v>
                </c:pt>
                <c:pt idx="20">
                  <c:v>8.0078125000007105</c:v>
                </c:pt>
                <c:pt idx="21">
                  <c:v>5.0000000000001199</c:v>
                </c:pt>
                <c:pt idx="22">
                  <c:v>13.0078124999997</c:v>
                </c:pt>
                <c:pt idx="23">
                  <c:v>-0.9765625</c:v>
                </c:pt>
                <c:pt idx="24">
                  <c:v>12.0312499999997</c:v>
                </c:pt>
                <c:pt idx="25">
                  <c:v>5.0000000000003402</c:v>
                </c:pt>
                <c:pt idx="26">
                  <c:v>2.0312499999999298</c:v>
                </c:pt>
                <c:pt idx="27">
                  <c:v>9.0234375000002292</c:v>
                </c:pt>
                <c:pt idx="28">
                  <c:v>8.0078125000007105</c:v>
                </c:pt>
                <c:pt idx="29">
                  <c:v>7.0312499999998197</c:v>
                </c:pt>
                <c:pt idx="30">
                  <c:v>11.0156250000006</c:v>
                </c:pt>
                <c:pt idx="31">
                  <c:v>9.9999999999997904</c:v>
                </c:pt>
                <c:pt idx="32">
                  <c:v>4.0234374999998899</c:v>
                </c:pt>
                <c:pt idx="33">
                  <c:v>4.9999999999998899</c:v>
                </c:pt>
                <c:pt idx="34">
                  <c:v>9.0234374999997904</c:v>
                </c:pt>
                <c:pt idx="35">
                  <c:v>11.0156249999989</c:v>
                </c:pt>
                <c:pt idx="36">
                  <c:v>4.9999999999998899</c:v>
                </c:pt>
                <c:pt idx="37">
                  <c:v>1.01562499999996</c:v>
                </c:pt>
                <c:pt idx="38">
                  <c:v>9.0234374999997904</c:v>
                </c:pt>
                <c:pt idx="39">
                  <c:v>4.9999999999998899</c:v>
                </c:pt>
                <c:pt idx="40">
                  <c:v>4.9999999999998899</c:v>
                </c:pt>
                <c:pt idx="41">
                  <c:v>0</c:v>
                </c:pt>
                <c:pt idx="42">
                  <c:v>6.0156250000003002</c:v>
                </c:pt>
                <c:pt idx="43">
                  <c:v>9.9999999999997904</c:v>
                </c:pt>
                <c:pt idx="44">
                  <c:v>4.9999999999998899</c:v>
                </c:pt>
                <c:pt idx="45">
                  <c:v>8.0078124999998206</c:v>
                </c:pt>
                <c:pt idx="46">
                  <c:v>9.0234374999997904</c:v>
                </c:pt>
                <c:pt idx="47">
                  <c:v>6.0156249999998597</c:v>
                </c:pt>
                <c:pt idx="48">
                  <c:v>11.0156250000006</c:v>
                </c:pt>
                <c:pt idx="49">
                  <c:v>12.0312499999997</c:v>
                </c:pt>
                <c:pt idx="50">
                  <c:v>7.0312499999998197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A0-442A-B69E-08E508CFB1BD}"/>
            </c:ext>
          </c:extLst>
        </c:ser>
        <c:ser>
          <c:idx val="1"/>
          <c:order val="1"/>
          <c:tx>
            <c:strRef>
              <c:f>Sheet1!$M$1</c:f>
              <c:strCache>
                <c:ptCount val="1"/>
                <c:pt idx="0">
                  <c:v>Corrected (Encoder)</c:v>
                </c:pt>
              </c:strCache>
            </c:strRef>
          </c:tx>
          <c:spPr>
            <a:ln w="28800">
              <a:solidFill>
                <a:srgbClr val="FF420E"/>
              </a:solidFill>
            </a:ln>
          </c:spPr>
          <c:marker>
            <c:symbol val="none"/>
          </c:marker>
          <c:val>
            <c:numRef>
              <c:f>Sheet1!$M$5:$M$55</c:f>
              <c:numCache>
                <c:formatCode>General</c:formatCode>
                <c:ptCount val="51"/>
                <c:pt idx="0">
                  <c:v>1.01562500000002</c:v>
                </c:pt>
                <c:pt idx="1">
                  <c:v>0</c:v>
                </c:pt>
                <c:pt idx="2">
                  <c:v>1.01562499999996</c:v>
                </c:pt>
                <c:pt idx="3">
                  <c:v>0</c:v>
                </c:pt>
                <c:pt idx="4">
                  <c:v>0</c:v>
                </c:pt>
                <c:pt idx="5">
                  <c:v>2.0312499999999298</c:v>
                </c:pt>
                <c:pt idx="6">
                  <c:v>0</c:v>
                </c:pt>
                <c:pt idx="7">
                  <c:v>1.01562499999996</c:v>
                </c:pt>
                <c:pt idx="8">
                  <c:v>1.01562499999996</c:v>
                </c:pt>
                <c:pt idx="9">
                  <c:v>1.01562499999996</c:v>
                </c:pt>
                <c:pt idx="10">
                  <c:v>1.01562500000002</c:v>
                </c:pt>
                <c:pt idx="11">
                  <c:v>0</c:v>
                </c:pt>
                <c:pt idx="12">
                  <c:v>1.01562499999996</c:v>
                </c:pt>
                <c:pt idx="13">
                  <c:v>2.03124999999998</c:v>
                </c:pt>
                <c:pt idx="14">
                  <c:v>0</c:v>
                </c:pt>
                <c:pt idx="15">
                  <c:v>-0.9765625</c:v>
                </c:pt>
                <c:pt idx="16">
                  <c:v>0</c:v>
                </c:pt>
                <c:pt idx="17">
                  <c:v>0</c:v>
                </c:pt>
                <c:pt idx="18">
                  <c:v>2.0312499999999298</c:v>
                </c:pt>
                <c:pt idx="19">
                  <c:v>0</c:v>
                </c:pt>
                <c:pt idx="20">
                  <c:v>1.01562500000085</c:v>
                </c:pt>
                <c:pt idx="21">
                  <c:v>2.0312499999999298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1.0156250000004099</c:v>
                </c:pt>
                <c:pt idx="26">
                  <c:v>2.0312499999999298</c:v>
                </c:pt>
                <c:pt idx="27">
                  <c:v>-0.9765625</c:v>
                </c:pt>
                <c:pt idx="28">
                  <c:v>0</c:v>
                </c:pt>
                <c:pt idx="29">
                  <c:v>1.01562499999996</c:v>
                </c:pt>
                <c:pt idx="30">
                  <c:v>0</c:v>
                </c:pt>
                <c:pt idx="31">
                  <c:v>1.01562499999996</c:v>
                </c:pt>
                <c:pt idx="32">
                  <c:v>1.01562499999996</c:v>
                </c:pt>
                <c:pt idx="33">
                  <c:v>2.0312499999999298</c:v>
                </c:pt>
                <c:pt idx="34">
                  <c:v>1.01562499999996</c:v>
                </c:pt>
                <c:pt idx="35">
                  <c:v>0</c:v>
                </c:pt>
                <c:pt idx="36">
                  <c:v>2.0312499999999298</c:v>
                </c:pt>
                <c:pt idx="37">
                  <c:v>1.01562499999996</c:v>
                </c:pt>
                <c:pt idx="38">
                  <c:v>0</c:v>
                </c:pt>
                <c:pt idx="39">
                  <c:v>1.01562499999996</c:v>
                </c:pt>
                <c:pt idx="40">
                  <c:v>1.01562499999996</c:v>
                </c:pt>
                <c:pt idx="41">
                  <c:v>1.0156250000000799</c:v>
                </c:pt>
                <c:pt idx="42">
                  <c:v>-0.9765625</c:v>
                </c:pt>
                <c:pt idx="43">
                  <c:v>0</c:v>
                </c:pt>
                <c:pt idx="44">
                  <c:v>1.01562499999996</c:v>
                </c:pt>
                <c:pt idx="45">
                  <c:v>-0.9765625</c:v>
                </c:pt>
                <c:pt idx="46">
                  <c:v>-0.9765625</c:v>
                </c:pt>
                <c:pt idx="47">
                  <c:v>0</c:v>
                </c:pt>
                <c:pt idx="48">
                  <c:v>0</c:v>
                </c:pt>
                <c:pt idx="49">
                  <c:v>-0.9765625</c:v>
                </c:pt>
                <c:pt idx="5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A0-442A-B69E-08E508CFB1BD}"/>
            </c:ext>
          </c:extLst>
        </c:ser>
        <c:ser>
          <c:idx val="2"/>
          <c:order val="2"/>
          <c:tx>
            <c:strRef>
              <c:f>Sheet1!$N$1</c:f>
              <c:strCache>
                <c:ptCount val="1"/>
                <c:pt idx="0">
                  <c:v>Corrected (Dial)</c:v>
                </c:pt>
              </c:strCache>
            </c:strRef>
          </c:tx>
          <c:spPr>
            <a:ln w="28800">
              <a:solidFill>
                <a:srgbClr val="FFD320"/>
              </a:solidFill>
            </a:ln>
          </c:spPr>
          <c:marker>
            <c:symbol val="none"/>
          </c:marker>
          <c:val>
            <c:numRef>
              <c:f>Sheet1!$N$5:$N$55</c:f>
              <c:numCache>
                <c:formatCode>General</c:formatCode>
                <c:ptCount val="51"/>
                <c:pt idx="0">
                  <c:v>-1</c:v>
                </c:pt>
                <c:pt idx="1">
                  <c:v>-4.9999999999990097</c:v>
                </c:pt>
                <c:pt idx="2">
                  <c:v>-2</c:v>
                </c:pt>
                <c:pt idx="3">
                  <c:v>-3.0000000000001101</c:v>
                </c:pt>
                <c:pt idx="4">
                  <c:v>-3.0000000000001101</c:v>
                </c:pt>
                <c:pt idx="5">
                  <c:v>-1.00000000000033</c:v>
                </c:pt>
                <c:pt idx="6">
                  <c:v>-3.0000000000001101</c:v>
                </c:pt>
                <c:pt idx="7">
                  <c:v>-2.0000000000002198</c:v>
                </c:pt>
                <c:pt idx="8">
                  <c:v>-2.0000000000006701</c:v>
                </c:pt>
                <c:pt idx="9">
                  <c:v>-2.0000000000001101</c:v>
                </c:pt>
                <c:pt idx="10">
                  <c:v>-2</c:v>
                </c:pt>
                <c:pt idx="11">
                  <c:v>-4</c:v>
                </c:pt>
                <c:pt idx="12">
                  <c:v>-1.99999999999978</c:v>
                </c:pt>
                <c:pt idx="13">
                  <c:v>-2</c:v>
                </c:pt>
                <c:pt idx="14">
                  <c:v>-5.0000000000003402</c:v>
                </c:pt>
                <c:pt idx="15">
                  <c:v>-3.9999999999995599</c:v>
                </c:pt>
                <c:pt idx="16">
                  <c:v>-3.0000000000001101</c:v>
                </c:pt>
                <c:pt idx="17">
                  <c:v>-3.0000000000001101</c:v>
                </c:pt>
                <c:pt idx="18">
                  <c:v>-1.99999999999978</c:v>
                </c:pt>
                <c:pt idx="19">
                  <c:v>-3.9999999999995599</c:v>
                </c:pt>
                <c:pt idx="20">
                  <c:v>-2.9999999999992299</c:v>
                </c:pt>
                <c:pt idx="21">
                  <c:v>-2</c:v>
                </c:pt>
                <c:pt idx="22">
                  <c:v>-3.9999999999995599</c:v>
                </c:pt>
                <c:pt idx="23">
                  <c:v>-2</c:v>
                </c:pt>
                <c:pt idx="24">
                  <c:v>-3.0000000000001101</c:v>
                </c:pt>
                <c:pt idx="25">
                  <c:v>-1.99999999999978</c:v>
                </c:pt>
                <c:pt idx="26">
                  <c:v>-3.0000000000001101</c:v>
                </c:pt>
                <c:pt idx="27">
                  <c:v>-4.9999999999998899</c:v>
                </c:pt>
                <c:pt idx="28">
                  <c:v>-3.9999999999995599</c:v>
                </c:pt>
                <c:pt idx="29">
                  <c:v>-4</c:v>
                </c:pt>
                <c:pt idx="30">
                  <c:v>-3.0000000000001101</c:v>
                </c:pt>
                <c:pt idx="31">
                  <c:v>-3.0000000000001101</c:v>
                </c:pt>
                <c:pt idx="32">
                  <c:v>-1.99999999999978</c:v>
                </c:pt>
                <c:pt idx="33">
                  <c:v>-2.0000000000002198</c:v>
                </c:pt>
                <c:pt idx="34">
                  <c:v>-3.0000000000001101</c:v>
                </c:pt>
                <c:pt idx="35">
                  <c:v>-3.0000000000001101</c:v>
                </c:pt>
                <c:pt idx="36">
                  <c:v>-2.0000000000002198</c:v>
                </c:pt>
                <c:pt idx="37">
                  <c:v>-3.0000000000001101</c:v>
                </c:pt>
                <c:pt idx="38">
                  <c:v>-4.0000000000004503</c:v>
                </c:pt>
                <c:pt idx="39">
                  <c:v>-3.0000000000001101</c:v>
                </c:pt>
                <c:pt idx="40">
                  <c:v>-1.99999999999978</c:v>
                </c:pt>
                <c:pt idx="41">
                  <c:v>-3</c:v>
                </c:pt>
                <c:pt idx="42">
                  <c:v>-4</c:v>
                </c:pt>
                <c:pt idx="43">
                  <c:v>-4.0000000000004503</c:v>
                </c:pt>
                <c:pt idx="44">
                  <c:v>-4</c:v>
                </c:pt>
                <c:pt idx="45">
                  <c:v>-5.0000000000003402</c:v>
                </c:pt>
                <c:pt idx="46">
                  <c:v>-4.9999999999998899</c:v>
                </c:pt>
                <c:pt idx="47">
                  <c:v>-4.0000000000004503</c:v>
                </c:pt>
                <c:pt idx="48">
                  <c:v>-3.9999999999995599</c:v>
                </c:pt>
                <c:pt idx="49">
                  <c:v>-5.0000000000007798</c:v>
                </c:pt>
                <c:pt idx="50">
                  <c:v>-3.0000000000001101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A0-442A-B69E-08E508CFB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79232"/>
        <c:axId val="8580016"/>
      </c:lineChart>
      <c:valAx>
        <c:axId val="8580016"/>
        <c:scaling>
          <c:orientation val="minMax"/>
          <c:max val="20"/>
          <c:min val="-5"/>
        </c:scaling>
        <c:delete val="0"/>
        <c:axPos val="l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900" b="0"/>
                </a:pPr>
                <a:r>
                  <a:rPr lang="en-CA"/>
                  <a:t>Error (µm)</a:t>
                </a:r>
              </a:p>
            </c:rich>
          </c:tx>
          <c:layout>
            <c:manualLayout>
              <c:xMode val="edge"/>
              <c:yMode val="edge"/>
              <c:x val="2.2630997212304983E-2"/>
              <c:y val="0.4450430053204166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n-US"/>
          </a:p>
        </c:txPr>
        <c:crossAx val="8579232"/>
        <c:crosses val="autoZero"/>
        <c:crossBetween val="between"/>
      </c:valAx>
      <c:catAx>
        <c:axId val="85792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 b="0"/>
                </a:pPr>
                <a:r>
                  <a:rPr lang="en-CA"/>
                  <a:t>Position Number</a:t>
                </a:r>
              </a:p>
            </c:rich>
          </c:tx>
          <c:layout>
            <c:manualLayout>
              <c:xMode val="edge"/>
              <c:yMode val="edge"/>
              <c:x val="0.43358184574754244"/>
              <c:y val="0.9569813533413758"/>
            </c:manualLayout>
          </c:layout>
          <c:overlay val="0"/>
        </c:title>
        <c:numFmt formatCode="General" sourceLinked="1"/>
        <c:majorTickMark val="none"/>
        <c:minorTickMark val="none"/>
        <c:tickLblPos val="low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n-US"/>
          </a:p>
        </c:txPr>
        <c:crossAx val="8580016"/>
        <c:crosses val="autoZero"/>
        <c:auto val="1"/>
        <c:lblAlgn val="ctr"/>
        <c:lblOffset val="100"/>
        <c:noMultiLvlLbl val="0"/>
      </c:catAx>
      <c:spPr>
        <a:noFill/>
        <a:ln>
          <a:solidFill>
            <a:srgbClr val="B3B3B3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46484628547825574"/>
          <c:y val="9.1290094052993362E-2"/>
          <c:w val="0.52191479317873368"/>
          <c:h val="0.22687846622184413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000" b="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Slowest Speed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slowest_vs_fastest!$G$1</c:f>
              <c:strCache>
                <c:ptCount val="1"/>
                <c:pt idx="0">
                  <c:v>Channel 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slowest_vs_fastest!$K:$K</c:f>
              <c:strCache>
                <c:ptCount val="25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1.0</c:v>
                </c:pt>
                <c:pt idx="10">
                  <c:v>1.1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2.0</c:v>
                </c:pt>
                <c:pt idx="20">
                  <c:v>2.1</c:v>
                </c:pt>
                <c:pt idx="21">
                  <c:v>2.2</c:v>
                </c:pt>
                <c:pt idx="22">
                  <c:v>2.3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3.0</c:v>
                </c:pt>
                <c:pt idx="30">
                  <c:v>3.1</c:v>
                </c:pt>
                <c:pt idx="31">
                  <c:v>3.2</c:v>
                </c:pt>
                <c:pt idx="32">
                  <c:v>3.3</c:v>
                </c:pt>
                <c:pt idx="33">
                  <c:v>3.4</c:v>
                </c:pt>
                <c:pt idx="34">
                  <c:v>3.5</c:v>
                </c:pt>
                <c:pt idx="35">
                  <c:v>3.6</c:v>
                </c:pt>
                <c:pt idx="36">
                  <c:v>3.7</c:v>
                </c:pt>
                <c:pt idx="37">
                  <c:v>3.8</c:v>
                </c:pt>
                <c:pt idx="38">
                  <c:v>3.9</c:v>
                </c:pt>
                <c:pt idx="39">
                  <c:v>4.0</c:v>
                </c:pt>
                <c:pt idx="40">
                  <c:v>4.1</c:v>
                </c:pt>
                <c:pt idx="41">
                  <c:v>4.2</c:v>
                </c:pt>
                <c:pt idx="42">
                  <c:v>4.3</c:v>
                </c:pt>
                <c:pt idx="43">
                  <c:v>4.4</c:v>
                </c:pt>
                <c:pt idx="44">
                  <c:v>4.5</c:v>
                </c:pt>
                <c:pt idx="45">
                  <c:v>4.6</c:v>
                </c:pt>
                <c:pt idx="46">
                  <c:v>4.7</c:v>
                </c:pt>
                <c:pt idx="47">
                  <c:v>4.8</c:v>
                </c:pt>
                <c:pt idx="48">
                  <c:v>4.9</c:v>
                </c:pt>
                <c:pt idx="49">
                  <c:v>5.0</c:v>
                </c:pt>
                <c:pt idx="50">
                  <c:v>5.1</c:v>
                </c:pt>
                <c:pt idx="51">
                  <c:v>5.2</c:v>
                </c:pt>
                <c:pt idx="52">
                  <c:v>5.3</c:v>
                </c:pt>
                <c:pt idx="53">
                  <c:v>5.4</c:v>
                </c:pt>
                <c:pt idx="54">
                  <c:v>5.5</c:v>
                </c:pt>
                <c:pt idx="55">
                  <c:v>5.6</c:v>
                </c:pt>
                <c:pt idx="56">
                  <c:v>5.7</c:v>
                </c:pt>
                <c:pt idx="57">
                  <c:v>5.8</c:v>
                </c:pt>
                <c:pt idx="58">
                  <c:v>5.9</c:v>
                </c:pt>
                <c:pt idx="59">
                  <c:v>6.0</c:v>
                </c:pt>
                <c:pt idx="60">
                  <c:v>6.1</c:v>
                </c:pt>
                <c:pt idx="61">
                  <c:v>6.2</c:v>
                </c:pt>
                <c:pt idx="62">
                  <c:v>6.3</c:v>
                </c:pt>
                <c:pt idx="63">
                  <c:v>6.4</c:v>
                </c:pt>
                <c:pt idx="64">
                  <c:v>6.5</c:v>
                </c:pt>
                <c:pt idx="65">
                  <c:v>6.6</c:v>
                </c:pt>
                <c:pt idx="66">
                  <c:v>6.7</c:v>
                </c:pt>
                <c:pt idx="67">
                  <c:v>6.8</c:v>
                </c:pt>
                <c:pt idx="68">
                  <c:v>6.9</c:v>
                </c:pt>
                <c:pt idx="69">
                  <c:v>7.0</c:v>
                </c:pt>
                <c:pt idx="70">
                  <c:v>7.1</c:v>
                </c:pt>
                <c:pt idx="71">
                  <c:v>7.2</c:v>
                </c:pt>
                <c:pt idx="72">
                  <c:v>7.3</c:v>
                </c:pt>
                <c:pt idx="73">
                  <c:v>7.4</c:v>
                </c:pt>
                <c:pt idx="74">
                  <c:v>7.5</c:v>
                </c:pt>
                <c:pt idx="75">
                  <c:v>7.6</c:v>
                </c:pt>
                <c:pt idx="76">
                  <c:v>7.7</c:v>
                </c:pt>
                <c:pt idx="77">
                  <c:v>7.8</c:v>
                </c:pt>
                <c:pt idx="78">
                  <c:v>7.9</c:v>
                </c:pt>
                <c:pt idx="79">
                  <c:v>8.0</c:v>
                </c:pt>
                <c:pt idx="80">
                  <c:v>8.1</c:v>
                </c:pt>
                <c:pt idx="81">
                  <c:v>8.2</c:v>
                </c:pt>
                <c:pt idx="82">
                  <c:v>8.3</c:v>
                </c:pt>
                <c:pt idx="83">
                  <c:v>8.4</c:v>
                </c:pt>
                <c:pt idx="84">
                  <c:v>8.5</c:v>
                </c:pt>
                <c:pt idx="85">
                  <c:v>8.6</c:v>
                </c:pt>
                <c:pt idx="86">
                  <c:v>8.7</c:v>
                </c:pt>
                <c:pt idx="87">
                  <c:v>8.8</c:v>
                </c:pt>
                <c:pt idx="88">
                  <c:v>8.9</c:v>
                </c:pt>
                <c:pt idx="89">
                  <c:v>9.0</c:v>
                </c:pt>
                <c:pt idx="90">
                  <c:v>9.1</c:v>
                </c:pt>
                <c:pt idx="91">
                  <c:v>9.2</c:v>
                </c:pt>
                <c:pt idx="92">
                  <c:v>9.3</c:v>
                </c:pt>
                <c:pt idx="93">
                  <c:v>9.4</c:v>
                </c:pt>
                <c:pt idx="94">
                  <c:v>9.5</c:v>
                </c:pt>
                <c:pt idx="95">
                  <c:v>9.6</c:v>
                </c:pt>
                <c:pt idx="96">
                  <c:v>9.7</c:v>
                </c:pt>
                <c:pt idx="97">
                  <c:v>9.8</c:v>
                </c:pt>
                <c:pt idx="98">
                  <c:v>9.9</c:v>
                </c:pt>
                <c:pt idx="99">
                  <c:v>10.0</c:v>
                </c:pt>
                <c:pt idx="100">
                  <c:v>10.1</c:v>
                </c:pt>
                <c:pt idx="101">
                  <c:v>10.2</c:v>
                </c:pt>
                <c:pt idx="102">
                  <c:v>10.3</c:v>
                </c:pt>
                <c:pt idx="103">
                  <c:v>10.4</c:v>
                </c:pt>
                <c:pt idx="104">
                  <c:v>10.5</c:v>
                </c:pt>
                <c:pt idx="105">
                  <c:v>10.6</c:v>
                </c:pt>
                <c:pt idx="106">
                  <c:v>10.7</c:v>
                </c:pt>
                <c:pt idx="107">
                  <c:v>10.8</c:v>
                </c:pt>
                <c:pt idx="108">
                  <c:v>10.9</c:v>
                </c:pt>
                <c:pt idx="109">
                  <c:v>11.0</c:v>
                </c:pt>
                <c:pt idx="110">
                  <c:v>11.1</c:v>
                </c:pt>
                <c:pt idx="111">
                  <c:v>11.2</c:v>
                </c:pt>
                <c:pt idx="112">
                  <c:v>11.3</c:v>
                </c:pt>
                <c:pt idx="113">
                  <c:v>11.4</c:v>
                </c:pt>
                <c:pt idx="114">
                  <c:v>11.5</c:v>
                </c:pt>
                <c:pt idx="115">
                  <c:v>11.6</c:v>
                </c:pt>
                <c:pt idx="116">
                  <c:v>11.7</c:v>
                </c:pt>
                <c:pt idx="117">
                  <c:v>11.8</c:v>
                </c:pt>
                <c:pt idx="118">
                  <c:v>11.9</c:v>
                </c:pt>
                <c:pt idx="119">
                  <c:v>12.0</c:v>
                </c:pt>
                <c:pt idx="120">
                  <c:v>12.1</c:v>
                </c:pt>
                <c:pt idx="121">
                  <c:v>12.2</c:v>
                </c:pt>
                <c:pt idx="122">
                  <c:v>12.3</c:v>
                </c:pt>
                <c:pt idx="123">
                  <c:v>12.4</c:v>
                </c:pt>
                <c:pt idx="124">
                  <c:v>12.5</c:v>
                </c:pt>
                <c:pt idx="125">
                  <c:v>12.6</c:v>
                </c:pt>
                <c:pt idx="126">
                  <c:v>12.7</c:v>
                </c:pt>
                <c:pt idx="127">
                  <c:v>12.8</c:v>
                </c:pt>
                <c:pt idx="128">
                  <c:v>12.9</c:v>
                </c:pt>
                <c:pt idx="129">
                  <c:v>13.0</c:v>
                </c:pt>
                <c:pt idx="130">
                  <c:v>13.1</c:v>
                </c:pt>
                <c:pt idx="131">
                  <c:v>13.2</c:v>
                </c:pt>
                <c:pt idx="132">
                  <c:v>13.3</c:v>
                </c:pt>
                <c:pt idx="133">
                  <c:v>13.4</c:v>
                </c:pt>
                <c:pt idx="134">
                  <c:v>13.5</c:v>
                </c:pt>
                <c:pt idx="135">
                  <c:v>13.6</c:v>
                </c:pt>
                <c:pt idx="136">
                  <c:v>13.7</c:v>
                </c:pt>
                <c:pt idx="137">
                  <c:v>13.8</c:v>
                </c:pt>
                <c:pt idx="138">
                  <c:v>13.9</c:v>
                </c:pt>
                <c:pt idx="139">
                  <c:v>14.0</c:v>
                </c:pt>
                <c:pt idx="140">
                  <c:v>14.1</c:v>
                </c:pt>
                <c:pt idx="141">
                  <c:v>14.2</c:v>
                </c:pt>
                <c:pt idx="142">
                  <c:v>14.3</c:v>
                </c:pt>
                <c:pt idx="143">
                  <c:v>14.4</c:v>
                </c:pt>
                <c:pt idx="144">
                  <c:v>14.5</c:v>
                </c:pt>
                <c:pt idx="145">
                  <c:v>14.6</c:v>
                </c:pt>
                <c:pt idx="146">
                  <c:v>14.7</c:v>
                </c:pt>
                <c:pt idx="147">
                  <c:v>14.8</c:v>
                </c:pt>
                <c:pt idx="148">
                  <c:v>14.9</c:v>
                </c:pt>
                <c:pt idx="149">
                  <c:v>15.0</c:v>
                </c:pt>
                <c:pt idx="150">
                  <c:v>15.1</c:v>
                </c:pt>
                <c:pt idx="151">
                  <c:v>15.2</c:v>
                </c:pt>
                <c:pt idx="152">
                  <c:v>15.3</c:v>
                </c:pt>
                <c:pt idx="153">
                  <c:v>15.4</c:v>
                </c:pt>
                <c:pt idx="154">
                  <c:v>15.5</c:v>
                </c:pt>
                <c:pt idx="155">
                  <c:v>15.6</c:v>
                </c:pt>
                <c:pt idx="156">
                  <c:v>15.7</c:v>
                </c:pt>
                <c:pt idx="157">
                  <c:v>15.8</c:v>
                </c:pt>
                <c:pt idx="158">
                  <c:v>15.9</c:v>
                </c:pt>
                <c:pt idx="159">
                  <c:v>16.0</c:v>
                </c:pt>
                <c:pt idx="160">
                  <c:v>16.1</c:v>
                </c:pt>
                <c:pt idx="161">
                  <c:v>16.2</c:v>
                </c:pt>
                <c:pt idx="162">
                  <c:v>16.3</c:v>
                </c:pt>
                <c:pt idx="163">
                  <c:v>16.4</c:v>
                </c:pt>
                <c:pt idx="164">
                  <c:v>16.5</c:v>
                </c:pt>
                <c:pt idx="165">
                  <c:v>16.6</c:v>
                </c:pt>
                <c:pt idx="166">
                  <c:v>16.7</c:v>
                </c:pt>
                <c:pt idx="167">
                  <c:v>16.8</c:v>
                </c:pt>
                <c:pt idx="168">
                  <c:v>16.9</c:v>
                </c:pt>
                <c:pt idx="169">
                  <c:v>17.0</c:v>
                </c:pt>
                <c:pt idx="170">
                  <c:v>17.1</c:v>
                </c:pt>
                <c:pt idx="171">
                  <c:v>17.2</c:v>
                </c:pt>
                <c:pt idx="172">
                  <c:v>17.3</c:v>
                </c:pt>
                <c:pt idx="173">
                  <c:v>17.4</c:v>
                </c:pt>
                <c:pt idx="174">
                  <c:v>17.5</c:v>
                </c:pt>
                <c:pt idx="175">
                  <c:v>17.6</c:v>
                </c:pt>
                <c:pt idx="176">
                  <c:v>17.7</c:v>
                </c:pt>
                <c:pt idx="177">
                  <c:v>17.8</c:v>
                </c:pt>
                <c:pt idx="178">
                  <c:v>17.9</c:v>
                </c:pt>
                <c:pt idx="179">
                  <c:v>18.0</c:v>
                </c:pt>
                <c:pt idx="180">
                  <c:v>18.1</c:v>
                </c:pt>
                <c:pt idx="181">
                  <c:v>18.2</c:v>
                </c:pt>
                <c:pt idx="182">
                  <c:v>18.3</c:v>
                </c:pt>
                <c:pt idx="183">
                  <c:v>18.4</c:v>
                </c:pt>
                <c:pt idx="184">
                  <c:v>18.5</c:v>
                </c:pt>
                <c:pt idx="185">
                  <c:v>18.6</c:v>
                </c:pt>
                <c:pt idx="186">
                  <c:v>18.7</c:v>
                </c:pt>
                <c:pt idx="187">
                  <c:v>18.8</c:v>
                </c:pt>
                <c:pt idx="188">
                  <c:v>18.9</c:v>
                </c:pt>
                <c:pt idx="189">
                  <c:v>19.0</c:v>
                </c:pt>
                <c:pt idx="190">
                  <c:v>19.1</c:v>
                </c:pt>
                <c:pt idx="191">
                  <c:v>19.2</c:v>
                </c:pt>
                <c:pt idx="192">
                  <c:v>19.3</c:v>
                </c:pt>
                <c:pt idx="193">
                  <c:v>19.4</c:v>
                </c:pt>
                <c:pt idx="194">
                  <c:v>19.5</c:v>
                </c:pt>
                <c:pt idx="195">
                  <c:v>19.6</c:v>
                </c:pt>
                <c:pt idx="196">
                  <c:v>19.7</c:v>
                </c:pt>
                <c:pt idx="197">
                  <c:v>19.8</c:v>
                </c:pt>
                <c:pt idx="198">
                  <c:v>19.9</c:v>
                </c:pt>
                <c:pt idx="199">
                  <c:v>20.0</c:v>
                </c:pt>
                <c:pt idx="200">
                  <c:v>20.1</c:v>
                </c:pt>
                <c:pt idx="201">
                  <c:v>20.2</c:v>
                </c:pt>
                <c:pt idx="202">
                  <c:v>20.3</c:v>
                </c:pt>
                <c:pt idx="203">
                  <c:v>20.4</c:v>
                </c:pt>
                <c:pt idx="204">
                  <c:v>20.5</c:v>
                </c:pt>
                <c:pt idx="205">
                  <c:v>20.6</c:v>
                </c:pt>
                <c:pt idx="206">
                  <c:v>20.7</c:v>
                </c:pt>
                <c:pt idx="207">
                  <c:v>20.8</c:v>
                </c:pt>
                <c:pt idx="208">
                  <c:v>20.9</c:v>
                </c:pt>
                <c:pt idx="209">
                  <c:v>21.0</c:v>
                </c:pt>
                <c:pt idx="210">
                  <c:v>21.1</c:v>
                </c:pt>
                <c:pt idx="211">
                  <c:v>21.2</c:v>
                </c:pt>
                <c:pt idx="212">
                  <c:v>21.3</c:v>
                </c:pt>
                <c:pt idx="213">
                  <c:v>21.4</c:v>
                </c:pt>
                <c:pt idx="214">
                  <c:v>21.5</c:v>
                </c:pt>
                <c:pt idx="215">
                  <c:v>21.6</c:v>
                </c:pt>
                <c:pt idx="216">
                  <c:v>21.7</c:v>
                </c:pt>
                <c:pt idx="217">
                  <c:v>21.8</c:v>
                </c:pt>
                <c:pt idx="218">
                  <c:v>21.9</c:v>
                </c:pt>
                <c:pt idx="219">
                  <c:v>22.0</c:v>
                </c:pt>
                <c:pt idx="220">
                  <c:v>22.1</c:v>
                </c:pt>
                <c:pt idx="221">
                  <c:v>22.2</c:v>
                </c:pt>
                <c:pt idx="222">
                  <c:v>22.3</c:v>
                </c:pt>
                <c:pt idx="223">
                  <c:v>22.4</c:v>
                </c:pt>
                <c:pt idx="224">
                  <c:v>22.5</c:v>
                </c:pt>
                <c:pt idx="225">
                  <c:v>22.6</c:v>
                </c:pt>
                <c:pt idx="226">
                  <c:v>22.7</c:v>
                </c:pt>
                <c:pt idx="227">
                  <c:v>22.8</c:v>
                </c:pt>
                <c:pt idx="228">
                  <c:v>22.9</c:v>
                </c:pt>
                <c:pt idx="229">
                  <c:v>23.0</c:v>
                </c:pt>
                <c:pt idx="230">
                  <c:v>23.1</c:v>
                </c:pt>
                <c:pt idx="231">
                  <c:v>23.2</c:v>
                </c:pt>
                <c:pt idx="232">
                  <c:v>23.3</c:v>
                </c:pt>
                <c:pt idx="233">
                  <c:v>23.4</c:v>
                </c:pt>
                <c:pt idx="234">
                  <c:v>23.5</c:v>
                </c:pt>
                <c:pt idx="235">
                  <c:v>23.6</c:v>
                </c:pt>
                <c:pt idx="236">
                  <c:v>23.7</c:v>
                </c:pt>
                <c:pt idx="237">
                  <c:v>23.8</c:v>
                </c:pt>
                <c:pt idx="238">
                  <c:v>23.9</c:v>
                </c:pt>
                <c:pt idx="239">
                  <c:v>24.0</c:v>
                </c:pt>
                <c:pt idx="240">
                  <c:v>24.1</c:v>
                </c:pt>
                <c:pt idx="241">
                  <c:v>24.2</c:v>
                </c:pt>
                <c:pt idx="242">
                  <c:v>24.3</c:v>
                </c:pt>
                <c:pt idx="243">
                  <c:v>24.4</c:v>
                </c:pt>
                <c:pt idx="244">
                  <c:v>24.5</c:v>
                </c:pt>
                <c:pt idx="245">
                  <c:v>24.6</c:v>
                </c:pt>
                <c:pt idx="246">
                  <c:v>24.7</c:v>
                </c:pt>
                <c:pt idx="247">
                  <c:v>24.8</c:v>
                </c:pt>
                <c:pt idx="248">
                  <c:v>24.9</c:v>
                </c:pt>
                <c:pt idx="249">
                  <c:v>25.0</c:v>
                </c:pt>
                <c:pt idx="250">
                  <c:v>25.1</c:v>
                </c:pt>
                <c:pt idx="251">
                  <c:v>25.2</c:v>
                </c:pt>
                <c:pt idx="252">
                  <c:v>25.3</c:v>
                </c:pt>
                <c:pt idx="253">
                  <c:v>25.4</c:v>
                </c:pt>
                <c:pt idx="254">
                  <c:v>25.5</c:v>
                </c:pt>
              </c:strCache>
              <c:extLst/>
            </c:strRef>
          </c:cat>
          <c:val>
            <c:numRef>
              <c:f>slowest_vs_fastest!$G$2:$G$333</c:f>
              <c:numCache>
                <c:formatCode>General</c:formatCode>
                <c:ptCount val="331"/>
                <c:pt idx="0">
                  <c:v>3.8392900000000001E-2</c:v>
                </c:pt>
                <c:pt idx="1">
                  <c:v>-0.33372299999999999</c:v>
                </c:pt>
                <c:pt idx="2">
                  <c:v>0.17719799999999999</c:v>
                </c:pt>
                <c:pt idx="3">
                  <c:v>-0.26874999999999999</c:v>
                </c:pt>
                <c:pt idx="4">
                  <c:v>5.3159399999999996E-2</c:v>
                </c:pt>
                <c:pt idx="5">
                  <c:v>-0.200824</c:v>
                </c:pt>
                <c:pt idx="6">
                  <c:v>-0.33667599999999998</c:v>
                </c:pt>
                <c:pt idx="7">
                  <c:v>-4.7252800000000005E-2</c:v>
                </c:pt>
                <c:pt idx="8">
                  <c:v>4.13462E-2</c:v>
                </c:pt>
                <c:pt idx="9">
                  <c:v>-4.13462E-2</c:v>
                </c:pt>
                <c:pt idx="10">
                  <c:v>2.06731E-2</c:v>
                </c:pt>
                <c:pt idx="11">
                  <c:v>0.15947800000000001</c:v>
                </c:pt>
                <c:pt idx="12">
                  <c:v>4.13462E-2</c:v>
                </c:pt>
                <c:pt idx="13">
                  <c:v>-1.7719800000000001E-2</c:v>
                </c:pt>
                <c:pt idx="14">
                  <c:v>2.6579699999999998E-2</c:v>
                </c:pt>
                <c:pt idx="15">
                  <c:v>-1.7719800000000001E-2</c:v>
                </c:pt>
                <c:pt idx="16">
                  <c:v>-9.7458799999999998E-2</c:v>
                </c:pt>
                <c:pt idx="17">
                  <c:v>-0.21263699999999999</c:v>
                </c:pt>
                <c:pt idx="18">
                  <c:v>-5.9065999999999994E-2</c:v>
                </c:pt>
                <c:pt idx="19">
                  <c:v>0.135852</c:v>
                </c:pt>
                <c:pt idx="20">
                  <c:v>-1.1813200000000001E-2</c:v>
                </c:pt>
                <c:pt idx="21">
                  <c:v>0.106319</c:v>
                </c:pt>
                <c:pt idx="22">
                  <c:v>-3.8392900000000001E-2</c:v>
                </c:pt>
                <c:pt idx="23">
                  <c:v>6.2019299999999999E-2</c:v>
                </c:pt>
                <c:pt idx="24">
                  <c:v>0.33372299999999999</c:v>
                </c:pt>
                <c:pt idx="25">
                  <c:v>0.29828299999999996</c:v>
                </c:pt>
                <c:pt idx="26">
                  <c:v>0.27465699999999998</c:v>
                </c:pt>
                <c:pt idx="27">
                  <c:v>-0.15357099999999999</c:v>
                </c:pt>
                <c:pt idx="28">
                  <c:v>3.8392900000000001E-2</c:v>
                </c:pt>
                <c:pt idx="29">
                  <c:v>-7.08791E-2</c:v>
                </c:pt>
                <c:pt idx="30">
                  <c:v>-5.9065999999999994E-2</c:v>
                </c:pt>
                <c:pt idx="31">
                  <c:v>0.26579700000000001</c:v>
                </c:pt>
                <c:pt idx="32">
                  <c:v>4.13462E-2</c:v>
                </c:pt>
                <c:pt idx="33">
                  <c:v>-8.5645600000000002E-2</c:v>
                </c:pt>
                <c:pt idx="34">
                  <c:v>0.18901099999999998</c:v>
                </c:pt>
                <c:pt idx="35">
                  <c:v>-3.8392900000000001E-2</c:v>
                </c:pt>
                <c:pt idx="36">
                  <c:v>-0.12699199999999999</c:v>
                </c:pt>
                <c:pt idx="37">
                  <c:v>-0.18310400000000002</c:v>
                </c:pt>
                <c:pt idx="38">
                  <c:v>-0.17719799999999999</c:v>
                </c:pt>
                <c:pt idx="39">
                  <c:v>0.156525</c:v>
                </c:pt>
                <c:pt idx="40">
                  <c:v>0.29533000000000004</c:v>
                </c:pt>
                <c:pt idx="41">
                  <c:v>-8.8598900000000005E-3</c:v>
                </c:pt>
                <c:pt idx="42">
                  <c:v>-5.9065999999999994E-2</c:v>
                </c:pt>
                <c:pt idx="43">
                  <c:v>0.13289799999999999</c:v>
                </c:pt>
                <c:pt idx="44">
                  <c:v>3.8392900000000001E-2</c:v>
                </c:pt>
                <c:pt idx="45">
                  <c:v>-0.129945</c:v>
                </c:pt>
                <c:pt idx="46">
                  <c:v>0.33667599999999998</c:v>
                </c:pt>
                <c:pt idx="47">
                  <c:v>-0.171291</c:v>
                </c:pt>
                <c:pt idx="48">
                  <c:v>-0.16833799999999999</c:v>
                </c:pt>
                <c:pt idx="49">
                  <c:v>7.08791E-2</c:v>
                </c:pt>
                <c:pt idx="50">
                  <c:v>0.19787099999999999</c:v>
                </c:pt>
                <c:pt idx="51">
                  <c:v>-2.9533000000000003E-3</c:v>
                </c:pt>
                <c:pt idx="52">
                  <c:v>-3.8392900000000001E-2</c:v>
                </c:pt>
                <c:pt idx="53">
                  <c:v>0.26874999999999999</c:v>
                </c:pt>
                <c:pt idx="54">
                  <c:v>-0.12699199999999999</c:v>
                </c:pt>
                <c:pt idx="55">
                  <c:v>-0.27761000000000002</c:v>
                </c:pt>
                <c:pt idx="56">
                  <c:v>0.19491800000000001</c:v>
                </c:pt>
                <c:pt idx="57">
                  <c:v>1.1813200000000001E-2</c:v>
                </c:pt>
                <c:pt idx="58">
                  <c:v>7.08791E-2</c:v>
                </c:pt>
                <c:pt idx="59">
                  <c:v>6.7925800000000008E-2</c:v>
                </c:pt>
                <c:pt idx="60">
                  <c:v>0.16243099999999999</c:v>
                </c:pt>
                <c:pt idx="61">
                  <c:v>-3.8392900000000001E-2</c:v>
                </c:pt>
                <c:pt idx="62">
                  <c:v>0.23035700000000003</c:v>
                </c:pt>
                <c:pt idx="63">
                  <c:v>4.7252800000000005E-2</c:v>
                </c:pt>
                <c:pt idx="64">
                  <c:v>-6.7925800000000008E-2</c:v>
                </c:pt>
                <c:pt idx="65">
                  <c:v>7.6785699999999998E-2</c:v>
                </c:pt>
                <c:pt idx="66">
                  <c:v>0.30419000000000002</c:v>
                </c:pt>
                <c:pt idx="67">
                  <c:v>-2.9532999999999997E-2</c:v>
                </c:pt>
                <c:pt idx="68">
                  <c:v>0.10927200000000001</c:v>
                </c:pt>
                <c:pt idx="69">
                  <c:v>3.5439600000000002E-2</c:v>
                </c:pt>
                <c:pt idx="70">
                  <c:v>0.12699199999999999</c:v>
                </c:pt>
                <c:pt idx="71">
                  <c:v>-2.3626400000000002E-2</c:v>
                </c:pt>
                <c:pt idx="72">
                  <c:v>-0.21854400000000002</c:v>
                </c:pt>
                <c:pt idx="73">
                  <c:v>-8.2692299999999996E-2</c:v>
                </c:pt>
                <c:pt idx="74">
                  <c:v>-0.12699199999999999</c:v>
                </c:pt>
                <c:pt idx="75">
                  <c:v>0.17424500000000001</c:v>
                </c:pt>
                <c:pt idx="76">
                  <c:v>0.12108500000000001</c:v>
                </c:pt>
                <c:pt idx="77">
                  <c:v>2.9532999999999997E-2</c:v>
                </c:pt>
                <c:pt idx="78">
                  <c:v>0.27170300000000003</c:v>
                </c:pt>
                <c:pt idx="79">
                  <c:v>-0.12108500000000001</c:v>
                </c:pt>
                <c:pt idx="80">
                  <c:v>0</c:v>
                </c:pt>
                <c:pt idx="81">
                  <c:v>-2.9533000000000003E-3</c:v>
                </c:pt>
                <c:pt idx="82">
                  <c:v>0.20377799999999999</c:v>
                </c:pt>
                <c:pt idx="83">
                  <c:v>-4.13462E-2</c:v>
                </c:pt>
                <c:pt idx="84">
                  <c:v>7.9739000000000004E-2</c:v>
                </c:pt>
                <c:pt idx="85">
                  <c:v>0.21559099999999998</c:v>
                </c:pt>
                <c:pt idx="86">
                  <c:v>-6.4972500000000002E-2</c:v>
                </c:pt>
                <c:pt idx="87">
                  <c:v>0.12699199999999999</c:v>
                </c:pt>
                <c:pt idx="88">
                  <c:v>-0.129945</c:v>
                </c:pt>
                <c:pt idx="89">
                  <c:v>-7.6785699999999998E-2</c:v>
                </c:pt>
                <c:pt idx="90">
                  <c:v>-0.171291</c:v>
                </c:pt>
                <c:pt idx="91">
                  <c:v>-0.23331100000000002</c:v>
                </c:pt>
                <c:pt idx="92">
                  <c:v>5.9066000000000006E-3</c:v>
                </c:pt>
                <c:pt idx="93">
                  <c:v>4.13462E-2</c:v>
                </c:pt>
                <c:pt idx="94">
                  <c:v>0.392789</c:v>
                </c:pt>
                <c:pt idx="95">
                  <c:v>-0.141758</c:v>
                </c:pt>
                <c:pt idx="96">
                  <c:v>0.13880500000000001</c:v>
                </c:pt>
                <c:pt idx="97">
                  <c:v>-6.2019299999999999E-2</c:v>
                </c:pt>
                <c:pt idx="98">
                  <c:v>-0.156525</c:v>
                </c:pt>
                <c:pt idx="99">
                  <c:v>0.150618</c:v>
                </c:pt>
                <c:pt idx="100">
                  <c:v>5.9065999999999994E-2</c:v>
                </c:pt>
                <c:pt idx="101">
                  <c:v>-2.06731E-2</c:v>
                </c:pt>
                <c:pt idx="102">
                  <c:v>0.36030199999999996</c:v>
                </c:pt>
                <c:pt idx="103">
                  <c:v>2.9533000000000003E-3</c:v>
                </c:pt>
                <c:pt idx="104">
                  <c:v>-0.23626399999999997</c:v>
                </c:pt>
                <c:pt idx="105">
                  <c:v>2.06731E-2</c:v>
                </c:pt>
                <c:pt idx="106">
                  <c:v>-1.7719800000000001E-2</c:v>
                </c:pt>
                <c:pt idx="107">
                  <c:v>0.27761000000000002</c:v>
                </c:pt>
                <c:pt idx="108">
                  <c:v>0.23331100000000002</c:v>
                </c:pt>
                <c:pt idx="109">
                  <c:v>-0.16833799999999999</c:v>
                </c:pt>
                <c:pt idx="110">
                  <c:v>7.6785699999999998E-2</c:v>
                </c:pt>
                <c:pt idx="111">
                  <c:v>5.6112700000000001E-2</c:v>
                </c:pt>
                <c:pt idx="112">
                  <c:v>0.32486300000000001</c:v>
                </c:pt>
                <c:pt idx="113">
                  <c:v>7.6785699999999998E-2</c:v>
                </c:pt>
                <c:pt idx="114">
                  <c:v>-4.13462E-2</c:v>
                </c:pt>
                <c:pt idx="115">
                  <c:v>0.21263699999999999</c:v>
                </c:pt>
                <c:pt idx="116">
                  <c:v>0.14766500000000002</c:v>
                </c:pt>
                <c:pt idx="117">
                  <c:v>7.3832399999999992E-2</c:v>
                </c:pt>
                <c:pt idx="118">
                  <c:v>0.21559099999999998</c:v>
                </c:pt>
                <c:pt idx="119">
                  <c:v>-2.3626400000000002E-2</c:v>
                </c:pt>
                <c:pt idx="120">
                  <c:v>0.100412</c:v>
                </c:pt>
                <c:pt idx="121">
                  <c:v>0.14766500000000002</c:v>
                </c:pt>
                <c:pt idx="122">
                  <c:v>0.165385</c:v>
                </c:pt>
                <c:pt idx="123">
                  <c:v>-2.06731E-2</c:v>
                </c:pt>
                <c:pt idx="124">
                  <c:v>0.13289799999999999</c:v>
                </c:pt>
                <c:pt idx="125">
                  <c:v>-1.4766499999999998E-2</c:v>
                </c:pt>
                <c:pt idx="126">
                  <c:v>0.28647</c:v>
                </c:pt>
                <c:pt idx="127">
                  <c:v>0.25693699999999997</c:v>
                </c:pt>
                <c:pt idx="128">
                  <c:v>7.9739000000000004E-2</c:v>
                </c:pt>
                <c:pt idx="129">
                  <c:v>0.25693699999999997</c:v>
                </c:pt>
                <c:pt idx="130">
                  <c:v>0.15357099999999999</c:v>
                </c:pt>
                <c:pt idx="131">
                  <c:v>0.227404</c:v>
                </c:pt>
                <c:pt idx="132">
                  <c:v>0.14766500000000002</c:v>
                </c:pt>
                <c:pt idx="133">
                  <c:v>0.40164899999999998</c:v>
                </c:pt>
                <c:pt idx="134">
                  <c:v>2.9533000000000003E-3</c:v>
                </c:pt>
                <c:pt idx="135">
                  <c:v>0.45480799999999999</c:v>
                </c:pt>
                <c:pt idx="136">
                  <c:v>0.13289799999999999</c:v>
                </c:pt>
                <c:pt idx="137">
                  <c:v>5.9066000000000006E-3</c:v>
                </c:pt>
                <c:pt idx="138">
                  <c:v>0.221497</c:v>
                </c:pt>
                <c:pt idx="139">
                  <c:v>0.13880500000000001</c:v>
                </c:pt>
                <c:pt idx="140">
                  <c:v>0.28647</c:v>
                </c:pt>
                <c:pt idx="141">
                  <c:v>-0.141758</c:v>
                </c:pt>
                <c:pt idx="142">
                  <c:v>0.18015099999999998</c:v>
                </c:pt>
                <c:pt idx="143">
                  <c:v>4.7252800000000005E-2</c:v>
                </c:pt>
                <c:pt idx="144">
                  <c:v>-0.206731</c:v>
                </c:pt>
                <c:pt idx="145">
                  <c:v>0.46957399999999999</c:v>
                </c:pt>
                <c:pt idx="146">
                  <c:v>-0.106319</c:v>
                </c:pt>
                <c:pt idx="147">
                  <c:v>0.35734900000000003</c:v>
                </c:pt>
                <c:pt idx="148">
                  <c:v>0.31895600000000002</c:v>
                </c:pt>
                <c:pt idx="149">
                  <c:v>3.5439600000000002E-2</c:v>
                </c:pt>
                <c:pt idx="150">
                  <c:v>-9.7458799999999998E-2</c:v>
                </c:pt>
                <c:pt idx="151">
                  <c:v>0.38392899999999996</c:v>
                </c:pt>
                <c:pt idx="152">
                  <c:v>0.26579700000000001</c:v>
                </c:pt>
                <c:pt idx="153">
                  <c:v>0.13289799999999999</c:v>
                </c:pt>
                <c:pt idx="154">
                  <c:v>1.4766499999999998E-2</c:v>
                </c:pt>
                <c:pt idx="155">
                  <c:v>0.171291</c:v>
                </c:pt>
                <c:pt idx="156">
                  <c:v>0.227404</c:v>
                </c:pt>
                <c:pt idx="157">
                  <c:v>0.171291</c:v>
                </c:pt>
                <c:pt idx="158">
                  <c:v>-6.7925800000000008E-2</c:v>
                </c:pt>
                <c:pt idx="159">
                  <c:v>0.15947800000000001</c:v>
                </c:pt>
                <c:pt idx="160">
                  <c:v>4.13462E-2</c:v>
                </c:pt>
                <c:pt idx="161">
                  <c:v>0.24217000000000002</c:v>
                </c:pt>
                <c:pt idx="162">
                  <c:v>-5.9066000000000006E-3</c:v>
                </c:pt>
                <c:pt idx="163">
                  <c:v>0.171291</c:v>
                </c:pt>
                <c:pt idx="164">
                  <c:v>9.15522E-2</c:v>
                </c:pt>
                <c:pt idx="165">
                  <c:v>-0.13880500000000001</c:v>
                </c:pt>
                <c:pt idx="166">
                  <c:v>0.12699199999999999</c:v>
                </c:pt>
                <c:pt idx="167">
                  <c:v>-0.21559099999999998</c:v>
                </c:pt>
                <c:pt idx="168">
                  <c:v>-0.20377799999999999</c:v>
                </c:pt>
                <c:pt idx="169">
                  <c:v>8.8598900000000008E-2</c:v>
                </c:pt>
                <c:pt idx="170">
                  <c:v>0.24512400000000001</c:v>
                </c:pt>
                <c:pt idx="171">
                  <c:v>0.36030199999999996</c:v>
                </c:pt>
                <c:pt idx="172">
                  <c:v>-0.100412</c:v>
                </c:pt>
                <c:pt idx="173">
                  <c:v>-5.6112700000000001E-2</c:v>
                </c:pt>
                <c:pt idx="174">
                  <c:v>0.100412</c:v>
                </c:pt>
                <c:pt idx="175">
                  <c:v>2.9533000000000003E-3</c:v>
                </c:pt>
                <c:pt idx="176">
                  <c:v>-0.186058</c:v>
                </c:pt>
                <c:pt idx="177">
                  <c:v>7.3832399999999992E-2</c:v>
                </c:pt>
                <c:pt idx="178">
                  <c:v>0.14766500000000002</c:v>
                </c:pt>
                <c:pt idx="179">
                  <c:v>8.2692299999999996E-2</c:v>
                </c:pt>
                <c:pt idx="180">
                  <c:v>-9.4505499999999992E-2</c:v>
                </c:pt>
                <c:pt idx="181">
                  <c:v>6.2019299999999999E-2</c:v>
                </c:pt>
                <c:pt idx="182">
                  <c:v>0.23035700000000003</c:v>
                </c:pt>
                <c:pt idx="183">
                  <c:v>-7.6785699999999998E-2</c:v>
                </c:pt>
                <c:pt idx="184">
                  <c:v>6.7925800000000008E-2</c:v>
                </c:pt>
                <c:pt idx="185">
                  <c:v>0.28056300000000001</c:v>
                </c:pt>
                <c:pt idx="186">
                  <c:v>0.16243099999999999</c:v>
                </c:pt>
                <c:pt idx="187">
                  <c:v>0.15947800000000001</c:v>
                </c:pt>
                <c:pt idx="188">
                  <c:v>-7.3832399999999992E-2</c:v>
                </c:pt>
                <c:pt idx="189">
                  <c:v>1.7719800000000001E-2</c:v>
                </c:pt>
                <c:pt idx="190">
                  <c:v>8.5645600000000002E-2</c:v>
                </c:pt>
                <c:pt idx="191">
                  <c:v>0.33667599999999998</c:v>
                </c:pt>
                <c:pt idx="192">
                  <c:v>9.7458799999999998E-2</c:v>
                </c:pt>
                <c:pt idx="193">
                  <c:v>-0.221497</c:v>
                </c:pt>
                <c:pt idx="194">
                  <c:v>0.129945</c:v>
                </c:pt>
                <c:pt idx="195">
                  <c:v>0.30419000000000002</c:v>
                </c:pt>
                <c:pt idx="196">
                  <c:v>0.38097500000000001</c:v>
                </c:pt>
                <c:pt idx="197">
                  <c:v>2.9532999999999997E-2</c:v>
                </c:pt>
                <c:pt idx="198">
                  <c:v>0.19787099999999999</c:v>
                </c:pt>
                <c:pt idx="199">
                  <c:v>0.21263699999999999</c:v>
                </c:pt>
                <c:pt idx="200">
                  <c:v>0.301236</c:v>
                </c:pt>
                <c:pt idx="201">
                  <c:v>0.26579700000000001</c:v>
                </c:pt>
                <c:pt idx="202">
                  <c:v>7.6785699999999998E-2</c:v>
                </c:pt>
                <c:pt idx="203">
                  <c:v>6.7925800000000008E-2</c:v>
                </c:pt>
                <c:pt idx="204">
                  <c:v>-2.9532999999999997E-2</c:v>
                </c:pt>
                <c:pt idx="205">
                  <c:v>0.23035700000000003</c:v>
                </c:pt>
                <c:pt idx="206">
                  <c:v>8.8598900000000008E-2</c:v>
                </c:pt>
                <c:pt idx="207">
                  <c:v>5.0206100000000004E-2</c:v>
                </c:pt>
                <c:pt idx="208">
                  <c:v>-0.106319</c:v>
                </c:pt>
                <c:pt idx="209">
                  <c:v>8.2692299999999996E-2</c:v>
                </c:pt>
                <c:pt idx="210">
                  <c:v>0.25102999999999998</c:v>
                </c:pt>
                <c:pt idx="211">
                  <c:v>0.41641499999999998</c:v>
                </c:pt>
                <c:pt idx="212">
                  <c:v>0.124039</c:v>
                </c:pt>
                <c:pt idx="213">
                  <c:v>0.321909</c:v>
                </c:pt>
                <c:pt idx="214">
                  <c:v>6.4972500000000002E-2</c:v>
                </c:pt>
                <c:pt idx="215">
                  <c:v>0.24217000000000002</c:v>
                </c:pt>
                <c:pt idx="216">
                  <c:v>8.8598900000000005E-3</c:v>
                </c:pt>
                <c:pt idx="217">
                  <c:v>1.1813200000000001E-2</c:v>
                </c:pt>
                <c:pt idx="218">
                  <c:v>-5.0206100000000004E-2</c:v>
                </c:pt>
                <c:pt idx="219">
                  <c:v>-0.124039</c:v>
                </c:pt>
                <c:pt idx="220">
                  <c:v>0.150618</c:v>
                </c:pt>
                <c:pt idx="221">
                  <c:v>0.16243099999999999</c:v>
                </c:pt>
                <c:pt idx="222">
                  <c:v>3.2486300000000003E-2</c:v>
                </c:pt>
                <c:pt idx="223">
                  <c:v>8.2692299999999996E-2</c:v>
                </c:pt>
                <c:pt idx="224">
                  <c:v>0.16243099999999999</c:v>
                </c:pt>
                <c:pt idx="225">
                  <c:v>8.8598900000000008E-2</c:v>
                </c:pt>
                <c:pt idx="226">
                  <c:v>-0.12108500000000001</c:v>
                </c:pt>
                <c:pt idx="227">
                  <c:v>0.19491800000000001</c:v>
                </c:pt>
                <c:pt idx="228">
                  <c:v>4.7252800000000005E-2</c:v>
                </c:pt>
                <c:pt idx="229">
                  <c:v>-0.20968400000000001</c:v>
                </c:pt>
                <c:pt idx="230">
                  <c:v>0.25102999999999998</c:v>
                </c:pt>
                <c:pt idx="231">
                  <c:v>-3.5439600000000002E-2</c:v>
                </c:pt>
                <c:pt idx="232">
                  <c:v>0.16243099999999999</c:v>
                </c:pt>
                <c:pt idx="233">
                  <c:v>1.4766499999999998E-2</c:v>
                </c:pt>
                <c:pt idx="234">
                  <c:v>0.21263699999999999</c:v>
                </c:pt>
                <c:pt idx="235">
                  <c:v>0.18015099999999998</c:v>
                </c:pt>
                <c:pt idx="236">
                  <c:v>-0.20968400000000001</c:v>
                </c:pt>
                <c:pt idx="237">
                  <c:v>4.13462E-2</c:v>
                </c:pt>
                <c:pt idx="238">
                  <c:v>-2.6579699999999998E-2</c:v>
                </c:pt>
                <c:pt idx="239">
                  <c:v>-4.4299499999999999E-2</c:v>
                </c:pt>
                <c:pt idx="240">
                  <c:v>-1.1813200000000001E-2</c:v>
                </c:pt>
                <c:pt idx="241">
                  <c:v>0.16243099999999999</c:v>
                </c:pt>
                <c:pt idx="242">
                  <c:v>-5.9066000000000006E-3</c:v>
                </c:pt>
                <c:pt idx="243">
                  <c:v>0.16243099999999999</c:v>
                </c:pt>
                <c:pt idx="244">
                  <c:v>9.15522E-2</c:v>
                </c:pt>
                <c:pt idx="245">
                  <c:v>-6.4972500000000002E-2</c:v>
                </c:pt>
                <c:pt idx="246">
                  <c:v>-0.141758</c:v>
                </c:pt>
                <c:pt idx="247">
                  <c:v>7.6785699999999998E-2</c:v>
                </c:pt>
                <c:pt idx="248">
                  <c:v>-6.7925800000000008E-2</c:v>
                </c:pt>
                <c:pt idx="249">
                  <c:v>0.16243099999999999</c:v>
                </c:pt>
                <c:pt idx="250">
                  <c:v>-2.6579699999999998E-2</c:v>
                </c:pt>
                <c:pt idx="251">
                  <c:v>-1.7719800000000001E-2</c:v>
                </c:pt>
                <c:pt idx="252">
                  <c:v>0.33076899999999998</c:v>
                </c:pt>
                <c:pt idx="253">
                  <c:v>0.21559099999999998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7A26-429D-A5BF-9F20A62975D7}"/>
            </c:ext>
          </c:extLst>
        </c:ser>
        <c:ser>
          <c:idx val="1"/>
          <c:order val="1"/>
          <c:tx>
            <c:strRef>
              <c:f>slowest_vs_fastest!$H$1</c:f>
              <c:strCache>
                <c:ptCount val="1"/>
                <c:pt idx="0">
                  <c:v>Channel 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slowest_vs_fastest!$K:$K</c:f>
              <c:strCache>
                <c:ptCount val="25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1.0</c:v>
                </c:pt>
                <c:pt idx="10">
                  <c:v>1.1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2.0</c:v>
                </c:pt>
                <c:pt idx="20">
                  <c:v>2.1</c:v>
                </c:pt>
                <c:pt idx="21">
                  <c:v>2.2</c:v>
                </c:pt>
                <c:pt idx="22">
                  <c:v>2.3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3.0</c:v>
                </c:pt>
                <c:pt idx="30">
                  <c:v>3.1</c:v>
                </c:pt>
                <c:pt idx="31">
                  <c:v>3.2</c:v>
                </c:pt>
                <c:pt idx="32">
                  <c:v>3.3</c:v>
                </c:pt>
                <c:pt idx="33">
                  <c:v>3.4</c:v>
                </c:pt>
                <c:pt idx="34">
                  <c:v>3.5</c:v>
                </c:pt>
                <c:pt idx="35">
                  <c:v>3.6</c:v>
                </c:pt>
                <c:pt idx="36">
                  <c:v>3.7</c:v>
                </c:pt>
                <c:pt idx="37">
                  <c:v>3.8</c:v>
                </c:pt>
                <c:pt idx="38">
                  <c:v>3.9</c:v>
                </c:pt>
                <c:pt idx="39">
                  <c:v>4.0</c:v>
                </c:pt>
                <c:pt idx="40">
                  <c:v>4.1</c:v>
                </c:pt>
                <c:pt idx="41">
                  <c:v>4.2</c:v>
                </c:pt>
                <c:pt idx="42">
                  <c:v>4.3</c:v>
                </c:pt>
                <c:pt idx="43">
                  <c:v>4.4</c:v>
                </c:pt>
                <c:pt idx="44">
                  <c:v>4.5</c:v>
                </c:pt>
                <c:pt idx="45">
                  <c:v>4.6</c:v>
                </c:pt>
                <c:pt idx="46">
                  <c:v>4.7</c:v>
                </c:pt>
                <c:pt idx="47">
                  <c:v>4.8</c:v>
                </c:pt>
                <c:pt idx="48">
                  <c:v>4.9</c:v>
                </c:pt>
                <c:pt idx="49">
                  <c:v>5.0</c:v>
                </c:pt>
                <c:pt idx="50">
                  <c:v>5.1</c:v>
                </c:pt>
                <c:pt idx="51">
                  <c:v>5.2</c:v>
                </c:pt>
                <c:pt idx="52">
                  <c:v>5.3</c:v>
                </c:pt>
                <c:pt idx="53">
                  <c:v>5.4</c:v>
                </c:pt>
                <c:pt idx="54">
                  <c:v>5.5</c:v>
                </c:pt>
                <c:pt idx="55">
                  <c:v>5.6</c:v>
                </c:pt>
                <c:pt idx="56">
                  <c:v>5.7</c:v>
                </c:pt>
                <c:pt idx="57">
                  <c:v>5.8</c:v>
                </c:pt>
                <c:pt idx="58">
                  <c:v>5.9</c:v>
                </c:pt>
                <c:pt idx="59">
                  <c:v>6.0</c:v>
                </c:pt>
                <c:pt idx="60">
                  <c:v>6.1</c:v>
                </c:pt>
                <c:pt idx="61">
                  <c:v>6.2</c:v>
                </c:pt>
                <c:pt idx="62">
                  <c:v>6.3</c:v>
                </c:pt>
                <c:pt idx="63">
                  <c:v>6.4</c:v>
                </c:pt>
                <c:pt idx="64">
                  <c:v>6.5</c:v>
                </c:pt>
                <c:pt idx="65">
                  <c:v>6.6</c:v>
                </c:pt>
                <c:pt idx="66">
                  <c:v>6.7</c:v>
                </c:pt>
                <c:pt idx="67">
                  <c:v>6.8</c:v>
                </c:pt>
                <c:pt idx="68">
                  <c:v>6.9</c:v>
                </c:pt>
                <c:pt idx="69">
                  <c:v>7.0</c:v>
                </c:pt>
                <c:pt idx="70">
                  <c:v>7.1</c:v>
                </c:pt>
                <c:pt idx="71">
                  <c:v>7.2</c:v>
                </c:pt>
                <c:pt idx="72">
                  <c:v>7.3</c:v>
                </c:pt>
                <c:pt idx="73">
                  <c:v>7.4</c:v>
                </c:pt>
                <c:pt idx="74">
                  <c:v>7.5</c:v>
                </c:pt>
                <c:pt idx="75">
                  <c:v>7.6</c:v>
                </c:pt>
                <c:pt idx="76">
                  <c:v>7.7</c:v>
                </c:pt>
                <c:pt idx="77">
                  <c:v>7.8</c:v>
                </c:pt>
                <c:pt idx="78">
                  <c:v>7.9</c:v>
                </c:pt>
                <c:pt idx="79">
                  <c:v>8.0</c:v>
                </c:pt>
                <c:pt idx="80">
                  <c:v>8.1</c:v>
                </c:pt>
                <c:pt idx="81">
                  <c:v>8.2</c:v>
                </c:pt>
                <c:pt idx="82">
                  <c:v>8.3</c:v>
                </c:pt>
                <c:pt idx="83">
                  <c:v>8.4</c:v>
                </c:pt>
                <c:pt idx="84">
                  <c:v>8.5</c:v>
                </c:pt>
                <c:pt idx="85">
                  <c:v>8.6</c:v>
                </c:pt>
                <c:pt idx="86">
                  <c:v>8.7</c:v>
                </c:pt>
                <c:pt idx="87">
                  <c:v>8.8</c:v>
                </c:pt>
                <c:pt idx="88">
                  <c:v>8.9</c:v>
                </c:pt>
                <c:pt idx="89">
                  <c:v>9.0</c:v>
                </c:pt>
                <c:pt idx="90">
                  <c:v>9.1</c:v>
                </c:pt>
                <c:pt idx="91">
                  <c:v>9.2</c:v>
                </c:pt>
                <c:pt idx="92">
                  <c:v>9.3</c:v>
                </c:pt>
                <c:pt idx="93">
                  <c:v>9.4</c:v>
                </c:pt>
                <c:pt idx="94">
                  <c:v>9.5</c:v>
                </c:pt>
                <c:pt idx="95">
                  <c:v>9.6</c:v>
                </c:pt>
                <c:pt idx="96">
                  <c:v>9.7</c:v>
                </c:pt>
                <c:pt idx="97">
                  <c:v>9.8</c:v>
                </c:pt>
                <c:pt idx="98">
                  <c:v>9.9</c:v>
                </c:pt>
                <c:pt idx="99">
                  <c:v>10.0</c:v>
                </c:pt>
                <c:pt idx="100">
                  <c:v>10.1</c:v>
                </c:pt>
                <c:pt idx="101">
                  <c:v>10.2</c:v>
                </c:pt>
                <c:pt idx="102">
                  <c:v>10.3</c:v>
                </c:pt>
                <c:pt idx="103">
                  <c:v>10.4</c:v>
                </c:pt>
                <c:pt idx="104">
                  <c:v>10.5</c:v>
                </c:pt>
                <c:pt idx="105">
                  <c:v>10.6</c:v>
                </c:pt>
                <c:pt idx="106">
                  <c:v>10.7</c:v>
                </c:pt>
                <c:pt idx="107">
                  <c:v>10.8</c:v>
                </c:pt>
                <c:pt idx="108">
                  <c:v>10.9</c:v>
                </c:pt>
                <c:pt idx="109">
                  <c:v>11.0</c:v>
                </c:pt>
                <c:pt idx="110">
                  <c:v>11.1</c:v>
                </c:pt>
                <c:pt idx="111">
                  <c:v>11.2</c:v>
                </c:pt>
                <c:pt idx="112">
                  <c:v>11.3</c:v>
                </c:pt>
                <c:pt idx="113">
                  <c:v>11.4</c:v>
                </c:pt>
                <c:pt idx="114">
                  <c:v>11.5</c:v>
                </c:pt>
                <c:pt idx="115">
                  <c:v>11.6</c:v>
                </c:pt>
                <c:pt idx="116">
                  <c:v>11.7</c:v>
                </c:pt>
                <c:pt idx="117">
                  <c:v>11.8</c:v>
                </c:pt>
                <c:pt idx="118">
                  <c:v>11.9</c:v>
                </c:pt>
                <c:pt idx="119">
                  <c:v>12.0</c:v>
                </c:pt>
                <c:pt idx="120">
                  <c:v>12.1</c:v>
                </c:pt>
                <c:pt idx="121">
                  <c:v>12.2</c:v>
                </c:pt>
                <c:pt idx="122">
                  <c:v>12.3</c:v>
                </c:pt>
                <c:pt idx="123">
                  <c:v>12.4</c:v>
                </c:pt>
                <c:pt idx="124">
                  <c:v>12.5</c:v>
                </c:pt>
                <c:pt idx="125">
                  <c:v>12.6</c:v>
                </c:pt>
                <c:pt idx="126">
                  <c:v>12.7</c:v>
                </c:pt>
                <c:pt idx="127">
                  <c:v>12.8</c:v>
                </c:pt>
                <c:pt idx="128">
                  <c:v>12.9</c:v>
                </c:pt>
                <c:pt idx="129">
                  <c:v>13.0</c:v>
                </c:pt>
                <c:pt idx="130">
                  <c:v>13.1</c:v>
                </c:pt>
                <c:pt idx="131">
                  <c:v>13.2</c:v>
                </c:pt>
                <c:pt idx="132">
                  <c:v>13.3</c:v>
                </c:pt>
                <c:pt idx="133">
                  <c:v>13.4</c:v>
                </c:pt>
                <c:pt idx="134">
                  <c:v>13.5</c:v>
                </c:pt>
                <c:pt idx="135">
                  <c:v>13.6</c:v>
                </c:pt>
                <c:pt idx="136">
                  <c:v>13.7</c:v>
                </c:pt>
                <c:pt idx="137">
                  <c:v>13.8</c:v>
                </c:pt>
                <c:pt idx="138">
                  <c:v>13.9</c:v>
                </c:pt>
                <c:pt idx="139">
                  <c:v>14.0</c:v>
                </c:pt>
                <c:pt idx="140">
                  <c:v>14.1</c:v>
                </c:pt>
                <c:pt idx="141">
                  <c:v>14.2</c:v>
                </c:pt>
                <c:pt idx="142">
                  <c:v>14.3</c:v>
                </c:pt>
                <c:pt idx="143">
                  <c:v>14.4</c:v>
                </c:pt>
                <c:pt idx="144">
                  <c:v>14.5</c:v>
                </c:pt>
                <c:pt idx="145">
                  <c:v>14.6</c:v>
                </c:pt>
                <c:pt idx="146">
                  <c:v>14.7</c:v>
                </c:pt>
                <c:pt idx="147">
                  <c:v>14.8</c:v>
                </c:pt>
                <c:pt idx="148">
                  <c:v>14.9</c:v>
                </c:pt>
                <c:pt idx="149">
                  <c:v>15.0</c:v>
                </c:pt>
                <c:pt idx="150">
                  <c:v>15.1</c:v>
                </c:pt>
                <c:pt idx="151">
                  <c:v>15.2</c:v>
                </c:pt>
                <c:pt idx="152">
                  <c:v>15.3</c:v>
                </c:pt>
                <c:pt idx="153">
                  <c:v>15.4</c:v>
                </c:pt>
                <c:pt idx="154">
                  <c:v>15.5</c:v>
                </c:pt>
                <c:pt idx="155">
                  <c:v>15.6</c:v>
                </c:pt>
                <c:pt idx="156">
                  <c:v>15.7</c:v>
                </c:pt>
                <c:pt idx="157">
                  <c:v>15.8</c:v>
                </c:pt>
                <c:pt idx="158">
                  <c:v>15.9</c:v>
                </c:pt>
                <c:pt idx="159">
                  <c:v>16.0</c:v>
                </c:pt>
                <c:pt idx="160">
                  <c:v>16.1</c:v>
                </c:pt>
                <c:pt idx="161">
                  <c:v>16.2</c:v>
                </c:pt>
                <c:pt idx="162">
                  <c:v>16.3</c:v>
                </c:pt>
                <c:pt idx="163">
                  <c:v>16.4</c:v>
                </c:pt>
                <c:pt idx="164">
                  <c:v>16.5</c:v>
                </c:pt>
                <c:pt idx="165">
                  <c:v>16.6</c:v>
                </c:pt>
                <c:pt idx="166">
                  <c:v>16.7</c:v>
                </c:pt>
                <c:pt idx="167">
                  <c:v>16.8</c:v>
                </c:pt>
                <c:pt idx="168">
                  <c:v>16.9</c:v>
                </c:pt>
                <c:pt idx="169">
                  <c:v>17.0</c:v>
                </c:pt>
                <c:pt idx="170">
                  <c:v>17.1</c:v>
                </c:pt>
                <c:pt idx="171">
                  <c:v>17.2</c:v>
                </c:pt>
                <c:pt idx="172">
                  <c:v>17.3</c:v>
                </c:pt>
                <c:pt idx="173">
                  <c:v>17.4</c:v>
                </c:pt>
                <c:pt idx="174">
                  <c:v>17.5</c:v>
                </c:pt>
                <c:pt idx="175">
                  <c:v>17.6</c:v>
                </c:pt>
                <c:pt idx="176">
                  <c:v>17.7</c:v>
                </c:pt>
                <c:pt idx="177">
                  <c:v>17.8</c:v>
                </c:pt>
                <c:pt idx="178">
                  <c:v>17.9</c:v>
                </c:pt>
                <c:pt idx="179">
                  <c:v>18.0</c:v>
                </c:pt>
                <c:pt idx="180">
                  <c:v>18.1</c:v>
                </c:pt>
                <c:pt idx="181">
                  <c:v>18.2</c:v>
                </c:pt>
                <c:pt idx="182">
                  <c:v>18.3</c:v>
                </c:pt>
                <c:pt idx="183">
                  <c:v>18.4</c:v>
                </c:pt>
                <c:pt idx="184">
                  <c:v>18.5</c:v>
                </c:pt>
                <c:pt idx="185">
                  <c:v>18.6</c:v>
                </c:pt>
                <c:pt idx="186">
                  <c:v>18.7</c:v>
                </c:pt>
                <c:pt idx="187">
                  <c:v>18.8</c:v>
                </c:pt>
                <c:pt idx="188">
                  <c:v>18.9</c:v>
                </c:pt>
                <c:pt idx="189">
                  <c:v>19.0</c:v>
                </c:pt>
                <c:pt idx="190">
                  <c:v>19.1</c:v>
                </c:pt>
                <c:pt idx="191">
                  <c:v>19.2</c:v>
                </c:pt>
                <c:pt idx="192">
                  <c:v>19.3</c:v>
                </c:pt>
                <c:pt idx="193">
                  <c:v>19.4</c:v>
                </c:pt>
                <c:pt idx="194">
                  <c:v>19.5</c:v>
                </c:pt>
                <c:pt idx="195">
                  <c:v>19.6</c:v>
                </c:pt>
                <c:pt idx="196">
                  <c:v>19.7</c:v>
                </c:pt>
                <c:pt idx="197">
                  <c:v>19.8</c:v>
                </c:pt>
                <c:pt idx="198">
                  <c:v>19.9</c:v>
                </c:pt>
                <c:pt idx="199">
                  <c:v>20.0</c:v>
                </c:pt>
                <c:pt idx="200">
                  <c:v>20.1</c:v>
                </c:pt>
                <c:pt idx="201">
                  <c:v>20.2</c:v>
                </c:pt>
                <c:pt idx="202">
                  <c:v>20.3</c:v>
                </c:pt>
                <c:pt idx="203">
                  <c:v>20.4</c:v>
                </c:pt>
                <c:pt idx="204">
                  <c:v>20.5</c:v>
                </c:pt>
                <c:pt idx="205">
                  <c:v>20.6</c:v>
                </c:pt>
                <c:pt idx="206">
                  <c:v>20.7</c:v>
                </c:pt>
                <c:pt idx="207">
                  <c:v>20.8</c:v>
                </c:pt>
                <c:pt idx="208">
                  <c:v>20.9</c:v>
                </c:pt>
                <c:pt idx="209">
                  <c:v>21.0</c:v>
                </c:pt>
                <c:pt idx="210">
                  <c:v>21.1</c:v>
                </c:pt>
                <c:pt idx="211">
                  <c:v>21.2</c:v>
                </c:pt>
                <c:pt idx="212">
                  <c:v>21.3</c:v>
                </c:pt>
                <c:pt idx="213">
                  <c:v>21.4</c:v>
                </c:pt>
                <c:pt idx="214">
                  <c:v>21.5</c:v>
                </c:pt>
                <c:pt idx="215">
                  <c:v>21.6</c:v>
                </c:pt>
                <c:pt idx="216">
                  <c:v>21.7</c:v>
                </c:pt>
                <c:pt idx="217">
                  <c:v>21.8</c:v>
                </c:pt>
                <c:pt idx="218">
                  <c:v>21.9</c:v>
                </c:pt>
                <c:pt idx="219">
                  <c:v>22.0</c:v>
                </c:pt>
                <c:pt idx="220">
                  <c:v>22.1</c:v>
                </c:pt>
                <c:pt idx="221">
                  <c:v>22.2</c:v>
                </c:pt>
                <c:pt idx="222">
                  <c:v>22.3</c:v>
                </c:pt>
                <c:pt idx="223">
                  <c:v>22.4</c:v>
                </c:pt>
                <c:pt idx="224">
                  <c:v>22.5</c:v>
                </c:pt>
                <c:pt idx="225">
                  <c:v>22.6</c:v>
                </c:pt>
                <c:pt idx="226">
                  <c:v>22.7</c:v>
                </c:pt>
                <c:pt idx="227">
                  <c:v>22.8</c:v>
                </c:pt>
                <c:pt idx="228">
                  <c:v>22.9</c:v>
                </c:pt>
                <c:pt idx="229">
                  <c:v>23.0</c:v>
                </c:pt>
                <c:pt idx="230">
                  <c:v>23.1</c:v>
                </c:pt>
                <c:pt idx="231">
                  <c:v>23.2</c:v>
                </c:pt>
                <c:pt idx="232">
                  <c:v>23.3</c:v>
                </c:pt>
                <c:pt idx="233">
                  <c:v>23.4</c:v>
                </c:pt>
                <c:pt idx="234">
                  <c:v>23.5</c:v>
                </c:pt>
                <c:pt idx="235">
                  <c:v>23.6</c:v>
                </c:pt>
                <c:pt idx="236">
                  <c:v>23.7</c:v>
                </c:pt>
                <c:pt idx="237">
                  <c:v>23.8</c:v>
                </c:pt>
                <c:pt idx="238">
                  <c:v>23.9</c:v>
                </c:pt>
                <c:pt idx="239">
                  <c:v>24.0</c:v>
                </c:pt>
                <c:pt idx="240">
                  <c:v>24.1</c:v>
                </c:pt>
                <c:pt idx="241">
                  <c:v>24.2</c:v>
                </c:pt>
                <c:pt idx="242">
                  <c:v>24.3</c:v>
                </c:pt>
                <c:pt idx="243">
                  <c:v>24.4</c:v>
                </c:pt>
                <c:pt idx="244">
                  <c:v>24.5</c:v>
                </c:pt>
                <c:pt idx="245">
                  <c:v>24.6</c:v>
                </c:pt>
                <c:pt idx="246">
                  <c:v>24.7</c:v>
                </c:pt>
                <c:pt idx="247">
                  <c:v>24.8</c:v>
                </c:pt>
                <c:pt idx="248">
                  <c:v>24.9</c:v>
                </c:pt>
                <c:pt idx="249">
                  <c:v>25.0</c:v>
                </c:pt>
                <c:pt idx="250">
                  <c:v>25.1</c:v>
                </c:pt>
                <c:pt idx="251">
                  <c:v>25.2</c:v>
                </c:pt>
                <c:pt idx="252">
                  <c:v>25.3</c:v>
                </c:pt>
                <c:pt idx="253">
                  <c:v>25.4</c:v>
                </c:pt>
                <c:pt idx="254">
                  <c:v>25.5</c:v>
                </c:pt>
              </c:strCache>
              <c:extLst/>
            </c:strRef>
          </c:cat>
          <c:val>
            <c:numRef>
              <c:f>slowest_vs_fastest!$H$2:$H$333</c:f>
              <c:numCache>
                <c:formatCode>General</c:formatCode>
                <c:ptCount val="331"/>
                <c:pt idx="0">
                  <c:v>0.383079</c:v>
                </c:pt>
                <c:pt idx="1">
                  <c:v>-3.8307899999999999E-2</c:v>
                </c:pt>
                <c:pt idx="2">
                  <c:v>-2.3574100000000001E-2</c:v>
                </c:pt>
                <c:pt idx="3">
                  <c:v>-5.5988500000000004E-2</c:v>
                </c:pt>
                <c:pt idx="4">
                  <c:v>8.8402900000000006E-2</c:v>
                </c:pt>
                <c:pt idx="5">
                  <c:v>0.135551</c:v>
                </c:pt>
                <c:pt idx="6">
                  <c:v>-5.3041699999999997E-2</c:v>
                </c:pt>
                <c:pt idx="7">
                  <c:v>-9.1349600000000003E-2</c:v>
                </c:pt>
                <c:pt idx="8">
                  <c:v>8.2509300000000008E-2</c:v>
                </c:pt>
                <c:pt idx="9">
                  <c:v>0.11492399999999998</c:v>
                </c:pt>
                <c:pt idx="10">
                  <c:v>-0.12671099999999999</c:v>
                </c:pt>
                <c:pt idx="11">
                  <c:v>-0.262262</c:v>
                </c:pt>
                <c:pt idx="12">
                  <c:v>2.3574100000000001E-2</c:v>
                </c:pt>
                <c:pt idx="13">
                  <c:v>0.27994200000000002</c:v>
                </c:pt>
                <c:pt idx="14">
                  <c:v>0.150285</c:v>
                </c:pt>
                <c:pt idx="15">
                  <c:v>-0.132604</c:v>
                </c:pt>
                <c:pt idx="16">
                  <c:v>0.35655799999999999</c:v>
                </c:pt>
                <c:pt idx="17">
                  <c:v>9.7243099999999999E-2</c:v>
                </c:pt>
                <c:pt idx="18">
                  <c:v>0.147338</c:v>
                </c:pt>
                <c:pt idx="19">
                  <c:v>-1.5087400000000002</c:v>
                </c:pt>
                <c:pt idx="20">
                  <c:v>0.30646299999999999</c:v>
                </c:pt>
                <c:pt idx="21">
                  <c:v>2.5931500000000001</c:v>
                </c:pt>
                <c:pt idx="22">
                  <c:v>-1.5794600000000001</c:v>
                </c:pt>
                <c:pt idx="23">
                  <c:v>-0.76910499999999993</c:v>
                </c:pt>
                <c:pt idx="24">
                  <c:v>0.82804</c:v>
                </c:pt>
                <c:pt idx="25">
                  <c:v>0.59229900000000002</c:v>
                </c:pt>
                <c:pt idx="26">
                  <c:v>-1.0225300000000002</c:v>
                </c:pt>
                <c:pt idx="27">
                  <c:v>-0.78383900000000006</c:v>
                </c:pt>
                <c:pt idx="28">
                  <c:v>1.09914</c:v>
                </c:pt>
                <c:pt idx="29">
                  <c:v>0.82509299999999997</c:v>
                </c:pt>
                <c:pt idx="30">
                  <c:v>-0.35950500000000002</c:v>
                </c:pt>
                <c:pt idx="31">
                  <c:v>-0.63650099999999998</c:v>
                </c:pt>
                <c:pt idx="32">
                  <c:v>0.37423899999999999</c:v>
                </c:pt>
                <c:pt idx="33">
                  <c:v>0.165019</c:v>
                </c:pt>
                <c:pt idx="34">
                  <c:v>-0.57167199999999996</c:v>
                </c:pt>
                <c:pt idx="35">
                  <c:v>-0.250475</c:v>
                </c:pt>
                <c:pt idx="36">
                  <c:v>-0.31824999999999998</c:v>
                </c:pt>
                <c:pt idx="37">
                  <c:v>-1.0814599999999999</c:v>
                </c:pt>
                <c:pt idx="38">
                  <c:v>-4.2462800000000005</c:v>
                </c:pt>
                <c:pt idx="39">
                  <c:v>-4.2963800000000001</c:v>
                </c:pt>
                <c:pt idx="40">
                  <c:v>-3.8985699999999999</c:v>
                </c:pt>
                <c:pt idx="41">
                  <c:v>-4.06358</c:v>
                </c:pt>
                <c:pt idx="42">
                  <c:v>-4.25807</c:v>
                </c:pt>
                <c:pt idx="43">
                  <c:v>-4.21387</c:v>
                </c:pt>
                <c:pt idx="44">
                  <c:v>-3.6186200000000004</c:v>
                </c:pt>
                <c:pt idx="45">
                  <c:v>-4.1755599999999999</c:v>
                </c:pt>
                <c:pt idx="46">
                  <c:v>-4.3435300000000003</c:v>
                </c:pt>
                <c:pt idx="47">
                  <c:v>-3.6628299999999996</c:v>
                </c:pt>
                <c:pt idx="48">
                  <c:v>-3.9221399999999997</c:v>
                </c:pt>
                <c:pt idx="49">
                  <c:v>-4.2020800000000005</c:v>
                </c:pt>
                <c:pt idx="50">
                  <c:v>-4.2521800000000001</c:v>
                </c:pt>
                <c:pt idx="51">
                  <c:v>-3.90741</c:v>
                </c:pt>
                <c:pt idx="52">
                  <c:v>-4.2168200000000002</c:v>
                </c:pt>
                <c:pt idx="53">
                  <c:v>-4.21387</c:v>
                </c:pt>
                <c:pt idx="54">
                  <c:v>-4.1343100000000002</c:v>
                </c:pt>
                <c:pt idx="55">
                  <c:v>-4.1136799999999996</c:v>
                </c:pt>
                <c:pt idx="56">
                  <c:v>-4.0606400000000002</c:v>
                </c:pt>
                <c:pt idx="57">
                  <c:v>-3.4005599999999996</c:v>
                </c:pt>
                <c:pt idx="58">
                  <c:v>-3.2591199999999998</c:v>
                </c:pt>
                <c:pt idx="59">
                  <c:v>-3.6009399999999996</c:v>
                </c:pt>
                <c:pt idx="60">
                  <c:v>-3.0793699999999999</c:v>
                </c:pt>
                <c:pt idx="61">
                  <c:v>-3.3887800000000001</c:v>
                </c:pt>
                <c:pt idx="62">
                  <c:v>-3.75712</c:v>
                </c:pt>
                <c:pt idx="63">
                  <c:v>-3.4094000000000002</c:v>
                </c:pt>
                <c:pt idx="64">
                  <c:v>-2.19828</c:v>
                </c:pt>
                <c:pt idx="65">
                  <c:v>-2.6078800000000002</c:v>
                </c:pt>
                <c:pt idx="66">
                  <c:v>-2.4634900000000002</c:v>
                </c:pt>
                <c:pt idx="67">
                  <c:v>-2.4192899999999997</c:v>
                </c:pt>
                <c:pt idx="68">
                  <c:v>-3.9398200000000001</c:v>
                </c:pt>
                <c:pt idx="69">
                  <c:v>1.7680599999999998E-2</c:v>
                </c:pt>
                <c:pt idx="70">
                  <c:v>0.74553100000000005</c:v>
                </c:pt>
                <c:pt idx="71">
                  <c:v>0.512737</c:v>
                </c:pt>
                <c:pt idx="72">
                  <c:v>0.362452</c:v>
                </c:pt>
                <c:pt idx="73">
                  <c:v>0.28583599999999998</c:v>
                </c:pt>
                <c:pt idx="74">
                  <c:v>0.11787</c:v>
                </c:pt>
                <c:pt idx="75">
                  <c:v>0.16207199999999999</c:v>
                </c:pt>
                <c:pt idx="76">
                  <c:v>0.22100699999999998</c:v>
                </c:pt>
                <c:pt idx="77">
                  <c:v>0.27404899999999999</c:v>
                </c:pt>
                <c:pt idx="78">
                  <c:v>0.17680599999999999</c:v>
                </c:pt>
                <c:pt idx="79">
                  <c:v>1.48811</c:v>
                </c:pt>
                <c:pt idx="80">
                  <c:v>5.4809800000000006</c:v>
                </c:pt>
                <c:pt idx="81">
                  <c:v>4.9122500000000002</c:v>
                </c:pt>
                <c:pt idx="82">
                  <c:v>5.2363999999999997</c:v>
                </c:pt>
                <c:pt idx="83">
                  <c:v>5.2334499999999995</c:v>
                </c:pt>
                <c:pt idx="84">
                  <c:v>5.1244199999999998</c:v>
                </c:pt>
                <c:pt idx="85">
                  <c:v>6.0939000000000005</c:v>
                </c:pt>
                <c:pt idx="86">
                  <c:v>5.5045500000000001</c:v>
                </c:pt>
                <c:pt idx="87">
                  <c:v>5.0330700000000004</c:v>
                </c:pt>
                <c:pt idx="88">
                  <c:v>4.41425</c:v>
                </c:pt>
                <c:pt idx="89">
                  <c:v>4.9093099999999996</c:v>
                </c:pt>
                <c:pt idx="90">
                  <c:v>4.8945699999999999</c:v>
                </c:pt>
                <c:pt idx="91">
                  <c:v>4.5998999999999999</c:v>
                </c:pt>
                <c:pt idx="92">
                  <c:v>4.0458999999999996</c:v>
                </c:pt>
                <c:pt idx="93">
                  <c:v>3.8484699999999998</c:v>
                </c:pt>
                <c:pt idx="94">
                  <c:v>4.0282200000000001</c:v>
                </c:pt>
                <c:pt idx="95">
                  <c:v>5.0360200000000006</c:v>
                </c:pt>
                <c:pt idx="96">
                  <c:v>5.4544600000000001</c:v>
                </c:pt>
                <c:pt idx="97">
                  <c:v>3.8514199999999996</c:v>
                </c:pt>
                <c:pt idx="98">
                  <c:v>4.0547399999999998</c:v>
                </c:pt>
                <c:pt idx="99">
                  <c:v>3.9869700000000003</c:v>
                </c:pt>
                <c:pt idx="100">
                  <c:v>3.6038899999999998</c:v>
                </c:pt>
                <c:pt idx="101">
                  <c:v>3.55674</c:v>
                </c:pt>
                <c:pt idx="102">
                  <c:v>3.62452</c:v>
                </c:pt>
                <c:pt idx="103">
                  <c:v>3.3828799999999997</c:v>
                </c:pt>
                <c:pt idx="104">
                  <c:v>3.3917199999999998</c:v>
                </c:pt>
                <c:pt idx="105">
                  <c:v>2.9762300000000002</c:v>
                </c:pt>
                <c:pt idx="106">
                  <c:v>2.2336499999999999</c:v>
                </c:pt>
                <c:pt idx="107">
                  <c:v>-0.58935199999999999</c:v>
                </c:pt>
                <c:pt idx="108">
                  <c:v>-0.47442899999999993</c:v>
                </c:pt>
                <c:pt idx="109">
                  <c:v>1.09914</c:v>
                </c:pt>
                <c:pt idx="110">
                  <c:v>1.1757600000000001</c:v>
                </c:pt>
                <c:pt idx="111">
                  <c:v>-2.3574100000000001E-2</c:v>
                </c:pt>
                <c:pt idx="112">
                  <c:v>0.19154000000000002</c:v>
                </c:pt>
                <c:pt idx="113">
                  <c:v>0.365398</c:v>
                </c:pt>
                <c:pt idx="114">
                  <c:v>0.515683</c:v>
                </c:pt>
                <c:pt idx="115">
                  <c:v>-0.24163399999999999</c:v>
                </c:pt>
                <c:pt idx="116">
                  <c:v>-0.150285</c:v>
                </c:pt>
                <c:pt idx="117">
                  <c:v>0.17091199999999998</c:v>
                </c:pt>
                <c:pt idx="118">
                  <c:v>0.11492399999999998</c:v>
                </c:pt>
                <c:pt idx="119">
                  <c:v>-0.32709100000000002</c:v>
                </c:pt>
                <c:pt idx="120">
                  <c:v>6.7775500000000002E-2</c:v>
                </c:pt>
                <c:pt idx="121">
                  <c:v>-0.35361100000000001</c:v>
                </c:pt>
                <c:pt idx="122">
                  <c:v>-0.250475</c:v>
                </c:pt>
                <c:pt idx="123">
                  <c:v>-0.40076000000000001</c:v>
                </c:pt>
                <c:pt idx="124">
                  <c:v>-0.665968</c:v>
                </c:pt>
                <c:pt idx="125">
                  <c:v>-0.23868800000000001</c:v>
                </c:pt>
                <c:pt idx="126">
                  <c:v>-0.21216699999999999</c:v>
                </c:pt>
                <c:pt idx="127">
                  <c:v>-0.10313700000000001</c:v>
                </c:pt>
                <c:pt idx="128">
                  <c:v>4.1254699999999998E-2</c:v>
                </c:pt>
                <c:pt idx="129">
                  <c:v>-1.1787000000000001E-2</c:v>
                </c:pt>
                <c:pt idx="130">
                  <c:v>0.250475</c:v>
                </c:pt>
                <c:pt idx="131">
                  <c:v>0.70722300000000005</c:v>
                </c:pt>
                <c:pt idx="132">
                  <c:v>0.462642</c:v>
                </c:pt>
                <c:pt idx="133">
                  <c:v>0.27699600000000002</c:v>
                </c:pt>
                <c:pt idx="134">
                  <c:v>0.36834499999999998</c:v>
                </c:pt>
                <c:pt idx="135">
                  <c:v>0.677755</c:v>
                </c:pt>
                <c:pt idx="136">
                  <c:v>1.5765199999999999</c:v>
                </c:pt>
                <c:pt idx="137">
                  <c:v>0.25342199999999998</c:v>
                </c:pt>
                <c:pt idx="138">
                  <c:v>0.27404899999999999</c:v>
                </c:pt>
                <c:pt idx="139">
                  <c:v>0.99305900000000003</c:v>
                </c:pt>
                <c:pt idx="140">
                  <c:v>1.0961999999999998</c:v>
                </c:pt>
                <c:pt idx="141">
                  <c:v>0.10019</c:v>
                </c:pt>
                <c:pt idx="142">
                  <c:v>-1.3613999999999999</c:v>
                </c:pt>
                <c:pt idx="143">
                  <c:v>2.0391599999999999</c:v>
                </c:pt>
                <c:pt idx="144">
                  <c:v>8.2509300000000008E-2</c:v>
                </c:pt>
                <c:pt idx="145">
                  <c:v>-0.98127200000000003</c:v>
                </c:pt>
                <c:pt idx="146">
                  <c:v>0.215114</c:v>
                </c:pt>
                <c:pt idx="147">
                  <c:v>1.1138800000000002</c:v>
                </c:pt>
                <c:pt idx="148">
                  <c:v>-0.55104399999999998</c:v>
                </c:pt>
                <c:pt idx="149">
                  <c:v>-0.31530400000000003</c:v>
                </c:pt>
                <c:pt idx="150">
                  <c:v>0.63355400000000006</c:v>
                </c:pt>
                <c:pt idx="151">
                  <c:v>8.5456100000000007E-2</c:v>
                </c:pt>
                <c:pt idx="152">
                  <c:v>-2.8347800000000003</c:v>
                </c:pt>
                <c:pt idx="153">
                  <c:v>1.11093</c:v>
                </c:pt>
                <c:pt idx="154">
                  <c:v>-5.5988500000000004E-2</c:v>
                </c:pt>
                <c:pt idx="155">
                  <c:v>-2.65503</c:v>
                </c:pt>
                <c:pt idx="156">
                  <c:v>-1.2376400000000001</c:v>
                </c:pt>
                <c:pt idx="157">
                  <c:v>1.1404000000000001</c:v>
                </c:pt>
                <c:pt idx="158">
                  <c:v>-0.25931500000000002</c:v>
                </c:pt>
                <c:pt idx="159">
                  <c:v>-1.9772799999999999</c:v>
                </c:pt>
                <c:pt idx="160">
                  <c:v>-0.99305900000000003</c:v>
                </c:pt>
                <c:pt idx="161">
                  <c:v>0.89581600000000006</c:v>
                </c:pt>
                <c:pt idx="162">
                  <c:v>1.7680599999999998E-2</c:v>
                </c:pt>
                <c:pt idx="163">
                  <c:v>-0.91349599999999997</c:v>
                </c:pt>
                <c:pt idx="164">
                  <c:v>-0.20627300000000001</c:v>
                </c:pt>
                <c:pt idx="165">
                  <c:v>0.53041699999999992</c:v>
                </c:pt>
                <c:pt idx="166">
                  <c:v>-0.18859300000000001</c:v>
                </c:pt>
                <c:pt idx="167">
                  <c:v>-0.129658</c:v>
                </c:pt>
                <c:pt idx="168">
                  <c:v>0.215114</c:v>
                </c:pt>
                <c:pt idx="169">
                  <c:v>0.777945</c:v>
                </c:pt>
                <c:pt idx="170">
                  <c:v>0.33887800000000001</c:v>
                </c:pt>
                <c:pt idx="171">
                  <c:v>-2.65209E-2</c:v>
                </c:pt>
                <c:pt idx="172">
                  <c:v>5.0095000000000001E-2</c:v>
                </c:pt>
                <c:pt idx="173">
                  <c:v>4.7148200000000001E-2</c:v>
                </c:pt>
                <c:pt idx="174">
                  <c:v>-0.21216699999999999</c:v>
                </c:pt>
                <c:pt idx="175">
                  <c:v>-0.16207199999999999</c:v>
                </c:pt>
                <c:pt idx="176">
                  <c:v>-0.30646299999999999</c:v>
                </c:pt>
                <c:pt idx="177">
                  <c:v>-0.167965</c:v>
                </c:pt>
                <c:pt idx="178">
                  <c:v>-0.383079</c:v>
                </c:pt>
                <c:pt idx="179">
                  <c:v>-0.95769799999999994</c:v>
                </c:pt>
                <c:pt idx="180">
                  <c:v>-1.3142600000000002</c:v>
                </c:pt>
                <c:pt idx="181">
                  <c:v>-3.9191900000000004</c:v>
                </c:pt>
                <c:pt idx="182">
                  <c:v>-4.0871599999999999</c:v>
                </c:pt>
                <c:pt idx="183">
                  <c:v>-3.7158699999999998</c:v>
                </c:pt>
                <c:pt idx="184">
                  <c:v>-3.819</c:v>
                </c:pt>
                <c:pt idx="185">
                  <c:v>-3.90151</c:v>
                </c:pt>
                <c:pt idx="186">
                  <c:v>-3.8749900000000004</c:v>
                </c:pt>
                <c:pt idx="187">
                  <c:v>-3.56853</c:v>
                </c:pt>
                <c:pt idx="188">
                  <c:v>-3.6598800000000002</c:v>
                </c:pt>
                <c:pt idx="189">
                  <c:v>-4.1048399999999994</c:v>
                </c:pt>
                <c:pt idx="190">
                  <c:v>-4.16967</c:v>
                </c:pt>
                <c:pt idx="191">
                  <c:v>-4.25807</c:v>
                </c:pt>
                <c:pt idx="192">
                  <c:v>-3.8514199999999996</c:v>
                </c:pt>
                <c:pt idx="193">
                  <c:v>-3.9133000000000004</c:v>
                </c:pt>
                <c:pt idx="194">
                  <c:v>-3.3828799999999997</c:v>
                </c:pt>
                <c:pt idx="195">
                  <c:v>-3.8838299999999997</c:v>
                </c:pt>
                <c:pt idx="196">
                  <c:v>-3.71292</c:v>
                </c:pt>
                <c:pt idx="197">
                  <c:v>-4.0282200000000001</c:v>
                </c:pt>
                <c:pt idx="198">
                  <c:v>-3.7689100000000004</c:v>
                </c:pt>
                <c:pt idx="199">
                  <c:v>-3.4359200000000003</c:v>
                </c:pt>
                <c:pt idx="200">
                  <c:v>-3.4978099999999999</c:v>
                </c:pt>
                <c:pt idx="201">
                  <c:v>-3.1235700000000004</c:v>
                </c:pt>
                <c:pt idx="202">
                  <c:v>-3.7630200000000005</c:v>
                </c:pt>
                <c:pt idx="203">
                  <c:v>-3.0410599999999999</c:v>
                </c:pt>
                <c:pt idx="204">
                  <c:v>-2.8730899999999999</c:v>
                </c:pt>
                <c:pt idx="205">
                  <c:v>-3.1294599999999999</c:v>
                </c:pt>
                <c:pt idx="206">
                  <c:v>-3.3740399999999999</c:v>
                </c:pt>
                <c:pt idx="207">
                  <c:v>-4.0016999999999996</c:v>
                </c:pt>
                <c:pt idx="208">
                  <c:v>-3.45655</c:v>
                </c:pt>
                <c:pt idx="209">
                  <c:v>-2.5901999999999998</c:v>
                </c:pt>
                <c:pt idx="210">
                  <c:v>-3.1795599999999999</c:v>
                </c:pt>
                <c:pt idx="211">
                  <c:v>-2.7375400000000001</c:v>
                </c:pt>
                <c:pt idx="212">
                  <c:v>-3.3858299999999999</c:v>
                </c:pt>
                <c:pt idx="213">
                  <c:v>-3.2355400000000003</c:v>
                </c:pt>
                <c:pt idx="214">
                  <c:v>0.68954199999999999</c:v>
                </c:pt>
                <c:pt idx="215">
                  <c:v>0.73079699999999992</c:v>
                </c:pt>
                <c:pt idx="216">
                  <c:v>0.11492399999999998</c:v>
                </c:pt>
                <c:pt idx="217">
                  <c:v>0.53925699999999999</c:v>
                </c:pt>
                <c:pt idx="218">
                  <c:v>0.43022700000000003</c:v>
                </c:pt>
                <c:pt idx="219">
                  <c:v>0.29172899999999996</c:v>
                </c:pt>
                <c:pt idx="220">
                  <c:v>8.5456100000000007E-2</c:v>
                </c:pt>
                <c:pt idx="221">
                  <c:v>-3.2414400000000003E-2</c:v>
                </c:pt>
                <c:pt idx="222">
                  <c:v>3.5361099999999999E-2</c:v>
                </c:pt>
                <c:pt idx="223">
                  <c:v>4.7148200000000001E-2</c:v>
                </c:pt>
                <c:pt idx="224">
                  <c:v>2.2749000000000001</c:v>
                </c:pt>
                <c:pt idx="225">
                  <c:v>5.7756500000000006</c:v>
                </c:pt>
                <c:pt idx="226">
                  <c:v>5.1450500000000003</c:v>
                </c:pt>
                <c:pt idx="227">
                  <c:v>5.3189099999999998</c:v>
                </c:pt>
                <c:pt idx="228">
                  <c:v>5.2776499999999995</c:v>
                </c:pt>
                <c:pt idx="229">
                  <c:v>4.9417199999999992</c:v>
                </c:pt>
                <c:pt idx="230">
                  <c:v>6.2088300000000007</c:v>
                </c:pt>
                <c:pt idx="231">
                  <c:v>5.6636800000000003</c:v>
                </c:pt>
                <c:pt idx="232">
                  <c:v>5.3130100000000002</c:v>
                </c:pt>
                <c:pt idx="233">
                  <c:v>4.5380100000000008</c:v>
                </c:pt>
                <c:pt idx="234">
                  <c:v>4.4672899999999993</c:v>
                </c:pt>
                <c:pt idx="235">
                  <c:v>5.0802200000000006</c:v>
                </c:pt>
                <c:pt idx="236">
                  <c:v>4.6558799999999998</c:v>
                </c:pt>
                <c:pt idx="237">
                  <c:v>4.4731800000000002</c:v>
                </c:pt>
                <c:pt idx="238">
                  <c:v>4.1402000000000001</c:v>
                </c:pt>
                <c:pt idx="239">
                  <c:v>4.1932400000000003</c:v>
                </c:pt>
                <c:pt idx="240">
                  <c:v>4.3494200000000003</c:v>
                </c:pt>
                <c:pt idx="241">
                  <c:v>5.3513200000000003</c:v>
                </c:pt>
                <c:pt idx="242">
                  <c:v>4.8474199999999996</c:v>
                </c:pt>
                <c:pt idx="243">
                  <c:v>3.2090200000000002</c:v>
                </c:pt>
                <c:pt idx="244">
                  <c:v>4.6765100000000004</c:v>
                </c:pt>
                <c:pt idx="245">
                  <c:v>4.2286000000000001</c:v>
                </c:pt>
                <c:pt idx="246">
                  <c:v>3.5184299999999999</c:v>
                </c:pt>
                <c:pt idx="247">
                  <c:v>3.5891600000000001</c:v>
                </c:pt>
                <c:pt idx="248">
                  <c:v>4.0400099999999997</c:v>
                </c:pt>
                <c:pt idx="249">
                  <c:v>3.0587399999999998</c:v>
                </c:pt>
                <c:pt idx="250">
                  <c:v>3.1029400000000003</c:v>
                </c:pt>
                <c:pt idx="251">
                  <c:v>3.01159</c:v>
                </c:pt>
                <c:pt idx="252">
                  <c:v>1.76806</c:v>
                </c:pt>
                <c:pt idx="253">
                  <c:v>-0.677755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7A26-429D-A5BF-9F20A6297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78840"/>
        <c:axId val="8581192"/>
      </c:lineChart>
      <c:catAx>
        <c:axId val="857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1192"/>
        <c:crosses val="autoZero"/>
        <c:auto val="1"/>
        <c:lblAlgn val="ctr"/>
        <c:lblOffset val="100"/>
        <c:noMultiLvlLbl val="0"/>
      </c:catAx>
      <c:valAx>
        <c:axId val="858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7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Fastest speed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slowest_vs_fastest!$Q$1</c:f>
              <c:strCache>
                <c:ptCount val="1"/>
                <c:pt idx="0">
                  <c:v>Channel 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slowest_vs_fastest!$K:$K</c:f>
              <c:strCache>
                <c:ptCount val="25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1.0</c:v>
                </c:pt>
                <c:pt idx="10">
                  <c:v>1.1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2.0</c:v>
                </c:pt>
                <c:pt idx="20">
                  <c:v>2.1</c:v>
                </c:pt>
                <c:pt idx="21">
                  <c:v>2.2</c:v>
                </c:pt>
                <c:pt idx="22">
                  <c:v>2.3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3.0</c:v>
                </c:pt>
                <c:pt idx="30">
                  <c:v>3.1</c:v>
                </c:pt>
                <c:pt idx="31">
                  <c:v>3.2</c:v>
                </c:pt>
                <c:pt idx="32">
                  <c:v>3.3</c:v>
                </c:pt>
                <c:pt idx="33">
                  <c:v>3.4</c:v>
                </c:pt>
                <c:pt idx="34">
                  <c:v>3.5</c:v>
                </c:pt>
                <c:pt idx="35">
                  <c:v>3.6</c:v>
                </c:pt>
                <c:pt idx="36">
                  <c:v>3.7</c:v>
                </c:pt>
                <c:pt idx="37">
                  <c:v>3.8</c:v>
                </c:pt>
                <c:pt idx="38">
                  <c:v>3.9</c:v>
                </c:pt>
                <c:pt idx="39">
                  <c:v>4.0</c:v>
                </c:pt>
                <c:pt idx="40">
                  <c:v>4.1</c:v>
                </c:pt>
                <c:pt idx="41">
                  <c:v>4.2</c:v>
                </c:pt>
                <c:pt idx="42">
                  <c:v>4.3</c:v>
                </c:pt>
                <c:pt idx="43">
                  <c:v>4.4</c:v>
                </c:pt>
                <c:pt idx="44">
                  <c:v>4.5</c:v>
                </c:pt>
                <c:pt idx="45">
                  <c:v>4.6</c:v>
                </c:pt>
                <c:pt idx="46">
                  <c:v>4.7</c:v>
                </c:pt>
                <c:pt idx="47">
                  <c:v>4.8</c:v>
                </c:pt>
                <c:pt idx="48">
                  <c:v>4.9</c:v>
                </c:pt>
                <c:pt idx="49">
                  <c:v>5.0</c:v>
                </c:pt>
                <c:pt idx="50">
                  <c:v>5.1</c:v>
                </c:pt>
                <c:pt idx="51">
                  <c:v>5.2</c:v>
                </c:pt>
                <c:pt idx="52">
                  <c:v>5.3</c:v>
                </c:pt>
                <c:pt idx="53">
                  <c:v>5.4</c:v>
                </c:pt>
                <c:pt idx="54">
                  <c:v>5.5</c:v>
                </c:pt>
                <c:pt idx="55">
                  <c:v>5.6</c:v>
                </c:pt>
                <c:pt idx="56">
                  <c:v>5.7</c:v>
                </c:pt>
                <c:pt idx="57">
                  <c:v>5.8</c:v>
                </c:pt>
                <c:pt idx="58">
                  <c:v>5.9</c:v>
                </c:pt>
                <c:pt idx="59">
                  <c:v>6.0</c:v>
                </c:pt>
                <c:pt idx="60">
                  <c:v>6.1</c:v>
                </c:pt>
                <c:pt idx="61">
                  <c:v>6.2</c:v>
                </c:pt>
                <c:pt idx="62">
                  <c:v>6.3</c:v>
                </c:pt>
                <c:pt idx="63">
                  <c:v>6.4</c:v>
                </c:pt>
                <c:pt idx="64">
                  <c:v>6.5</c:v>
                </c:pt>
                <c:pt idx="65">
                  <c:v>6.6</c:v>
                </c:pt>
                <c:pt idx="66">
                  <c:v>6.7</c:v>
                </c:pt>
                <c:pt idx="67">
                  <c:v>6.8</c:v>
                </c:pt>
                <c:pt idx="68">
                  <c:v>6.9</c:v>
                </c:pt>
                <c:pt idx="69">
                  <c:v>7.0</c:v>
                </c:pt>
                <c:pt idx="70">
                  <c:v>7.1</c:v>
                </c:pt>
                <c:pt idx="71">
                  <c:v>7.2</c:v>
                </c:pt>
                <c:pt idx="72">
                  <c:v>7.3</c:v>
                </c:pt>
                <c:pt idx="73">
                  <c:v>7.4</c:v>
                </c:pt>
                <c:pt idx="74">
                  <c:v>7.5</c:v>
                </c:pt>
                <c:pt idx="75">
                  <c:v>7.6</c:v>
                </c:pt>
                <c:pt idx="76">
                  <c:v>7.7</c:v>
                </c:pt>
                <c:pt idx="77">
                  <c:v>7.8</c:v>
                </c:pt>
                <c:pt idx="78">
                  <c:v>7.9</c:v>
                </c:pt>
                <c:pt idx="79">
                  <c:v>8.0</c:v>
                </c:pt>
                <c:pt idx="80">
                  <c:v>8.1</c:v>
                </c:pt>
                <c:pt idx="81">
                  <c:v>8.2</c:v>
                </c:pt>
                <c:pt idx="82">
                  <c:v>8.3</c:v>
                </c:pt>
                <c:pt idx="83">
                  <c:v>8.4</c:v>
                </c:pt>
                <c:pt idx="84">
                  <c:v>8.5</c:v>
                </c:pt>
                <c:pt idx="85">
                  <c:v>8.6</c:v>
                </c:pt>
                <c:pt idx="86">
                  <c:v>8.7</c:v>
                </c:pt>
                <c:pt idx="87">
                  <c:v>8.8</c:v>
                </c:pt>
                <c:pt idx="88">
                  <c:v>8.9</c:v>
                </c:pt>
                <c:pt idx="89">
                  <c:v>9.0</c:v>
                </c:pt>
                <c:pt idx="90">
                  <c:v>9.1</c:v>
                </c:pt>
                <c:pt idx="91">
                  <c:v>9.2</c:v>
                </c:pt>
                <c:pt idx="92">
                  <c:v>9.3</c:v>
                </c:pt>
                <c:pt idx="93">
                  <c:v>9.4</c:v>
                </c:pt>
                <c:pt idx="94">
                  <c:v>9.5</c:v>
                </c:pt>
                <c:pt idx="95">
                  <c:v>9.6</c:v>
                </c:pt>
                <c:pt idx="96">
                  <c:v>9.7</c:v>
                </c:pt>
                <c:pt idx="97">
                  <c:v>9.8</c:v>
                </c:pt>
                <c:pt idx="98">
                  <c:v>9.9</c:v>
                </c:pt>
                <c:pt idx="99">
                  <c:v>10.0</c:v>
                </c:pt>
                <c:pt idx="100">
                  <c:v>10.1</c:v>
                </c:pt>
                <c:pt idx="101">
                  <c:v>10.2</c:v>
                </c:pt>
                <c:pt idx="102">
                  <c:v>10.3</c:v>
                </c:pt>
                <c:pt idx="103">
                  <c:v>10.4</c:v>
                </c:pt>
                <c:pt idx="104">
                  <c:v>10.5</c:v>
                </c:pt>
                <c:pt idx="105">
                  <c:v>10.6</c:v>
                </c:pt>
                <c:pt idx="106">
                  <c:v>10.7</c:v>
                </c:pt>
                <c:pt idx="107">
                  <c:v>10.8</c:v>
                </c:pt>
                <c:pt idx="108">
                  <c:v>10.9</c:v>
                </c:pt>
                <c:pt idx="109">
                  <c:v>11.0</c:v>
                </c:pt>
                <c:pt idx="110">
                  <c:v>11.1</c:v>
                </c:pt>
                <c:pt idx="111">
                  <c:v>11.2</c:v>
                </c:pt>
                <c:pt idx="112">
                  <c:v>11.3</c:v>
                </c:pt>
                <c:pt idx="113">
                  <c:v>11.4</c:v>
                </c:pt>
                <c:pt idx="114">
                  <c:v>11.5</c:v>
                </c:pt>
                <c:pt idx="115">
                  <c:v>11.6</c:v>
                </c:pt>
                <c:pt idx="116">
                  <c:v>11.7</c:v>
                </c:pt>
                <c:pt idx="117">
                  <c:v>11.8</c:v>
                </c:pt>
                <c:pt idx="118">
                  <c:v>11.9</c:v>
                </c:pt>
                <c:pt idx="119">
                  <c:v>12.0</c:v>
                </c:pt>
                <c:pt idx="120">
                  <c:v>12.1</c:v>
                </c:pt>
                <c:pt idx="121">
                  <c:v>12.2</c:v>
                </c:pt>
                <c:pt idx="122">
                  <c:v>12.3</c:v>
                </c:pt>
                <c:pt idx="123">
                  <c:v>12.4</c:v>
                </c:pt>
                <c:pt idx="124">
                  <c:v>12.5</c:v>
                </c:pt>
                <c:pt idx="125">
                  <c:v>12.6</c:v>
                </c:pt>
                <c:pt idx="126">
                  <c:v>12.7</c:v>
                </c:pt>
                <c:pt idx="127">
                  <c:v>12.8</c:v>
                </c:pt>
                <c:pt idx="128">
                  <c:v>12.9</c:v>
                </c:pt>
                <c:pt idx="129">
                  <c:v>13.0</c:v>
                </c:pt>
                <c:pt idx="130">
                  <c:v>13.1</c:v>
                </c:pt>
                <c:pt idx="131">
                  <c:v>13.2</c:v>
                </c:pt>
                <c:pt idx="132">
                  <c:v>13.3</c:v>
                </c:pt>
                <c:pt idx="133">
                  <c:v>13.4</c:v>
                </c:pt>
                <c:pt idx="134">
                  <c:v>13.5</c:v>
                </c:pt>
                <c:pt idx="135">
                  <c:v>13.6</c:v>
                </c:pt>
                <c:pt idx="136">
                  <c:v>13.7</c:v>
                </c:pt>
                <c:pt idx="137">
                  <c:v>13.8</c:v>
                </c:pt>
                <c:pt idx="138">
                  <c:v>13.9</c:v>
                </c:pt>
                <c:pt idx="139">
                  <c:v>14.0</c:v>
                </c:pt>
                <c:pt idx="140">
                  <c:v>14.1</c:v>
                </c:pt>
                <c:pt idx="141">
                  <c:v>14.2</c:v>
                </c:pt>
                <c:pt idx="142">
                  <c:v>14.3</c:v>
                </c:pt>
                <c:pt idx="143">
                  <c:v>14.4</c:v>
                </c:pt>
                <c:pt idx="144">
                  <c:v>14.5</c:v>
                </c:pt>
                <c:pt idx="145">
                  <c:v>14.6</c:v>
                </c:pt>
                <c:pt idx="146">
                  <c:v>14.7</c:v>
                </c:pt>
                <c:pt idx="147">
                  <c:v>14.8</c:v>
                </c:pt>
                <c:pt idx="148">
                  <c:v>14.9</c:v>
                </c:pt>
                <c:pt idx="149">
                  <c:v>15.0</c:v>
                </c:pt>
                <c:pt idx="150">
                  <c:v>15.1</c:v>
                </c:pt>
                <c:pt idx="151">
                  <c:v>15.2</c:v>
                </c:pt>
                <c:pt idx="152">
                  <c:v>15.3</c:v>
                </c:pt>
                <c:pt idx="153">
                  <c:v>15.4</c:v>
                </c:pt>
                <c:pt idx="154">
                  <c:v>15.5</c:v>
                </c:pt>
                <c:pt idx="155">
                  <c:v>15.6</c:v>
                </c:pt>
                <c:pt idx="156">
                  <c:v>15.7</c:v>
                </c:pt>
                <c:pt idx="157">
                  <c:v>15.8</c:v>
                </c:pt>
                <c:pt idx="158">
                  <c:v>15.9</c:v>
                </c:pt>
                <c:pt idx="159">
                  <c:v>16.0</c:v>
                </c:pt>
                <c:pt idx="160">
                  <c:v>16.1</c:v>
                </c:pt>
                <c:pt idx="161">
                  <c:v>16.2</c:v>
                </c:pt>
                <c:pt idx="162">
                  <c:v>16.3</c:v>
                </c:pt>
                <c:pt idx="163">
                  <c:v>16.4</c:v>
                </c:pt>
                <c:pt idx="164">
                  <c:v>16.5</c:v>
                </c:pt>
                <c:pt idx="165">
                  <c:v>16.6</c:v>
                </c:pt>
                <c:pt idx="166">
                  <c:v>16.7</c:v>
                </c:pt>
                <c:pt idx="167">
                  <c:v>16.8</c:v>
                </c:pt>
                <c:pt idx="168">
                  <c:v>16.9</c:v>
                </c:pt>
                <c:pt idx="169">
                  <c:v>17.0</c:v>
                </c:pt>
                <c:pt idx="170">
                  <c:v>17.1</c:v>
                </c:pt>
                <c:pt idx="171">
                  <c:v>17.2</c:v>
                </c:pt>
                <c:pt idx="172">
                  <c:v>17.3</c:v>
                </c:pt>
                <c:pt idx="173">
                  <c:v>17.4</c:v>
                </c:pt>
                <c:pt idx="174">
                  <c:v>17.5</c:v>
                </c:pt>
                <c:pt idx="175">
                  <c:v>17.6</c:v>
                </c:pt>
                <c:pt idx="176">
                  <c:v>17.7</c:v>
                </c:pt>
                <c:pt idx="177">
                  <c:v>17.8</c:v>
                </c:pt>
                <c:pt idx="178">
                  <c:v>17.9</c:v>
                </c:pt>
                <c:pt idx="179">
                  <c:v>18.0</c:v>
                </c:pt>
                <c:pt idx="180">
                  <c:v>18.1</c:v>
                </c:pt>
                <c:pt idx="181">
                  <c:v>18.2</c:v>
                </c:pt>
                <c:pt idx="182">
                  <c:v>18.3</c:v>
                </c:pt>
                <c:pt idx="183">
                  <c:v>18.4</c:v>
                </c:pt>
                <c:pt idx="184">
                  <c:v>18.5</c:v>
                </c:pt>
                <c:pt idx="185">
                  <c:v>18.6</c:v>
                </c:pt>
                <c:pt idx="186">
                  <c:v>18.7</c:v>
                </c:pt>
                <c:pt idx="187">
                  <c:v>18.8</c:v>
                </c:pt>
                <c:pt idx="188">
                  <c:v>18.9</c:v>
                </c:pt>
                <c:pt idx="189">
                  <c:v>19.0</c:v>
                </c:pt>
                <c:pt idx="190">
                  <c:v>19.1</c:v>
                </c:pt>
                <c:pt idx="191">
                  <c:v>19.2</c:v>
                </c:pt>
                <c:pt idx="192">
                  <c:v>19.3</c:v>
                </c:pt>
                <c:pt idx="193">
                  <c:v>19.4</c:v>
                </c:pt>
                <c:pt idx="194">
                  <c:v>19.5</c:v>
                </c:pt>
                <c:pt idx="195">
                  <c:v>19.6</c:v>
                </c:pt>
                <c:pt idx="196">
                  <c:v>19.7</c:v>
                </c:pt>
                <c:pt idx="197">
                  <c:v>19.8</c:v>
                </c:pt>
                <c:pt idx="198">
                  <c:v>19.9</c:v>
                </c:pt>
                <c:pt idx="199">
                  <c:v>20.0</c:v>
                </c:pt>
                <c:pt idx="200">
                  <c:v>20.1</c:v>
                </c:pt>
                <c:pt idx="201">
                  <c:v>20.2</c:v>
                </c:pt>
                <c:pt idx="202">
                  <c:v>20.3</c:v>
                </c:pt>
                <c:pt idx="203">
                  <c:v>20.4</c:v>
                </c:pt>
                <c:pt idx="204">
                  <c:v>20.5</c:v>
                </c:pt>
                <c:pt idx="205">
                  <c:v>20.6</c:v>
                </c:pt>
                <c:pt idx="206">
                  <c:v>20.7</c:v>
                </c:pt>
                <c:pt idx="207">
                  <c:v>20.8</c:v>
                </c:pt>
                <c:pt idx="208">
                  <c:v>20.9</c:v>
                </c:pt>
                <c:pt idx="209">
                  <c:v>21.0</c:v>
                </c:pt>
                <c:pt idx="210">
                  <c:v>21.1</c:v>
                </c:pt>
                <c:pt idx="211">
                  <c:v>21.2</c:v>
                </c:pt>
                <c:pt idx="212">
                  <c:v>21.3</c:v>
                </c:pt>
                <c:pt idx="213">
                  <c:v>21.4</c:v>
                </c:pt>
                <c:pt idx="214">
                  <c:v>21.5</c:v>
                </c:pt>
                <c:pt idx="215">
                  <c:v>21.6</c:v>
                </c:pt>
                <c:pt idx="216">
                  <c:v>21.7</c:v>
                </c:pt>
                <c:pt idx="217">
                  <c:v>21.8</c:v>
                </c:pt>
                <c:pt idx="218">
                  <c:v>21.9</c:v>
                </c:pt>
                <c:pt idx="219">
                  <c:v>22.0</c:v>
                </c:pt>
                <c:pt idx="220">
                  <c:v>22.1</c:v>
                </c:pt>
                <c:pt idx="221">
                  <c:v>22.2</c:v>
                </c:pt>
                <c:pt idx="222">
                  <c:v>22.3</c:v>
                </c:pt>
                <c:pt idx="223">
                  <c:v>22.4</c:v>
                </c:pt>
                <c:pt idx="224">
                  <c:v>22.5</c:v>
                </c:pt>
                <c:pt idx="225">
                  <c:v>22.6</c:v>
                </c:pt>
                <c:pt idx="226">
                  <c:v>22.7</c:v>
                </c:pt>
                <c:pt idx="227">
                  <c:v>22.8</c:v>
                </c:pt>
                <c:pt idx="228">
                  <c:v>22.9</c:v>
                </c:pt>
                <c:pt idx="229">
                  <c:v>23.0</c:v>
                </c:pt>
                <c:pt idx="230">
                  <c:v>23.1</c:v>
                </c:pt>
                <c:pt idx="231">
                  <c:v>23.2</c:v>
                </c:pt>
                <c:pt idx="232">
                  <c:v>23.3</c:v>
                </c:pt>
                <c:pt idx="233">
                  <c:v>23.4</c:v>
                </c:pt>
                <c:pt idx="234">
                  <c:v>23.5</c:v>
                </c:pt>
                <c:pt idx="235">
                  <c:v>23.6</c:v>
                </c:pt>
                <c:pt idx="236">
                  <c:v>23.7</c:v>
                </c:pt>
                <c:pt idx="237">
                  <c:v>23.8</c:v>
                </c:pt>
                <c:pt idx="238">
                  <c:v>23.9</c:v>
                </c:pt>
                <c:pt idx="239">
                  <c:v>24.0</c:v>
                </c:pt>
                <c:pt idx="240">
                  <c:v>24.1</c:v>
                </c:pt>
                <c:pt idx="241">
                  <c:v>24.2</c:v>
                </c:pt>
                <c:pt idx="242">
                  <c:v>24.3</c:v>
                </c:pt>
                <c:pt idx="243">
                  <c:v>24.4</c:v>
                </c:pt>
                <c:pt idx="244">
                  <c:v>24.5</c:v>
                </c:pt>
                <c:pt idx="245">
                  <c:v>24.6</c:v>
                </c:pt>
                <c:pt idx="246">
                  <c:v>24.7</c:v>
                </c:pt>
                <c:pt idx="247">
                  <c:v>24.8</c:v>
                </c:pt>
                <c:pt idx="248">
                  <c:v>24.9</c:v>
                </c:pt>
                <c:pt idx="249">
                  <c:v>25.0</c:v>
                </c:pt>
                <c:pt idx="250">
                  <c:v>25.1</c:v>
                </c:pt>
                <c:pt idx="251">
                  <c:v>25.2</c:v>
                </c:pt>
                <c:pt idx="252">
                  <c:v>25.3</c:v>
                </c:pt>
                <c:pt idx="253">
                  <c:v>25.4</c:v>
                </c:pt>
                <c:pt idx="254">
                  <c:v>25.5</c:v>
                </c:pt>
              </c:strCache>
              <c:extLst/>
            </c:strRef>
          </c:cat>
          <c:val>
            <c:numRef>
              <c:f>slowest_vs_fastest!$Q$2:$Q$333</c:f>
              <c:numCache>
                <c:formatCode>General</c:formatCode>
                <c:ptCount val="331"/>
                <c:pt idx="0">
                  <c:v>-7.3832399999999992E-2</c:v>
                </c:pt>
                <c:pt idx="1">
                  <c:v>-0.21854400000000002</c:v>
                </c:pt>
                <c:pt idx="2">
                  <c:v>-0.37802199999999997</c:v>
                </c:pt>
                <c:pt idx="3">
                  <c:v>-0.98640100000000008</c:v>
                </c:pt>
                <c:pt idx="4">
                  <c:v>-0.35734900000000003</c:v>
                </c:pt>
                <c:pt idx="5">
                  <c:v>-8.5645600000000002E-2</c:v>
                </c:pt>
                <c:pt idx="6">
                  <c:v>0.12108500000000001</c:v>
                </c:pt>
                <c:pt idx="7">
                  <c:v>0.38983500000000004</c:v>
                </c:pt>
                <c:pt idx="8">
                  <c:v>6.2019299999999999E-2</c:v>
                </c:pt>
                <c:pt idx="9">
                  <c:v>7.08791E-2</c:v>
                </c:pt>
                <c:pt idx="10">
                  <c:v>-8.8598900000000008E-2</c:v>
                </c:pt>
                <c:pt idx="11">
                  <c:v>0.321909</c:v>
                </c:pt>
                <c:pt idx="12">
                  <c:v>-0.100412</c:v>
                </c:pt>
                <c:pt idx="13">
                  <c:v>0.165385</c:v>
                </c:pt>
                <c:pt idx="14">
                  <c:v>-0.135852</c:v>
                </c:pt>
                <c:pt idx="15">
                  <c:v>-1.7719800000000001E-2</c:v>
                </c:pt>
                <c:pt idx="16">
                  <c:v>-1.7719800000000001E-2</c:v>
                </c:pt>
                <c:pt idx="17">
                  <c:v>5.0206100000000004E-2</c:v>
                </c:pt>
                <c:pt idx="18">
                  <c:v>0.31895600000000002</c:v>
                </c:pt>
                <c:pt idx="19">
                  <c:v>9.7458799999999998E-2</c:v>
                </c:pt>
                <c:pt idx="20">
                  <c:v>0.103365</c:v>
                </c:pt>
                <c:pt idx="21">
                  <c:v>0.15947800000000001</c:v>
                </c:pt>
                <c:pt idx="22">
                  <c:v>8.8598900000000008E-2</c:v>
                </c:pt>
                <c:pt idx="23">
                  <c:v>4.7252800000000005E-2</c:v>
                </c:pt>
                <c:pt idx="24">
                  <c:v>3.5439600000000002E-2</c:v>
                </c:pt>
                <c:pt idx="25">
                  <c:v>4.13462E-2</c:v>
                </c:pt>
                <c:pt idx="26">
                  <c:v>0.124039</c:v>
                </c:pt>
                <c:pt idx="27">
                  <c:v>-5.0206100000000004E-2</c:v>
                </c:pt>
                <c:pt idx="28">
                  <c:v>8.5645600000000002E-2</c:v>
                </c:pt>
                <c:pt idx="29">
                  <c:v>9.4505499999999992E-2</c:v>
                </c:pt>
                <c:pt idx="30">
                  <c:v>-0.165385</c:v>
                </c:pt>
                <c:pt idx="31">
                  <c:v>2.9532999999999997E-2</c:v>
                </c:pt>
                <c:pt idx="32">
                  <c:v>0.156525</c:v>
                </c:pt>
                <c:pt idx="33">
                  <c:v>0.98640100000000008</c:v>
                </c:pt>
                <c:pt idx="34">
                  <c:v>0.85941000000000001</c:v>
                </c:pt>
                <c:pt idx="35">
                  <c:v>0.43708800000000003</c:v>
                </c:pt>
                <c:pt idx="36">
                  <c:v>-0.124039</c:v>
                </c:pt>
                <c:pt idx="37">
                  <c:v>0.307143</c:v>
                </c:pt>
                <c:pt idx="38">
                  <c:v>0.28942299999999999</c:v>
                </c:pt>
                <c:pt idx="39">
                  <c:v>0.13880500000000001</c:v>
                </c:pt>
                <c:pt idx="40">
                  <c:v>0.221497</c:v>
                </c:pt>
                <c:pt idx="41">
                  <c:v>0.25693699999999997</c:v>
                </c:pt>
                <c:pt idx="42">
                  <c:v>0.46071400000000007</c:v>
                </c:pt>
                <c:pt idx="43">
                  <c:v>0.48434100000000002</c:v>
                </c:pt>
                <c:pt idx="44">
                  <c:v>7.9739000000000004E-2</c:v>
                </c:pt>
                <c:pt idx="45">
                  <c:v>-5.9066000000000006E-3</c:v>
                </c:pt>
                <c:pt idx="46">
                  <c:v>0.48434100000000002</c:v>
                </c:pt>
                <c:pt idx="47">
                  <c:v>0.64381900000000003</c:v>
                </c:pt>
                <c:pt idx="48">
                  <c:v>0.191964</c:v>
                </c:pt>
                <c:pt idx="49">
                  <c:v>0.35144200000000003</c:v>
                </c:pt>
                <c:pt idx="50">
                  <c:v>0.31895600000000002</c:v>
                </c:pt>
                <c:pt idx="51">
                  <c:v>0.24807700000000002</c:v>
                </c:pt>
                <c:pt idx="52">
                  <c:v>0.54635999999999996</c:v>
                </c:pt>
                <c:pt idx="53">
                  <c:v>0.35439599999999999</c:v>
                </c:pt>
                <c:pt idx="54">
                  <c:v>0.14471199999999998</c:v>
                </c:pt>
                <c:pt idx="55">
                  <c:v>0.31009600000000004</c:v>
                </c:pt>
                <c:pt idx="56">
                  <c:v>0.38983500000000004</c:v>
                </c:pt>
                <c:pt idx="57">
                  <c:v>0.34553600000000001</c:v>
                </c:pt>
                <c:pt idx="58">
                  <c:v>0.23331100000000002</c:v>
                </c:pt>
                <c:pt idx="59">
                  <c:v>-0.21559099999999998</c:v>
                </c:pt>
                <c:pt idx="60">
                  <c:v>-1.3732800000000001</c:v>
                </c:pt>
                <c:pt idx="61">
                  <c:v>-2.9533000000000003E-3</c:v>
                </c:pt>
                <c:pt idx="62">
                  <c:v>0.100412</c:v>
                </c:pt>
                <c:pt idx="63">
                  <c:v>9.7458799999999998E-2</c:v>
                </c:pt>
                <c:pt idx="64">
                  <c:v>0.44594800000000001</c:v>
                </c:pt>
                <c:pt idx="65">
                  <c:v>0.6556320000000001</c:v>
                </c:pt>
                <c:pt idx="66">
                  <c:v>0.12699199999999999</c:v>
                </c:pt>
                <c:pt idx="67">
                  <c:v>-1.7719800000000001E-2</c:v>
                </c:pt>
                <c:pt idx="68">
                  <c:v>6.4972500000000002E-2</c:v>
                </c:pt>
                <c:pt idx="69">
                  <c:v>0.12108500000000001</c:v>
                </c:pt>
                <c:pt idx="70">
                  <c:v>-1.7719800000000001E-2</c:v>
                </c:pt>
                <c:pt idx="71">
                  <c:v>1.4766499999999998E-2</c:v>
                </c:pt>
                <c:pt idx="72">
                  <c:v>2.6579699999999998E-2</c:v>
                </c:pt>
                <c:pt idx="73">
                  <c:v>-8.5645600000000002E-2</c:v>
                </c:pt>
                <c:pt idx="74">
                  <c:v>0.27761000000000002</c:v>
                </c:pt>
                <c:pt idx="75">
                  <c:v>-1.4766499999999998E-2</c:v>
                </c:pt>
                <c:pt idx="76">
                  <c:v>-0.16833799999999999</c:v>
                </c:pt>
                <c:pt idx="77">
                  <c:v>5.6112700000000001E-2</c:v>
                </c:pt>
                <c:pt idx="78">
                  <c:v>7.9739000000000004E-2</c:v>
                </c:pt>
                <c:pt idx="79">
                  <c:v>-1.1813200000000001E-2</c:v>
                </c:pt>
                <c:pt idx="80">
                  <c:v>0.206731</c:v>
                </c:pt>
                <c:pt idx="81">
                  <c:v>0.27761000000000002</c:v>
                </c:pt>
                <c:pt idx="82">
                  <c:v>-4.13462E-2</c:v>
                </c:pt>
                <c:pt idx="83">
                  <c:v>2.06731E-2</c:v>
                </c:pt>
                <c:pt idx="84">
                  <c:v>-0.18015099999999998</c:v>
                </c:pt>
                <c:pt idx="85">
                  <c:v>-0.21263699999999999</c:v>
                </c:pt>
                <c:pt idx="86">
                  <c:v>-0.106319</c:v>
                </c:pt>
                <c:pt idx="87">
                  <c:v>-0.52273400000000003</c:v>
                </c:pt>
                <c:pt idx="88">
                  <c:v>7.6785699999999998E-2</c:v>
                </c:pt>
                <c:pt idx="89">
                  <c:v>-0.28351700000000002</c:v>
                </c:pt>
                <c:pt idx="90">
                  <c:v>0.78262399999999999</c:v>
                </c:pt>
                <c:pt idx="91">
                  <c:v>0.28351700000000002</c:v>
                </c:pt>
                <c:pt idx="92">
                  <c:v>7.9739000000000004E-2</c:v>
                </c:pt>
                <c:pt idx="93">
                  <c:v>-0.23035700000000003</c:v>
                </c:pt>
                <c:pt idx="94">
                  <c:v>3.5439600000000002E-2</c:v>
                </c:pt>
                <c:pt idx="95">
                  <c:v>-0.171291</c:v>
                </c:pt>
                <c:pt idx="96">
                  <c:v>-0.19787099999999999</c:v>
                </c:pt>
                <c:pt idx="97">
                  <c:v>-0.16243099999999999</c:v>
                </c:pt>
                <c:pt idx="98">
                  <c:v>2.3626400000000002E-2</c:v>
                </c:pt>
                <c:pt idx="99">
                  <c:v>0.28351700000000002</c:v>
                </c:pt>
                <c:pt idx="100">
                  <c:v>0.106319</c:v>
                </c:pt>
                <c:pt idx="101">
                  <c:v>9.4505499999999992E-2</c:v>
                </c:pt>
                <c:pt idx="102">
                  <c:v>0.14471199999999998</c:v>
                </c:pt>
                <c:pt idx="103">
                  <c:v>9.15522E-2</c:v>
                </c:pt>
                <c:pt idx="104">
                  <c:v>2.06731E-2</c:v>
                </c:pt>
                <c:pt idx="105">
                  <c:v>-0.23035700000000003</c:v>
                </c:pt>
                <c:pt idx="106">
                  <c:v>4.7252800000000005E-2</c:v>
                </c:pt>
                <c:pt idx="107">
                  <c:v>0.200824</c:v>
                </c:pt>
                <c:pt idx="108">
                  <c:v>0.18015099999999998</c:v>
                </c:pt>
                <c:pt idx="109">
                  <c:v>1.1813200000000001E-2</c:v>
                </c:pt>
                <c:pt idx="110">
                  <c:v>8.2692299999999996E-2</c:v>
                </c:pt>
                <c:pt idx="111">
                  <c:v>9.7458799999999998E-2</c:v>
                </c:pt>
                <c:pt idx="112">
                  <c:v>7.3832399999999992E-2</c:v>
                </c:pt>
                <c:pt idx="113">
                  <c:v>7.08791E-2</c:v>
                </c:pt>
                <c:pt idx="114">
                  <c:v>-0.124039</c:v>
                </c:pt>
                <c:pt idx="115">
                  <c:v>0.14471199999999998</c:v>
                </c:pt>
                <c:pt idx="116">
                  <c:v>0.27170300000000003</c:v>
                </c:pt>
                <c:pt idx="117">
                  <c:v>-1.3083099999999999</c:v>
                </c:pt>
                <c:pt idx="118">
                  <c:v>-2.3626400000000002E-2</c:v>
                </c:pt>
                <c:pt idx="119">
                  <c:v>8.8598900000000008E-2</c:v>
                </c:pt>
                <c:pt idx="120">
                  <c:v>0.32486300000000001</c:v>
                </c:pt>
                <c:pt idx="121">
                  <c:v>0.18901099999999998</c:v>
                </c:pt>
                <c:pt idx="122">
                  <c:v>0.301236</c:v>
                </c:pt>
                <c:pt idx="123">
                  <c:v>0.21854400000000002</c:v>
                </c:pt>
                <c:pt idx="124">
                  <c:v>0.13289799999999999</c:v>
                </c:pt>
                <c:pt idx="125">
                  <c:v>-0.21854400000000002</c:v>
                </c:pt>
                <c:pt idx="126">
                  <c:v>6.4972500000000002E-2</c:v>
                </c:pt>
                <c:pt idx="127">
                  <c:v>-5.9066000000000006E-3</c:v>
                </c:pt>
                <c:pt idx="128">
                  <c:v>0.141758</c:v>
                </c:pt>
                <c:pt idx="129">
                  <c:v>4.4299499999999999E-2</c:v>
                </c:pt>
                <c:pt idx="130">
                  <c:v>5.0206100000000004E-2</c:v>
                </c:pt>
                <c:pt idx="131">
                  <c:v>-0.20968400000000001</c:v>
                </c:pt>
                <c:pt idx="132">
                  <c:v>0.221497</c:v>
                </c:pt>
                <c:pt idx="133">
                  <c:v>-6.2019299999999999E-2</c:v>
                </c:pt>
                <c:pt idx="134">
                  <c:v>-0.29828299999999996</c:v>
                </c:pt>
                <c:pt idx="135">
                  <c:v>-0.21854400000000002</c:v>
                </c:pt>
                <c:pt idx="136">
                  <c:v>-0.18015099999999998</c:v>
                </c:pt>
                <c:pt idx="137">
                  <c:v>-0.150618</c:v>
                </c:pt>
                <c:pt idx="138">
                  <c:v>-0.33667599999999998</c:v>
                </c:pt>
                <c:pt idx="139">
                  <c:v>-0.18015099999999998</c:v>
                </c:pt>
                <c:pt idx="140">
                  <c:v>-0.21559099999999998</c:v>
                </c:pt>
                <c:pt idx="141">
                  <c:v>-0.18015099999999998</c:v>
                </c:pt>
                <c:pt idx="142">
                  <c:v>-0.200824</c:v>
                </c:pt>
                <c:pt idx="143">
                  <c:v>-0.34553600000000001</c:v>
                </c:pt>
                <c:pt idx="144">
                  <c:v>-0.79739000000000004</c:v>
                </c:pt>
                <c:pt idx="145">
                  <c:v>-0.50501399999999996</c:v>
                </c:pt>
                <c:pt idx="146">
                  <c:v>-0.44890099999999999</c:v>
                </c:pt>
                <c:pt idx="147">
                  <c:v>-0.20377799999999999</c:v>
                </c:pt>
                <c:pt idx="148">
                  <c:v>0.35734900000000003</c:v>
                </c:pt>
                <c:pt idx="149">
                  <c:v>-0.106319</c:v>
                </c:pt>
                <c:pt idx="150">
                  <c:v>-0.80625000000000002</c:v>
                </c:pt>
                <c:pt idx="151">
                  <c:v>-0.26579700000000001</c:v>
                </c:pt>
                <c:pt idx="152">
                  <c:v>-0.16243099999999999</c:v>
                </c:pt>
                <c:pt idx="153">
                  <c:v>-0.51387399999999994</c:v>
                </c:pt>
                <c:pt idx="154">
                  <c:v>-0.36916199999999999</c:v>
                </c:pt>
                <c:pt idx="155">
                  <c:v>-0.19787099999999999</c:v>
                </c:pt>
                <c:pt idx="156">
                  <c:v>-0.24512400000000001</c:v>
                </c:pt>
                <c:pt idx="157">
                  <c:v>-5.9065999999999994E-2</c:v>
                </c:pt>
                <c:pt idx="158">
                  <c:v>-0.23626399999999997</c:v>
                </c:pt>
                <c:pt idx="159">
                  <c:v>-0.47548099999999999</c:v>
                </c:pt>
                <c:pt idx="160">
                  <c:v>-1.4766499999999998E-2</c:v>
                </c:pt>
                <c:pt idx="161">
                  <c:v>-0.45185500000000001</c:v>
                </c:pt>
                <c:pt idx="162">
                  <c:v>-5.9065999999999994E-2</c:v>
                </c:pt>
                <c:pt idx="163">
                  <c:v>-5.9066000000000006E-3</c:v>
                </c:pt>
                <c:pt idx="164">
                  <c:v>-0.26284299999999999</c:v>
                </c:pt>
                <c:pt idx="165">
                  <c:v>-0.36916199999999999</c:v>
                </c:pt>
                <c:pt idx="166">
                  <c:v>-0.12108500000000001</c:v>
                </c:pt>
                <c:pt idx="167">
                  <c:v>-8.2692299999999996E-2</c:v>
                </c:pt>
                <c:pt idx="168">
                  <c:v>9.4505499999999992E-2</c:v>
                </c:pt>
                <c:pt idx="169">
                  <c:v>-0.20968400000000001</c:v>
                </c:pt>
                <c:pt idx="170">
                  <c:v>-0.50206099999999998</c:v>
                </c:pt>
                <c:pt idx="171">
                  <c:v>-0.27761000000000002</c:v>
                </c:pt>
                <c:pt idx="172">
                  <c:v>0.15357099999999999</c:v>
                </c:pt>
                <c:pt idx="173">
                  <c:v>7.6785699999999998E-2</c:v>
                </c:pt>
                <c:pt idx="174">
                  <c:v>-0.24512400000000001</c:v>
                </c:pt>
                <c:pt idx="175">
                  <c:v>-1.0868100000000001</c:v>
                </c:pt>
                <c:pt idx="176">
                  <c:v>3.2486300000000003E-2</c:v>
                </c:pt>
                <c:pt idx="177">
                  <c:v>3.2486300000000003E-2</c:v>
                </c:pt>
                <c:pt idx="178">
                  <c:v>9.4505499999999992E-2</c:v>
                </c:pt>
                <c:pt idx="179">
                  <c:v>8.8598900000000005E-3</c:v>
                </c:pt>
                <c:pt idx="180">
                  <c:v>0.26579700000000001</c:v>
                </c:pt>
                <c:pt idx="181">
                  <c:v>0.52864</c:v>
                </c:pt>
                <c:pt idx="182">
                  <c:v>0.41050799999999998</c:v>
                </c:pt>
                <c:pt idx="183">
                  <c:v>0.221497</c:v>
                </c:pt>
                <c:pt idx="184">
                  <c:v>-7.6785699999999998E-2</c:v>
                </c:pt>
                <c:pt idx="185">
                  <c:v>9.7458799999999998E-2</c:v>
                </c:pt>
                <c:pt idx="186">
                  <c:v>-6.4972500000000002E-2</c:v>
                </c:pt>
                <c:pt idx="187">
                  <c:v>0.17719799999999999</c:v>
                </c:pt>
                <c:pt idx="188">
                  <c:v>0.32486300000000001</c:v>
                </c:pt>
                <c:pt idx="189">
                  <c:v>9.15522E-2</c:v>
                </c:pt>
                <c:pt idx="190">
                  <c:v>0.200824</c:v>
                </c:pt>
                <c:pt idx="191">
                  <c:v>0.106319</c:v>
                </c:pt>
                <c:pt idx="192">
                  <c:v>0.23331100000000002</c:v>
                </c:pt>
                <c:pt idx="193">
                  <c:v>0.15357099999999999</c:v>
                </c:pt>
                <c:pt idx="194">
                  <c:v>0.13289799999999999</c:v>
                </c:pt>
                <c:pt idx="195">
                  <c:v>0.19491800000000001</c:v>
                </c:pt>
                <c:pt idx="196">
                  <c:v>7.08791E-2</c:v>
                </c:pt>
                <c:pt idx="197">
                  <c:v>-8.2692299999999996E-2</c:v>
                </c:pt>
                <c:pt idx="198">
                  <c:v>0.32781600000000005</c:v>
                </c:pt>
                <c:pt idx="199">
                  <c:v>-0.100412</c:v>
                </c:pt>
                <c:pt idx="200">
                  <c:v>2.6579699999999998E-2</c:v>
                </c:pt>
                <c:pt idx="201">
                  <c:v>8.5645600000000002E-2</c:v>
                </c:pt>
                <c:pt idx="202">
                  <c:v>-0.47843400000000003</c:v>
                </c:pt>
                <c:pt idx="203">
                  <c:v>0.221497</c:v>
                </c:pt>
                <c:pt idx="204">
                  <c:v>-9.4505499999999992E-2</c:v>
                </c:pt>
                <c:pt idx="205">
                  <c:v>1.07795</c:v>
                </c:pt>
                <c:pt idx="206">
                  <c:v>0.46366800000000002</c:v>
                </c:pt>
                <c:pt idx="207">
                  <c:v>-1.4766499999999998E-2</c:v>
                </c:pt>
                <c:pt idx="208">
                  <c:v>-0.23035700000000003</c:v>
                </c:pt>
                <c:pt idx="209">
                  <c:v>0.16833799999999999</c:v>
                </c:pt>
                <c:pt idx="210">
                  <c:v>4.13462E-2</c:v>
                </c:pt>
                <c:pt idx="211">
                  <c:v>0.413462</c:v>
                </c:pt>
                <c:pt idx="212">
                  <c:v>1.4766499999999998E-2</c:v>
                </c:pt>
                <c:pt idx="213">
                  <c:v>-9.15522E-2</c:v>
                </c:pt>
                <c:pt idx="214">
                  <c:v>0.11222499999999999</c:v>
                </c:pt>
                <c:pt idx="215">
                  <c:v>-0.19787099999999999</c:v>
                </c:pt>
                <c:pt idx="216">
                  <c:v>7.9739000000000004E-2</c:v>
                </c:pt>
                <c:pt idx="217">
                  <c:v>8.5645600000000002E-2</c:v>
                </c:pt>
                <c:pt idx="218">
                  <c:v>5.9066000000000006E-3</c:v>
                </c:pt>
                <c:pt idx="219">
                  <c:v>9.15522E-2</c:v>
                </c:pt>
                <c:pt idx="220">
                  <c:v>0.36916199999999999</c:v>
                </c:pt>
                <c:pt idx="221">
                  <c:v>0.12699199999999999</c:v>
                </c:pt>
                <c:pt idx="222">
                  <c:v>0.25398399999999999</c:v>
                </c:pt>
                <c:pt idx="223">
                  <c:v>0.62019299999999999</c:v>
                </c:pt>
                <c:pt idx="224">
                  <c:v>0.54045299999999996</c:v>
                </c:pt>
                <c:pt idx="225">
                  <c:v>0.46366800000000002</c:v>
                </c:pt>
                <c:pt idx="226">
                  <c:v>0.57589299999999999</c:v>
                </c:pt>
                <c:pt idx="227">
                  <c:v>0.36916199999999999</c:v>
                </c:pt>
                <c:pt idx="228">
                  <c:v>0.50796699999999995</c:v>
                </c:pt>
                <c:pt idx="229">
                  <c:v>0.49615400000000004</c:v>
                </c:pt>
                <c:pt idx="230">
                  <c:v>0.45776100000000003</c:v>
                </c:pt>
                <c:pt idx="231">
                  <c:v>0.26874999999999999</c:v>
                </c:pt>
                <c:pt idx="232">
                  <c:v>-1.0218400000000001</c:v>
                </c:pt>
                <c:pt idx="233">
                  <c:v>0.54045299999999996</c:v>
                </c:pt>
                <c:pt idx="234">
                  <c:v>0.81806299999999998</c:v>
                </c:pt>
                <c:pt idx="235">
                  <c:v>0.71174499999999996</c:v>
                </c:pt>
                <c:pt idx="236">
                  <c:v>0.29237599999999997</c:v>
                </c:pt>
                <c:pt idx="237">
                  <c:v>0.31600299999999998</c:v>
                </c:pt>
                <c:pt idx="238">
                  <c:v>0.27761000000000002</c:v>
                </c:pt>
                <c:pt idx="239">
                  <c:v>0.19787099999999999</c:v>
                </c:pt>
                <c:pt idx="240">
                  <c:v>0.19787099999999999</c:v>
                </c:pt>
                <c:pt idx="241">
                  <c:v>0.45480799999999999</c:v>
                </c:pt>
                <c:pt idx="242">
                  <c:v>0</c:v>
                </c:pt>
                <c:pt idx="243">
                  <c:v>0.54635999999999996</c:v>
                </c:pt>
                <c:pt idx="244">
                  <c:v>0.206731</c:v>
                </c:pt>
                <c:pt idx="245">
                  <c:v>0.23921700000000001</c:v>
                </c:pt>
                <c:pt idx="246">
                  <c:v>-2.9533000000000003E-3</c:v>
                </c:pt>
                <c:pt idx="247">
                  <c:v>7.3832399999999992E-2</c:v>
                </c:pt>
                <c:pt idx="248">
                  <c:v>0.27465699999999998</c:v>
                </c:pt>
                <c:pt idx="249">
                  <c:v>0.28647</c:v>
                </c:pt>
                <c:pt idx="250">
                  <c:v>0.15357099999999999</c:v>
                </c:pt>
                <c:pt idx="251">
                  <c:v>0.27465699999999998</c:v>
                </c:pt>
                <c:pt idx="252">
                  <c:v>0.19491800000000001</c:v>
                </c:pt>
                <c:pt idx="253">
                  <c:v>7.9739000000000004E-2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DC9C-47E7-BF70-64C119D556F3}"/>
            </c:ext>
          </c:extLst>
        </c:ser>
        <c:ser>
          <c:idx val="1"/>
          <c:order val="1"/>
          <c:tx>
            <c:strRef>
              <c:f>slowest_vs_fastest!$R$1</c:f>
              <c:strCache>
                <c:ptCount val="1"/>
                <c:pt idx="0">
                  <c:v>Channel 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slowest_vs_fastest!$K:$K</c:f>
              <c:strCache>
                <c:ptCount val="25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1.0</c:v>
                </c:pt>
                <c:pt idx="10">
                  <c:v>1.1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2.0</c:v>
                </c:pt>
                <c:pt idx="20">
                  <c:v>2.1</c:v>
                </c:pt>
                <c:pt idx="21">
                  <c:v>2.2</c:v>
                </c:pt>
                <c:pt idx="22">
                  <c:v>2.3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3.0</c:v>
                </c:pt>
                <c:pt idx="30">
                  <c:v>3.1</c:v>
                </c:pt>
                <c:pt idx="31">
                  <c:v>3.2</c:v>
                </c:pt>
                <c:pt idx="32">
                  <c:v>3.3</c:v>
                </c:pt>
                <c:pt idx="33">
                  <c:v>3.4</c:v>
                </c:pt>
                <c:pt idx="34">
                  <c:v>3.5</c:v>
                </c:pt>
                <c:pt idx="35">
                  <c:v>3.6</c:v>
                </c:pt>
                <c:pt idx="36">
                  <c:v>3.7</c:v>
                </c:pt>
                <c:pt idx="37">
                  <c:v>3.8</c:v>
                </c:pt>
                <c:pt idx="38">
                  <c:v>3.9</c:v>
                </c:pt>
                <c:pt idx="39">
                  <c:v>4.0</c:v>
                </c:pt>
                <c:pt idx="40">
                  <c:v>4.1</c:v>
                </c:pt>
                <c:pt idx="41">
                  <c:v>4.2</c:v>
                </c:pt>
                <c:pt idx="42">
                  <c:v>4.3</c:v>
                </c:pt>
                <c:pt idx="43">
                  <c:v>4.4</c:v>
                </c:pt>
                <c:pt idx="44">
                  <c:v>4.5</c:v>
                </c:pt>
                <c:pt idx="45">
                  <c:v>4.6</c:v>
                </c:pt>
                <c:pt idx="46">
                  <c:v>4.7</c:v>
                </c:pt>
                <c:pt idx="47">
                  <c:v>4.8</c:v>
                </c:pt>
                <c:pt idx="48">
                  <c:v>4.9</c:v>
                </c:pt>
                <c:pt idx="49">
                  <c:v>5.0</c:v>
                </c:pt>
                <c:pt idx="50">
                  <c:v>5.1</c:v>
                </c:pt>
                <c:pt idx="51">
                  <c:v>5.2</c:v>
                </c:pt>
                <c:pt idx="52">
                  <c:v>5.3</c:v>
                </c:pt>
                <c:pt idx="53">
                  <c:v>5.4</c:v>
                </c:pt>
                <c:pt idx="54">
                  <c:v>5.5</c:v>
                </c:pt>
                <c:pt idx="55">
                  <c:v>5.6</c:v>
                </c:pt>
                <c:pt idx="56">
                  <c:v>5.7</c:v>
                </c:pt>
                <c:pt idx="57">
                  <c:v>5.8</c:v>
                </c:pt>
                <c:pt idx="58">
                  <c:v>5.9</c:v>
                </c:pt>
                <c:pt idx="59">
                  <c:v>6.0</c:v>
                </c:pt>
                <c:pt idx="60">
                  <c:v>6.1</c:v>
                </c:pt>
                <c:pt idx="61">
                  <c:v>6.2</c:v>
                </c:pt>
                <c:pt idx="62">
                  <c:v>6.3</c:v>
                </c:pt>
                <c:pt idx="63">
                  <c:v>6.4</c:v>
                </c:pt>
                <c:pt idx="64">
                  <c:v>6.5</c:v>
                </c:pt>
                <c:pt idx="65">
                  <c:v>6.6</c:v>
                </c:pt>
                <c:pt idx="66">
                  <c:v>6.7</c:v>
                </c:pt>
                <c:pt idx="67">
                  <c:v>6.8</c:v>
                </c:pt>
                <c:pt idx="68">
                  <c:v>6.9</c:v>
                </c:pt>
                <c:pt idx="69">
                  <c:v>7.0</c:v>
                </c:pt>
                <c:pt idx="70">
                  <c:v>7.1</c:v>
                </c:pt>
                <c:pt idx="71">
                  <c:v>7.2</c:v>
                </c:pt>
                <c:pt idx="72">
                  <c:v>7.3</c:v>
                </c:pt>
                <c:pt idx="73">
                  <c:v>7.4</c:v>
                </c:pt>
                <c:pt idx="74">
                  <c:v>7.5</c:v>
                </c:pt>
                <c:pt idx="75">
                  <c:v>7.6</c:v>
                </c:pt>
                <c:pt idx="76">
                  <c:v>7.7</c:v>
                </c:pt>
                <c:pt idx="77">
                  <c:v>7.8</c:v>
                </c:pt>
                <c:pt idx="78">
                  <c:v>7.9</c:v>
                </c:pt>
                <c:pt idx="79">
                  <c:v>8.0</c:v>
                </c:pt>
                <c:pt idx="80">
                  <c:v>8.1</c:v>
                </c:pt>
                <c:pt idx="81">
                  <c:v>8.2</c:v>
                </c:pt>
                <c:pt idx="82">
                  <c:v>8.3</c:v>
                </c:pt>
                <c:pt idx="83">
                  <c:v>8.4</c:v>
                </c:pt>
                <c:pt idx="84">
                  <c:v>8.5</c:v>
                </c:pt>
                <c:pt idx="85">
                  <c:v>8.6</c:v>
                </c:pt>
                <c:pt idx="86">
                  <c:v>8.7</c:v>
                </c:pt>
                <c:pt idx="87">
                  <c:v>8.8</c:v>
                </c:pt>
                <c:pt idx="88">
                  <c:v>8.9</c:v>
                </c:pt>
                <c:pt idx="89">
                  <c:v>9.0</c:v>
                </c:pt>
                <c:pt idx="90">
                  <c:v>9.1</c:v>
                </c:pt>
                <c:pt idx="91">
                  <c:v>9.2</c:v>
                </c:pt>
                <c:pt idx="92">
                  <c:v>9.3</c:v>
                </c:pt>
                <c:pt idx="93">
                  <c:v>9.4</c:v>
                </c:pt>
                <c:pt idx="94">
                  <c:v>9.5</c:v>
                </c:pt>
                <c:pt idx="95">
                  <c:v>9.6</c:v>
                </c:pt>
                <c:pt idx="96">
                  <c:v>9.7</c:v>
                </c:pt>
                <c:pt idx="97">
                  <c:v>9.8</c:v>
                </c:pt>
                <c:pt idx="98">
                  <c:v>9.9</c:v>
                </c:pt>
                <c:pt idx="99">
                  <c:v>10.0</c:v>
                </c:pt>
                <c:pt idx="100">
                  <c:v>10.1</c:v>
                </c:pt>
                <c:pt idx="101">
                  <c:v>10.2</c:v>
                </c:pt>
                <c:pt idx="102">
                  <c:v>10.3</c:v>
                </c:pt>
                <c:pt idx="103">
                  <c:v>10.4</c:v>
                </c:pt>
                <c:pt idx="104">
                  <c:v>10.5</c:v>
                </c:pt>
                <c:pt idx="105">
                  <c:v>10.6</c:v>
                </c:pt>
                <c:pt idx="106">
                  <c:v>10.7</c:v>
                </c:pt>
                <c:pt idx="107">
                  <c:v>10.8</c:v>
                </c:pt>
                <c:pt idx="108">
                  <c:v>10.9</c:v>
                </c:pt>
                <c:pt idx="109">
                  <c:v>11.0</c:v>
                </c:pt>
                <c:pt idx="110">
                  <c:v>11.1</c:v>
                </c:pt>
                <c:pt idx="111">
                  <c:v>11.2</c:v>
                </c:pt>
                <c:pt idx="112">
                  <c:v>11.3</c:v>
                </c:pt>
                <c:pt idx="113">
                  <c:v>11.4</c:v>
                </c:pt>
                <c:pt idx="114">
                  <c:v>11.5</c:v>
                </c:pt>
                <c:pt idx="115">
                  <c:v>11.6</c:v>
                </c:pt>
                <c:pt idx="116">
                  <c:v>11.7</c:v>
                </c:pt>
                <c:pt idx="117">
                  <c:v>11.8</c:v>
                </c:pt>
                <c:pt idx="118">
                  <c:v>11.9</c:v>
                </c:pt>
                <c:pt idx="119">
                  <c:v>12.0</c:v>
                </c:pt>
                <c:pt idx="120">
                  <c:v>12.1</c:v>
                </c:pt>
                <c:pt idx="121">
                  <c:v>12.2</c:v>
                </c:pt>
                <c:pt idx="122">
                  <c:v>12.3</c:v>
                </c:pt>
                <c:pt idx="123">
                  <c:v>12.4</c:v>
                </c:pt>
                <c:pt idx="124">
                  <c:v>12.5</c:v>
                </c:pt>
                <c:pt idx="125">
                  <c:v>12.6</c:v>
                </c:pt>
                <c:pt idx="126">
                  <c:v>12.7</c:v>
                </c:pt>
                <c:pt idx="127">
                  <c:v>12.8</c:v>
                </c:pt>
                <c:pt idx="128">
                  <c:v>12.9</c:v>
                </c:pt>
                <c:pt idx="129">
                  <c:v>13.0</c:v>
                </c:pt>
                <c:pt idx="130">
                  <c:v>13.1</c:v>
                </c:pt>
                <c:pt idx="131">
                  <c:v>13.2</c:v>
                </c:pt>
                <c:pt idx="132">
                  <c:v>13.3</c:v>
                </c:pt>
                <c:pt idx="133">
                  <c:v>13.4</c:v>
                </c:pt>
                <c:pt idx="134">
                  <c:v>13.5</c:v>
                </c:pt>
                <c:pt idx="135">
                  <c:v>13.6</c:v>
                </c:pt>
                <c:pt idx="136">
                  <c:v>13.7</c:v>
                </c:pt>
                <c:pt idx="137">
                  <c:v>13.8</c:v>
                </c:pt>
                <c:pt idx="138">
                  <c:v>13.9</c:v>
                </c:pt>
                <c:pt idx="139">
                  <c:v>14.0</c:v>
                </c:pt>
                <c:pt idx="140">
                  <c:v>14.1</c:v>
                </c:pt>
                <c:pt idx="141">
                  <c:v>14.2</c:v>
                </c:pt>
                <c:pt idx="142">
                  <c:v>14.3</c:v>
                </c:pt>
                <c:pt idx="143">
                  <c:v>14.4</c:v>
                </c:pt>
                <c:pt idx="144">
                  <c:v>14.5</c:v>
                </c:pt>
                <c:pt idx="145">
                  <c:v>14.6</c:v>
                </c:pt>
                <c:pt idx="146">
                  <c:v>14.7</c:v>
                </c:pt>
                <c:pt idx="147">
                  <c:v>14.8</c:v>
                </c:pt>
                <c:pt idx="148">
                  <c:v>14.9</c:v>
                </c:pt>
                <c:pt idx="149">
                  <c:v>15.0</c:v>
                </c:pt>
                <c:pt idx="150">
                  <c:v>15.1</c:v>
                </c:pt>
                <c:pt idx="151">
                  <c:v>15.2</c:v>
                </c:pt>
                <c:pt idx="152">
                  <c:v>15.3</c:v>
                </c:pt>
                <c:pt idx="153">
                  <c:v>15.4</c:v>
                </c:pt>
                <c:pt idx="154">
                  <c:v>15.5</c:v>
                </c:pt>
                <c:pt idx="155">
                  <c:v>15.6</c:v>
                </c:pt>
                <c:pt idx="156">
                  <c:v>15.7</c:v>
                </c:pt>
                <c:pt idx="157">
                  <c:v>15.8</c:v>
                </c:pt>
                <c:pt idx="158">
                  <c:v>15.9</c:v>
                </c:pt>
                <c:pt idx="159">
                  <c:v>16.0</c:v>
                </c:pt>
                <c:pt idx="160">
                  <c:v>16.1</c:v>
                </c:pt>
                <c:pt idx="161">
                  <c:v>16.2</c:v>
                </c:pt>
                <c:pt idx="162">
                  <c:v>16.3</c:v>
                </c:pt>
                <c:pt idx="163">
                  <c:v>16.4</c:v>
                </c:pt>
                <c:pt idx="164">
                  <c:v>16.5</c:v>
                </c:pt>
                <c:pt idx="165">
                  <c:v>16.6</c:v>
                </c:pt>
                <c:pt idx="166">
                  <c:v>16.7</c:v>
                </c:pt>
                <c:pt idx="167">
                  <c:v>16.8</c:v>
                </c:pt>
                <c:pt idx="168">
                  <c:v>16.9</c:v>
                </c:pt>
                <c:pt idx="169">
                  <c:v>17.0</c:v>
                </c:pt>
                <c:pt idx="170">
                  <c:v>17.1</c:v>
                </c:pt>
                <c:pt idx="171">
                  <c:v>17.2</c:v>
                </c:pt>
                <c:pt idx="172">
                  <c:v>17.3</c:v>
                </c:pt>
                <c:pt idx="173">
                  <c:v>17.4</c:v>
                </c:pt>
                <c:pt idx="174">
                  <c:v>17.5</c:v>
                </c:pt>
                <c:pt idx="175">
                  <c:v>17.6</c:v>
                </c:pt>
                <c:pt idx="176">
                  <c:v>17.7</c:v>
                </c:pt>
                <c:pt idx="177">
                  <c:v>17.8</c:v>
                </c:pt>
                <c:pt idx="178">
                  <c:v>17.9</c:v>
                </c:pt>
                <c:pt idx="179">
                  <c:v>18.0</c:v>
                </c:pt>
                <c:pt idx="180">
                  <c:v>18.1</c:v>
                </c:pt>
                <c:pt idx="181">
                  <c:v>18.2</c:v>
                </c:pt>
                <c:pt idx="182">
                  <c:v>18.3</c:v>
                </c:pt>
                <c:pt idx="183">
                  <c:v>18.4</c:v>
                </c:pt>
                <c:pt idx="184">
                  <c:v>18.5</c:v>
                </c:pt>
                <c:pt idx="185">
                  <c:v>18.6</c:v>
                </c:pt>
                <c:pt idx="186">
                  <c:v>18.7</c:v>
                </c:pt>
                <c:pt idx="187">
                  <c:v>18.8</c:v>
                </c:pt>
                <c:pt idx="188">
                  <c:v>18.9</c:v>
                </c:pt>
                <c:pt idx="189">
                  <c:v>19.0</c:v>
                </c:pt>
                <c:pt idx="190">
                  <c:v>19.1</c:v>
                </c:pt>
                <c:pt idx="191">
                  <c:v>19.2</c:v>
                </c:pt>
                <c:pt idx="192">
                  <c:v>19.3</c:v>
                </c:pt>
                <c:pt idx="193">
                  <c:v>19.4</c:v>
                </c:pt>
                <c:pt idx="194">
                  <c:v>19.5</c:v>
                </c:pt>
                <c:pt idx="195">
                  <c:v>19.6</c:v>
                </c:pt>
                <c:pt idx="196">
                  <c:v>19.7</c:v>
                </c:pt>
                <c:pt idx="197">
                  <c:v>19.8</c:v>
                </c:pt>
                <c:pt idx="198">
                  <c:v>19.9</c:v>
                </c:pt>
                <c:pt idx="199">
                  <c:v>20.0</c:v>
                </c:pt>
                <c:pt idx="200">
                  <c:v>20.1</c:v>
                </c:pt>
                <c:pt idx="201">
                  <c:v>20.2</c:v>
                </c:pt>
                <c:pt idx="202">
                  <c:v>20.3</c:v>
                </c:pt>
                <c:pt idx="203">
                  <c:v>20.4</c:v>
                </c:pt>
                <c:pt idx="204">
                  <c:v>20.5</c:v>
                </c:pt>
                <c:pt idx="205">
                  <c:v>20.6</c:v>
                </c:pt>
                <c:pt idx="206">
                  <c:v>20.7</c:v>
                </c:pt>
                <c:pt idx="207">
                  <c:v>20.8</c:v>
                </c:pt>
                <c:pt idx="208">
                  <c:v>20.9</c:v>
                </c:pt>
                <c:pt idx="209">
                  <c:v>21.0</c:v>
                </c:pt>
                <c:pt idx="210">
                  <c:v>21.1</c:v>
                </c:pt>
                <c:pt idx="211">
                  <c:v>21.2</c:v>
                </c:pt>
                <c:pt idx="212">
                  <c:v>21.3</c:v>
                </c:pt>
                <c:pt idx="213">
                  <c:v>21.4</c:v>
                </c:pt>
                <c:pt idx="214">
                  <c:v>21.5</c:v>
                </c:pt>
                <c:pt idx="215">
                  <c:v>21.6</c:v>
                </c:pt>
                <c:pt idx="216">
                  <c:v>21.7</c:v>
                </c:pt>
                <c:pt idx="217">
                  <c:v>21.8</c:v>
                </c:pt>
                <c:pt idx="218">
                  <c:v>21.9</c:v>
                </c:pt>
                <c:pt idx="219">
                  <c:v>22.0</c:v>
                </c:pt>
                <c:pt idx="220">
                  <c:v>22.1</c:v>
                </c:pt>
                <c:pt idx="221">
                  <c:v>22.2</c:v>
                </c:pt>
                <c:pt idx="222">
                  <c:v>22.3</c:v>
                </c:pt>
                <c:pt idx="223">
                  <c:v>22.4</c:v>
                </c:pt>
                <c:pt idx="224">
                  <c:v>22.5</c:v>
                </c:pt>
                <c:pt idx="225">
                  <c:v>22.6</c:v>
                </c:pt>
                <c:pt idx="226">
                  <c:v>22.7</c:v>
                </c:pt>
                <c:pt idx="227">
                  <c:v>22.8</c:v>
                </c:pt>
                <c:pt idx="228">
                  <c:v>22.9</c:v>
                </c:pt>
                <c:pt idx="229">
                  <c:v>23.0</c:v>
                </c:pt>
                <c:pt idx="230">
                  <c:v>23.1</c:v>
                </c:pt>
                <c:pt idx="231">
                  <c:v>23.2</c:v>
                </c:pt>
                <c:pt idx="232">
                  <c:v>23.3</c:v>
                </c:pt>
                <c:pt idx="233">
                  <c:v>23.4</c:v>
                </c:pt>
                <c:pt idx="234">
                  <c:v>23.5</c:v>
                </c:pt>
                <c:pt idx="235">
                  <c:v>23.6</c:v>
                </c:pt>
                <c:pt idx="236">
                  <c:v>23.7</c:v>
                </c:pt>
                <c:pt idx="237">
                  <c:v>23.8</c:v>
                </c:pt>
                <c:pt idx="238">
                  <c:v>23.9</c:v>
                </c:pt>
                <c:pt idx="239">
                  <c:v>24.0</c:v>
                </c:pt>
                <c:pt idx="240">
                  <c:v>24.1</c:v>
                </c:pt>
                <c:pt idx="241">
                  <c:v>24.2</c:v>
                </c:pt>
                <c:pt idx="242">
                  <c:v>24.3</c:v>
                </c:pt>
                <c:pt idx="243">
                  <c:v>24.4</c:v>
                </c:pt>
                <c:pt idx="244">
                  <c:v>24.5</c:v>
                </c:pt>
                <c:pt idx="245">
                  <c:v>24.6</c:v>
                </c:pt>
                <c:pt idx="246">
                  <c:v>24.7</c:v>
                </c:pt>
                <c:pt idx="247">
                  <c:v>24.8</c:v>
                </c:pt>
                <c:pt idx="248">
                  <c:v>24.9</c:v>
                </c:pt>
                <c:pt idx="249">
                  <c:v>25.0</c:v>
                </c:pt>
                <c:pt idx="250">
                  <c:v>25.1</c:v>
                </c:pt>
                <c:pt idx="251">
                  <c:v>25.2</c:v>
                </c:pt>
                <c:pt idx="252">
                  <c:v>25.3</c:v>
                </c:pt>
                <c:pt idx="253">
                  <c:v>25.4</c:v>
                </c:pt>
                <c:pt idx="254">
                  <c:v>25.5</c:v>
                </c:pt>
              </c:strCache>
              <c:extLst/>
            </c:strRef>
          </c:cat>
          <c:val>
            <c:numRef>
              <c:f>slowest_vs_fastest!$R$2:$R$333</c:f>
              <c:numCache>
                <c:formatCode>General</c:formatCode>
                <c:ptCount val="331"/>
                <c:pt idx="0">
                  <c:v>-14.666</c:v>
                </c:pt>
                <c:pt idx="1">
                  <c:v>-9.8333399999999997</c:v>
                </c:pt>
                <c:pt idx="2">
                  <c:v>28.1858</c:v>
                </c:pt>
                <c:pt idx="3">
                  <c:v>-21.5379</c:v>
                </c:pt>
                <c:pt idx="4">
                  <c:v>-40.099499999999999</c:v>
                </c:pt>
                <c:pt idx="5">
                  <c:v>-32.585300000000004</c:v>
                </c:pt>
                <c:pt idx="6">
                  <c:v>-30.286799999999999</c:v>
                </c:pt>
                <c:pt idx="7">
                  <c:v>-27.502099999999999</c:v>
                </c:pt>
                <c:pt idx="8">
                  <c:v>-5.0890599999999999</c:v>
                </c:pt>
                <c:pt idx="9">
                  <c:v>9.7007399999999997</c:v>
                </c:pt>
                <c:pt idx="10">
                  <c:v>5.9377300000000002</c:v>
                </c:pt>
                <c:pt idx="11">
                  <c:v>-1.5264200000000001</c:v>
                </c:pt>
                <c:pt idx="12">
                  <c:v>1.7385899999999999</c:v>
                </c:pt>
                <c:pt idx="13">
                  <c:v>0.38602599999999998</c:v>
                </c:pt>
                <c:pt idx="14">
                  <c:v>0.36834499999999998</c:v>
                </c:pt>
                <c:pt idx="15">
                  <c:v>0.43906800000000001</c:v>
                </c:pt>
                <c:pt idx="16">
                  <c:v>0.17385900000000001</c:v>
                </c:pt>
                <c:pt idx="17">
                  <c:v>0.38602599999999998</c:v>
                </c:pt>
                <c:pt idx="18">
                  <c:v>0.20332699999999998</c:v>
                </c:pt>
                <c:pt idx="19">
                  <c:v>0.62766</c:v>
                </c:pt>
                <c:pt idx="20">
                  <c:v>-2.9467600000000001E-3</c:v>
                </c:pt>
                <c:pt idx="21">
                  <c:v>0.30941000000000002</c:v>
                </c:pt>
                <c:pt idx="22">
                  <c:v>0.30351600000000001</c:v>
                </c:pt>
                <c:pt idx="23">
                  <c:v>1.1787000000000001E-2</c:v>
                </c:pt>
                <c:pt idx="24">
                  <c:v>0.282889</c:v>
                </c:pt>
                <c:pt idx="25">
                  <c:v>-2.9467600000000001E-3</c:v>
                </c:pt>
                <c:pt idx="26">
                  <c:v>0.39191899999999996</c:v>
                </c:pt>
                <c:pt idx="27">
                  <c:v>0.15617800000000001</c:v>
                </c:pt>
                <c:pt idx="28">
                  <c:v>0.35950500000000002</c:v>
                </c:pt>
                <c:pt idx="29">
                  <c:v>29.547200000000004</c:v>
                </c:pt>
                <c:pt idx="30">
                  <c:v>48.639200000000002</c:v>
                </c:pt>
                <c:pt idx="31">
                  <c:v>34.200099999999999</c:v>
                </c:pt>
                <c:pt idx="32">
                  <c:v>27.107299999999999</c:v>
                </c:pt>
                <c:pt idx="33">
                  <c:v>11.353900000000001</c:v>
                </c:pt>
                <c:pt idx="34">
                  <c:v>-8.6958900000000003</c:v>
                </c:pt>
                <c:pt idx="35">
                  <c:v>-13.001100000000001</c:v>
                </c:pt>
                <c:pt idx="36">
                  <c:v>-2.3279399999999999</c:v>
                </c:pt>
                <c:pt idx="37">
                  <c:v>-10.4345</c:v>
                </c:pt>
                <c:pt idx="38">
                  <c:v>3.5037000000000003</c:v>
                </c:pt>
                <c:pt idx="39">
                  <c:v>21.116499999999998</c:v>
                </c:pt>
                <c:pt idx="40">
                  <c:v>-5.2098699999999996</c:v>
                </c:pt>
                <c:pt idx="41">
                  <c:v>-6.8335400000000002</c:v>
                </c:pt>
                <c:pt idx="42">
                  <c:v>-9.1349600000000003E-2</c:v>
                </c:pt>
                <c:pt idx="43">
                  <c:v>8.3805900000000015</c:v>
                </c:pt>
                <c:pt idx="44">
                  <c:v>0.26520900000000003</c:v>
                </c:pt>
                <c:pt idx="45">
                  <c:v>-4.9446699999999995</c:v>
                </c:pt>
                <c:pt idx="46">
                  <c:v>1.1315600000000001</c:v>
                </c:pt>
                <c:pt idx="47">
                  <c:v>4.0252800000000004</c:v>
                </c:pt>
                <c:pt idx="48">
                  <c:v>-0.50978999999999997</c:v>
                </c:pt>
                <c:pt idx="49">
                  <c:v>-2.9379200000000001</c:v>
                </c:pt>
                <c:pt idx="50">
                  <c:v>1.7739499999999999</c:v>
                </c:pt>
                <c:pt idx="51">
                  <c:v>2.8259400000000001</c:v>
                </c:pt>
                <c:pt idx="52">
                  <c:v>-0.565778</c:v>
                </c:pt>
                <c:pt idx="53">
                  <c:v>-1.7002799999999998</c:v>
                </c:pt>
                <c:pt idx="54">
                  <c:v>0.66891500000000004</c:v>
                </c:pt>
                <c:pt idx="55">
                  <c:v>1.84467</c:v>
                </c:pt>
                <c:pt idx="56">
                  <c:v>0.62471299999999996</c:v>
                </c:pt>
                <c:pt idx="57">
                  <c:v>-5.6843000000000004</c:v>
                </c:pt>
                <c:pt idx="58">
                  <c:v>-19.392599999999998</c:v>
                </c:pt>
                <c:pt idx="59">
                  <c:v>18.614699999999999</c:v>
                </c:pt>
                <c:pt idx="60">
                  <c:v>3.6186200000000004</c:v>
                </c:pt>
                <c:pt idx="61">
                  <c:v>-40.8215</c:v>
                </c:pt>
                <c:pt idx="62">
                  <c:v>-35.741299999999995</c:v>
                </c:pt>
                <c:pt idx="63">
                  <c:v>-30.142400000000002</c:v>
                </c:pt>
                <c:pt idx="64">
                  <c:v>-30.080499999999997</c:v>
                </c:pt>
                <c:pt idx="65">
                  <c:v>-20.7806</c:v>
                </c:pt>
                <c:pt idx="66">
                  <c:v>13.617000000000001</c:v>
                </c:pt>
                <c:pt idx="67">
                  <c:v>8.1478000000000002</c:v>
                </c:pt>
                <c:pt idx="68">
                  <c:v>-1.5706200000000001</c:v>
                </c:pt>
                <c:pt idx="69">
                  <c:v>2.2336499999999999</c:v>
                </c:pt>
                <c:pt idx="70">
                  <c:v>1.06673</c:v>
                </c:pt>
                <c:pt idx="71">
                  <c:v>-1.1787000000000001E-2</c:v>
                </c:pt>
                <c:pt idx="72">
                  <c:v>0.49800300000000003</c:v>
                </c:pt>
                <c:pt idx="73">
                  <c:v>-5.3041699999999997E-2</c:v>
                </c:pt>
                <c:pt idx="74">
                  <c:v>0.78973199999999999</c:v>
                </c:pt>
                <c:pt idx="75">
                  <c:v>8.8402900000000006E-3</c:v>
                </c:pt>
                <c:pt idx="76">
                  <c:v>0.62766</c:v>
                </c:pt>
                <c:pt idx="77">
                  <c:v>0.14439099999999999</c:v>
                </c:pt>
                <c:pt idx="78">
                  <c:v>1.7680599999999998E-2</c:v>
                </c:pt>
                <c:pt idx="79">
                  <c:v>0.50095000000000001</c:v>
                </c:pt>
                <c:pt idx="80">
                  <c:v>-0.17680599999999999</c:v>
                </c:pt>
                <c:pt idx="81">
                  <c:v>0.350665</c:v>
                </c:pt>
                <c:pt idx="82">
                  <c:v>0.282889</c:v>
                </c:pt>
                <c:pt idx="83">
                  <c:v>0.20627300000000001</c:v>
                </c:pt>
                <c:pt idx="84">
                  <c:v>0.17091199999999998</c:v>
                </c:pt>
                <c:pt idx="85">
                  <c:v>0.167965</c:v>
                </c:pt>
                <c:pt idx="86">
                  <c:v>13.7378</c:v>
                </c:pt>
                <c:pt idx="87">
                  <c:v>47.790599999999998</c:v>
                </c:pt>
                <c:pt idx="88">
                  <c:v>40.476700000000001</c:v>
                </c:pt>
                <c:pt idx="89">
                  <c:v>29.7593</c:v>
                </c:pt>
                <c:pt idx="90">
                  <c:v>16.4194</c:v>
                </c:pt>
                <c:pt idx="91">
                  <c:v>-1.8741399999999999</c:v>
                </c:pt>
                <c:pt idx="92">
                  <c:v>-12.382299999999999</c:v>
                </c:pt>
                <c:pt idx="93">
                  <c:v>-6.8158599999999998</c:v>
                </c:pt>
                <c:pt idx="94">
                  <c:v>-7.1783099999999997</c:v>
                </c:pt>
                <c:pt idx="95">
                  <c:v>-7.6173799999999998</c:v>
                </c:pt>
                <c:pt idx="96">
                  <c:v>26.582700000000003</c:v>
                </c:pt>
                <c:pt idx="97">
                  <c:v>0.10903</c:v>
                </c:pt>
                <c:pt idx="98">
                  <c:v>-7.2932399999999991</c:v>
                </c:pt>
                <c:pt idx="99">
                  <c:v>-6.5683300000000004</c:v>
                </c:pt>
                <c:pt idx="100">
                  <c:v>7.7882899999999999</c:v>
                </c:pt>
                <c:pt idx="101">
                  <c:v>4.0518000000000001</c:v>
                </c:pt>
                <c:pt idx="102">
                  <c:v>-4.4672899999999993</c:v>
                </c:pt>
                <c:pt idx="103">
                  <c:v>-1.7179600000000002</c:v>
                </c:pt>
                <c:pt idx="104">
                  <c:v>3.6687199999999995</c:v>
                </c:pt>
                <c:pt idx="105">
                  <c:v>1.11093</c:v>
                </c:pt>
                <c:pt idx="106">
                  <c:v>-3.5891600000000001</c:v>
                </c:pt>
                <c:pt idx="107">
                  <c:v>0.30351600000000001</c:v>
                </c:pt>
                <c:pt idx="108">
                  <c:v>3.0057</c:v>
                </c:pt>
                <c:pt idx="109">
                  <c:v>0.197433</c:v>
                </c:pt>
                <c:pt idx="110">
                  <c:v>-1.71207</c:v>
                </c:pt>
                <c:pt idx="111">
                  <c:v>-0.43022700000000003</c:v>
                </c:pt>
                <c:pt idx="112">
                  <c:v>1.44391</c:v>
                </c:pt>
                <c:pt idx="113">
                  <c:v>1.0637799999999999</c:v>
                </c:pt>
                <c:pt idx="114">
                  <c:v>-0.86340099999999997</c:v>
                </c:pt>
                <c:pt idx="115">
                  <c:v>-21.467200000000002</c:v>
                </c:pt>
                <c:pt idx="116">
                  <c:v>3.3239500000000004</c:v>
                </c:pt>
                <c:pt idx="117">
                  <c:v>22.908100000000001</c:v>
                </c:pt>
                <c:pt idx="118">
                  <c:v>-34.432899999999997</c:v>
                </c:pt>
                <c:pt idx="119">
                  <c:v>-39.869700000000002</c:v>
                </c:pt>
                <c:pt idx="120">
                  <c:v>-29.9391</c:v>
                </c:pt>
                <c:pt idx="121">
                  <c:v>-31.185599999999997</c:v>
                </c:pt>
                <c:pt idx="122">
                  <c:v>-27.1662</c:v>
                </c:pt>
                <c:pt idx="123">
                  <c:v>7.9267900000000004</c:v>
                </c:pt>
                <c:pt idx="124">
                  <c:v>7.6822100000000004</c:v>
                </c:pt>
                <c:pt idx="125">
                  <c:v>1.3820299999999999</c:v>
                </c:pt>
                <c:pt idx="126">
                  <c:v>0.515683</c:v>
                </c:pt>
                <c:pt idx="127">
                  <c:v>0.97832500000000011</c:v>
                </c:pt>
                <c:pt idx="128">
                  <c:v>0.27994200000000002</c:v>
                </c:pt>
                <c:pt idx="129">
                  <c:v>0.52746999999999999</c:v>
                </c:pt>
                <c:pt idx="130">
                  <c:v>8.2509300000000008E-2</c:v>
                </c:pt>
                <c:pt idx="131">
                  <c:v>0.515683</c:v>
                </c:pt>
                <c:pt idx="132">
                  <c:v>-0.29762300000000003</c:v>
                </c:pt>
                <c:pt idx="133">
                  <c:v>0.48326900000000006</c:v>
                </c:pt>
                <c:pt idx="134">
                  <c:v>0.15323199999999998</c:v>
                </c:pt>
                <c:pt idx="135">
                  <c:v>-0.48326900000000006</c:v>
                </c:pt>
                <c:pt idx="136">
                  <c:v>0.31530400000000003</c:v>
                </c:pt>
                <c:pt idx="137">
                  <c:v>-0.24752800000000003</c:v>
                </c:pt>
                <c:pt idx="138">
                  <c:v>-1.4733800000000002E-2</c:v>
                </c:pt>
                <c:pt idx="139">
                  <c:v>-0.22100699999999998</c:v>
                </c:pt>
                <c:pt idx="140">
                  <c:v>-0.27994200000000002</c:v>
                </c:pt>
                <c:pt idx="141">
                  <c:v>-0.262262</c:v>
                </c:pt>
                <c:pt idx="142">
                  <c:v>-0.22100699999999998</c:v>
                </c:pt>
                <c:pt idx="143">
                  <c:v>3.7217600000000002</c:v>
                </c:pt>
                <c:pt idx="144">
                  <c:v>39.298000000000002</c:v>
                </c:pt>
                <c:pt idx="145">
                  <c:v>45.898800000000001</c:v>
                </c:pt>
                <c:pt idx="146">
                  <c:v>31.506799999999998</c:v>
                </c:pt>
                <c:pt idx="147">
                  <c:v>21.717600000000001</c:v>
                </c:pt>
                <c:pt idx="148">
                  <c:v>4.6558799999999998</c:v>
                </c:pt>
                <c:pt idx="149">
                  <c:v>-10.4404</c:v>
                </c:pt>
                <c:pt idx="150">
                  <c:v>-11.6928</c:v>
                </c:pt>
                <c:pt idx="151">
                  <c:v>-3.5420100000000003</c:v>
                </c:pt>
                <c:pt idx="152">
                  <c:v>-11.3421</c:v>
                </c:pt>
                <c:pt idx="153">
                  <c:v>16.6934</c:v>
                </c:pt>
                <c:pt idx="154">
                  <c:v>10.275399999999999</c:v>
                </c:pt>
                <c:pt idx="155">
                  <c:v>-6.8423799999999995</c:v>
                </c:pt>
                <c:pt idx="156">
                  <c:v>-8.3894300000000008</c:v>
                </c:pt>
                <c:pt idx="157">
                  <c:v>3.9368699999999999</c:v>
                </c:pt>
                <c:pt idx="158">
                  <c:v>6.9632000000000005</c:v>
                </c:pt>
                <c:pt idx="159">
                  <c:v>-2.55484</c:v>
                </c:pt>
                <c:pt idx="160">
                  <c:v>-4.30227</c:v>
                </c:pt>
                <c:pt idx="161">
                  <c:v>2.62262</c:v>
                </c:pt>
                <c:pt idx="162">
                  <c:v>2.5312700000000001</c:v>
                </c:pt>
                <c:pt idx="163">
                  <c:v>-2.4134000000000002</c:v>
                </c:pt>
                <c:pt idx="164">
                  <c:v>-1.5411600000000001</c:v>
                </c:pt>
                <c:pt idx="165">
                  <c:v>2.7021800000000002</c:v>
                </c:pt>
                <c:pt idx="166">
                  <c:v>1.5735699999999999</c:v>
                </c:pt>
                <c:pt idx="167">
                  <c:v>-1.5323200000000001</c:v>
                </c:pt>
                <c:pt idx="168">
                  <c:v>-1.5942000000000001</c:v>
                </c:pt>
                <c:pt idx="169">
                  <c:v>1.31131</c:v>
                </c:pt>
                <c:pt idx="170">
                  <c:v>1.5323200000000001</c:v>
                </c:pt>
                <c:pt idx="171">
                  <c:v>-0.129658</c:v>
                </c:pt>
                <c:pt idx="172">
                  <c:v>-13.337</c:v>
                </c:pt>
                <c:pt idx="173">
                  <c:v>-12.1966</c:v>
                </c:pt>
                <c:pt idx="174">
                  <c:v>25.6722</c:v>
                </c:pt>
                <c:pt idx="175">
                  <c:v>-17.489000000000001</c:v>
                </c:pt>
                <c:pt idx="176">
                  <c:v>-39.639800000000001</c:v>
                </c:pt>
                <c:pt idx="177">
                  <c:v>-33.118699999999997</c:v>
                </c:pt>
                <c:pt idx="178">
                  <c:v>-30.437100000000001</c:v>
                </c:pt>
                <c:pt idx="179">
                  <c:v>-28.990200000000002</c:v>
                </c:pt>
                <c:pt idx="180">
                  <c:v>-7.3492199999999999</c:v>
                </c:pt>
                <c:pt idx="181">
                  <c:v>9.7331500000000002</c:v>
                </c:pt>
                <c:pt idx="182">
                  <c:v>5.7461899999999995</c:v>
                </c:pt>
                <c:pt idx="183">
                  <c:v>-1.1757600000000001</c:v>
                </c:pt>
                <c:pt idx="184">
                  <c:v>1.3702400000000001</c:v>
                </c:pt>
                <c:pt idx="185">
                  <c:v>0.30941000000000002</c:v>
                </c:pt>
                <c:pt idx="186">
                  <c:v>0.48032199999999997</c:v>
                </c:pt>
                <c:pt idx="187">
                  <c:v>0.43022700000000003</c:v>
                </c:pt>
                <c:pt idx="188">
                  <c:v>0.38897300000000001</c:v>
                </c:pt>
                <c:pt idx="189">
                  <c:v>0.12376400000000001</c:v>
                </c:pt>
                <c:pt idx="190">
                  <c:v>0.22395400000000001</c:v>
                </c:pt>
                <c:pt idx="191">
                  <c:v>0.62766</c:v>
                </c:pt>
                <c:pt idx="192">
                  <c:v>0</c:v>
                </c:pt>
                <c:pt idx="193">
                  <c:v>0.32414399999999999</c:v>
                </c:pt>
                <c:pt idx="194">
                  <c:v>0.20332699999999998</c:v>
                </c:pt>
                <c:pt idx="195">
                  <c:v>0.12376400000000001</c:v>
                </c:pt>
                <c:pt idx="196">
                  <c:v>0.232794</c:v>
                </c:pt>
                <c:pt idx="197">
                  <c:v>0.22984700000000002</c:v>
                </c:pt>
                <c:pt idx="198">
                  <c:v>0.41843999999999998</c:v>
                </c:pt>
                <c:pt idx="199">
                  <c:v>0.15617800000000001</c:v>
                </c:pt>
                <c:pt idx="200">
                  <c:v>0.37423899999999999</c:v>
                </c:pt>
                <c:pt idx="201">
                  <c:v>27.572899999999997</c:v>
                </c:pt>
                <c:pt idx="202">
                  <c:v>48.813099999999999</c:v>
                </c:pt>
                <c:pt idx="203">
                  <c:v>35.343499999999999</c:v>
                </c:pt>
                <c:pt idx="204">
                  <c:v>27.838100000000001</c:v>
                </c:pt>
                <c:pt idx="205">
                  <c:v>12.447099999999999</c:v>
                </c:pt>
                <c:pt idx="206">
                  <c:v>-6.9956100000000001</c:v>
                </c:pt>
                <c:pt idx="207">
                  <c:v>-13.154300000000001</c:v>
                </c:pt>
                <c:pt idx="208">
                  <c:v>-3.4978099999999999</c:v>
                </c:pt>
                <c:pt idx="209">
                  <c:v>-9.7478899999999999</c:v>
                </c:pt>
                <c:pt idx="210">
                  <c:v>0.15617800000000001</c:v>
                </c:pt>
                <c:pt idx="211">
                  <c:v>22.9877</c:v>
                </c:pt>
                <c:pt idx="212">
                  <c:v>-4.7000900000000003</c:v>
                </c:pt>
                <c:pt idx="213">
                  <c:v>-6.5830699999999993</c:v>
                </c:pt>
                <c:pt idx="214">
                  <c:v>-2.0568399999999998</c:v>
                </c:pt>
                <c:pt idx="215">
                  <c:v>8.7489399999999993</c:v>
                </c:pt>
                <c:pt idx="216">
                  <c:v>0.73668999999999996</c:v>
                </c:pt>
                <c:pt idx="217">
                  <c:v>-5.0006500000000003</c:v>
                </c:pt>
                <c:pt idx="218">
                  <c:v>0.85456100000000002</c:v>
                </c:pt>
                <c:pt idx="219">
                  <c:v>4.1460900000000001</c:v>
                </c:pt>
                <c:pt idx="220">
                  <c:v>-0.197433</c:v>
                </c:pt>
                <c:pt idx="221">
                  <c:v>-2.8642500000000002</c:v>
                </c:pt>
                <c:pt idx="222">
                  <c:v>1.74448</c:v>
                </c:pt>
                <c:pt idx="223">
                  <c:v>3.3475199999999998</c:v>
                </c:pt>
                <c:pt idx="224">
                  <c:v>-0.15323199999999998</c:v>
                </c:pt>
                <c:pt idx="225">
                  <c:v>-1.6000899999999998</c:v>
                </c:pt>
                <c:pt idx="226">
                  <c:v>0.878135</c:v>
                </c:pt>
                <c:pt idx="227">
                  <c:v>2.1422999999999996</c:v>
                </c:pt>
                <c:pt idx="228">
                  <c:v>0.88108199999999992</c:v>
                </c:pt>
                <c:pt idx="229">
                  <c:v>-4.0665299999999993</c:v>
                </c:pt>
                <c:pt idx="230">
                  <c:v>-20.866</c:v>
                </c:pt>
                <c:pt idx="231">
                  <c:v>17.226800000000001</c:v>
                </c:pt>
                <c:pt idx="232">
                  <c:v>6.9602500000000003</c:v>
                </c:pt>
                <c:pt idx="233">
                  <c:v>-40.338200000000001</c:v>
                </c:pt>
                <c:pt idx="234">
                  <c:v>-36.363</c:v>
                </c:pt>
                <c:pt idx="235">
                  <c:v>-29.909599999999998</c:v>
                </c:pt>
                <c:pt idx="236">
                  <c:v>-30.852599999999999</c:v>
                </c:pt>
                <c:pt idx="237">
                  <c:v>-23.406100000000002</c:v>
                </c:pt>
                <c:pt idx="238">
                  <c:v>14.722</c:v>
                </c:pt>
                <c:pt idx="239">
                  <c:v>7.1724199999999998</c:v>
                </c:pt>
                <c:pt idx="240">
                  <c:v>-1.20228</c:v>
                </c:pt>
                <c:pt idx="241">
                  <c:v>2.6137800000000002</c:v>
                </c:pt>
                <c:pt idx="242">
                  <c:v>0.76026499999999997</c:v>
                </c:pt>
                <c:pt idx="243">
                  <c:v>0.49505600000000005</c:v>
                </c:pt>
                <c:pt idx="244">
                  <c:v>0.462642</c:v>
                </c:pt>
                <c:pt idx="245">
                  <c:v>6.7775500000000002E-2</c:v>
                </c:pt>
                <c:pt idx="246">
                  <c:v>0.87224199999999996</c:v>
                </c:pt>
                <c:pt idx="247">
                  <c:v>-0.20038</c:v>
                </c:pt>
                <c:pt idx="248">
                  <c:v>0.412547</c:v>
                </c:pt>
                <c:pt idx="249">
                  <c:v>0.29762300000000003</c:v>
                </c:pt>
                <c:pt idx="250">
                  <c:v>0.11492399999999998</c:v>
                </c:pt>
                <c:pt idx="251">
                  <c:v>0.64239400000000002</c:v>
                </c:pt>
                <c:pt idx="252">
                  <c:v>0.106083</c:v>
                </c:pt>
                <c:pt idx="253">
                  <c:v>0.26520900000000003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DC9C-47E7-BF70-64C119D55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7378504"/>
        <c:axId val="717380072"/>
      </c:lineChart>
      <c:catAx>
        <c:axId val="71737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380072"/>
        <c:crosses val="autoZero"/>
        <c:auto val="1"/>
        <c:lblAlgn val="ctr"/>
        <c:lblOffset val="100"/>
        <c:noMultiLvlLbl val="0"/>
      </c:catAx>
      <c:valAx>
        <c:axId val="71738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37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Low noise cable only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Slowest speed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slowest_vs_fastest!$K:$K</c:f>
              <c:strCache>
                <c:ptCount val="25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1.0</c:v>
                </c:pt>
                <c:pt idx="10">
                  <c:v>1.1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2.0</c:v>
                </c:pt>
                <c:pt idx="20">
                  <c:v>2.1</c:v>
                </c:pt>
                <c:pt idx="21">
                  <c:v>2.2</c:v>
                </c:pt>
                <c:pt idx="22">
                  <c:v>2.3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3.0</c:v>
                </c:pt>
                <c:pt idx="30">
                  <c:v>3.1</c:v>
                </c:pt>
                <c:pt idx="31">
                  <c:v>3.2</c:v>
                </c:pt>
                <c:pt idx="32">
                  <c:v>3.3</c:v>
                </c:pt>
                <c:pt idx="33">
                  <c:v>3.4</c:v>
                </c:pt>
                <c:pt idx="34">
                  <c:v>3.5</c:v>
                </c:pt>
                <c:pt idx="35">
                  <c:v>3.6</c:v>
                </c:pt>
                <c:pt idx="36">
                  <c:v>3.7</c:v>
                </c:pt>
                <c:pt idx="37">
                  <c:v>3.8</c:v>
                </c:pt>
                <c:pt idx="38">
                  <c:v>3.9</c:v>
                </c:pt>
                <c:pt idx="39">
                  <c:v>4.0</c:v>
                </c:pt>
                <c:pt idx="40">
                  <c:v>4.1</c:v>
                </c:pt>
                <c:pt idx="41">
                  <c:v>4.2</c:v>
                </c:pt>
                <c:pt idx="42">
                  <c:v>4.3</c:v>
                </c:pt>
                <c:pt idx="43">
                  <c:v>4.4</c:v>
                </c:pt>
                <c:pt idx="44">
                  <c:v>4.5</c:v>
                </c:pt>
                <c:pt idx="45">
                  <c:v>4.6</c:v>
                </c:pt>
                <c:pt idx="46">
                  <c:v>4.7</c:v>
                </c:pt>
                <c:pt idx="47">
                  <c:v>4.8</c:v>
                </c:pt>
                <c:pt idx="48">
                  <c:v>4.9</c:v>
                </c:pt>
                <c:pt idx="49">
                  <c:v>5.0</c:v>
                </c:pt>
                <c:pt idx="50">
                  <c:v>5.1</c:v>
                </c:pt>
                <c:pt idx="51">
                  <c:v>5.2</c:v>
                </c:pt>
                <c:pt idx="52">
                  <c:v>5.3</c:v>
                </c:pt>
                <c:pt idx="53">
                  <c:v>5.4</c:v>
                </c:pt>
                <c:pt idx="54">
                  <c:v>5.5</c:v>
                </c:pt>
                <c:pt idx="55">
                  <c:v>5.6</c:v>
                </c:pt>
                <c:pt idx="56">
                  <c:v>5.7</c:v>
                </c:pt>
                <c:pt idx="57">
                  <c:v>5.8</c:v>
                </c:pt>
                <c:pt idx="58">
                  <c:v>5.9</c:v>
                </c:pt>
                <c:pt idx="59">
                  <c:v>6.0</c:v>
                </c:pt>
                <c:pt idx="60">
                  <c:v>6.1</c:v>
                </c:pt>
                <c:pt idx="61">
                  <c:v>6.2</c:v>
                </c:pt>
                <c:pt idx="62">
                  <c:v>6.3</c:v>
                </c:pt>
                <c:pt idx="63">
                  <c:v>6.4</c:v>
                </c:pt>
                <c:pt idx="64">
                  <c:v>6.5</c:v>
                </c:pt>
                <c:pt idx="65">
                  <c:v>6.6</c:v>
                </c:pt>
                <c:pt idx="66">
                  <c:v>6.7</c:v>
                </c:pt>
                <c:pt idx="67">
                  <c:v>6.8</c:v>
                </c:pt>
                <c:pt idx="68">
                  <c:v>6.9</c:v>
                </c:pt>
                <c:pt idx="69">
                  <c:v>7.0</c:v>
                </c:pt>
                <c:pt idx="70">
                  <c:v>7.1</c:v>
                </c:pt>
                <c:pt idx="71">
                  <c:v>7.2</c:v>
                </c:pt>
                <c:pt idx="72">
                  <c:v>7.3</c:v>
                </c:pt>
                <c:pt idx="73">
                  <c:v>7.4</c:v>
                </c:pt>
                <c:pt idx="74">
                  <c:v>7.5</c:v>
                </c:pt>
                <c:pt idx="75">
                  <c:v>7.6</c:v>
                </c:pt>
                <c:pt idx="76">
                  <c:v>7.7</c:v>
                </c:pt>
                <c:pt idx="77">
                  <c:v>7.8</c:v>
                </c:pt>
                <c:pt idx="78">
                  <c:v>7.9</c:v>
                </c:pt>
                <c:pt idx="79">
                  <c:v>8.0</c:v>
                </c:pt>
                <c:pt idx="80">
                  <c:v>8.1</c:v>
                </c:pt>
                <c:pt idx="81">
                  <c:v>8.2</c:v>
                </c:pt>
                <c:pt idx="82">
                  <c:v>8.3</c:v>
                </c:pt>
                <c:pt idx="83">
                  <c:v>8.4</c:v>
                </c:pt>
                <c:pt idx="84">
                  <c:v>8.5</c:v>
                </c:pt>
                <c:pt idx="85">
                  <c:v>8.6</c:v>
                </c:pt>
                <c:pt idx="86">
                  <c:v>8.7</c:v>
                </c:pt>
                <c:pt idx="87">
                  <c:v>8.8</c:v>
                </c:pt>
                <c:pt idx="88">
                  <c:v>8.9</c:v>
                </c:pt>
                <c:pt idx="89">
                  <c:v>9.0</c:v>
                </c:pt>
                <c:pt idx="90">
                  <c:v>9.1</c:v>
                </c:pt>
                <c:pt idx="91">
                  <c:v>9.2</c:v>
                </c:pt>
                <c:pt idx="92">
                  <c:v>9.3</c:v>
                </c:pt>
                <c:pt idx="93">
                  <c:v>9.4</c:v>
                </c:pt>
                <c:pt idx="94">
                  <c:v>9.5</c:v>
                </c:pt>
                <c:pt idx="95">
                  <c:v>9.6</c:v>
                </c:pt>
                <c:pt idx="96">
                  <c:v>9.7</c:v>
                </c:pt>
                <c:pt idx="97">
                  <c:v>9.8</c:v>
                </c:pt>
                <c:pt idx="98">
                  <c:v>9.9</c:v>
                </c:pt>
                <c:pt idx="99">
                  <c:v>10.0</c:v>
                </c:pt>
                <c:pt idx="100">
                  <c:v>10.1</c:v>
                </c:pt>
                <c:pt idx="101">
                  <c:v>10.2</c:v>
                </c:pt>
                <c:pt idx="102">
                  <c:v>10.3</c:v>
                </c:pt>
                <c:pt idx="103">
                  <c:v>10.4</c:v>
                </c:pt>
                <c:pt idx="104">
                  <c:v>10.5</c:v>
                </c:pt>
                <c:pt idx="105">
                  <c:v>10.6</c:v>
                </c:pt>
                <c:pt idx="106">
                  <c:v>10.7</c:v>
                </c:pt>
                <c:pt idx="107">
                  <c:v>10.8</c:v>
                </c:pt>
                <c:pt idx="108">
                  <c:v>10.9</c:v>
                </c:pt>
                <c:pt idx="109">
                  <c:v>11.0</c:v>
                </c:pt>
                <c:pt idx="110">
                  <c:v>11.1</c:v>
                </c:pt>
                <c:pt idx="111">
                  <c:v>11.2</c:v>
                </c:pt>
                <c:pt idx="112">
                  <c:v>11.3</c:v>
                </c:pt>
                <c:pt idx="113">
                  <c:v>11.4</c:v>
                </c:pt>
                <c:pt idx="114">
                  <c:v>11.5</c:v>
                </c:pt>
                <c:pt idx="115">
                  <c:v>11.6</c:v>
                </c:pt>
                <c:pt idx="116">
                  <c:v>11.7</c:v>
                </c:pt>
                <c:pt idx="117">
                  <c:v>11.8</c:v>
                </c:pt>
                <c:pt idx="118">
                  <c:v>11.9</c:v>
                </c:pt>
                <c:pt idx="119">
                  <c:v>12.0</c:v>
                </c:pt>
                <c:pt idx="120">
                  <c:v>12.1</c:v>
                </c:pt>
                <c:pt idx="121">
                  <c:v>12.2</c:v>
                </c:pt>
                <c:pt idx="122">
                  <c:v>12.3</c:v>
                </c:pt>
                <c:pt idx="123">
                  <c:v>12.4</c:v>
                </c:pt>
                <c:pt idx="124">
                  <c:v>12.5</c:v>
                </c:pt>
                <c:pt idx="125">
                  <c:v>12.6</c:v>
                </c:pt>
                <c:pt idx="126">
                  <c:v>12.7</c:v>
                </c:pt>
                <c:pt idx="127">
                  <c:v>12.8</c:v>
                </c:pt>
                <c:pt idx="128">
                  <c:v>12.9</c:v>
                </c:pt>
                <c:pt idx="129">
                  <c:v>13.0</c:v>
                </c:pt>
                <c:pt idx="130">
                  <c:v>13.1</c:v>
                </c:pt>
                <c:pt idx="131">
                  <c:v>13.2</c:v>
                </c:pt>
                <c:pt idx="132">
                  <c:v>13.3</c:v>
                </c:pt>
                <c:pt idx="133">
                  <c:v>13.4</c:v>
                </c:pt>
                <c:pt idx="134">
                  <c:v>13.5</c:v>
                </c:pt>
                <c:pt idx="135">
                  <c:v>13.6</c:v>
                </c:pt>
                <c:pt idx="136">
                  <c:v>13.7</c:v>
                </c:pt>
                <c:pt idx="137">
                  <c:v>13.8</c:v>
                </c:pt>
                <c:pt idx="138">
                  <c:v>13.9</c:v>
                </c:pt>
                <c:pt idx="139">
                  <c:v>14.0</c:v>
                </c:pt>
                <c:pt idx="140">
                  <c:v>14.1</c:v>
                </c:pt>
                <c:pt idx="141">
                  <c:v>14.2</c:v>
                </c:pt>
                <c:pt idx="142">
                  <c:v>14.3</c:v>
                </c:pt>
                <c:pt idx="143">
                  <c:v>14.4</c:v>
                </c:pt>
                <c:pt idx="144">
                  <c:v>14.5</c:v>
                </c:pt>
                <c:pt idx="145">
                  <c:v>14.6</c:v>
                </c:pt>
                <c:pt idx="146">
                  <c:v>14.7</c:v>
                </c:pt>
                <c:pt idx="147">
                  <c:v>14.8</c:v>
                </c:pt>
                <c:pt idx="148">
                  <c:v>14.9</c:v>
                </c:pt>
                <c:pt idx="149">
                  <c:v>15.0</c:v>
                </c:pt>
                <c:pt idx="150">
                  <c:v>15.1</c:v>
                </c:pt>
                <c:pt idx="151">
                  <c:v>15.2</c:v>
                </c:pt>
                <c:pt idx="152">
                  <c:v>15.3</c:v>
                </c:pt>
                <c:pt idx="153">
                  <c:v>15.4</c:v>
                </c:pt>
                <c:pt idx="154">
                  <c:v>15.5</c:v>
                </c:pt>
                <c:pt idx="155">
                  <c:v>15.6</c:v>
                </c:pt>
                <c:pt idx="156">
                  <c:v>15.7</c:v>
                </c:pt>
                <c:pt idx="157">
                  <c:v>15.8</c:v>
                </c:pt>
                <c:pt idx="158">
                  <c:v>15.9</c:v>
                </c:pt>
                <c:pt idx="159">
                  <c:v>16.0</c:v>
                </c:pt>
                <c:pt idx="160">
                  <c:v>16.1</c:v>
                </c:pt>
                <c:pt idx="161">
                  <c:v>16.2</c:v>
                </c:pt>
                <c:pt idx="162">
                  <c:v>16.3</c:v>
                </c:pt>
                <c:pt idx="163">
                  <c:v>16.4</c:v>
                </c:pt>
                <c:pt idx="164">
                  <c:v>16.5</c:v>
                </c:pt>
                <c:pt idx="165">
                  <c:v>16.6</c:v>
                </c:pt>
                <c:pt idx="166">
                  <c:v>16.7</c:v>
                </c:pt>
                <c:pt idx="167">
                  <c:v>16.8</c:v>
                </c:pt>
                <c:pt idx="168">
                  <c:v>16.9</c:v>
                </c:pt>
                <c:pt idx="169">
                  <c:v>17.0</c:v>
                </c:pt>
                <c:pt idx="170">
                  <c:v>17.1</c:v>
                </c:pt>
                <c:pt idx="171">
                  <c:v>17.2</c:v>
                </c:pt>
                <c:pt idx="172">
                  <c:v>17.3</c:v>
                </c:pt>
                <c:pt idx="173">
                  <c:v>17.4</c:v>
                </c:pt>
                <c:pt idx="174">
                  <c:v>17.5</c:v>
                </c:pt>
                <c:pt idx="175">
                  <c:v>17.6</c:v>
                </c:pt>
                <c:pt idx="176">
                  <c:v>17.7</c:v>
                </c:pt>
                <c:pt idx="177">
                  <c:v>17.8</c:v>
                </c:pt>
                <c:pt idx="178">
                  <c:v>17.9</c:v>
                </c:pt>
                <c:pt idx="179">
                  <c:v>18.0</c:v>
                </c:pt>
                <c:pt idx="180">
                  <c:v>18.1</c:v>
                </c:pt>
                <c:pt idx="181">
                  <c:v>18.2</c:v>
                </c:pt>
                <c:pt idx="182">
                  <c:v>18.3</c:v>
                </c:pt>
                <c:pt idx="183">
                  <c:v>18.4</c:v>
                </c:pt>
                <c:pt idx="184">
                  <c:v>18.5</c:v>
                </c:pt>
                <c:pt idx="185">
                  <c:v>18.6</c:v>
                </c:pt>
                <c:pt idx="186">
                  <c:v>18.7</c:v>
                </c:pt>
                <c:pt idx="187">
                  <c:v>18.8</c:v>
                </c:pt>
                <c:pt idx="188">
                  <c:v>18.9</c:v>
                </c:pt>
                <c:pt idx="189">
                  <c:v>19.0</c:v>
                </c:pt>
                <c:pt idx="190">
                  <c:v>19.1</c:v>
                </c:pt>
                <c:pt idx="191">
                  <c:v>19.2</c:v>
                </c:pt>
                <c:pt idx="192">
                  <c:v>19.3</c:v>
                </c:pt>
                <c:pt idx="193">
                  <c:v>19.4</c:v>
                </c:pt>
                <c:pt idx="194">
                  <c:v>19.5</c:v>
                </c:pt>
                <c:pt idx="195">
                  <c:v>19.6</c:v>
                </c:pt>
                <c:pt idx="196">
                  <c:v>19.7</c:v>
                </c:pt>
                <c:pt idx="197">
                  <c:v>19.8</c:v>
                </c:pt>
                <c:pt idx="198">
                  <c:v>19.9</c:v>
                </c:pt>
                <c:pt idx="199">
                  <c:v>20.0</c:v>
                </c:pt>
                <c:pt idx="200">
                  <c:v>20.1</c:v>
                </c:pt>
                <c:pt idx="201">
                  <c:v>20.2</c:v>
                </c:pt>
                <c:pt idx="202">
                  <c:v>20.3</c:v>
                </c:pt>
                <c:pt idx="203">
                  <c:v>20.4</c:v>
                </c:pt>
                <c:pt idx="204">
                  <c:v>20.5</c:v>
                </c:pt>
                <c:pt idx="205">
                  <c:v>20.6</c:v>
                </c:pt>
                <c:pt idx="206">
                  <c:v>20.7</c:v>
                </c:pt>
                <c:pt idx="207">
                  <c:v>20.8</c:v>
                </c:pt>
                <c:pt idx="208">
                  <c:v>20.9</c:v>
                </c:pt>
                <c:pt idx="209">
                  <c:v>21.0</c:v>
                </c:pt>
                <c:pt idx="210">
                  <c:v>21.1</c:v>
                </c:pt>
                <c:pt idx="211">
                  <c:v>21.2</c:v>
                </c:pt>
                <c:pt idx="212">
                  <c:v>21.3</c:v>
                </c:pt>
                <c:pt idx="213">
                  <c:v>21.4</c:v>
                </c:pt>
                <c:pt idx="214">
                  <c:v>21.5</c:v>
                </c:pt>
                <c:pt idx="215">
                  <c:v>21.6</c:v>
                </c:pt>
                <c:pt idx="216">
                  <c:v>21.7</c:v>
                </c:pt>
                <c:pt idx="217">
                  <c:v>21.8</c:v>
                </c:pt>
                <c:pt idx="218">
                  <c:v>21.9</c:v>
                </c:pt>
                <c:pt idx="219">
                  <c:v>22.0</c:v>
                </c:pt>
                <c:pt idx="220">
                  <c:v>22.1</c:v>
                </c:pt>
                <c:pt idx="221">
                  <c:v>22.2</c:v>
                </c:pt>
                <c:pt idx="222">
                  <c:v>22.3</c:v>
                </c:pt>
                <c:pt idx="223">
                  <c:v>22.4</c:v>
                </c:pt>
                <c:pt idx="224">
                  <c:v>22.5</c:v>
                </c:pt>
                <c:pt idx="225">
                  <c:v>22.6</c:v>
                </c:pt>
                <c:pt idx="226">
                  <c:v>22.7</c:v>
                </c:pt>
                <c:pt idx="227">
                  <c:v>22.8</c:v>
                </c:pt>
                <c:pt idx="228">
                  <c:v>22.9</c:v>
                </c:pt>
                <c:pt idx="229">
                  <c:v>23.0</c:v>
                </c:pt>
                <c:pt idx="230">
                  <c:v>23.1</c:v>
                </c:pt>
                <c:pt idx="231">
                  <c:v>23.2</c:v>
                </c:pt>
                <c:pt idx="232">
                  <c:v>23.3</c:v>
                </c:pt>
                <c:pt idx="233">
                  <c:v>23.4</c:v>
                </c:pt>
                <c:pt idx="234">
                  <c:v>23.5</c:v>
                </c:pt>
                <c:pt idx="235">
                  <c:v>23.6</c:v>
                </c:pt>
                <c:pt idx="236">
                  <c:v>23.7</c:v>
                </c:pt>
                <c:pt idx="237">
                  <c:v>23.8</c:v>
                </c:pt>
                <c:pt idx="238">
                  <c:v>23.9</c:v>
                </c:pt>
                <c:pt idx="239">
                  <c:v>24.0</c:v>
                </c:pt>
                <c:pt idx="240">
                  <c:v>24.1</c:v>
                </c:pt>
                <c:pt idx="241">
                  <c:v>24.2</c:v>
                </c:pt>
                <c:pt idx="242">
                  <c:v>24.3</c:v>
                </c:pt>
                <c:pt idx="243">
                  <c:v>24.4</c:v>
                </c:pt>
                <c:pt idx="244">
                  <c:v>24.5</c:v>
                </c:pt>
                <c:pt idx="245">
                  <c:v>24.6</c:v>
                </c:pt>
                <c:pt idx="246">
                  <c:v>24.7</c:v>
                </c:pt>
                <c:pt idx="247">
                  <c:v>24.8</c:v>
                </c:pt>
                <c:pt idx="248">
                  <c:v>24.9</c:v>
                </c:pt>
                <c:pt idx="249">
                  <c:v>25.0</c:v>
                </c:pt>
                <c:pt idx="250">
                  <c:v>25.1</c:v>
                </c:pt>
                <c:pt idx="251">
                  <c:v>25.2</c:v>
                </c:pt>
                <c:pt idx="252">
                  <c:v>25.3</c:v>
                </c:pt>
                <c:pt idx="253">
                  <c:v>25.4</c:v>
                </c:pt>
                <c:pt idx="254">
                  <c:v>25.5</c:v>
                </c:pt>
              </c:strCache>
              <c:extLst/>
            </c:strRef>
          </c:cat>
          <c:val>
            <c:numRef>
              <c:f>slowest_vs_fastest!$G$2:$G$333</c:f>
              <c:numCache>
                <c:formatCode>General</c:formatCode>
                <c:ptCount val="331"/>
                <c:pt idx="0">
                  <c:v>3.8392900000000001E-2</c:v>
                </c:pt>
                <c:pt idx="1">
                  <c:v>-0.33372299999999999</c:v>
                </c:pt>
                <c:pt idx="2">
                  <c:v>0.17719799999999999</c:v>
                </c:pt>
                <c:pt idx="3">
                  <c:v>-0.26874999999999999</c:v>
                </c:pt>
                <c:pt idx="4">
                  <c:v>5.3159399999999996E-2</c:v>
                </c:pt>
                <c:pt idx="5">
                  <c:v>-0.200824</c:v>
                </c:pt>
                <c:pt idx="6">
                  <c:v>-0.33667599999999998</c:v>
                </c:pt>
                <c:pt idx="7">
                  <c:v>-4.7252800000000005E-2</c:v>
                </c:pt>
                <c:pt idx="8">
                  <c:v>4.13462E-2</c:v>
                </c:pt>
                <c:pt idx="9">
                  <c:v>-4.13462E-2</c:v>
                </c:pt>
                <c:pt idx="10">
                  <c:v>2.06731E-2</c:v>
                </c:pt>
                <c:pt idx="11">
                  <c:v>0.15947800000000001</c:v>
                </c:pt>
                <c:pt idx="12">
                  <c:v>4.13462E-2</c:v>
                </c:pt>
                <c:pt idx="13">
                  <c:v>-1.7719800000000001E-2</c:v>
                </c:pt>
                <c:pt idx="14">
                  <c:v>2.6579699999999998E-2</c:v>
                </c:pt>
                <c:pt idx="15">
                  <c:v>-1.7719800000000001E-2</c:v>
                </c:pt>
                <c:pt idx="16">
                  <c:v>-9.7458799999999998E-2</c:v>
                </c:pt>
                <c:pt idx="17">
                  <c:v>-0.21263699999999999</c:v>
                </c:pt>
                <c:pt idx="18">
                  <c:v>-5.9065999999999994E-2</c:v>
                </c:pt>
                <c:pt idx="19">
                  <c:v>0.135852</c:v>
                </c:pt>
                <c:pt idx="20">
                  <c:v>-1.1813200000000001E-2</c:v>
                </c:pt>
                <c:pt idx="21">
                  <c:v>0.106319</c:v>
                </c:pt>
                <c:pt idx="22">
                  <c:v>-3.8392900000000001E-2</c:v>
                </c:pt>
                <c:pt idx="23">
                  <c:v>6.2019299999999999E-2</c:v>
                </c:pt>
                <c:pt idx="24">
                  <c:v>0.33372299999999999</c:v>
                </c:pt>
                <c:pt idx="25">
                  <c:v>0.29828299999999996</c:v>
                </c:pt>
                <c:pt idx="26">
                  <c:v>0.27465699999999998</c:v>
                </c:pt>
                <c:pt idx="27">
                  <c:v>-0.15357099999999999</c:v>
                </c:pt>
                <c:pt idx="28">
                  <c:v>3.8392900000000001E-2</c:v>
                </c:pt>
                <c:pt idx="29">
                  <c:v>-7.08791E-2</c:v>
                </c:pt>
                <c:pt idx="30">
                  <c:v>-5.9065999999999994E-2</c:v>
                </c:pt>
                <c:pt idx="31">
                  <c:v>0.26579700000000001</c:v>
                </c:pt>
                <c:pt idx="32">
                  <c:v>4.13462E-2</c:v>
                </c:pt>
                <c:pt idx="33">
                  <c:v>-8.5645600000000002E-2</c:v>
                </c:pt>
                <c:pt idx="34">
                  <c:v>0.18901099999999998</c:v>
                </c:pt>
                <c:pt idx="35">
                  <c:v>-3.8392900000000001E-2</c:v>
                </c:pt>
                <c:pt idx="36">
                  <c:v>-0.12699199999999999</c:v>
                </c:pt>
                <c:pt idx="37">
                  <c:v>-0.18310400000000002</c:v>
                </c:pt>
                <c:pt idx="38">
                  <c:v>-0.17719799999999999</c:v>
                </c:pt>
                <c:pt idx="39">
                  <c:v>0.156525</c:v>
                </c:pt>
                <c:pt idx="40">
                  <c:v>0.29533000000000004</c:v>
                </c:pt>
                <c:pt idx="41">
                  <c:v>-8.8598900000000005E-3</c:v>
                </c:pt>
                <c:pt idx="42">
                  <c:v>-5.9065999999999994E-2</c:v>
                </c:pt>
                <c:pt idx="43">
                  <c:v>0.13289799999999999</c:v>
                </c:pt>
                <c:pt idx="44">
                  <c:v>3.8392900000000001E-2</c:v>
                </c:pt>
                <c:pt idx="45">
                  <c:v>-0.129945</c:v>
                </c:pt>
                <c:pt idx="46">
                  <c:v>0.33667599999999998</c:v>
                </c:pt>
                <c:pt idx="47">
                  <c:v>-0.171291</c:v>
                </c:pt>
                <c:pt idx="48">
                  <c:v>-0.16833799999999999</c:v>
                </c:pt>
                <c:pt idx="49">
                  <c:v>7.08791E-2</c:v>
                </c:pt>
                <c:pt idx="50">
                  <c:v>0.19787099999999999</c:v>
                </c:pt>
                <c:pt idx="51">
                  <c:v>-2.9533000000000003E-3</c:v>
                </c:pt>
                <c:pt idx="52">
                  <c:v>-3.8392900000000001E-2</c:v>
                </c:pt>
                <c:pt idx="53">
                  <c:v>0.26874999999999999</c:v>
                </c:pt>
                <c:pt idx="54">
                  <c:v>-0.12699199999999999</c:v>
                </c:pt>
                <c:pt idx="55">
                  <c:v>-0.27761000000000002</c:v>
                </c:pt>
                <c:pt idx="56">
                  <c:v>0.19491800000000001</c:v>
                </c:pt>
                <c:pt idx="57">
                  <c:v>1.1813200000000001E-2</c:v>
                </c:pt>
                <c:pt idx="58">
                  <c:v>7.08791E-2</c:v>
                </c:pt>
                <c:pt idx="59">
                  <c:v>6.7925800000000008E-2</c:v>
                </c:pt>
                <c:pt idx="60">
                  <c:v>0.16243099999999999</c:v>
                </c:pt>
                <c:pt idx="61">
                  <c:v>-3.8392900000000001E-2</c:v>
                </c:pt>
                <c:pt idx="62">
                  <c:v>0.23035700000000003</c:v>
                </c:pt>
                <c:pt idx="63">
                  <c:v>4.7252800000000005E-2</c:v>
                </c:pt>
                <c:pt idx="64">
                  <c:v>-6.7925800000000008E-2</c:v>
                </c:pt>
                <c:pt idx="65">
                  <c:v>7.6785699999999998E-2</c:v>
                </c:pt>
                <c:pt idx="66">
                  <c:v>0.30419000000000002</c:v>
                </c:pt>
                <c:pt idx="67">
                  <c:v>-2.9532999999999997E-2</c:v>
                </c:pt>
                <c:pt idx="68">
                  <c:v>0.10927200000000001</c:v>
                </c:pt>
                <c:pt idx="69">
                  <c:v>3.5439600000000002E-2</c:v>
                </c:pt>
                <c:pt idx="70">
                  <c:v>0.12699199999999999</c:v>
                </c:pt>
                <c:pt idx="71">
                  <c:v>-2.3626400000000002E-2</c:v>
                </c:pt>
                <c:pt idx="72">
                  <c:v>-0.21854400000000002</c:v>
                </c:pt>
                <c:pt idx="73">
                  <c:v>-8.2692299999999996E-2</c:v>
                </c:pt>
                <c:pt idx="74">
                  <c:v>-0.12699199999999999</c:v>
                </c:pt>
                <c:pt idx="75">
                  <c:v>0.17424500000000001</c:v>
                </c:pt>
                <c:pt idx="76">
                  <c:v>0.12108500000000001</c:v>
                </c:pt>
                <c:pt idx="77">
                  <c:v>2.9532999999999997E-2</c:v>
                </c:pt>
                <c:pt idx="78">
                  <c:v>0.27170300000000003</c:v>
                </c:pt>
                <c:pt idx="79">
                  <c:v>-0.12108500000000001</c:v>
                </c:pt>
                <c:pt idx="80">
                  <c:v>0</c:v>
                </c:pt>
                <c:pt idx="81">
                  <c:v>-2.9533000000000003E-3</c:v>
                </c:pt>
                <c:pt idx="82">
                  <c:v>0.20377799999999999</c:v>
                </c:pt>
                <c:pt idx="83">
                  <c:v>-4.13462E-2</c:v>
                </c:pt>
                <c:pt idx="84">
                  <c:v>7.9739000000000004E-2</c:v>
                </c:pt>
                <c:pt idx="85">
                  <c:v>0.21559099999999998</c:v>
                </c:pt>
                <c:pt idx="86">
                  <c:v>-6.4972500000000002E-2</c:v>
                </c:pt>
                <c:pt idx="87">
                  <c:v>0.12699199999999999</c:v>
                </c:pt>
                <c:pt idx="88">
                  <c:v>-0.129945</c:v>
                </c:pt>
                <c:pt idx="89">
                  <c:v>-7.6785699999999998E-2</c:v>
                </c:pt>
                <c:pt idx="90">
                  <c:v>-0.171291</c:v>
                </c:pt>
                <c:pt idx="91">
                  <c:v>-0.23331100000000002</c:v>
                </c:pt>
                <c:pt idx="92">
                  <c:v>5.9066000000000006E-3</c:v>
                </c:pt>
                <c:pt idx="93">
                  <c:v>4.13462E-2</c:v>
                </c:pt>
                <c:pt idx="94">
                  <c:v>0.392789</c:v>
                </c:pt>
                <c:pt idx="95">
                  <c:v>-0.141758</c:v>
                </c:pt>
                <c:pt idx="96">
                  <c:v>0.13880500000000001</c:v>
                </c:pt>
                <c:pt idx="97">
                  <c:v>-6.2019299999999999E-2</c:v>
                </c:pt>
                <c:pt idx="98">
                  <c:v>-0.156525</c:v>
                </c:pt>
                <c:pt idx="99">
                  <c:v>0.150618</c:v>
                </c:pt>
                <c:pt idx="100">
                  <c:v>5.9065999999999994E-2</c:v>
                </c:pt>
                <c:pt idx="101">
                  <c:v>-2.06731E-2</c:v>
                </c:pt>
                <c:pt idx="102">
                  <c:v>0.36030199999999996</c:v>
                </c:pt>
                <c:pt idx="103">
                  <c:v>2.9533000000000003E-3</c:v>
                </c:pt>
                <c:pt idx="104">
                  <c:v>-0.23626399999999997</c:v>
                </c:pt>
                <c:pt idx="105">
                  <c:v>2.06731E-2</c:v>
                </c:pt>
                <c:pt idx="106">
                  <c:v>-1.7719800000000001E-2</c:v>
                </c:pt>
                <c:pt idx="107">
                  <c:v>0.27761000000000002</c:v>
                </c:pt>
                <c:pt idx="108">
                  <c:v>0.23331100000000002</c:v>
                </c:pt>
                <c:pt idx="109">
                  <c:v>-0.16833799999999999</c:v>
                </c:pt>
                <c:pt idx="110">
                  <c:v>7.6785699999999998E-2</c:v>
                </c:pt>
                <c:pt idx="111">
                  <c:v>5.6112700000000001E-2</c:v>
                </c:pt>
                <c:pt idx="112">
                  <c:v>0.32486300000000001</c:v>
                </c:pt>
                <c:pt idx="113">
                  <c:v>7.6785699999999998E-2</c:v>
                </c:pt>
                <c:pt idx="114">
                  <c:v>-4.13462E-2</c:v>
                </c:pt>
                <c:pt idx="115">
                  <c:v>0.21263699999999999</c:v>
                </c:pt>
                <c:pt idx="116">
                  <c:v>0.14766500000000002</c:v>
                </c:pt>
                <c:pt idx="117">
                  <c:v>7.3832399999999992E-2</c:v>
                </c:pt>
                <c:pt idx="118">
                  <c:v>0.21559099999999998</c:v>
                </c:pt>
                <c:pt idx="119">
                  <c:v>-2.3626400000000002E-2</c:v>
                </c:pt>
                <c:pt idx="120">
                  <c:v>0.100412</c:v>
                </c:pt>
                <c:pt idx="121">
                  <c:v>0.14766500000000002</c:v>
                </c:pt>
                <c:pt idx="122">
                  <c:v>0.165385</c:v>
                </c:pt>
                <c:pt idx="123">
                  <c:v>-2.06731E-2</c:v>
                </c:pt>
                <c:pt idx="124">
                  <c:v>0.13289799999999999</c:v>
                </c:pt>
                <c:pt idx="125">
                  <c:v>-1.4766499999999998E-2</c:v>
                </c:pt>
                <c:pt idx="126">
                  <c:v>0.28647</c:v>
                </c:pt>
                <c:pt idx="127">
                  <c:v>0.25693699999999997</c:v>
                </c:pt>
                <c:pt idx="128">
                  <c:v>7.9739000000000004E-2</c:v>
                </c:pt>
                <c:pt idx="129">
                  <c:v>0.25693699999999997</c:v>
                </c:pt>
                <c:pt idx="130">
                  <c:v>0.15357099999999999</c:v>
                </c:pt>
                <c:pt idx="131">
                  <c:v>0.227404</c:v>
                </c:pt>
                <c:pt idx="132">
                  <c:v>0.14766500000000002</c:v>
                </c:pt>
                <c:pt idx="133">
                  <c:v>0.40164899999999998</c:v>
                </c:pt>
                <c:pt idx="134">
                  <c:v>2.9533000000000003E-3</c:v>
                </c:pt>
                <c:pt idx="135">
                  <c:v>0.45480799999999999</c:v>
                </c:pt>
                <c:pt idx="136">
                  <c:v>0.13289799999999999</c:v>
                </c:pt>
                <c:pt idx="137">
                  <c:v>5.9066000000000006E-3</c:v>
                </c:pt>
                <c:pt idx="138">
                  <c:v>0.221497</c:v>
                </c:pt>
                <c:pt idx="139">
                  <c:v>0.13880500000000001</c:v>
                </c:pt>
                <c:pt idx="140">
                  <c:v>0.28647</c:v>
                </c:pt>
                <c:pt idx="141">
                  <c:v>-0.141758</c:v>
                </c:pt>
                <c:pt idx="142">
                  <c:v>0.18015099999999998</c:v>
                </c:pt>
                <c:pt idx="143">
                  <c:v>4.7252800000000005E-2</c:v>
                </c:pt>
                <c:pt idx="144">
                  <c:v>-0.206731</c:v>
                </c:pt>
                <c:pt idx="145">
                  <c:v>0.46957399999999999</c:v>
                </c:pt>
                <c:pt idx="146">
                  <c:v>-0.106319</c:v>
                </c:pt>
                <c:pt idx="147">
                  <c:v>0.35734900000000003</c:v>
                </c:pt>
                <c:pt idx="148">
                  <c:v>0.31895600000000002</c:v>
                </c:pt>
                <c:pt idx="149">
                  <c:v>3.5439600000000002E-2</c:v>
                </c:pt>
                <c:pt idx="150">
                  <c:v>-9.7458799999999998E-2</c:v>
                </c:pt>
                <c:pt idx="151">
                  <c:v>0.38392899999999996</c:v>
                </c:pt>
                <c:pt idx="152">
                  <c:v>0.26579700000000001</c:v>
                </c:pt>
                <c:pt idx="153">
                  <c:v>0.13289799999999999</c:v>
                </c:pt>
                <c:pt idx="154">
                  <c:v>1.4766499999999998E-2</c:v>
                </c:pt>
                <c:pt idx="155">
                  <c:v>0.171291</c:v>
                </c:pt>
                <c:pt idx="156">
                  <c:v>0.227404</c:v>
                </c:pt>
                <c:pt idx="157">
                  <c:v>0.171291</c:v>
                </c:pt>
                <c:pt idx="158">
                  <c:v>-6.7925800000000008E-2</c:v>
                </c:pt>
                <c:pt idx="159">
                  <c:v>0.15947800000000001</c:v>
                </c:pt>
                <c:pt idx="160">
                  <c:v>4.13462E-2</c:v>
                </c:pt>
                <c:pt idx="161">
                  <c:v>0.24217000000000002</c:v>
                </c:pt>
                <c:pt idx="162">
                  <c:v>-5.9066000000000006E-3</c:v>
                </c:pt>
                <c:pt idx="163">
                  <c:v>0.171291</c:v>
                </c:pt>
                <c:pt idx="164">
                  <c:v>9.15522E-2</c:v>
                </c:pt>
                <c:pt idx="165">
                  <c:v>-0.13880500000000001</c:v>
                </c:pt>
                <c:pt idx="166">
                  <c:v>0.12699199999999999</c:v>
                </c:pt>
                <c:pt idx="167">
                  <c:v>-0.21559099999999998</c:v>
                </c:pt>
                <c:pt idx="168">
                  <c:v>-0.20377799999999999</c:v>
                </c:pt>
                <c:pt idx="169">
                  <c:v>8.8598900000000008E-2</c:v>
                </c:pt>
                <c:pt idx="170">
                  <c:v>0.24512400000000001</c:v>
                </c:pt>
                <c:pt idx="171">
                  <c:v>0.36030199999999996</c:v>
                </c:pt>
                <c:pt idx="172">
                  <c:v>-0.100412</c:v>
                </c:pt>
                <c:pt idx="173">
                  <c:v>-5.6112700000000001E-2</c:v>
                </c:pt>
                <c:pt idx="174">
                  <c:v>0.100412</c:v>
                </c:pt>
                <c:pt idx="175">
                  <c:v>2.9533000000000003E-3</c:v>
                </c:pt>
                <c:pt idx="176">
                  <c:v>-0.186058</c:v>
                </c:pt>
                <c:pt idx="177">
                  <c:v>7.3832399999999992E-2</c:v>
                </c:pt>
                <c:pt idx="178">
                  <c:v>0.14766500000000002</c:v>
                </c:pt>
                <c:pt idx="179">
                  <c:v>8.2692299999999996E-2</c:v>
                </c:pt>
                <c:pt idx="180">
                  <c:v>-9.4505499999999992E-2</c:v>
                </c:pt>
                <c:pt idx="181">
                  <c:v>6.2019299999999999E-2</c:v>
                </c:pt>
                <c:pt idx="182">
                  <c:v>0.23035700000000003</c:v>
                </c:pt>
                <c:pt idx="183">
                  <c:v>-7.6785699999999998E-2</c:v>
                </c:pt>
                <c:pt idx="184">
                  <c:v>6.7925800000000008E-2</c:v>
                </c:pt>
                <c:pt idx="185">
                  <c:v>0.28056300000000001</c:v>
                </c:pt>
                <c:pt idx="186">
                  <c:v>0.16243099999999999</c:v>
                </c:pt>
                <c:pt idx="187">
                  <c:v>0.15947800000000001</c:v>
                </c:pt>
                <c:pt idx="188">
                  <c:v>-7.3832399999999992E-2</c:v>
                </c:pt>
                <c:pt idx="189">
                  <c:v>1.7719800000000001E-2</c:v>
                </c:pt>
                <c:pt idx="190">
                  <c:v>8.5645600000000002E-2</c:v>
                </c:pt>
                <c:pt idx="191">
                  <c:v>0.33667599999999998</c:v>
                </c:pt>
                <c:pt idx="192">
                  <c:v>9.7458799999999998E-2</c:v>
                </c:pt>
                <c:pt idx="193">
                  <c:v>-0.221497</c:v>
                </c:pt>
                <c:pt idx="194">
                  <c:v>0.129945</c:v>
                </c:pt>
                <c:pt idx="195">
                  <c:v>0.30419000000000002</c:v>
                </c:pt>
                <c:pt idx="196">
                  <c:v>0.38097500000000001</c:v>
                </c:pt>
                <c:pt idx="197">
                  <c:v>2.9532999999999997E-2</c:v>
                </c:pt>
                <c:pt idx="198">
                  <c:v>0.19787099999999999</c:v>
                </c:pt>
                <c:pt idx="199">
                  <c:v>0.21263699999999999</c:v>
                </c:pt>
                <c:pt idx="200">
                  <c:v>0.301236</c:v>
                </c:pt>
                <c:pt idx="201">
                  <c:v>0.26579700000000001</c:v>
                </c:pt>
                <c:pt idx="202">
                  <c:v>7.6785699999999998E-2</c:v>
                </c:pt>
                <c:pt idx="203">
                  <c:v>6.7925800000000008E-2</c:v>
                </c:pt>
                <c:pt idx="204">
                  <c:v>-2.9532999999999997E-2</c:v>
                </c:pt>
                <c:pt idx="205">
                  <c:v>0.23035700000000003</c:v>
                </c:pt>
                <c:pt idx="206">
                  <c:v>8.8598900000000008E-2</c:v>
                </c:pt>
                <c:pt idx="207">
                  <c:v>5.0206100000000004E-2</c:v>
                </c:pt>
                <c:pt idx="208">
                  <c:v>-0.106319</c:v>
                </c:pt>
                <c:pt idx="209">
                  <c:v>8.2692299999999996E-2</c:v>
                </c:pt>
                <c:pt idx="210">
                  <c:v>0.25102999999999998</c:v>
                </c:pt>
                <c:pt idx="211">
                  <c:v>0.41641499999999998</c:v>
                </c:pt>
                <c:pt idx="212">
                  <c:v>0.124039</c:v>
                </c:pt>
                <c:pt idx="213">
                  <c:v>0.321909</c:v>
                </c:pt>
                <c:pt idx="214">
                  <c:v>6.4972500000000002E-2</c:v>
                </c:pt>
                <c:pt idx="215">
                  <c:v>0.24217000000000002</c:v>
                </c:pt>
                <c:pt idx="216">
                  <c:v>8.8598900000000005E-3</c:v>
                </c:pt>
                <c:pt idx="217">
                  <c:v>1.1813200000000001E-2</c:v>
                </c:pt>
                <c:pt idx="218">
                  <c:v>-5.0206100000000004E-2</c:v>
                </c:pt>
                <c:pt idx="219">
                  <c:v>-0.124039</c:v>
                </c:pt>
                <c:pt idx="220">
                  <c:v>0.150618</c:v>
                </c:pt>
                <c:pt idx="221">
                  <c:v>0.16243099999999999</c:v>
                </c:pt>
                <c:pt idx="222">
                  <c:v>3.2486300000000003E-2</c:v>
                </c:pt>
                <c:pt idx="223">
                  <c:v>8.2692299999999996E-2</c:v>
                </c:pt>
                <c:pt idx="224">
                  <c:v>0.16243099999999999</c:v>
                </c:pt>
                <c:pt idx="225">
                  <c:v>8.8598900000000008E-2</c:v>
                </c:pt>
                <c:pt idx="226">
                  <c:v>-0.12108500000000001</c:v>
                </c:pt>
                <c:pt idx="227">
                  <c:v>0.19491800000000001</c:v>
                </c:pt>
                <c:pt idx="228">
                  <c:v>4.7252800000000005E-2</c:v>
                </c:pt>
                <c:pt idx="229">
                  <c:v>-0.20968400000000001</c:v>
                </c:pt>
                <c:pt idx="230">
                  <c:v>0.25102999999999998</c:v>
                </c:pt>
                <c:pt idx="231">
                  <c:v>-3.5439600000000002E-2</c:v>
                </c:pt>
                <c:pt idx="232">
                  <c:v>0.16243099999999999</c:v>
                </c:pt>
                <c:pt idx="233">
                  <c:v>1.4766499999999998E-2</c:v>
                </c:pt>
                <c:pt idx="234">
                  <c:v>0.21263699999999999</c:v>
                </c:pt>
                <c:pt idx="235">
                  <c:v>0.18015099999999998</c:v>
                </c:pt>
                <c:pt idx="236">
                  <c:v>-0.20968400000000001</c:v>
                </c:pt>
                <c:pt idx="237">
                  <c:v>4.13462E-2</c:v>
                </c:pt>
                <c:pt idx="238">
                  <c:v>-2.6579699999999998E-2</c:v>
                </c:pt>
                <c:pt idx="239">
                  <c:v>-4.4299499999999999E-2</c:v>
                </c:pt>
                <c:pt idx="240">
                  <c:v>-1.1813200000000001E-2</c:v>
                </c:pt>
                <c:pt idx="241">
                  <c:v>0.16243099999999999</c:v>
                </c:pt>
                <c:pt idx="242">
                  <c:v>-5.9066000000000006E-3</c:v>
                </c:pt>
                <c:pt idx="243">
                  <c:v>0.16243099999999999</c:v>
                </c:pt>
                <c:pt idx="244">
                  <c:v>9.15522E-2</c:v>
                </c:pt>
                <c:pt idx="245">
                  <c:v>-6.4972500000000002E-2</c:v>
                </c:pt>
                <c:pt idx="246">
                  <c:v>-0.141758</c:v>
                </c:pt>
                <c:pt idx="247">
                  <c:v>7.6785699999999998E-2</c:v>
                </c:pt>
                <c:pt idx="248">
                  <c:v>-6.7925800000000008E-2</c:v>
                </c:pt>
                <c:pt idx="249">
                  <c:v>0.16243099999999999</c:v>
                </c:pt>
                <c:pt idx="250">
                  <c:v>-2.6579699999999998E-2</c:v>
                </c:pt>
                <c:pt idx="251">
                  <c:v>-1.7719800000000001E-2</c:v>
                </c:pt>
                <c:pt idx="252">
                  <c:v>0.33076899999999998</c:v>
                </c:pt>
                <c:pt idx="253">
                  <c:v>0.21559099999999998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FF52-49F9-8B34-AAF2175C49CA}"/>
            </c:ext>
          </c:extLst>
        </c:ser>
        <c:ser>
          <c:idx val="1"/>
          <c:order val="1"/>
          <c:tx>
            <c:v>Fastest speed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slowest_vs_fastest!$K:$K</c:f>
              <c:strCache>
                <c:ptCount val="25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1.0</c:v>
                </c:pt>
                <c:pt idx="10">
                  <c:v>1.1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2.0</c:v>
                </c:pt>
                <c:pt idx="20">
                  <c:v>2.1</c:v>
                </c:pt>
                <c:pt idx="21">
                  <c:v>2.2</c:v>
                </c:pt>
                <c:pt idx="22">
                  <c:v>2.3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3.0</c:v>
                </c:pt>
                <c:pt idx="30">
                  <c:v>3.1</c:v>
                </c:pt>
                <c:pt idx="31">
                  <c:v>3.2</c:v>
                </c:pt>
                <c:pt idx="32">
                  <c:v>3.3</c:v>
                </c:pt>
                <c:pt idx="33">
                  <c:v>3.4</c:v>
                </c:pt>
                <c:pt idx="34">
                  <c:v>3.5</c:v>
                </c:pt>
                <c:pt idx="35">
                  <c:v>3.6</c:v>
                </c:pt>
                <c:pt idx="36">
                  <c:v>3.7</c:v>
                </c:pt>
                <c:pt idx="37">
                  <c:v>3.8</c:v>
                </c:pt>
                <c:pt idx="38">
                  <c:v>3.9</c:v>
                </c:pt>
                <c:pt idx="39">
                  <c:v>4.0</c:v>
                </c:pt>
                <c:pt idx="40">
                  <c:v>4.1</c:v>
                </c:pt>
                <c:pt idx="41">
                  <c:v>4.2</c:v>
                </c:pt>
                <c:pt idx="42">
                  <c:v>4.3</c:v>
                </c:pt>
                <c:pt idx="43">
                  <c:v>4.4</c:v>
                </c:pt>
                <c:pt idx="44">
                  <c:v>4.5</c:v>
                </c:pt>
                <c:pt idx="45">
                  <c:v>4.6</c:v>
                </c:pt>
                <c:pt idx="46">
                  <c:v>4.7</c:v>
                </c:pt>
                <c:pt idx="47">
                  <c:v>4.8</c:v>
                </c:pt>
                <c:pt idx="48">
                  <c:v>4.9</c:v>
                </c:pt>
                <c:pt idx="49">
                  <c:v>5.0</c:v>
                </c:pt>
                <c:pt idx="50">
                  <c:v>5.1</c:v>
                </c:pt>
                <c:pt idx="51">
                  <c:v>5.2</c:v>
                </c:pt>
                <c:pt idx="52">
                  <c:v>5.3</c:v>
                </c:pt>
                <c:pt idx="53">
                  <c:v>5.4</c:v>
                </c:pt>
                <c:pt idx="54">
                  <c:v>5.5</c:v>
                </c:pt>
                <c:pt idx="55">
                  <c:v>5.6</c:v>
                </c:pt>
                <c:pt idx="56">
                  <c:v>5.7</c:v>
                </c:pt>
                <c:pt idx="57">
                  <c:v>5.8</c:v>
                </c:pt>
                <c:pt idx="58">
                  <c:v>5.9</c:v>
                </c:pt>
                <c:pt idx="59">
                  <c:v>6.0</c:v>
                </c:pt>
                <c:pt idx="60">
                  <c:v>6.1</c:v>
                </c:pt>
                <c:pt idx="61">
                  <c:v>6.2</c:v>
                </c:pt>
                <c:pt idx="62">
                  <c:v>6.3</c:v>
                </c:pt>
                <c:pt idx="63">
                  <c:v>6.4</c:v>
                </c:pt>
                <c:pt idx="64">
                  <c:v>6.5</c:v>
                </c:pt>
                <c:pt idx="65">
                  <c:v>6.6</c:v>
                </c:pt>
                <c:pt idx="66">
                  <c:v>6.7</c:v>
                </c:pt>
                <c:pt idx="67">
                  <c:v>6.8</c:v>
                </c:pt>
                <c:pt idx="68">
                  <c:v>6.9</c:v>
                </c:pt>
                <c:pt idx="69">
                  <c:v>7.0</c:v>
                </c:pt>
                <c:pt idx="70">
                  <c:v>7.1</c:v>
                </c:pt>
                <c:pt idx="71">
                  <c:v>7.2</c:v>
                </c:pt>
                <c:pt idx="72">
                  <c:v>7.3</c:v>
                </c:pt>
                <c:pt idx="73">
                  <c:v>7.4</c:v>
                </c:pt>
                <c:pt idx="74">
                  <c:v>7.5</c:v>
                </c:pt>
                <c:pt idx="75">
                  <c:v>7.6</c:v>
                </c:pt>
                <c:pt idx="76">
                  <c:v>7.7</c:v>
                </c:pt>
                <c:pt idx="77">
                  <c:v>7.8</c:v>
                </c:pt>
                <c:pt idx="78">
                  <c:v>7.9</c:v>
                </c:pt>
                <c:pt idx="79">
                  <c:v>8.0</c:v>
                </c:pt>
                <c:pt idx="80">
                  <c:v>8.1</c:v>
                </c:pt>
                <c:pt idx="81">
                  <c:v>8.2</c:v>
                </c:pt>
                <c:pt idx="82">
                  <c:v>8.3</c:v>
                </c:pt>
                <c:pt idx="83">
                  <c:v>8.4</c:v>
                </c:pt>
                <c:pt idx="84">
                  <c:v>8.5</c:v>
                </c:pt>
                <c:pt idx="85">
                  <c:v>8.6</c:v>
                </c:pt>
                <c:pt idx="86">
                  <c:v>8.7</c:v>
                </c:pt>
                <c:pt idx="87">
                  <c:v>8.8</c:v>
                </c:pt>
                <c:pt idx="88">
                  <c:v>8.9</c:v>
                </c:pt>
                <c:pt idx="89">
                  <c:v>9.0</c:v>
                </c:pt>
                <c:pt idx="90">
                  <c:v>9.1</c:v>
                </c:pt>
                <c:pt idx="91">
                  <c:v>9.2</c:v>
                </c:pt>
                <c:pt idx="92">
                  <c:v>9.3</c:v>
                </c:pt>
                <c:pt idx="93">
                  <c:v>9.4</c:v>
                </c:pt>
                <c:pt idx="94">
                  <c:v>9.5</c:v>
                </c:pt>
                <c:pt idx="95">
                  <c:v>9.6</c:v>
                </c:pt>
                <c:pt idx="96">
                  <c:v>9.7</c:v>
                </c:pt>
                <c:pt idx="97">
                  <c:v>9.8</c:v>
                </c:pt>
                <c:pt idx="98">
                  <c:v>9.9</c:v>
                </c:pt>
                <c:pt idx="99">
                  <c:v>10.0</c:v>
                </c:pt>
                <c:pt idx="100">
                  <c:v>10.1</c:v>
                </c:pt>
                <c:pt idx="101">
                  <c:v>10.2</c:v>
                </c:pt>
                <c:pt idx="102">
                  <c:v>10.3</c:v>
                </c:pt>
                <c:pt idx="103">
                  <c:v>10.4</c:v>
                </c:pt>
                <c:pt idx="104">
                  <c:v>10.5</c:v>
                </c:pt>
                <c:pt idx="105">
                  <c:v>10.6</c:v>
                </c:pt>
                <c:pt idx="106">
                  <c:v>10.7</c:v>
                </c:pt>
                <c:pt idx="107">
                  <c:v>10.8</c:v>
                </c:pt>
                <c:pt idx="108">
                  <c:v>10.9</c:v>
                </c:pt>
                <c:pt idx="109">
                  <c:v>11.0</c:v>
                </c:pt>
                <c:pt idx="110">
                  <c:v>11.1</c:v>
                </c:pt>
                <c:pt idx="111">
                  <c:v>11.2</c:v>
                </c:pt>
                <c:pt idx="112">
                  <c:v>11.3</c:v>
                </c:pt>
                <c:pt idx="113">
                  <c:v>11.4</c:v>
                </c:pt>
                <c:pt idx="114">
                  <c:v>11.5</c:v>
                </c:pt>
                <c:pt idx="115">
                  <c:v>11.6</c:v>
                </c:pt>
                <c:pt idx="116">
                  <c:v>11.7</c:v>
                </c:pt>
                <c:pt idx="117">
                  <c:v>11.8</c:v>
                </c:pt>
                <c:pt idx="118">
                  <c:v>11.9</c:v>
                </c:pt>
                <c:pt idx="119">
                  <c:v>12.0</c:v>
                </c:pt>
                <c:pt idx="120">
                  <c:v>12.1</c:v>
                </c:pt>
                <c:pt idx="121">
                  <c:v>12.2</c:v>
                </c:pt>
                <c:pt idx="122">
                  <c:v>12.3</c:v>
                </c:pt>
                <c:pt idx="123">
                  <c:v>12.4</c:v>
                </c:pt>
                <c:pt idx="124">
                  <c:v>12.5</c:v>
                </c:pt>
                <c:pt idx="125">
                  <c:v>12.6</c:v>
                </c:pt>
                <c:pt idx="126">
                  <c:v>12.7</c:v>
                </c:pt>
                <c:pt idx="127">
                  <c:v>12.8</c:v>
                </c:pt>
                <c:pt idx="128">
                  <c:v>12.9</c:v>
                </c:pt>
                <c:pt idx="129">
                  <c:v>13.0</c:v>
                </c:pt>
                <c:pt idx="130">
                  <c:v>13.1</c:v>
                </c:pt>
                <c:pt idx="131">
                  <c:v>13.2</c:v>
                </c:pt>
                <c:pt idx="132">
                  <c:v>13.3</c:v>
                </c:pt>
                <c:pt idx="133">
                  <c:v>13.4</c:v>
                </c:pt>
                <c:pt idx="134">
                  <c:v>13.5</c:v>
                </c:pt>
                <c:pt idx="135">
                  <c:v>13.6</c:v>
                </c:pt>
                <c:pt idx="136">
                  <c:v>13.7</c:v>
                </c:pt>
                <c:pt idx="137">
                  <c:v>13.8</c:v>
                </c:pt>
                <c:pt idx="138">
                  <c:v>13.9</c:v>
                </c:pt>
                <c:pt idx="139">
                  <c:v>14.0</c:v>
                </c:pt>
                <c:pt idx="140">
                  <c:v>14.1</c:v>
                </c:pt>
                <c:pt idx="141">
                  <c:v>14.2</c:v>
                </c:pt>
                <c:pt idx="142">
                  <c:v>14.3</c:v>
                </c:pt>
                <c:pt idx="143">
                  <c:v>14.4</c:v>
                </c:pt>
                <c:pt idx="144">
                  <c:v>14.5</c:v>
                </c:pt>
                <c:pt idx="145">
                  <c:v>14.6</c:v>
                </c:pt>
                <c:pt idx="146">
                  <c:v>14.7</c:v>
                </c:pt>
                <c:pt idx="147">
                  <c:v>14.8</c:v>
                </c:pt>
                <c:pt idx="148">
                  <c:v>14.9</c:v>
                </c:pt>
                <c:pt idx="149">
                  <c:v>15.0</c:v>
                </c:pt>
                <c:pt idx="150">
                  <c:v>15.1</c:v>
                </c:pt>
                <c:pt idx="151">
                  <c:v>15.2</c:v>
                </c:pt>
                <c:pt idx="152">
                  <c:v>15.3</c:v>
                </c:pt>
                <c:pt idx="153">
                  <c:v>15.4</c:v>
                </c:pt>
                <c:pt idx="154">
                  <c:v>15.5</c:v>
                </c:pt>
                <c:pt idx="155">
                  <c:v>15.6</c:v>
                </c:pt>
                <c:pt idx="156">
                  <c:v>15.7</c:v>
                </c:pt>
                <c:pt idx="157">
                  <c:v>15.8</c:v>
                </c:pt>
                <c:pt idx="158">
                  <c:v>15.9</c:v>
                </c:pt>
                <c:pt idx="159">
                  <c:v>16.0</c:v>
                </c:pt>
                <c:pt idx="160">
                  <c:v>16.1</c:v>
                </c:pt>
                <c:pt idx="161">
                  <c:v>16.2</c:v>
                </c:pt>
                <c:pt idx="162">
                  <c:v>16.3</c:v>
                </c:pt>
                <c:pt idx="163">
                  <c:v>16.4</c:v>
                </c:pt>
                <c:pt idx="164">
                  <c:v>16.5</c:v>
                </c:pt>
                <c:pt idx="165">
                  <c:v>16.6</c:v>
                </c:pt>
                <c:pt idx="166">
                  <c:v>16.7</c:v>
                </c:pt>
                <c:pt idx="167">
                  <c:v>16.8</c:v>
                </c:pt>
                <c:pt idx="168">
                  <c:v>16.9</c:v>
                </c:pt>
                <c:pt idx="169">
                  <c:v>17.0</c:v>
                </c:pt>
                <c:pt idx="170">
                  <c:v>17.1</c:v>
                </c:pt>
                <c:pt idx="171">
                  <c:v>17.2</c:v>
                </c:pt>
                <c:pt idx="172">
                  <c:v>17.3</c:v>
                </c:pt>
                <c:pt idx="173">
                  <c:v>17.4</c:v>
                </c:pt>
                <c:pt idx="174">
                  <c:v>17.5</c:v>
                </c:pt>
                <c:pt idx="175">
                  <c:v>17.6</c:v>
                </c:pt>
                <c:pt idx="176">
                  <c:v>17.7</c:v>
                </c:pt>
                <c:pt idx="177">
                  <c:v>17.8</c:v>
                </c:pt>
                <c:pt idx="178">
                  <c:v>17.9</c:v>
                </c:pt>
                <c:pt idx="179">
                  <c:v>18.0</c:v>
                </c:pt>
                <c:pt idx="180">
                  <c:v>18.1</c:v>
                </c:pt>
                <c:pt idx="181">
                  <c:v>18.2</c:v>
                </c:pt>
                <c:pt idx="182">
                  <c:v>18.3</c:v>
                </c:pt>
                <c:pt idx="183">
                  <c:v>18.4</c:v>
                </c:pt>
                <c:pt idx="184">
                  <c:v>18.5</c:v>
                </c:pt>
                <c:pt idx="185">
                  <c:v>18.6</c:v>
                </c:pt>
                <c:pt idx="186">
                  <c:v>18.7</c:v>
                </c:pt>
                <c:pt idx="187">
                  <c:v>18.8</c:v>
                </c:pt>
                <c:pt idx="188">
                  <c:v>18.9</c:v>
                </c:pt>
                <c:pt idx="189">
                  <c:v>19.0</c:v>
                </c:pt>
                <c:pt idx="190">
                  <c:v>19.1</c:v>
                </c:pt>
                <c:pt idx="191">
                  <c:v>19.2</c:v>
                </c:pt>
                <c:pt idx="192">
                  <c:v>19.3</c:v>
                </c:pt>
                <c:pt idx="193">
                  <c:v>19.4</c:v>
                </c:pt>
                <c:pt idx="194">
                  <c:v>19.5</c:v>
                </c:pt>
                <c:pt idx="195">
                  <c:v>19.6</c:v>
                </c:pt>
                <c:pt idx="196">
                  <c:v>19.7</c:v>
                </c:pt>
                <c:pt idx="197">
                  <c:v>19.8</c:v>
                </c:pt>
                <c:pt idx="198">
                  <c:v>19.9</c:v>
                </c:pt>
                <c:pt idx="199">
                  <c:v>20.0</c:v>
                </c:pt>
                <c:pt idx="200">
                  <c:v>20.1</c:v>
                </c:pt>
                <c:pt idx="201">
                  <c:v>20.2</c:v>
                </c:pt>
                <c:pt idx="202">
                  <c:v>20.3</c:v>
                </c:pt>
                <c:pt idx="203">
                  <c:v>20.4</c:v>
                </c:pt>
                <c:pt idx="204">
                  <c:v>20.5</c:v>
                </c:pt>
                <c:pt idx="205">
                  <c:v>20.6</c:v>
                </c:pt>
                <c:pt idx="206">
                  <c:v>20.7</c:v>
                </c:pt>
                <c:pt idx="207">
                  <c:v>20.8</c:v>
                </c:pt>
                <c:pt idx="208">
                  <c:v>20.9</c:v>
                </c:pt>
                <c:pt idx="209">
                  <c:v>21.0</c:v>
                </c:pt>
                <c:pt idx="210">
                  <c:v>21.1</c:v>
                </c:pt>
                <c:pt idx="211">
                  <c:v>21.2</c:v>
                </c:pt>
                <c:pt idx="212">
                  <c:v>21.3</c:v>
                </c:pt>
                <c:pt idx="213">
                  <c:v>21.4</c:v>
                </c:pt>
                <c:pt idx="214">
                  <c:v>21.5</c:v>
                </c:pt>
                <c:pt idx="215">
                  <c:v>21.6</c:v>
                </c:pt>
                <c:pt idx="216">
                  <c:v>21.7</c:v>
                </c:pt>
                <c:pt idx="217">
                  <c:v>21.8</c:v>
                </c:pt>
                <c:pt idx="218">
                  <c:v>21.9</c:v>
                </c:pt>
                <c:pt idx="219">
                  <c:v>22.0</c:v>
                </c:pt>
                <c:pt idx="220">
                  <c:v>22.1</c:v>
                </c:pt>
                <c:pt idx="221">
                  <c:v>22.2</c:v>
                </c:pt>
                <c:pt idx="222">
                  <c:v>22.3</c:v>
                </c:pt>
                <c:pt idx="223">
                  <c:v>22.4</c:v>
                </c:pt>
                <c:pt idx="224">
                  <c:v>22.5</c:v>
                </c:pt>
                <c:pt idx="225">
                  <c:v>22.6</c:v>
                </c:pt>
                <c:pt idx="226">
                  <c:v>22.7</c:v>
                </c:pt>
                <c:pt idx="227">
                  <c:v>22.8</c:v>
                </c:pt>
                <c:pt idx="228">
                  <c:v>22.9</c:v>
                </c:pt>
                <c:pt idx="229">
                  <c:v>23.0</c:v>
                </c:pt>
                <c:pt idx="230">
                  <c:v>23.1</c:v>
                </c:pt>
                <c:pt idx="231">
                  <c:v>23.2</c:v>
                </c:pt>
                <c:pt idx="232">
                  <c:v>23.3</c:v>
                </c:pt>
                <c:pt idx="233">
                  <c:v>23.4</c:v>
                </c:pt>
                <c:pt idx="234">
                  <c:v>23.5</c:v>
                </c:pt>
                <c:pt idx="235">
                  <c:v>23.6</c:v>
                </c:pt>
                <c:pt idx="236">
                  <c:v>23.7</c:v>
                </c:pt>
                <c:pt idx="237">
                  <c:v>23.8</c:v>
                </c:pt>
                <c:pt idx="238">
                  <c:v>23.9</c:v>
                </c:pt>
                <c:pt idx="239">
                  <c:v>24.0</c:v>
                </c:pt>
                <c:pt idx="240">
                  <c:v>24.1</c:v>
                </c:pt>
                <c:pt idx="241">
                  <c:v>24.2</c:v>
                </c:pt>
                <c:pt idx="242">
                  <c:v>24.3</c:v>
                </c:pt>
                <c:pt idx="243">
                  <c:v>24.4</c:v>
                </c:pt>
                <c:pt idx="244">
                  <c:v>24.5</c:v>
                </c:pt>
                <c:pt idx="245">
                  <c:v>24.6</c:v>
                </c:pt>
                <c:pt idx="246">
                  <c:v>24.7</c:v>
                </c:pt>
                <c:pt idx="247">
                  <c:v>24.8</c:v>
                </c:pt>
                <c:pt idx="248">
                  <c:v>24.9</c:v>
                </c:pt>
                <c:pt idx="249">
                  <c:v>25.0</c:v>
                </c:pt>
                <c:pt idx="250">
                  <c:v>25.1</c:v>
                </c:pt>
                <c:pt idx="251">
                  <c:v>25.2</c:v>
                </c:pt>
                <c:pt idx="252">
                  <c:v>25.3</c:v>
                </c:pt>
                <c:pt idx="253">
                  <c:v>25.4</c:v>
                </c:pt>
                <c:pt idx="254">
                  <c:v>25.5</c:v>
                </c:pt>
              </c:strCache>
              <c:extLst/>
            </c:strRef>
          </c:cat>
          <c:val>
            <c:numRef>
              <c:f>slowest_vs_fastest!$Q$2:$Q$333</c:f>
              <c:numCache>
                <c:formatCode>General</c:formatCode>
                <c:ptCount val="331"/>
                <c:pt idx="0">
                  <c:v>-7.3832399999999992E-2</c:v>
                </c:pt>
                <c:pt idx="1">
                  <c:v>-0.21854400000000002</c:v>
                </c:pt>
                <c:pt idx="2">
                  <c:v>-0.37802199999999997</c:v>
                </c:pt>
                <c:pt idx="3">
                  <c:v>-0.98640100000000008</c:v>
                </c:pt>
                <c:pt idx="4">
                  <c:v>-0.35734900000000003</c:v>
                </c:pt>
                <c:pt idx="5">
                  <c:v>-8.5645600000000002E-2</c:v>
                </c:pt>
                <c:pt idx="6">
                  <c:v>0.12108500000000001</c:v>
                </c:pt>
                <c:pt idx="7">
                  <c:v>0.38983500000000004</c:v>
                </c:pt>
                <c:pt idx="8">
                  <c:v>6.2019299999999999E-2</c:v>
                </c:pt>
                <c:pt idx="9">
                  <c:v>7.08791E-2</c:v>
                </c:pt>
                <c:pt idx="10">
                  <c:v>-8.8598900000000008E-2</c:v>
                </c:pt>
                <c:pt idx="11">
                  <c:v>0.321909</c:v>
                </c:pt>
                <c:pt idx="12">
                  <c:v>-0.100412</c:v>
                </c:pt>
                <c:pt idx="13">
                  <c:v>0.165385</c:v>
                </c:pt>
                <c:pt idx="14">
                  <c:v>-0.135852</c:v>
                </c:pt>
                <c:pt idx="15">
                  <c:v>-1.7719800000000001E-2</c:v>
                </c:pt>
                <c:pt idx="16">
                  <c:v>-1.7719800000000001E-2</c:v>
                </c:pt>
                <c:pt idx="17">
                  <c:v>5.0206100000000004E-2</c:v>
                </c:pt>
                <c:pt idx="18">
                  <c:v>0.31895600000000002</c:v>
                </c:pt>
                <c:pt idx="19">
                  <c:v>9.7458799999999998E-2</c:v>
                </c:pt>
                <c:pt idx="20">
                  <c:v>0.103365</c:v>
                </c:pt>
                <c:pt idx="21">
                  <c:v>0.15947800000000001</c:v>
                </c:pt>
                <c:pt idx="22">
                  <c:v>8.8598900000000008E-2</c:v>
                </c:pt>
                <c:pt idx="23">
                  <c:v>4.7252800000000005E-2</c:v>
                </c:pt>
                <c:pt idx="24">
                  <c:v>3.5439600000000002E-2</c:v>
                </c:pt>
                <c:pt idx="25">
                  <c:v>4.13462E-2</c:v>
                </c:pt>
                <c:pt idx="26">
                  <c:v>0.124039</c:v>
                </c:pt>
                <c:pt idx="27">
                  <c:v>-5.0206100000000004E-2</c:v>
                </c:pt>
                <c:pt idx="28">
                  <c:v>8.5645600000000002E-2</c:v>
                </c:pt>
                <c:pt idx="29">
                  <c:v>9.4505499999999992E-2</c:v>
                </c:pt>
                <c:pt idx="30">
                  <c:v>-0.165385</c:v>
                </c:pt>
                <c:pt idx="31">
                  <c:v>2.9532999999999997E-2</c:v>
                </c:pt>
                <c:pt idx="32">
                  <c:v>0.156525</c:v>
                </c:pt>
                <c:pt idx="33">
                  <c:v>0.98640100000000008</c:v>
                </c:pt>
                <c:pt idx="34">
                  <c:v>0.85941000000000001</c:v>
                </c:pt>
                <c:pt idx="35">
                  <c:v>0.43708800000000003</c:v>
                </c:pt>
                <c:pt idx="36">
                  <c:v>-0.124039</c:v>
                </c:pt>
                <c:pt idx="37">
                  <c:v>0.307143</c:v>
                </c:pt>
                <c:pt idx="38">
                  <c:v>0.28942299999999999</c:v>
                </c:pt>
                <c:pt idx="39">
                  <c:v>0.13880500000000001</c:v>
                </c:pt>
                <c:pt idx="40">
                  <c:v>0.221497</c:v>
                </c:pt>
                <c:pt idx="41">
                  <c:v>0.25693699999999997</c:v>
                </c:pt>
                <c:pt idx="42">
                  <c:v>0.46071400000000007</c:v>
                </c:pt>
                <c:pt idx="43">
                  <c:v>0.48434100000000002</c:v>
                </c:pt>
                <c:pt idx="44">
                  <c:v>7.9739000000000004E-2</c:v>
                </c:pt>
                <c:pt idx="45">
                  <c:v>-5.9066000000000006E-3</c:v>
                </c:pt>
                <c:pt idx="46">
                  <c:v>0.48434100000000002</c:v>
                </c:pt>
                <c:pt idx="47">
                  <c:v>0.64381900000000003</c:v>
                </c:pt>
                <c:pt idx="48">
                  <c:v>0.191964</c:v>
                </c:pt>
                <c:pt idx="49">
                  <c:v>0.35144200000000003</c:v>
                </c:pt>
                <c:pt idx="50">
                  <c:v>0.31895600000000002</c:v>
                </c:pt>
                <c:pt idx="51">
                  <c:v>0.24807700000000002</c:v>
                </c:pt>
                <c:pt idx="52">
                  <c:v>0.54635999999999996</c:v>
                </c:pt>
                <c:pt idx="53">
                  <c:v>0.35439599999999999</c:v>
                </c:pt>
                <c:pt idx="54">
                  <c:v>0.14471199999999998</c:v>
                </c:pt>
                <c:pt idx="55">
                  <c:v>0.31009600000000004</c:v>
                </c:pt>
                <c:pt idx="56">
                  <c:v>0.38983500000000004</c:v>
                </c:pt>
                <c:pt idx="57">
                  <c:v>0.34553600000000001</c:v>
                </c:pt>
                <c:pt idx="58">
                  <c:v>0.23331100000000002</c:v>
                </c:pt>
                <c:pt idx="59">
                  <c:v>-0.21559099999999998</c:v>
                </c:pt>
                <c:pt idx="60">
                  <c:v>-1.3732800000000001</c:v>
                </c:pt>
                <c:pt idx="61">
                  <c:v>-2.9533000000000003E-3</c:v>
                </c:pt>
                <c:pt idx="62">
                  <c:v>0.100412</c:v>
                </c:pt>
                <c:pt idx="63">
                  <c:v>9.7458799999999998E-2</c:v>
                </c:pt>
                <c:pt idx="64">
                  <c:v>0.44594800000000001</c:v>
                </c:pt>
                <c:pt idx="65">
                  <c:v>0.6556320000000001</c:v>
                </c:pt>
                <c:pt idx="66">
                  <c:v>0.12699199999999999</c:v>
                </c:pt>
                <c:pt idx="67">
                  <c:v>-1.7719800000000001E-2</c:v>
                </c:pt>
                <c:pt idx="68">
                  <c:v>6.4972500000000002E-2</c:v>
                </c:pt>
                <c:pt idx="69">
                  <c:v>0.12108500000000001</c:v>
                </c:pt>
                <c:pt idx="70">
                  <c:v>-1.7719800000000001E-2</c:v>
                </c:pt>
                <c:pt idx="71">
                  <c:v>1.4766499999999998E-2</c:v>
                </c:pt>
                <c:pt idx="72">
                  <c:v>2.6579699999999998E-2</c:v>
                </c:pt>
                <c:pt idx="73">
                  <c:v>-8.5645600000000002E-2</c:v>
                </c:pt>
                <c:pt idx="74">
                  <c:v>0.27761000000000002</c:v>
                </c:pt>
                <c:pt idx="75">
                  <c:v>-1.4766499999999998E-2</c:v>
                </c:pt>
                <c:pt idx="76">
                  <c:v>-0.16833799999999999</c:v>
                </c:pt>
                <c:pt idx="77">
                  <c:v>5.6112700000000001E-2</c:v>
                </c:pt>
                <c:pt idx="78">
                  <c:v>7.9739000000000004E-2</c:v>
                </c:pt>
                <c:pt idx="79">
                  <c:v>-1.1813200000000001E-2</c:v>
                </c:pt>
                <c:pt idx="80">
                  <c:v>0.206731</c:v>
                </c:pt>
                <c:pt idx="81">
                  <c:v>0.27761000000000002</c:v>
                </c:pt>
                <c:pt idx="82">
                  <c:v>-4.13462E-2</c:v>
                </c:pt>
                <c:pt idx="83">
                  <c:v>2.06731E-2</c:v>
                </c:pt>
                <c:pt idx="84">
                  <c:v>-0.18015099999999998</c:v>
                </c:pt>
                <c:pt idx="85">
                  <c:v>-0.21263699999999999</c:v>
                </c:pt>
                <c:pt idx="86">
                  <c:v>-0.106319</c:v>
                </c:pt>
                <c:pt idx="87">
                  <c:v>-0.52273400000000003</c:v>
                </c:pt>
                <c:pt idx="88">
                  <c:v>7.6785699999999998E-2</c:v>
                </c:pt>
                <c:pt idx="89">
                  <c:v>-0.28351700000000002</c:v>
                </c:pt>
                <c:pt idx="90">
                  <c:v>0.78262399999999999</c:v>
                </c:pt>
                <c:pt idx="91">
                  <c:v>0.28351700000000002</c:v>
                </c:pt>
                <c:pt idx="92">
                  <c:v>7.9739000000000004E-2</c:v>
                </c:pt>
                <c:pt idx="93">
                  <c:v>-0.23035700000000003</c:v>
                </c:pt>
                <c:pt idx="94">
                  <c:v>3.5439600000000002E-2</c:v>
                </c:pt>
                <c:pt idx="95">
                  <c:v>-0.171291</c:v>
                </c:pt>
                <c:pt idx="96">
                  <c:v>-0.19787099999999999</c:v>
                </c:pt>
                <c:pt idx="97">
                  <c:v>-0.16243099999999999</c:v>
                </c:pt>
                <c:pt idx="98">
                  <c:v>2.3626400000000002E-2</c:v>
                </c:pt>
                <c:pt idx="99">
                  <c:v>0.28351700000000002</c:v>
                </c:pt>
                <c:pt idx="100">
                  <c:v>0.106319</c:v>
                </c:pt>
                <c:pt idx="101">
                  <c:v>9.4505499999999992E-2</c:v>
                </c:pt>
                <c:pt idx="102">
                  <c:v>0.14471199999999998</c:v>
                </c:pt>
                <c:pt idx="103">
                  <c:v>9.15522E-2</c:v>
                </c:pt>
                <c:pt idx="104">
                  <c:v>2.06731E-2</c:v>
                </c:pt>
                <c:pt idx="105">
                  <c:v>-0.23035700000000003</c:v>
                </c:pt>
                <c:pt idx="106">
                  <c:v>4.7252800000000005E-2</c:v>
                </c:pt>
                <c:pt idx="107">
                  <c:v>0.200824</c:v>
                </c:pt>
                <c:pt idx="108">
                  <c:v>0.18015099999999998</c:v>
                </c:pt>
                <c:pt idx="109">
                  <c:v>1.1813200000000001E-2</c:v>
                </c:pt>
                <c:pt idx="110">
                  <c:v>8.2692299999999996E-2</c:v>
                </c:pt>
                <c:pt idx="111">
                  <c:v>9.7458799999999998E-2</c:v>
                </c:pt>
                <c:pt idx="112">
                  <c:v>7.3832399999999992E-2</c:v>
                </c:pt>
                <c:pt idx="113">
                  <c:v>7.08791E-2</c:v>
                </c:pt>
                <c:pt idx="114">
                  <c:v>-0.124039</c:v>
                </c:pt>
                <c:pt idx="115">
                  <c:v>0.14471199999999998</c:v>
                </c:pt>
                <c:pt idx="116">
                  <c:v>0.27170300000000003</c:v>
                </c:pt>
                <c:pt idx="117">
                  <c:v>-1.3083099999999999</c:v>
                </c:pt>
                <c:pt idx="118">
                  <c:v>-2.3626400000000002E-2</c:v>
                </c:pt>
                <c:pt idx="119">
                  <c:v>8.8598900000000008E-2</c:v>
                </c:pt>
                <c:pt idx="120">
                  <c:v>0.32486300000000001</c:v>
                </c:pt>
                <c:pt idx="121">
                  <c:v>0.18901099999999998</c:v>
                </c:pt>
                <c:pt idx="122">
                  <c:v>0.301236</c:v>
                </c:pt>
                <c:pt idx="123">
                  <c:v>0.21854400000000002</c:v>
                </c:pt>
                <c:pt idx="124">
                  <c:v>0.13289799999999999</c:v>
                </c:pt>
                <c:pt idx="125">
                  <c:v>-0.21854400000000002</c:v>
                </c:pt>
                <c:pt idx="126">
                  <c:v>6.4972500000000002E-2</c:v>
                </c:pt>
                <c:pt idx="127">
                  <c:v>-5.9066000000000006E-3</c:v>
                </c:pt>
                <c:pt idx="128">
                  <c:v>0.141758</c:v>
                </c:pt>
                <c:pt idx="129">
                  <c:v>4.4299499999999999E-2</c:v>
                </c:pt>
                <c:pt idx="130">
                  <c:v>5.0206100000000004E-2</c:v>
                </c:pt>
                <c:pt idx="131">
                  <c:v>-0.20968400000000001</c:v>
                </c:pt>
                <c:pt idx="132">
                  <c:v>0.221497</c:v>
                </c:pt>
                <c:pt idx="133">
                  <c:v>-6.2019299999999999E-2</c:v>
                </c:pt>
                <c:pt idx="134">
                  <c:v>-0.29828299999999996</c:v>
                </c:pt>
                <c:pt idx="135">
                  <c:v>-0.21854400000000002</c:v>
                </c:pt>
                <c:pt idx="136">
                  <c:v>-0.18015099999999998</c:v>
                </c:pt>
                <c:pt idx="137">
                  <c:v>-0.150618</c:v>
                </c:pt>
                <c:pt idx="138">
                  <c:v>-0.33667599999999998</c:v>
                </c:pt>
                <c:pt idx="139">
                  <c:v>-0.18015099999999998</c:v>
                </c:pt>
                <c:pt idx="140">
                  <c:v>-0.21559099999999998</c:v>
                </c:pt>
                <c:pt idx="141">
                  <c:v>-0.18015099999999998</c:v>
                </c:pt>
                <c:pt idx="142">
                  <c:v>-0.200824</c:v>
                </c:pt>
                <c:pt idx="143">
                  <c:v>-0.34553600000000001</c:v>
                </c:pt>
                <c:pt idx="144">
                  <c:v>-0.79739000000000004</c:v>
                </c:pt>
                <c:pt idx="145">
                  <c:v>-0.50501399999999996</c:v>
                </c:pt>
                <c:pt idx="146">
                  <c:v>-0.44890099999999999</c:v>
                </c:pt>
                <c:pt idx="147">
                  <c:v>-0.20377799999999999</c:v>
                </c:pt>
                <c:pt idx="148">
                  <c:v>0.35734900000000003</c:v>
                </c:pt>
                <c:pt idx="149">
                  <c:v>-0.106319</c:v>
                </c:pt>
                <c:pt idx="150">
                  <c:v>-0.80625000000000002</c:v>
                </c:pt>
                <c:pt idx="151">
                  <c:v>-0.26579700000000001</c:v>
                </c:pt>
                <c:pt idx="152">
                  <c:v>-0.16243099999999999</c:v>
                </c:pt>
                <c:pt idx="153">
                  <c:v>-0.51387399999999994</c:v>
                </c:pt>
                <c:pt idx="154">
                  <c:v>-0.36916199999999999</c:v>
                </c:pt>
                <c:pt idx="155">
                  <c:v>-0.19787099999999999</c:v>
                </c:pt>
                <c:pt idx="156">
                  <c:v>-0.24512400000000001</c:v>
                </c:pt>
                <c:pt idx="157">
                  <c:v>-5.9065999999999994E-2</c:v>
                </c:pt>
                <c:pt idx="158">
                  <c:v>-0.23626399999999997</c:v>
                </c:pt>
                <c:pt idx="159">
                  <c:v>-0.47548099999999999</c:v>
                </c:pt>
                <c:pt idx="160">
                  <c:v>-1.4766499999999998E-2</c:v>
                </c:pt>
                <c:pt idx="161">
                  <c:v>-0.45185500000000001</c:v>
                </c:pt>
                <c:pt idx="162">
                  <c:v>-5.9065999999999994E-2</c:v>
                </c:pt>
                <c:pt idx="163">
                  <c:v>-5.9066000000000006E-3</c:v>
                </c:pt>
                <c:pt idx="164">
                  <c:v>-0.26284299999999999</c:v>
                </c:pt>
                <c:pt idx="165">
                  <c:v>-0.36916199999999999</c:v>
                </c:pt>
                <c:pt idx="166">
                  <c:v>-0.12108500000000001</c:v>
                </c:pt>
                <c:pt idx="167">
                  <c:v>-8.2692299999999996E-2</c:v>
                </c:pt>
                <c:pt idx="168">
                  <c:v>9.4505499999999992E-2</c:v>
                </c:pt>
                <c:pt idx="169">
                  <c:v>-0.20968400000000001</c:v>
                </c:pt>
                <c:pt idx="170">
                  <c:v>-0.50206099999999998</c:v>
                </c:pt>
                <c:pt idx="171">
                  <c:v>-0.27761000000000002</c:v>
                </c:pt>
                <c:pt idx="172">
                  <c:v>0.15357099999999999</c:v>
                </c:pt>
                <c:pt idx="173">
                  <c:v>7.6785699999999998E-2</c:v>
                </c:pt>
                <c:pt idx="174">
                  <c:v>-0.24512400000000001</c:v>
                </c:pt>
                <c:pt idx="175">
                  <c:v>-1.0868100000000001</c:v>
                </c:pt>
                <c:pt idx="176">
                  <c:v>3.2486300000000003E-2</c:v>
                </c:pt>
                <c:pt idx="177">
                  <c:v>3.2486300000000003E-2</c:v>
                </c:pt>
                <c:pt idx="178">
                  <c:v>9.4505499999999992E-2</c:v>
                </c:pt>
                <c:pt idx="179">
                  <c:v>8.8598900000000005E-3</c:v>
                </c:pt>
                <c:pt idx="180">
                  <c:v>0.26579700000000001</c:v>
                </c:pt>
                <c:pt idx="181">
                  <c:v>0.52864</c:v>
                </c:pt>
                <c:pt idx="182">
                  <c:v>0.41050799999999998</c:v>
                </c:pt>
                <c:pt idx="183">
                  <c:v>0.221497</c:v>
                </c:pt>
                <c:pt idx="184">
                  <c:v>-7.6785699999999998E-2</c:v>
                </c:pt>
                <c:pt idx="185">
                  <c:v>9.7458799999999998E-2</c:v>
                </c:pt>
                <c:pt idx="186">
                  <c:v>-6.4972500000000002E-2</c:v>
                </c:pt>
                <c:pt idx="187">
                  <c:v>0.17719799999999999</c:v>
                </c:pt>
                <c:pt idx="188">
                  <c:v>0.32486300000000001</c:v>
                </c:pt>
                <c:pt idx="189">
                  <c:v>9.15522E-2</c:v>
                </c:pt>
                <c:pt idx="190">
                  <c:v>0.200824</c:v>
                </c:pt>
                <c:pt idx="191">
                  <c:v>0.106319</c:v>
                </c:pt>
                <c:pt idx="192">
                  <c:v>0.23331100000000002</c:v>
                </c:pt>
                <c:pt idx="193">
                  <c:v>0.15357099999999999</c:v>
                </c:pt>
                <c:pt idx="194">
                  <c:v>0.13289799999999999</c:v>
                </c:pt>
                <c:pt idx="195">
                  <c:v>0.19491800000000001</c:v>
                </c:pt>
                <c:pt idx="196">
                  <c:v>7.08791E-2</c:v>
                </c:pt>
                <c:pt idx="197">
                  <c:v>-8.2692299999999996E-2</c:v>
                </c:pt>
                <c:pt idx="198">
                  <c:v>0.32781600000000005</c:v>
                </c:pt>
                <c:pt idx="199">
                  <c:v>-0.100412</c:v>
                </c:pt>
                <c:pt idx="200">
                  <c:v>2.6579699999999998E-2</c:v>
                </c:pt>
                <c:pt idx="201">
                  <c:v>8.5645600000000002E-2</c:v>
                </c:pt>
                <c:pt idx="202">
                  <c:v>-0.47843400000000003</c:v>
                </c:pt>
                <c:pt idx="203">
                  <c:v>0.221497</c:v>
                </c:pt>
                <c:pt idx="204">
                  <c:v>-9.4505499999999992E-2</c:v>
                </c:pt>
                <c:pt idx="205">
                  <c:v>1.07795</c:v>
                </c:pt>
                <c:pt idx="206">
                  <c:v>0.46366800000000002</c:v>
                </c:pt>
                <c:pt idx="207">
                  <c:v>-1.4766499999999998E-2</c:v>
                </c:pt>
                <c:pt idx="208">
                  <c:v>-0.23035700000000003</c:v>
                </c:pt>
                <c:pt idx="209">
                  <c:v>0.16833799999999999</c:v>
                </c:pt>
                <c:pt idx="210">
                  <c:v>4.13462E-2</c:v>
                </c:pt>
                <c:pt idx="211">
                  <c:v>0.413462</c:v>
                </c:pt>
                <c:pt idx="212">
                  <c:v>1.4766499999999998E-2</c:v>
                </c:pt>
                <c:pt idx="213">
                  <c:v>-9.15522E-2</c:v>
                </c:pt>
                <c:pt idx="214">
                  <c:v>0.11222499999999999</c:v>
                </c:pt>
                <c:pt idx="215">
                  <c:v>-0.19787099999999999</c:v>
                </c:pt>
                <c:pt idx="216">
                  <c:v>7.9739000000000004E-2</c:v>
                </c:pt>
                <c:pt idx="217">
                  <c:v>8.5645600000000002E-2</c:v>
                </c:pt>
                <c:pt idx="218">
                  <c:v>5.9066000000000006E-3</c:v>
                </c:pt>
                <c:pt idx="219">
                  <c:v>9.15522E-2</c:v>
                </c:pt>
                <c:pt idx="220">
                  <c:v>0.36916199999999999</c:v>
                </c:pt>
                <c:pt idx="221">
                  <c:v>0.12699199999999999</c:v>
                </c:pt>
                <c:pt idx="222">
                  <c:v>0.25398399999999999</c:v>
                </c:pt>
                <c:pt idx="223">
                  <c:v>0.62019299999999999</c:v>
                </c:pt>
                <c:pt idx="224">
                  <c:v>0.54045299999999996</c:v>
                </c:pt>
                <c:pt idx="225">
                  <c:v>0.46366800000000002</c:v>
                </c:pt>
                <c:pt idx="226">
                  <c:v>0.57589299999999999</c:v>
                </c:pt>
                <c:pt idx="227">
                  <c:v>0.36916199999999999</c:v>
                </c:pt>
                <c:pt idx="228">
                  <c:v>0.50796699999999995</c:v>
                </c:pt>
                <c:pt idx="229">
                  <c:v>0.49615400000000004</c:v>
                </c:pt>
                <c:pt idx="230">
                  <c:v>0.45776100000000003</c:v>
                </c:pt>
                <c:pt idx="231">
                  <c:v>0.26874999999999999</c:v>
                </c:pt>
                <c:pt idx="232">
                  <c:v>-1.0218400000000001</c:v>
                </c:pt>
                <c:pt idx="233">
                  <c:v>0.54045299999999996</c:v>
                </c:pt>
                <c:pt idx="234">
                  <c:v>0.81806299999999998</c:v>
                </c:pt>
                <c:pt idx="235">
                  <c:v>0.71174499999999996</c:v>
                </c:pt>
                <c:pt idx="236">
                  <c:v>0.29237599999999997</c:v>
                </c:pt>
                <c:pt idx="237">
                  <c:v>0.31600299999999998</c:v>
                </c:pt>
                <c:pt idx="238">
                  <c:v>0.27761000000000002</c:v>
                </c:pt>
                <c:pt idx="239">
                  <c:v>0.19787099999999999</c:v>
                </c:pt>
                <c:pt idx="240">
                  <c:v>0.19787099999999999</c:v>
                </c:pt>
                <c:pt idx="241">
                  <c:v>0.45480799999999999</c:v>
                </c:pt>
                <c:pt idx="242">
                  <c:v>0</c:v>
                </c:pt>
                <c:pt idx="243">
                  <c:v>0.54635999999999996</c:v>
                </c:pt>
                <c:pt idx="244">
                  <c:v>0.206731</c:v>
                </c:pt>
                <c:pt idx="245">
                  <c:v>0.23921700000000001</c:v>
                </c:pt>
                <c:pt idx="246">
                  <c:v>-2.9533000000000003E-3</c:v>
                </c:pt>
                <c:pt idx="247">
                  <c:v>7.3832399999999992E-2</c:v>
                </c:pt>
                <c:pt idx="248">
                  <c:v>0.27465699999999998</c:v>
                </c:pt>
                <c:pt idx="249">
                  <c:v>0.28647</c:v>
                </c:pt>
                <c:pt idx="250">
                  <c:v>0.15357099999999999</c:v>
                </c:pt>
                <c:pt idx="251">
                  <c:v>0.27465699999999998</c:v>
                </c:pt>
                <c:pt idx="252">
                  <c:v>0.19491800000000001</c:v>
                </c:pt>
                <c:pt idx="253">
                  <c:v>7.9739000000000004E-2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FF52-49F9-8B34-AAF2175C49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7379288"/>
        <c:axId val="717378112"/>
      </c:lineChart>
      <c:catAx>
        <c:axId val="717379288"/>
        <c:scaling>
          <c:orientation val="minMax"/>
        </c:scaling>
        <c:delete val="0"/>
        <c:axPos val="b"/>
        <c:numFmt formatCode="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378112"/>
        <c:crosses val="autoZero"/>
        <c:auto val="1"/>
        <c:lblAlgn val="ctr"/>
        <c:lblOffset val="100"/>
        <c:noMultiLvlLbl val="0"/>
      </c:catAx>
      <c:valAx>
        <c:axId val="71737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37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09503BC-71BF-41D7-A053-480406FDBBDE}" type="datetimeFigureOut">
              <a:rPr lang="en-US"/>
              <a:pPr>
                <a:defRPr/>
              </a:pPr>
              <a:t>8/30/2017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noProof="0" smtClean="0"/>
              <a:t>Click to edit Master text styles</a:t>
            </a:r>
          </a:p>
          <a:p>
            <a:pPr lvl="1"/>
            <a:r>
              <a:rPr lang="fr-CA" noProof="0" smtClean="0"/>
              <a:t>Second level</a:t>
            </a:r>
          </a:p>
          <a:p>
            <a:pPr lvl="2"/>
            <a:r>
              <a:rPr lang="fr-CA" noProof="0" smtClean="0"/>
              <a:t>Third level</a:t>
            </a:r>
          </a:p>
          <a:p>
            <a:pPr lvl="3"/>
            <a:r>
              <a:rPr lang="fr-CA" noProof="0" smtClean="0"/>
              <a:t>Fourth level</a:t>
            </a:r>
          </a:p>
          <a:p>
            <a:pPr lvl="4"/>
            <a:r>
              <a:rPr lang="fr-CA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6A12FF7-E89E-41BF-B0B5-E4AB1A03B6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C6621B-E928-4C48-B6EA-F674D627F8CC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Prioritizing first devices as there are lots of them</a:t>
            </a:r>
          </a:p>
          <a:p>
            <a:r>
              <a:rPr lang="en-US" altLang="en-US" smtClean="0"/>
              <a:t>Others are unique devices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1B27379-37F8-4785-BD51-D7278BA41472}" type="slidenum">
              <a:rPr lang="en-US" altLang="en-US" smtClean="0"/>
              <a:pPr/>
              <a:t>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DD0752F-D94F-46EC-BB0D-AB4F2FDEE8B8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9" descr="cyc-nuclide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6"/>
          <a:stretch>
            <a:fillRect/>
          </a:stretch>
        </p:blipFill>
        <p:spPr bwMode="auto">
          <a:xfrm>
            <a:off x="5761038" y="1797050"/>
            <a:ext cx="3382962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65113"/>
            <a:ext cx="3149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4010025" y="374650"/>
            <a:ext cx="4667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dirty="0" smtClean="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Canada’s national laboratory</a:t>
            </a:r>
          </a:p>
          <a:p>
            <a:pPr eaLnBrk="1" hangingPunct="1">
              <a:defRPr/>
            </a:pPr>
            <a:r>
              <a:rPr lang="en-US" altLang="en-US" sz="1200" dirty="0" smtClean="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for particle and nuclear physics</a:t>
            </a:r>
          </a:p>
          <a:p>
            <a:pPr eaLnBrk="1" hangingPunct="1">
              <a:defRPr/>
            </a:pPr>
            <a:r>
              <a:rPr lang="en-US" altLang="en-US" sz="1200" dirty="0" smtClean="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and accelerator-based science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794125" y="146050"/>
            <a:ext cx="0" cy="110172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7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9" descr="cyc-nuclide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6"/>
          <a:stretch>
            <a:fillRect/>
          </a:stretch>
        </p:blipFill>
        <p:spPr bwMode="auto">
          <a:xfrm>
            <a:off x="5761038" y="1797050"/>
            <a:ext cx="3382962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65113"/>
            <a:ext cx="3149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3794125" y="146050"/>
            <a:ext cx="0" cy="110172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>
            <a:spLocks noChangeArrowheads="1"/>
          </p:cNvSpPr>
          <p:nvPr userDrawn="1"/>
        </p:nvSpPr>
        <p:spPr bwMode="auto">
          <a:xfrm>
            <a:off x="4010025" y="374650"/>
            <a:ext cx="4667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dirty="0" smtClean="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Canada’s national laboratory</a:t>
            </a:r>
          </a:p>
          <a:p>
            <a:pPr eaLnBrk="1" hangingPunct="1">
              <a:defRPr/>
            </a:pPr>
            <a:r>
              <a:rPr lang="en-US" altLang="en-US" sz="1200" dirty="0" smtClean="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for particle and nuclear physics</a:t>
            </a:r>
          </a:p>
          <a:p>
            <a:pPr eaLnBrk="1" hangingPunct="1">
              <a:defRPr/>
            </a:pPr>
            <a:r>
              <a:rPr lang="en-US" altLang="en-US" sz="1200" dirty="0" smtClean="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and accelerator-based science</a:t>
            </a:r>
          </a:p>
        </p:txBody>
      </p:sp>
    </p:spTree>
    <p:extLst>
      <p:ext uri="{BB962C8B-B14F-4D97-AF65-F5344CB8AC3E}">
        <p14:creationId xmlns:p14="http://schemas.microsoft.com/office/powerpoint/2010/main" val="2138112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Picture 8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3"/>
          <a:stretch>
            <a:fillRect/>
          </a:stretch>
        </p:blipFill>
        <p:spPr bwMode="auto">
          <a:xfrm>
            <a:off x="2552700" y="0"/>
            <a:ext cx="6591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295275" y="1122363"/>
            <a:ext cx="2032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 dirty="0" smtClean="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Canada’s national laboratory</a:t>
            </a:r>
          </a:p>
          <a:p>
            <a:pPr eaLnBrk="1" hangingPunct="1">
              <a:defRPr/>
            </a:pPr>
            <a:r>
              <a:rPr lang="en-US" altLang="en-US" sz="1000" dirty="0" smtClean="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for particle and nuclear physics </a:t>
            </a:r>
          </a:p>
          <a:p>
            <a:pPr eaLnBrk="1" hangingPunct="1">
              <a:defRPr/>
            </a:pPr>
            <a:r>
              <a:rPr lang="en-US" altLang="en-US" sz="1000" dirty="0" smtClean="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and accelerator-based science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95275" y="1000125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2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95288"/>
            <a:ext cx="16557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3"/>
          <p:cNvSpPr txBox="1">
            <a:spLocks noChangeArrowheads="1"/>
          </p:cNvSpPr>
          <p:nvPr userDrawn="1"/>
        </p:nvSpPr>
        <p:spPr bwMode="auto">
          <a:xfrm>
            <a:off x="125413" y="4021138"/>
            <a:ext cx="242728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125"/>
              </a:lnSpc>
              <a:spcAft>
                <a:spcPts val="600"/>
              </a:spcAft>
              <a:defRPr/>
            </a:pPr>
            <a:r>
              <a:rPr lang="en-US" altLang="en-US" sz="800" dirty="0" smtClean="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altLang="en-US" sz="800" dirty="0" smtClean="0">
                <a:solidFill>
                  <a:srgbClr val="113F7C"/>
                </a:solidFill>
                <a:latin typeface="Myriad Web Pro"/>
                <a:ea typeface="ヒラギノ角ゴ Pro W3"/>
                <a:cs typeface="Myriad Pro Light"/>
              </a:rPr>
              <a:t>Mary’s</a:t>
            </a:r>
            <a:r>
              <a:rPr lang="en-US" altLang="en-US" sz="800" dirty="0" smtClean="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 | Simon Fraser | Toronto | Victoria | Western | Winnipeg | York</a:t>
            </a:r>
          </a:p>
        </p:txBody>
      </p:sp>
    </p:spTree>
    <p:extLst>
      <p:ext uri="{BB962C8B-B14F-4D97-AF65-F5344CB8AC3E}">
        <p14:creationId xmlns:p14="http://schemas.microsoft.com/office/powerpoint/2010/main" val="1941624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Picture 8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3"/>
          <a:stretch>
            <a:fillRect/>
          </a:stretch>
        </p:blipFill>
        <p:spPr bwMode="auto">
          <a:xfrm>
            <a:off x="2552700" y="0"/>
            <a:ext cx="6591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295275" y="1122363"/>
            <a:ext cx="2032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 dirty="0" smtClean="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Canada’s national laboratory</a:t>
            </a:r>
          </a:p>
          <a:p>
            <a:pPr eaLnBrk="1" hangingPunct="1">
              <a:defRPr/>
            </a:pPr>
            <a:r>
              <a:rPr lang="en-US" altLang="en-US" sz="1000" dirty="0" smtClean="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for particle and nuclear physics </a:t>
            </a:r>
          </a:p>
          <a:p>
            <a:pPr eaLnBrk="1" hangingPunct="1">
              <a:defRPr/>
            </a:pPr>
            <a:r>
              <a:rPr lang="en-US" altLang="en-US" sz="1000" dirty="0" smtClean="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and accelerator-based science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95275" y="1000125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2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95288"/>
            <a:ext cx="16557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3"/>
          <p:cNvSpPr txBox="1">
            <a:spLocks noChangeArrowheads="1"/>
          </p:cNvSpPr>
          <p:nvPr userDrawn="1"/>
        </p:nvSpPr>
        <p:spPr bwMode="auto">
          <a:xfrm>
            <a:off x="125413" y="4021138"/>
            <a:ext cx="242728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125"/>
              </a:lnSpc>
              <a:spcAft>
                <a:spcPts val="600"/>
              </a:spcAft>
              <a:defRPr/>
            </a:pPr>
            <a:r>
              <a:rPr lang="en-US" altLang="en-US" sz="800" dirty="0" smtClean="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altLang="en-US" sz="800" dirty="0" smtClean="0">
                <a:solidFill>
                  <a:srgbClr val="113F7C"/>
                </a:solidFill>
                <a:latin typeface="Myriad Web Pro"/>
                <a:ea typeface="ヒラギノ角ゴ Pro W3"/>
                <a:cs typeface="Myriad Pro Light"/>
              </a:rPr>
              <a:t>Mary’s</a:t>
            </a:r>
            <a:r>
              <a:rPr lang="en-US" altLang="en-US" sz="800" dirty="0" smtClean="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 | Simon Fraser | Toronto | Victoria | Western | Winnipeg | York</a:t>
            </a:r>
          </a:p>
        </p:txBody>
      </p:sp>
      <p:sp>
        <p:nvSpPr>
          <p:cNvPr id="9" name="TextBox 14"/>
          <p:cNvSpPr txBox="1">
            <a:spLocks noChangeArrowheads="1"/>
          </p:cNvSpPr>
          <p:nvPr userDrawn="1"/>
        </p:nvSpPr>
        <p:spPr bwMode="auto">
          <a:xfrm>
            <a:off x="3867150" y="1562100"/>
            <a:ext cx="39433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CA" altLang="en-US" sz="4000" dirty="0" smtClean="0">
                <a:solidFill>
                  <a:srgbClr val="FFFFFF"/>
                </a:solidFill>
                <a:latin typeface="Myriad Pro"/>
                <a:ea typeface="Avenir Heavy"/>
                <a:cs typeface="Avenir Heavy"/>
              </a:rPr>
              <a:t>Thank you!</a:t>
            </a:r>
          </a:p>
          <a:p>
            <a:pPr algn="ctr" eaLnBrk="1" hangingPunct="1">
              <a:defRPr/>
            </a:pPr>
            <a:r>
              <a:rPr lang="en-CA" altLang="en-US" sz="4000" dirty="0" err="1" smtClean="0">
                <a:solidFill>
                  <a:srgbClr val="FFFFFF"/>
                </a:solidFill>
                <a:latin typeface="Myriad Pro"/>
                <a:ea typeface="Avenir Heavy"/>
                <a:cs typeface="Avenir Heavy"/>
              </a:rPr>
              <a:t>Merci</a:t>
            </a:r>
            <a:r>
              <a:rPr lang="en-CA" altLang="en-US" sz="4000" dirty="0" smtClean="0">
                <a:solidFill>
                  <a:srgbClr val="FFFFFF"/>
                </a:solidFill>
                <a:latin typeface="Myriad Pro"/>
                <a:ea typeface="Avenir Heavy"/>
                <a:cs typeface="Avenir Heavy"/>
              </a:rPr>
              <a:t>!</a:t>
            </a:r>
            <a:endParaRPr lang="en-US" altLang="en-US" sz="3200" dirty="0" smtClean="0">
              <a:solidFill>
                <a:srgbClr val="FFFFFF"/>
              </a:solidFill>
              <a:latin typeface="Myriad Pro"/>
              <a:ea typeface="Avenir Heavy"/>
              <a:cs typeface="Avenir Heavy"/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 userDrawn="1"/>
        </p:nvSpPr>
        <p:spPr bwMode="auto">
          <a:xfrm>
            <a:off x="6616700" y="4306888"/>
            <a:ext cx="2324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CA" altLang="en-US" sz="1400" smtClean="0">
                <a:solidFill>
                  <a:srgbClr val="FFFFFF"/>
                </a:solidFill>
                <a:latin typeface="Myriad Pro SemiExt"/>
                <a:ea typeface="Avenir Heavy"/>
                <a:cs typeface="Avenir Heavy"/>
              </a:rPr>
              <a:t>Follow us at TRIUMFLab </a:t>
            </a:r>
          </a:p>
        </p:txBody>
      </p:sp>
      <p:pic>
        <p:nvPicPr>
          <p:cNvPr id="11" name="Picture 16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4745038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738" y="4745038"/>
            <a:ext cx="2508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8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3" y="4745038"/>
            <a:ext cx="3111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977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8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3"/>
          <a:stretch>
            <a:fillRect/>
          </a:stretch>
        </p:blipFill>
        <p:spPr bwMode="auto">
          <a:xfrm>
            <a:off x="2552700" y="0"/>
            <a:ext cx="6591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295275" y="1122363"/>
            <a:ext cx="2032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 smtClean="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Canada’s national laboratory</a:t>
            </a:r>
          </a:p>
          <a:p>
            <a:pPr eaLnBrk="1" hangingPunct="1">
              <a:defRPr/>
            </a:pPr>
            <a:r>
              <a:rPr lang="en-US" altLang="en-US" sz="1000" smtClean="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for particle and nuclear physics </a:t>
            </a:r>
          </a:p>
          <a:p>
            <a:pPr eaLnBrk="1" hangingPunct="1">
              <a:defRPr/>
            </a:pPr>
            <a:r>
              <a:rPr lang="en-US" altLang="en-US" sz="1000" smtClean="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and accelerator-based science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95275" y="1000125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2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95288"/>
            <a:ext cx="16557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3"/>
          <p:cNvSpPr txBox="1">
            <a:spLocks noChangeArrowheads="1"/>
          </p:cNvSpPr>
          <p:nvPr userDrawn="1"/>
        </p:nvSpPr>
        <p:spPr bwMode="auto">
          <a:xfrm>
            <a:off x="125413" y="4021138"/>
            <a:ext cx="242728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125"/>
              </a:lnSpc>
              <a:spcAft>
                <a:spcPts val="600"/>
              </a:spcAft>
              <a:defRPr/>
            </a:pPr>
            <a:r>
              <a:rPr lang="en-US" altLang="en-US" sz="800" smtClean="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altLang="en-US" sz="800" smtClean="0">
                <a:solidFill>
                  <a:srgbClr val="113F7C"/>
                </a:solidFill>
                <a:latin typeface="Myriad Web Pro"/>
                <a:ea typeface="ヒラギノ角ゴ Pro W3"/>
                <a:cs typeface="Myriad Pro Light"/>
              </a:rPr>
              <a:t>Mary’s</a:t>
            </a:r>
            <a:r>
              <a:rPr lang="en-US" altLang="en-US" sz="800" smtClean="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 | Simon Fraser | Toronto | Victoria | Western | Winnipeg | York</a:t>
            </a:r>
          </a:p>
        </p:txBody>
      </p:sp>
      <p:sp>
        <p:nvSpPr>
          <p:cNvPr id="9" name="TextBox 14"/>
          <p:cNvSpPr txBox="1">
            <a:spLocks noChangeArrowheads="1"/>
          </p:cNvSpPr>
          <p:nvPr userDrawn="1"/>
        </p:nvSpPr>
        <p:spPr bwMode="auto">
          <a:xfrm>
            <a:off x="6616700" y="4306888"/>
            <a:ext cx="2324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CA" altLang="en-US" sz="1400" smtClean="0">
                <a:solidFill>
                  <a:srgbClr val="FFFFFF"/>
                </a:solidFill>
                <a:latin typeface="Myriad Pro SemiExt"/>
                <a:ea typeface="Avenir Heavy"/>
                <a:cs typeface="Avenir Heavy"/>
              </a:rPr>
              <a:t>Follow us at TRIUMFLab </a:t>
            </a:r>
          </a:p>
        </p:txBody>
      </p:sp>
      <p:pic>
        <p:nvPicPr>
          <p:cNvPr id="10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4745038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738" y="4745038"/>
            <a:ext cx="2508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3" y="4745038"/>
            <a:ext cx="3111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23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>
            <a:fillRect/>
          </a:stretch>
        </p:blipFill>
        <p:spPr bwMode="auto">
          <a:xfrm>
            <a:off x="3352800" y="0"/>
            <a:ext cx="57912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0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38" y="4706938"/>
            <a:ext cx="10287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9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886200"/>
            <a:ext cx="1257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8"/>
          <a:stretch>
            <a:fillRect/>
          </a:stretch>
        </p:blipFill>
        <p:spPr bwMode="auto">
          <a:xfrm>
            <a:off x="0" y="3881438"/>
            <a:ext cx="8636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3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883025"/>
            <a:ext cx="12588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5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>
            <a:fillRect/>
          </a:stretch>
        </p:blipFill>
        <p:spPr bwMode="auto">
          <a:xfrm>
            <a:off x="8412163" y="3883025"/>
            <a:ext cx="73183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A4CBAD-5878-4957-ACB6-C4F6E6EECF47}" type="datetime1">
              <a:rPr lang="en-US"/>
              <a:pPr>
                <a:defRPr/>
              </a:pPr>
              <a:t>8/30/2017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47164003-4286-4ED7-A976-767B308527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184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886200"/>
            <a:ext cx="1257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8"/>
          <a:stretch>
            <a:fillRect/>
          </a:stretch>
        </p:blipFill>
        <p:spPr bwMode="auto">
          <a:xfrm>
            <a:off x="0" y="3881438"/>
            <a:ext cx="8636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3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883025"/>
            <a:ext cx="12588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5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>
            <a:fillRect/>
          </a:stretch>
        </p:blipFill>
        <p:spPr bwMode="auto">
          <a:xfrm>
            <a:off x="8412163" y="3883025"/>
            <a:ext cx="73183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705754-5D63-48B0-B49F-7DC59B9C8D6B}" type="datetime1">
              <a:rPr lang="en-US"/>
              <a:pPr>
                <a:defRPr/>
              </a:pPr>
              <a:t>8/30/2017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C7A52839-92E1-4829-8722-7726E00E2A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599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4619625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8" y="4616450"/>
            <a:ext cx="5762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4587875" y="4611688"/>
            <a:ext cx="5699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5" y="4619625"/>
            <a:ext cx="5762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338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8609013" y="4616450"/>
            <a:ext cx="5810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6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4618038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-14288" y="4614863"/>
            <a:ext cx="56991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8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9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0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462121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1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2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4006850" y="4618038"/>
            <a:ext cx="5810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14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4619625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8" y="4616450"/>
            <a:ext cx="5762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4587875" y="4611688"/>
            <a:ext cx="5699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5" y="4619625"/>
            <a:ext cx="5762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338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8609013" y="4616450"/>
            <a:ext cx="5810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4618038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7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-14288" y="4614863"/>
            <a:ext cx="56991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8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9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0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462121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1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2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4006850" y="4618038"/>
            <a:ext cx="5810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53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1516063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Myriad Pro" pitchFamily="34" charset="0"/>
                <a:cs typeface="+mn-cs"/>
              </a:defRPr>
            </a:lvl1pPr>
          </a:lstStyle>
          <a:p>
            <a:pPr>
              <a:defRPr/>
            </a:pPr>
            <a:fld id="{FBE62AE7-D691-43B4-AE31-AD04A6221A6E}" type="datetime1">
              <a:rPr lang="en-US"/>
              <a:pPr>
                <a:defRPr/>
              </a:pPr>
              <a:t>8/30/2017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22513" y="4767263"/>
            <a:ext cx="5297487" cy="33496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Myriad Pro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35888" y="4767263"/>
            <a:ext cx="950912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Myriad Pro"/>
              </a:defRPr>
            </a:lvl1pPr>
          </a:lstStyle>
          <a:p>
            <a:pPr>
              <a:defRPr/>
            </a:pPr>
            <a:fld id="{34F30A85-B15F-4CA3-9D1C-251C906849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297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886200"/>
            <a:ext cx="1257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8"/>
          <a:stretch>
            <a:fillRect/>
          </a:stretch>
        </p:blipFill>
        <p:spPr bwMode="auto">
          <a:xfrm>
            <a:off x="0" y="3881438"/>
            <a:ext cx="8636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3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883025"/>
            <a:ext cx="12588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5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>
            <a:fillRect/>
          </a:stretch>
        </p:blipFill>
        <p:spPr bwMode="auto">
          <a:xfrm>
            <a:off x="8412163" y="3883025"/>
            <a:ext cx="73183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33BF7D9-87EC-43DE-AB2E-15C524B26F88}" type="datetime1">
              <a:rPr lang="en-US"/>
              <a:pPr>
                <a:defRPr/>
              </a:pPr>
              <a:t>8/30/2017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590C3E02-06B2-4BF5-B9F1-DF4D726987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8559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40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2646363" y="0"/>
            <a:ext cx="6118225" cy="469900"/>
          </a:xfrm>
          <a:prstGeom prst="rect">
            <a:avLst/>
          </a:prstGeom>
        </p:spPr>
        <p:txBody>
          <a:bodyPr anchor="ctr"/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38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Myriad Pro" pitchFamily="34" charset="0"/>
                <a:cs typeface="+mn-cs"/>
              </a:defRPr>
            </a:lvl1pPr>
          </a:lstStyle>
          <a:p>
            <a:pPr>
              <a:defRPr/>
            </a:pPr>
            <a:fld id="{298998B2-282F-40F7-B620-4C4B031C3774}" type="datetime1">
              <a:rPr lang="en-US"/>
              <a:pPr>
                <a:defRPr/>
              </a:pPr>
              <a:t>8/30/2017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Myriad Pro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Myriad Pro"/>
              </a:defRPr>
            </a:lvl1pPr>
          </a:lstStyle>
          <a:p>
            <a:pPr>
              <a:defRPr/>
            </a:pPr>
            <a:fld id="{21618858-EA69-40E7-997C-5629D0F7A3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7887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72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2646363" y="0"/>
            <a:ext cx="6118225" cy="469900"/>
          </a:xfrm>
          <a:prstGeom prst="rect">
            <a:avLst/>
          </a:prstGeom>
        </p:spPr>
        <p:txBody>
          <a:bodyPr anchor="ctr"/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54531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2646363" y="0"/>
            <a:ext cx="6118225" cy="469900"/>
          </a:xfrm>
          <a:prstGeom prst="rect">
            <a:avLst/>
          </a:prstGeom>
        </p:spPr>
        <p:txBody>
          <a:bodyPr anchor="ctr"/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dirty="0" smtClean="0">
                <a:latin typeface="Myriad Pro SemiExt" pitchFamily="34" charset="0"/>
              </a:rPr>
              <a:t>Click to </a:t>
            </a:r>
            <a:r>
              <a:rPr lang="fr-CA" dirty="0" err="1" smtClean="0">
                <a:latin typeface="Myriad Pro SemiExt" pitchFamily="34" charset="0"/>
              </a:rPr>
              <a:t>edit</a:t>
            </a:r>
            <a:r>
              <a:rPr lang="fr-CA" dirty="0" smtClean="0">
                <a:latin typeface="Myriad Pro SemiExt" pitchFamily="34" charset="0"/>
              </a:rPr>
              <a:t> Master </a:t>
            </a:r>
            <a:r>
              <a:rPr lang="fr-CA" dirty="0" err="1" smtClean="0">
                <a:latin typeface="Myriad Pro SemiExt" pitchFamily="34" charset="0"/>
              </a:rPr>
              <a:t>title</a:t>
            </a:r>
            <a:r>
              <a:rPr lang="fr-CA" dirty="0" smtClean="0">
                <a:latin typeface="Myriad Pro SemiExt" pitchFamily="34" charset="0"/>
              </a:rPr>
              <a:t> style</a:t>
            </a:r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9343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Myriad Pro" pitchFamily="34" charset="0"/>
                <a:cs typeface="+mn-cs"/>
              </a:defRPr>
            </a:lvl1pPr>
          </a:lstStyle>
          <a:p>
            <a:pPr>
              <a:defRPr/>
            </a:pPr>
            <a:fld id="{26904BFB-673D-4551-9060-6B1E28896F41}" type="datetime1">
              <a:rPr lang="en-US"/>
              <a:pPr>
                <a:defRPr/>
              </a:pPr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Myriad Pro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Myriad Pro"/>
              </a:defRPr>
            </a:lvl1pPr>
          </a:lstStyle>
          <a:p>
            <a:pPr>
              <a:defRPr/>
            </a:pPr>
            <a:fld id="{2D5F2712-A6EC-4D56-945A-4F867737FF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4894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Myriad Pro SemiExt" pitchFamily="34" charset="0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646363" y="0"/>
            <a:ext cx="61182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en-US" smtClean="0"/>
              <a:t>Click to edit Master title stytle</a:t>
            </a:r>
            <a:endParaRPr lang="en-US" alt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68313" y="714375"/>
            <a:ext cx="82296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9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2075"/>
            <a:ext cx="10287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  <p:sldLayoutId id="2147484308" r:id="rId12"/>
    <p:sldLayoutId id="2147484295" r:id="rId13"/>
    <p:sldLayoutId id="2147484309" r:id="rId14"/>
    <p:sldLayoutId id="2147484310" r:id="rId15"/>
    <p:sldLayoutId id="2147484296" r:id="rId16"/>
    <p:sldLayoutId id="2147484311" r:id="rId17"/>
    <p:sldLayoutId id="2147484312" r:id="rId18"/>
    <p:sldLayoutId id="2147484313" r:id="rId19"/>
  </p:sldLayoutIdLst>
  <p:timing>
    <p:tnLst>
      <p:par>
        <p:cTn id="1" dur="indefinite" restart="never" nodeType="tmRoot"/>
      </p:par>
    </p:tnLst>
  </p:timing>
  <p:hf hdr="0" ftr="0"/>
  <p:txStyles>
    <p:titleStyle>
      <a:lvl1pPr algn="r" defTabSz="457200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FFFFFF"/>
          </a:solidFill>
          <a:latin typeface="Myriad Pro SemiExt" pitchFamily="34" charset="0"/>
          <a:ea typeface="Myriad Pro SemiExt"/>
          <a:cs typeface="Myriad Pro SemiExt" pitchFamily="34" charset="0"/>
        </a:defRPr>
      </a:lvl1pPr>
      <a:lvl2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2pPr>
      <a:lvl3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3pPr>
      <a:lvl4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4pPr>
      <a:lvl5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5pPr>
      <a:lvl6pPr marL="4572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6pPr>
      <a:lvl7pPr marL="9144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7pPr>
      <a:lvl8pPr marL="13716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8pPr>
      <a:lvl9pPr marL="18288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" pitchFamily="34" charset="0"/>
          <a:ea typeface="Myriad Pro"/>
          <a:cs typeface="Myriad Pro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Myriad Pro" pitchFamily="34" charset="0"/>
          <a:ea typeface="Myriad Pro"/>
          <a:cs typeface="Myriad Pro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" pitchFamily="34" charset="0"/>
          <a:ea typeface="Myriad Pro"/>
          <a:cs typeface="Myriad Pro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Myriad Pro" pitchFamily="34" charset="0"/>
          <a:ea typeface="Myriad Pro"/>
          <a:cs typeface="Myriad Pro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Myriad Pro" pitchFamily="34" charset="0"/>
          <a:ea typeface="Myriad Pro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pn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0850" y="1736725"/>
            <a:ext cx="5829300" cy="12303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1"/>
                </a:solidFill>
              </a:rPr>
              <a:t>ARIEL RIB Diagnostics Progress Report</a:t>
            </a:r>
            <a:endParaRPr lang="en-CA" sz="2800" dirty="0">
              <a:solidFill>
                <a:schemeClr val="bg1"/>
              </a:solidFill>
              <a:latin typeface="Myriad Pro" pitchFamily="34" charset="0"/>
              <a:ea typeface="+mj-ea"/>
              <a:cs typeface="Avenir Heavy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Diagnostics Group</a:t>
            </a:r>
            <a:endParaRPr lang="en-CA" sz="14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4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August 31,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Myriad Pro SemiExt"/>
                <a:cs typeface="Myriad Pro SemiExt"/>
              </a:rPr>
              <a:t>Overall Progress (%)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DF362A-EBA0-4980-9EA7-271BD76B0BE7}" type="slidenum">
              <a:rPr lang="en-US" altLang="en-US" sz="1800" smtClean="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800" smtClean="0">
              <a:cs typeface="Arial" panose="020B0604020202020204" pitchFamily="34" charset="0"/>
            </a:endParaRPr>
          </a:p>
        </p:txBody>
      </p:sp>
      <p:pic>
        <p:nvPicPr>
          <p:cNvPr id="22532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313" y="585788"/>
            <a:ext cx="6451600" cy="4048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Myriad Pro SemiExt"/>
                <a:cs typeface="Myriad Pro SemiExt"/>
              </a:rPr>
              <a:t>Common diagnostics production (FC.PM,LPM,CEM)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000" dirty="0" smtClean="0">
                <a:latin typeface="Myriad Pro"/>
                <a:cs typeface="Myriad Pro"/>
              </a:rPr>
              <a:t>Purchased parts: about 85% received </a:t>
            </a:r>
          </a:p>
          <a:p>
            <a:pPr lvl="1">
              <a:defRPr/>
            </a:pPr>
            <a:r>
              <a:rPr lang="en-US" altLang="en-US" sz="1600" dirty="0" smtClean="0">
                <a:latin typeface="Myriad Pro"/>
                <a:cs typeface="Myriad Pro"/>
              </a:rPr>
              <a:t>Set-up in assembly area or stored in the adjacent room</a:t>
            </a:r>
          </a:p>
          <a:p>
            <a:pPr>
              <a:defRPr/>
            </a:pPr>
            <a:r>
              <a:rPr lang="en-US" altLang="en-US" sz="2000" dirty="0" smtClean="0">
                <a:latin typeface="Myriad Pro"/>
                <a:cs typeface="Myriad Pro"/>
              </a:rPr>
              <a:t>Machined parts: about 13% received. </a:t>
            </a:r>
          </a:p>
          <a:p>
            <a:pPr lvl="1">
              <a:defRPr/>
            </a:pPr>
            <a:r>
              <a:rPr lang="en-US" altLang="en-US" sz="1600" dirty="0" smtClean="0">
                <a:latin typeface="Myriad Pro"/>
                <a:cs typeface="Myriad Pro"/>
              </a:rPr>
              <a:t>Slippage of the schedule by 1 month is possible but should not cause many issues as we prioritize needs with the vendor. (Original final delivery date was Sept 4, 2017)</a:t>
            </a:r>
          </a:p>
          <a:p>
            <a:pPr>
              <a:defRPr/>
            </a:pPr>
            <a:r>
              <a:rPr lang="en-US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yriad Pro"/>
                <a:cs typeface="Myriad Pro"/>
              </a:rPr>
              <a:t>Welded assemblies: only 1 welded item has been received so far.</a:t>
            </a:r>
          </a:p>
          <a:p>
            <a:pPr lvl="1">
              <a:defRPr/>
            </a:pPr>
            <a:r>
              <a:rPr lang="en-US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yriad Pro"/>
                <a:cs typeface="Myriad Pro"/>
              </a:rPr>
              <a:t>Estimate another 3 weeks before we start to see completed and tested welded assemblies</a:t>
            </a:r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B749D2-7B65-491C-AABA-C35388DF4B05}" type="slidenum">
              <a:rPr lang="en-US" altLang="en-US" sz="1800" smtClean="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800" smtClean="0">
              <a:cs typeface="Arial" panose="020B0604020202020204" pitchFamily="34" charset="0"/>
            </a:endParaRPr>
          </a:p>
        </p:txBody>
      </p:sp>
      <p:pic>
        <p:nvPicPr>
          <p:cNvPr id="2458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25" y="3319463"/>
            <a:ext cx="25733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863725" y="0"/>
            <a:ext cx="6900863" cy="469900"/>
          </a:xfrm>
        </p:spPr>
        <p:txBody>
          <a:bodyPr/>
          <a:lstStyle/>
          <a:p>
            <a:r>
              <a:rPr lang="en-US" altLang="en-US" smtClean="0">
                <a:latin typeface="Myriad Pro SemiExt"/>
                <a:cs typeface="Myriad Pro SemiExt"/>
              </a:rPr>
              <a:t>Common Diagnostics Production (FC, PM, LPM, CEM)</a:t>
            </a: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90BC20-8D19-4994-B89B-233BE5EFFD85}" type="slidenum">
              <a:rPr lang="en-US" altLang="en-US" sz="1800" smtClean="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800" smtClean="0">
              <a:cs typeface="Arial" panose="020B0604020202020204" pitchFamily="34" charset="0"/>
            </a:endParaRPr>
          </a:p>
        </p:txBody>
      </p:sp>
      <p:sp>
        <p:nvSpPr>
          <p:cNvPr id="24582" name="Content Placeholder 2"/>
          <p:cNvSpPr>
            <a:spLocks noGrp="1"/>
          </p:cNvSpPr>
          <p:nvPr>
            <p:ph idx="1"/>
          </p:nvPr>
        </p:nvSpPr>
        <p:spPr>
          <a:xfrm>
            <a:off x="207963" y="669925"/>
            <a:ext cx="8478837" cy="887413"/>
          </a:xfrm>
        </p:spPr>
        <p:txBody>
          <a:bodyPr/>
          <a:lstStyle/>
          <a:p>
            <a:pPr>
              <a:defRPr/>
            </a:pPr>
            <a:r>
              <a:rPr lang="en-US" altLang="en-US" sz="1600" dirty="0" smtClean="0">
                <a:latin typeface="Myriad Pro"/>
                <a:cs typeface="Myriad Pro"/>
              </a:rPr>
              <a:t>Assembly room has been identified and temporarily renovated for our needs</a:t>
            </a:r>
          </a:p>
          <a:p>
            <a:pPr lvl="1">
              <a:defRPr/>
            </a:pPr>
            <a:r>
              <a:rPr lang="en-US" altLang="en-US" sz="1200" dirty="0" smtClean="0">
                <a:latin typeface="Myriad Pro"/>
                <a:cs typeface="Myriad Pro"/>
              </a:rPr>
              <a:t>Messon</a:t>
            </a:r>
            <a:r>
              <a:rPr lang="en-US" altLang="en-US" sz="1200" dirty="0" smtClean="0">
                <a:latin typeface="Myriad Pro"/>
                <a:cs typeface="Myriad Pro"/>
              </a:rPr>
              <a:t> Hall, Level B1 rooms </a:t>
            </a:r>
            <a:r>
              <a:rPr lang="en-US" altLang="en-US" sz="1200" dirty="0" smtClean="0">
                <a:latin typeface="Myriad Pro"/>
                <a:cs typeface="Myriad Pro"/>
              </a:rPr>
              <a:t>6,7 and 8</a:t>
            </a:r>
            <a:endParaRPr lang="en-US" altLang="en-US" sz="1200" dirty="0" smtClean="0">
              <a:latin typeface="Myriad Pro"/>
              <a:cs typeface="Myriad Pro"/>
            </a:endParaRPr>
          </a:p>
          <a:p>
            <a:pPr lvl="1">
              <a:defRPr/>
            </a:pPr>
            <a:r>
              <a:rPr lang="en-US" altLang="en-US" sz="1200" dirty="0" smtClean="0">
                <a:latin typeface="Myriad Pro"/>
                <a:cs typeface="Myriad Pro"/>
              </a:rPr>
              <a:t>Set-up for assembly is ongoing</a:t>
            </a:r>
          </a:p>
          <a:p>
            <a:pPr>
              <a:defRPr/>
            </a:pPr>
            <a:r>
              <a:rPr lang="en-US" altLang="en-US" sz="1600" dirty="0" smtClean="0">
                <a:latin typeface="Myriad Pro"/>
                <a:cs typeface="Myriad Pro"/>
              </a:rPr>
              <a:t>All non-UHV machined parts we have received have been cleaned and stored for assembly</a:t>
            </a:r>
          </a:p>
          <a:p>
            <a:pPr>
              <a:defRPr/>
            </a:pPr>
            <a:r>
              <a:rPr lang="en-US" altLang="en-US" sz="1600" dirty="0" smtClean="0">
                <a:latin typeface="Myriad Pro"/>
                <a:cs typeface="Myriad Pro"/>
              </a:rPr>
              <a:t>Technicians in process of cleaning &amp; storing received UHV components</a:t>
            </a:r>
          </a:p>
          <a:p>
            <a:pPr>
              <a:defRPr/>
            </a:pPr>
            <a:r>
              <a:rPr lang="en-US" altLang="en-US" sz="1600" dirty="0" smtClean="0">
                <a:latin typeface="Myriad Pro"/>
                <a:cs typeface="Myriad Pro"/>
              </a:rPr>
              <a:t>Expecting co-op student to join next week.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1600" dirty="0" smtClean="0">
              <a:latin typeface="Myriad Pro"/>
              <a:cs typeface="Myriad Pro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2000" dirty="0" smtClean="0">
              <a:latin typeface="Myriad Pro"/>
              <a:cs typeface="Myriad Pro"/>
            </a:endParaRPr>
          </a:p>
        </p:txBody>
      </p:sp>
      <p:pic>
        <p:nvPicPr>
          <p:cNvPr id="2560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88" y="2576513"/>
            <a:ext cx="41402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Myriad Pro SemiExt"/>
                <a:cs typeface="Myriad Pro SemiExt"/>
              </a:rPr>
              <a:t>Special Diagnostics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875432-5D34-413E-A37C-B506E0DB25A3}" type="slidenum">
              <a:rPr lang="en-US" altLang="en-US" sz="1800" smtClean="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800" smtClean="0">
              <a:cs typeface="Arial" panose="020B0604020202020204" pitchFamily="34" charset="0"/>
            </a:endParaRPr>
          </a:p>
        </p:txBody>
      </p:sp>
      <p:graphicFrame>
        <p:nvGraphicFramePr>
          <p:cNvPr id="26628" name="Object 6"/>
          <p:cNvGraphicFramePr>
            <a:graphicFrameLocks noChangeAspect="1"/>
          </p:cNvGraphicFramePr>
          <p:nvPr/>
        </p:nvGraphicFramePr>
        <p:xfrm>
          <a:off x="3441700" y="31623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Equation" r:id="rId3" imgW="435285" imgH="677109" progId="Equation.DSMT4">
                  <p:embed/>
                </p:oleObj>
              </mc:Choice>
              <mc:Fallback>
                <p:oleObj name="Equation" r:id="rId3" imgW="435285" imgH="677109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1700" y="3162300"/>
                        <a:ext cx="914400" cy="19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Content Placeholder 1"/>
          <p:cNvSpPr>
            <a:spLocks noGrp="1"/>
          </p:cNvSpPr>
          <p:nvPr>
            <p:ph idx="1"/>
          </p:nvPr>
        </p:nvSpPr>
        <p:spPr>
          <a:xfrm>
            <a:off x="468313" y="642938"/>
            <a:ext cx="8229600" cy="4214812"/>
          </a:xfrm>
        </p:spPr>
        <p:txBody>
          <a:bodyPr/>
          <a:lstStyle/>
          <a:p>
            <a:r>
              <a:rPr lang="en-US" altLang="en-US" sz="2000" smtClean="0">
                <a:latin typeface="Myriad Pro"/>
                <a:cs typeface="Myriad Pro"/>
              </a:rPr>
              <a:t>Timing Monitor, Attenuator and Multipole Slit </a:t>
            </a:r>
          </a:p>
          <a:p>
            <a:pPr lvl="1"/>
            <a:r>
              <a:rPr lang="en-US" altLang="en-US" sz="1600" smtClean="0">
                <a:latin typeface="Myriad Pro"/>
                <a:cs typeface="Myriad Pro"/>
              </a:rPr>
              <a:t>Design review was completed in July</a:t>
            </a:r>
          </a:p>
          <a:p>
            <a:pPr lvl="1"/>
            <a:r>
              <a:rPr lang="en-US" altLang="en-US" sz="1600" smtClean="0">
                <a:latin typeface="Myriad Pro"/>
                <a:cs typeface="Myriad Pro"/>
              </a:rPr>
              <a:t>Detail design is completed and ECO is waiting for approval</a:t>
            </a:r>
          </a:p>
          <a:p>
            <a:r>
              <a:rPr lang="en-US" altLang="en-US" sz="2000" smtClean="0">
                <a:latin typeface="Myriad Pro"/>
                <a:cs typeface="Myriad Pro"/>
              </a:rPr>
              <a:t>Detail design has started for the other multipole diagnostics (wire scanner, horizontal slit and centering rod/wire)</a:t>
            </a:r>
          </a:p>
        </p:txBody>
      </p:sp>
      <p:pic>
        <p:nvPicPr>
          <p:cNvPr id="26630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1965325"/>
            <a:ext cx="1273175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2397125"/>
            <a:ext cx="1793875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2346325"/>
            <a:ext cx="332105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654425"/>
            <a:ext cx="332105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Myriad Pro SemiExt"/>
                <a:cs typeface="Myriad Pro SemiExt"/>
              </a:rPr>
              <a:t>Special Diagnostics - RIB Slits</a:t>
            </a:r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94F0F3-92C3-4C27-A101-CA1B3F9184DD}" type="slidenum">
              <a:rPr lang="en-US" altLang="en-US" sz="1800" smtClean="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800" smtClean="0">
              <a:cs typeface="Arial" panose="020B0604020202020204" pitchFamily="34" charset="0"/>
            </a:endParaRPr>
          </a:p>
        </p:txBody>
      </p:sp>
      <p:sp>
        <p:nvSpPr>
          <p:cNvPr id="27652" name="Content Placeholder 2"/>
          <p:cNvSpPr txBox="1">
            <a:spLocks/>
          </p:cNvSpPr>
          <p:nvPr/>
        </p:nvSpPr>
        <p:spPr bwMode="auto">
          <a:xfrm>
            <a:off x="692150" y="476250"/>
            <a:ext cx="82296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endParaRPr lang="en-US" altLang="en-US" sz="2000"/>
          </a:p>
        </p:txBody>
      </p:sp>
      <p:sp>
        <p:nvSpPr>
          <p:cNvPr id="27654" name="Content Placeholder 2"/>
          <p:cNvSpPr txBox="1">
            <a:spLocks/>
          </p:cNvSpPr>
          <p:nvPr/>
        </p:nvSpPr>
        <p:spPr bwMode="auto">
          <a:xfrm>
            <a:off x="457200" y="611188"/>
            <a:ext cx="8464550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ARIEL requires both standard (</a:t>
            </a:r>
            <a:r>
              <a:rPr lang="en-CA" altLang="en-US" sz="1600" dirty="0" smtClean="0"/>
              <a:t>100µm</a:t>
            </a:r>
            <a:r>
              <a:rPr lang="en-US" altLang="en-US" sz="1600" dirty="0" smtClean="0"/>
              <a:t>) and precision (</a:t>
            </a:r>
            <a:r>
              <a:rPr lang="en-CA" altLang="en-US" sz="1600" dirty="0" smtClean="0"/>
              <a:t>10µm</a:t>
            </a:r>
            <a:r>
              <a:rPr lang="en-US" altLang="en-US" sz="1600" dirty="0" smtClean="0"/>
              <a:t>) slits. </a:t>
            </a:r>
          </a:p>
          <a:p>
            <a:pPr marL="285750" indent="-285750">
              <a:defRPr/>
            </a:pPr>
            <a:r>
              <a:rPr lang="en-US" altLang="en-US" sz="1600" dirty="0" smtClean="0"/>
              <a:t>Devices are based on existing diagnostic designs</a:t>
            </a:r>
          </a:p>
          <a:p>
            <a:pPr marL="285750" indent="-285750">
              <a:defRPr/>
            </a:pPr>
            <a:r>
              <a:rPr lang="en-US" altLang="en-US" sz="1600" dirty="0" smtClean="0"/>
              <a:t>Precision slits will use the addition of a </a:t>
            </a:r>
            <a:r>
              <a:rPr lang="en-CA" altLang="en-US" sz="1600" dirty="0" smtClean="0"/>
              <a:t>1µm linear encoder and precision homing switch to achieve the improved accuracy</a:t>
            </a:r>
            <a:endParaRPr lang="en-US" altLang="en-US" sz="1600" dirty="0" smtClean="0"/>
          </a:p>
        </p:txBody>
      </p:sp>
      <p:pic>
        <p:nvPicPr>
          <p:cNvPr id="2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92" t="14497" r="25206" b="12163"/>
          <a:stretch>
            <a:fillRect/>
          </a:stretch>
        </p:blipFill>
        <p:spPr>
          <a:xfrm>
            <a:off x="4079875" y="1555750"/>
            <a:ext cx="960438" cy="3348038"/>
          </a:xfrm>
        </p:spPr>
      </p:pic>
      <p:graphicFrame>
        <p:nvGraphicFramePr>
          <p:cNvPr id="15" name="Content Placeholder 8"/>
          <p:cNvGraphicFramePr>
            <a:graphicFrameLocks/>
          </p:cNvGraphicFramePr>
          <p:nvPr/>
        </p:nvGraphicFramePr>
        <p:xfrm>
          <a:off x="5321117" y="1435101"/>
          <a:ext cx="3389400" cy="337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765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2117725"/>
            <a:ext cx="2319338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887538" y="0"/>
            <a:ext cx="6877050" cy="469900"/>
          </a:xfrm>
        </p:spPr>
        <p:txBody>
          <a:bodyPr/>
          <a:lstStyle/>
          <a:p>
            <a:r>
              <a:rPr lang="en-US" altLang="en-US" smtClean="0">
                <a:latin typeface="Myriad Pro SemiExt"/>
                <a:cs typeface="Myriad Pro SemiExt"/>
              </a:rPr>
              <a:t>New Electronics</a:t>
            </a: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0F54BC-D6B1-4C32-B4ED-3E4AEBF490D2}" type="slidenum">
              <a:rPr lang="en-US" altLang="en-US" sz="1800" smtClean="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800" smtClean="0">
              <a:cs typeface="Arial" panose="020B0604020202020204" pitchFamily="34" charset="0"/>
            </a:endParaRP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8686800" cy="3697288"/>
          </a:xfrm>
        </p:spPr>
        <p:txBody>
          <a:bodyPr/>
          <a:lstStyle/>
          <a:p>
            <a:r>
              <a:rPr lang="en-US" altLang="en-US" sz="2400" smtClean="0">
                <a:latin typeface="Myriad Pro"/>
                <a:cs typeface="Myriad Pro"/>
              </a:rPr>
              <a:t>In-house electronics have been developed by Daryl Bishop’s group. </a:t>
            </a:r>
          </a:p>
          <a:p>
            <a:r>
              <a:rPr lang="en-US" altLang="en-US" sz="2400" smtClean="0">
                <a:latin typeface="Myriad Pro"/>
                <a:cs typeface="Myriad Pro"/>
              </a:rPr>
              <a:t>The electronics requirements document has been released.</a:t>
            </a:r>
          </a:p>
          <a:p>
            <a:r>
              <a:rPr lang="en-US" altLang="en-US" sz="2400" smtClean="0">
                <a:latin typeface="Myriad Pro"/>
                <a:cs typeface="Myriad Pro"/>
              </a:rPr>
              <a:t>The first prototype is presently being tested. </a:t>
            </a:r>
          </a:p>
          <a:p>
            <a:pPr lvl="1"/>
            <a:r>
              <a:rPr lang="en-US" altLang="en-US" sz="2000" smtClean="0">
                <a:latin typeface="Myriad Pro"/>
                <a:cs typeface="Myriad Pro"/>
              </a:rPr>
              <a:t>HW + FW tested and working; refinements ongoing</a:t>
            </a:r>
          </a:p>
          <a:p>
            <a:r>
              <a:rPr lang="en-US" altLang="en-US" sz="2400" smtClean="0">
                <a:latin typeface="Myriad Pro"/>
                <a:cs typeface="Myriad Pro"/>
              </a:rPr>
              <a:t>Developers looking for improvements</a:t>
            </a:r>
          </a:p>
          <a:p>
            <a:r>
              <a:rPr lang="en-US" altLang="en-US" sz="2400" smtClean="0">
                <a:latin typeface="Myriad Pro"/>
                <a:cs typeface="Myriad Pro"/>
              </a:rPr>
              <a:t>The goal is to complete prototype testing in mid-September.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Myriad Pro SemiExt"/>
                <a:cs typeface="Myriad Pro SemiExt"/>
              </a:rPr>
              <a:t>Low noise cables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490538"/>
            <a:ext cx="8229600" cy="4143375"/>
          </a:xfrm>
        </p:spPr>
        <p:txBody>
          <a:bodyPr/>
          <a:lstStyle/>
          <a:p>
            <a:r>
              <a:rPr lang="en-US" altLang="en-US" sz="1600" smtClean="0">
                <a:latin typeface="Myriad Pro"/>
                <a:cs typeface="Myriad Pro"/>
              </a:rPr>
              <a:t>Cables generate noise due to triboelectric effect. Suppressing this noise is especially important for wire scanning devices where measurements are taken while the monitor is in motion. </a:t>
            </a:r>
          </a:p>
          <a:p>
            <a:r>
              <a:rPr lang="en-US" altLang="en-US" sz="1600" smtClean="0">
                <a:latin typeface="Myriad Pro"/>
                <a:cs typeface="Myriad Pro"/>
              </a:rPr>
              <a:t>Special low-noise cables were tested using commercial charge-integrating electronics</a:t>
            </a:r>
          </a:p>
          <a:p>
            <a:endParaRPr lang="en-US" altLang="en-US" smtClean="0">
              <a:latin typeface="Myriad Pro"/>
              <a:cs typeface="Myriad Pro"/>
            </a:endParaRPr>
          </a:p>
        </p:txBody>
      </p:sp>
      <p:sp>
        <p:nvSpPr>
          <p:cNvPr id="3072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F594EB-8794-44D1-AF25-9CA782943971}" type="slidenum">
              <a:rPr lang="en-US" altLang="en-US" sz="1800" smtClean="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800" smtClean="0"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641685" y="2659979"/>
          <a:ext cx="2967790" cy="2031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3585412" y="2659979"/>
          <a:ext cx="2735179" cy="2031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7" name="TextBox 1"/>
          <p:cNvSpPr txBox="1">
            <a:spLocks noChangeArrowheads="1"/>
          </p:cNvSpPr>
          <p:nvPr/>
        </p:nvSpPr>
        <p:spPr bwMode="auto">
          <a:xfrm>
            <a:off x="2076450" y="1700213"/>
            <a:ext cx="2951163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bri" panose="020F0502020204030204" pitchFamily="34" charset="0"/>
                <a:cs typeface="Arial" panose="020B0604020202020204" pitchFamily="34" charset="0"/>
              </a:rPr>
              <a:t>Low noise cables is connected to Channel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bri" panose="020F0502020204030204" pitchFamily="34" charset="0"/>
                <a:cs typeface="Arial" panose="020B0604020202020204" pitchFamily="34" charset="0"/>
              </a:rPr>
              <a:t>Ordinary RG-58 is connected to Channel 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bri" panose="020F0502020204030204" pitchFamily="34" charset="0"/>
                <a:cs typeface="Arial" panose="020B0604020202020204" pitchFamily="34" charset="0"/>
              </a:rPr>
              <a:t>Integration time 0.1s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bri" panose="020F0502020204030204" pitchFamily="34" charset="0"/>
                <a:cs typeface="Arial" panose="020B0604020202020204" pitchFamily="34" charset="0"/>
              </a:rPr>
              <a:t>Vertical axis:  measured current in pA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bri" panose="020F0502020204030204" pitchFamily="34" charset="0"/>
                <a:cs typeface="Arial" panose="020B0604020202020204" pitchFamily="34" charset="0"/>
              </a:rPr>
              <a:t>Horizontal axis:   time in sec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5788" y="1652588"/>
            <a:ext cx="5446712" cy="303847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6057691" y="1652338"/>
          <a:ext cx="2813593" cy="3037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Myriad Pro SemiExt"/>
                <a:cs typeface="Myriad Pro SemiExt"/>
              </a:rPr>
              <a:t>Problems and Risks Identified</a:t>
            </a: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5FAAFD-2ADA-46B9-8F3D-6DF4F6C3483A}" type="slidenum">
              <a:rPr lang="en-US" altLang="en-US" sz="1800" smtClean="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800" smtClean="0">
              <a:cs typeface="Arial" panose="020B0604020202020204" pitchFamily="34" charset="0"/>
            </a:endParaRPr>
          </a:p>
        </p:txBody>
      </p:sp>
      <p:sp>
        <p:nvSpPr>
          <p:cNvPr id="31748" name="Content Placeholder 1"/>
          <p:cNvSpPr>
            <a:spLocks noGrp="1"/>
          </p:cNvSpPr>
          <p:nvPr>
            <p:ph idx="1"/>
          </p:nvPr>
        </p:nvSpPr>
        <p:spPr>
          <a:xfrm>
            <a:off x="331788" y="714375"/>
            <a:ext cx="8366125" cy="4143375"/>
          </a:xfrm>
        </p:spPr>
        <p:txBody>
          <a:bodyPr/>
          <a:lstStyle/>
          <a:p>
            <a:r>
              <a:rPr lang="en-US" altLang="en-US" smtClean="0">
                <a:latin typeface="Myriad Pro"/>
                <a:cs typeface="Myriad Pro"/>
              </a:rPr>
              <a:t>Beam line assembly drawings are still not available which complicates assembly and prioritization.</a:t>
            </a:r>
          </a:p>
          <a:p>
            <a:r>
              <a:rPr lang="en-US" altLang="en-US" smtClean="0">
                <a:latin typeface="Myriad Pro"/>
                <a:cs typeface="Myriad Pro"/>
              </a:rPr>
              <a:t>Delays in procurement and manufacturing may lead to slippage in the schedule.</a:t>
            </a:r>
          </a:p>
          <a:p>
            <a:r>
              <a:rPr lang="en-US" altLang="en-US" smtClean="0">
                <a:latin typeface="Myriad Pro"/>
                <a:cs typeface="Myriad Pro"/>
              </a:rPr>
              <a:t>Help with cleaning and assembly may be required. Operations personnel may be available during shutdowns for help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201603_TRIUMF PPT Template_rev</Template>
  <TotalTime>31385</TotalTime>
  <Words>477</Words>
  <Application>Microsoft Office PowerPoint</Application>
  <PresentationFormat>On-screen Show (16:9)</PresentationFormat>
  <Paragraphs>66</Paragraphs>
  <Slides>10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Calibri</vt:lpstr>
      <vt:lpstr>Arial</vt:lpstr>
      <vt:lpstr>Myriad Pro SemiExt</vt:lpstr>
      <vt:lpstr>Myriad Pro</vt:lpstr>
      <vt:lpstr>Myriad Web Pro</vt:lpstr>
      <vt:lpstr>Myriad Pro Light</vt:lpstr>
      <vt:lpstr>ヒラギノ角ゴ Pro W3</vt:lpstr>
      <vt:lpstr>Avenir Heavy</vt:lpstr>
      <vt:lpstr>201603_TRIUMF PPT Template_rev</vt:lpstr>
      <vt:lpstr>MathType 6.0 Equation</vt:lpstr>
      <vt:lpstr>PowerPoint Presentation</vt:lpstr>
      <vt:lpstr>Overall Progress (%)</vt:lpstr>
      <vt:lpstr>Common diagnostics production (FC.PM,LPM,CEM)</vt:lpstr>
      <vt:lpstr>Common Diagnostics Production (FC, PM, LPM, CEM)</vt:lpstr>
      <vt:lpstr>Special Diagnostics</vt:lpstr>
      <vt:lpstr>Special Diagnostics - RIB Slits</vt:lpstr>
      <vt:lpstr>New Electronics</vt:lpstr>
      <vt:lpstr>Low noise cables</vt:lpstr>
      <vt:lpstr>Problems and Risks Identified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Laxdal</dc:creator>
  <cp:lastModifiedBy>Mathew Brownell</cp:lastModifiedBy>
  <cp:revision>508</cp:revision>
  <cp:lastPrinted>2015-11-02T18:28:18Z</cp:lastPrinted>
  <dcterms:created xsi:type="dcterms:W3CDTF">2016-04-16T19:46:04Z</dcterms:created>
  <dcterms:modified xsi:type="dcterms:W3CDTF">2017-08-30T21:51:25Z</dcterms:modified>
</cp:coreProperties>
</file>