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 showSpecialPlsOnTitleSld="0">
  <p:sldMasterIdLst>
    <p:sldMasterId id="214748367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</p:sldIdLst>
  <p:sldSz cy="5143500" cx="9144000"/>
  <p:notesSz cx="6858000" cy="9144000"/>
  <p:embeddedFontLst>
    <p:embeddedFont>
      <p:font typeface="Open Sans Light"/>
      <p:regular r:id="rId24"/>
      <p:bold r:id="rId25"/>
      <p:italic r:id="rId26"/>
      <p:boldItalic r:id="rId27"/>
    </p:embeddedFont>
    <p:embeddedFont>
      <p:font typeface="Open Sans"/>
      <p:regular r:id="rId28"/>
      <p:bold r:id="rId29"/>
      <p:italic r:id="rId30"/>
      <p:boldItalic r:id="rId3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pos="608">
          <p15:clr>
            <a:srgbClr val="9AA0A6"/>
          </p15:clr>
        </p15:guide>
        <p15:guide id="2" orient="horz" pos="587">
          <p15:clr>
            <a:srgbClr val="9AA0A6"/>
          </p15:clr>
        </p15:guide>
        <p15:guide id="3" orient="horz" pos="2831">
          <p15:clr>
            <a:srgbClr val="9AA0A6"/>
          </p15:clr>
        </p15:guide>
        <p15:guide id="4" orient="horz" pos="1989">
          <p15:clr>
            <a:srgbClr val="9AA0A6"/>
          </p15:clr>
        </p15:guide>
        <p15:guide id="5" pos="3909">
          <p15:clr>
            <a:srgbClr val="9AA0A6"/>
          </p15:clr>
        </p15:guide>
        <p15:guide id="6" pos="2165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608"/>
        <p:guide pos="587" orient="horz"/>
        <p:guide pos="2831" orient="horz"/>
        <p:guide pos="1989" orient="horz"/>
        <p:guide pos="3909"/>
        <p:guide pos="2165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font" Target="fonts/OpenSansLight-regular.fntdata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OpenSansLight-italic.fntdata"/><Relationship Id="rId25" Type="http://schemas.openxmlformats.org/officeDocument/2006/relationships/font" Target="fonts/OpenSansLight-bold.fntdata"/><Relationship Id="rId28" Type="http://schemas.openxmlformats.org/officeDocument/2006/relationships/font" Target="fonts/OpenSans-regular.fntdata"/><Relationship Id="rId27" Type="http://schemas.openxmlformats.org/officeDocument/2006/relationships/font" Target="fonts/OpenSansLight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OpenSans-bold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OpenSans-boldItalic.fntdata"/><Relationship Id="rId30" Type="http://schemas.openxmlformats.org/officeDocument/2006/relationships/font" Target="fonts/OpenSans-italic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8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Google Shape;459;ga75f0d2f35_2_4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0" name="Google Shape;460;ga75f0d2f35_2_4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4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Google Shape;465;gad0cffe481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6" name="Google Shape;466;gad0cffe48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1" name="Shape 4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" name="Google Shape;472;g9fe1cace6a_0_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3" name="Google Shape;473;g9fe1cace6a_0_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0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Google Shape;481;gbe9b2106a4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2" name="Google Shape;482;gbe9b2106a4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8" name="Shape 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Google Shape;489;gbe9b2106a4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0" name="Google Shape;490;gbe9b2106a4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6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" name="Google Shape;497;gac11b2620b_0_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8" name="Google Shape;498;gac11b2620b_0_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3" name="Shape 5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" name="Google Shape;504;gbe9b2106a4_0_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5" name="Google Shape;505;gbe9b2106a4_0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2" name="Shape 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Google Shape;513;gbe9b2106a4_0_4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4" name="Google Shape;514;gbe9b2106a4_0_4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Google Shape;522;gbe9b2106a4_0_5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3" name="Google Shape;523;gbe9b2106a4_0_5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Circa late 87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7" name="Shape 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" name="Google Shape;528;gbe9b2106a4_0_50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9" name="Google Shape;529;gbe9b2106a4_0_5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Star wars -&gt; new source for Triumf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Magnets, vacum, rf ...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6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Google Shape;537;gacc1dcb57b_0_9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8" name="Google Shape;538;gacc1dcb57b_0_9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7" name="Shape 5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8" name="Google Shape;548;gbe9b2106a4_0_9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9" name="Google Shape;549;gbe9b2106a4_0_9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Star wars -&gt; new source for Triumf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Magnets, vacum, rf ...</a:t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6" name="Shape 5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" name="Google Shape;557;gbe9b2106a4_0_10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8" name="Google Shape;558;gbe9b2106a4_0_10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design/build is common in research but risky in business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source, injection, RF, RF controls, magnets, vacuum, safety, facilities, </a:t>
            </a:r>
            <a:r>
              <a:rPr lang="en"/>
              <a:t>cyclotron</a:t>
            </a:r>
            <a:r>
              <a:rPr lang="en"/>
              <a:t> design</a:t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5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" name="Google Shape;566;g9fe1cace6a_0_4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7" name="Google Shape;567;g9fe1cace6a_0_4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3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gbe9b2106a4_0_9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5" name="Google Shape;575;gbe9b2106a4_0_9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0" name="Shape 5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1" name="Google Shape;581;g9fe1cace6a_0_10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2" name="Google Shape;582;g9fe1cace6a_0_10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It was a very large - nearly every part of the </a:t>
            </a:r>
            <a:r>
              <a:rPr lang="en"/>
              <a:t>cyclotron</a:t>
            </a:r>
            <a:r>
              <a:rPr lang="en"/>
              <a:t> division was involved in some way.</a:t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8" name="Shape 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" name="Google Shape;589;gbe9b2106a4_0_100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0" name="Google Shape;590;gbe9b2106a4_0_10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7" name="Shape 5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8" name="Google Shape;598;gbe9b2106a4_0_100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9" name="Google Shape;599;gbe9b2106a4_0_10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8 Small title + top border 1">
  <p:cSld name="BLANK_2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-47856" y="-9512"/>
            <a:ext cx="6576417" cy="5143527"/>
          </a:xfrm>
          <a:custGeom>
            <a:rect b="b" l="l" r="r" t="t"/>
            <a:pathLst>
              <a:path extrusionOk="0" h="34507" w="44120">
                <a:moveTo>
                  <a:pt x="11491" y="0"/>
                </a:moveTo>
                <a:lnTo>
                  <a:pt x="35788" y="0"/>
                </a:lnTo>
                <a:cubicBezTo>
                  <a:pt x="35921" y="116"/>
                  <a:pt x="36070" y="233"/>
                  <a:pt x="36221" y="349"/>
                </a:cubicBezTo>
                <a:cubicBezTo>
                  <a:pt x="36669" y="732"/>
                  <a:pt x="37101" y="1131"/>
                  <a:pt x="37518" y="1546"/>
                </a:cubicBezTo>
                <a:cubicBezTo>
                  <a:pt x="41576" y="5604"/>
                  <a:pt x="44119" y="11441"/>
                  <a:pt x="43338" y="17777"/>
                </a:cubicBezTo>
                <a:cubicBezTo>
                  <a:pt x="43221" y="18675"/>
                  <a:pt x="43088" y="19540"/>
                  <a:pt x="42922" y="20388"/>
                </a:cubicBezTo>
                <a:cubicBezTo>
                  <a:pt x="42274" y="23863"/>
                  <a:pt x="41243" y="26941"/>
                  <a:pt x="39780" y="29617"/>
                </a:cubicBezTo>
                <a:cubicBezTo>
                  <a:pt x="38798" y="31431"/>
                  <a:pt x="37600" y="33060"/>
                  <a:pt x="36203" y="34506"/>
                </a:cubicBezTo>
                <a:lnTo>
                  <a:pt x="7684" y="34506"/>
                </a:lnTo>
                <a:cubicBezTo>
                  <a:pt x="6453" y="33043"/>
                  <a:pt x="5372" y="31413"/>
                  <a:pt x="4424" y="29651"/>
                </a:cubicBezTo>
                <a:cubicBezTo>
                  <a:pt x="4125" y="29085"/>
                  <a:pt x="3826" y="28504"/>
                  <a:pt x="3542" y="27905"/>
                </a:cubicBezTo>
                <a:cubicBezTo>
                  <a:pt x="2329" y="25260"/>
                  <a:pt x="1431" y="22433"/>
                  <a:pt x="899" y="19573"/>
                </a:cubicBezTo>
                <a:cubicBezTo>
                  <a:pt x="866" y="19473"/>
                  <a:pt x="848" y="19357"/>
                  <a:pt x="832" y="19240"/>
                </a:cubicBezTo>
                <a:cubicBezTo>
                  <a:pt x="733" y="18725"/>
                  <a:pt x="666" y="18193"/>
                  <a:pt x="633" y="17677"/>
                </a:cubicBezTo>
                <a:cubicBezTo>
                  <a:pt x="1" y="9994"/>
                  <a:pt x="4840" y="3841"/>
                  <a:pt x="1149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 rot="10800000">
            <a:off x="466462" y="282164"/>
            <a:ext cx="8115300" cy="4294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" name="Google Shape;12;p2"/>
          <p:cNvSpPr/>
          <p:nvPr/>
        </p:nvSpPr>
        <p:spPr>
          <a:xfrm rot="10800000">
            <a:off x="-21126" y="-9525"/>
            <a:ext cx="4214154" cy="5143527"/>
          </a:xfrm>
          <a:custGeom>
            <a:rect b="b" l="l" r="r" t="t"/>
            <a:pathLst>
              <a:path extrusionOk="0" h="34507" w="28272">
                <a:moveTo>
                  <a:pt x="28272" y="0"/>
                </a:moveTo>
                <a:lnTo>
                  <a:pt x="28272" y="34506"/>
                </a:lnTo>
                <a:lnTo>
                  <a:pt x="18777" y="34506"/>
                </a:lnTo>
                <a:cubicBezTo>
                  <a:pt x="18045" y="34041"/>
                  <a:pt x="17347" y="33559"/>
                  <a:pt x="16648" y="33043"/>
                </a:cubicBezTo>
                <a:cubicBezTo>
                  <a:pt x="15001" y="31796"/>
                  <a:pt x="13504" y="30415"/>
                  <a:pt x="12107" y="28919"/>
                </a:cubicBezTo>
                <a:cubicBezTo>
                  <a:pt x="11593" y="28371"/>
                  <a:pt x="11110" y="27821"/>
                  <a:pt x="10628" y="27256"/>
                </a:cubicBezTo>
                <a:cubicBezTo>
                  <a:pt x="10578" y="27207"/>
                  <a:pt x="10528" y="27156"/>
                  <a:pt x="10495" y="27090"/>
                </a:cubicBezTo>
                <a:cubicBezTo>
                  <a:pt x="10411" y="27007"/>
                  <a:pt x="10345" y="26923"/>
                  <a:pt x="10262" y="26823"/>
                </a:cubicBezTo>
                <a:cubicBezTo>
                  <a:pt x="9846" y="26325"/>
                  <a:pt x="9447" y="25810"/>
                  <a:pt x="9048" y="25293"/>
                </a:cubicBezTo>
                <a:lnTo>
                  <a:pt x="9048" y="25293"/>
                </a:lnTo>
                <a:cubicBezTo>
                  <a:pt x="8865" y="25061"/>
                  <a:pt x="8682" y="24828"/>
                  <a:pt x="8515" y="24595"/>
                </a:cubicBezTo>
                <a:cubicBezTo>
                  <a:pt x="8134" y="24080"/>
                  <a:pt x="7768" y="23564"/>
                  <a:pt x="7418" y="23032"/>
                </a:cubicBezTo>
                <a:cubicBezTo>
                  <a:pt x="6852" y="22151"/>
                  <a:pt x="6304" y="21269"/>
                  <a:pt x="5755" y="20388"/>
                </a:cubicBezTo>
                <a:cubicBezTo>
                  <a:pt x="5688" y="20289"/>
                  <a:pt x="5622" y="20189"/>
                  <a:pt x="5573" y="20072"/>
                </a:cubicBezTo>
                <a:cubicBezTo>
                  <a:pt x="5140" y="19357"/>
                  <a:pt x="4757" y="18626"/>
                  <a:pt x="4358" y="17894"/>
                </a:cubicBezTo>
                <a:cubicBezTo>
                  <a:pt x="4043" y="17311"/>
                  <a:pt x="3743" y="16746"/>
                  <a:pt x="3460" y="16164"/>
                </a:cubicBezTo>
                <a:cubicBezTo>
                  <a:pt x="3061" y="15316"/>
                  <a:pt x="2662" y="14451"/>
                  <a:pt x="2296" y="13586"/>
                </a:cubicBezTo>
                <a:cubicBezTo>
                  <a:pt x="2014" y="12954"/>
                  <a:pt x="1748" y="12306"/>
                  <a:pt x="1515" y="11657"/>
                </a:cubicBezTo>
                <a:cubicBezTo>
                  <a:pt x="1032" y="10311"/>
                  <a:pt x="584" y="8963"/>
                  <a:pt x="351" y="7566"/>
                </a:cubicBezTo>
                <a:cubicBezTo>
                  <a:pt x="251" y="6985"/>
                  <a:pt x="134" y="6402"/>
                  <a:pt x="85" y="5821"/>
                </a:cubicBezTo>
                <a:cubicBezTo>
                  <a:pt x="34" y="5171"/>
                  <a:pt x="1" y="4506"/>
                  <a:pt x="34" y="3858"/>
                </a:cubicBezTo>
                <a:cubicBezTo>
                  <a:pt x="52" y="3275"/>
                  <a:pt x="151" y="2677"/>
                  <a:pt x="234" y="2111"/>
                </a:cubicBezTo>
                <a:cubicBezTo>
                  <a:pt x="267" y="1912"/>
                  <a:pt x="300" y="1730"/>
                  <a:pt x="351" y="1546"/>
                </a:cubicBezTo>
                <a:cubicBezTo>
                  <a:pt x="467" y="1014"/>
                  <a:pt x="633" y="499"/>
                  <a:pt x="850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" name="Google Shape;13;p2"/>
          <p:cNvSpPr/>
          <p:nvPr/>
        </p:nvSpPr>
        <p:spPr>
          <a:xfrm rot="10800000">
            <a:off x="869555" y="48146"/>
            <a:ext cx="6261607" cy="4952734"/>
          </a:xfrm>
          <a:custGeom>
            <a:rect b="b" l="l" r="r" t="t"/>
            <a:pathLst>
              <a:path extrusionOk="0" h="33227" w="42008">
                <a:moveTo>
                  <a:pt x="2695" y="0"/>
                </a:moveTo>
                <a:lnTo>
                  <a:pt x="35023" y="0"/>
                </a:lnTo>
                <a:lnTo>
                  <a:pt x="37502" y="8415"/>
                </a:lnTo>
                <a:lnTo>
                  <a:pt x="38150" y="10593"/>
                </a:lnTo>
                <a:lnTo>
                  <a:pt x="42008" y="23615"/>
                </a:lnTo>
                <a:lnTo>
                  <a:pt x="29752" y="27256"/>
                </a:lnTo>
                <a:lnTo>
                  <a:pt x="29553" y="27306"/>
                </a:lnTo>
                <a:lnTo>
                  <a:pt x="27324" y="27972"/>
                </a:lnTo>
                <a:lnTo>
                  <a:pt x="21737" y="29617"/>
                </a:lnTo>
                <a:lnTo>
                  <a:pt x="9597" y="33227"/>
                </a:lnTo>
                <a:lnTo>
                  <a:pt x="6071" y="21302"/>
                </a:lnTo>
                <a:lnTo>
                  <a:pt x="5473" y="19273"/>
                </a:lnTo>
                <a:lnTo>
                  <a:pt x="3892" y="13969"/>
                </a:lnTo>
                <a:lnTo>
                  <a:pt x="3344" y="12089"/>
                </a:lnTo>
                <a:lnTo>
                  <a:pt x="1" y="798"/>
                </a:lnTo>
                <a:close/>
              </a:path>
            </a:pathLst>
          </a:custGeom>
          <a:solidFill>
            <a:srgbClr val="FF808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" name="Google Shape;14;p2"/>
          <p:cNvSpPr/>
          <p:nvPr/>
        </p:nvSpPr>
        <p:spPr>
          <a:xfrm rot="5526148">
            <a:off x="3341658" y="-558511"/>
            <a:ext cx="5023907" cy="6496084"/>
          </a:xfrm>
          <a:custGeom>
            <a:rect b="b" l="l" r="r" t="t"/>
            <a:pathLst>
              <a:path extrusionOk="0" h="34507" w="44120">
                <a:moveTo>
                  <a:pt x="11491" y="0"/>
                </a:moveTo>
                <a:lnTo>
                  <a:pt x="35788" y="0"/>
                </a:lnTo>
                <a:cubicBezTo>
                  <a:pt x="35921" y="116"/>
                  <a:pt x="36070" y="233"/>
                  <a:pt x="36221" y="349"/>
                </a:cubicBezTo>
                <a:cubicBezTo>
                  <a:pt x="36669" y="732"/>
                  <a:pt x="37101" y="1131"/>
                  <a:pt x="37518" y="1546"/>
                </a:cubicBezTo>
                <a:cubicBezTo>
                  <a:pt x="41576" y="5604"/>
                  <a:pt x="44119" y="11441"/>
                  <a:pt x="43338" y="17777"/>
                </a:cubicBezTo>
                <a:cubicBezTo>
                  <a:pt x="43221" y="18675"/>
                  <a:pt x="43088" y="19540"/>
                  <a:pt x="42922" y="20388"/>
                </a:cubicBezTo>
                <a:cubicBezTo>
                  <a:pt x="42274" y="23863"/>
                  <a:pt x="41243" y="26941"/>
                  <a:pt x="39780" y="29617"/>
                </a:cubicBezTo>
                <a:cubicBezTo>
                  <a:pt x="38798" y="31431"/>
                  <a:pt x="37600" y="33060"/>
                  <a:pt x="36203" y="34506"/>
                </a:cubicBezTo>
                <a:lnTo>
                  <a:pt x="7684" y="34506"/>
                </a:lnTo>
                <a:cubicBezTo>
                  <a:pt x="6453" y="33043"/>
                  <a:pt x="5372" y="31413"/>
                  <a:pt x="4424" y="29651"/>
                </a:cubicBezTo>
                <a:cubicBezTo>
                  <a:pt x="4125" y="29085"/>
                  <a:pt x="3826" y="28504"/>
                  <a:pt x="3542" y="27905"/>
                </a:cubicBezTo>
                <a:cubicBezTo>
                  <a:pt x="2329" y="25260"/>
                  <a:pt x="1431" y="22433"/>
                  <a:pt x="899" y="19573"/>
                </a:cubicBezTo>
                <a:cubicBezTo>
                  <a:pt x="866" y="19473"/>
                  <a:pt x="848" y="19357"/>
                  <a:pt x="832" y="19240"/>
                </a:cubicBezTo>
                <a:cubicBezTo>
                  <a:pt x="733" y="18725"/>
                  <a:pt x="666" y="18193"/>
                  <a:pt x="633" y="17677"/>
                </a:cubicBezTo>
                <a:cubicBezTo>
                  <a:pt x="1" y="9994"/>
                  <a:pt x="4840" y="3841"/>
                  <a:pt x="11491" y="0"/>
                </a:cubicBezTo>
                <a:close/>
              </a:path>
            </a:pathLst>
          </a:custGeom>
          <a:solidFill>
            <a:srgbClr val="FFDD3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" name="Google Shape;15;p2"/>
          <p:cNvSpPr/>
          <p:nvPr/>
        </p:nvSpPr>
        <p:spPr>
          <a:xfrm>
            <a:off x="4922125" y="-9513"/>
            <a:ext cx="4233237" cy="5143527"/>
          </a:xfrm>
          <a:custGeom>
            <a:rect b="b" l="l" r="r" t="t"/>
            <a:pathLst>
              <a:path extrusionOk="0" h="34507" w="28272">
                <a:moveTo>
                  <a:pt x="28272" y="0"/>
                </a:moveTo>
                <a:lnTo>
                  <a:pt x="28272" y="34506"/>
                </a:lnTo>
                <a:lnTo>
                  <a:pt x="18777" y="34506"/>
                </a:lnTo>
                <a:cubicBezTo>
                  <a:pt x="18045" y="34041"/>
                  <a:pt x="17347" y="33559"/>
                  <a:pt x="16648" y="33043"/>
                </a:cubicBezTo>
                <a:cubicBezTo>
                  <a:pt x="15001" y="31796"/>
                  <a:pt x="13504" y="30415"/>
                  <a:pt x="12107" y="28919"/>
                </a:cubicBezTo>
                <a:cubicBezTo>
                  <a:pt x="11593" y="28371"/>
                  <a:pt x="11110" y="27821"/>
                  <a:pt x="10628" y="27256"/>
                </a:cubicBezTo>
                <a:cubicBezTo>
                  <a:pt x="10578" y="27207"/>
                  <a:pt x="10528" y="27156"/>
                  <a:pt x="10495" y="27090"/>
                </a:cubicBezTo>
                <a:cubicBezTo>
                  <a:pt x="10411" y="27007"/>
                  <a:pt x="10345" y="26923"/>
                  <a:pt x="10262" y="26823"/>
                </a:cubicBezTo>
                <a:cubicBezTo>
                  <a:pt x="9846" y="26325"/>
                  <a:pt x="9447" y="25810"/>
                  <a:pt x="9048" y="25293"/>
                </a:cubicBezTo>
                <a:lnTo>
                  <a:pt x="9048" y="25293"/>
                </a:lnTo>
                <a:cubicBezTo>
                  <a:pt x="8865" y="25061"/>
                  <a:pt x="8682" y="24828"/>
                  <a:pt x="8515" y="24595"/>
                </a:cubicBezTo>
                <a:cubicBezTo>
                  <a:pt x="8134" y="24080"/>
                  <a:pt x="7768" y="23564"/>
                  <a:pt x="7418" y="23032"/>
                </a:cubicBezTo>
                <a:cubicBezTo>
                  <a:pt x="6852" y="22151"/>
                  <a:pt x="6304" y="21269"/>
                  <a:pt x="5755" y="20388"/>
                </a:cubicBezTo>
                <a:cubicBezTo>
                  <a:pt x="5688" y="20289"/>
                  <a:pt x="5622" y="20189"/>
                  <a:pt x="5573" y="20072"/>
                </a:cubicBezTo>
                <a:cubicBezTo>
                  <a:pt x="5140" y="19357"/>
                  <a:pt x="4757" y="18626"/>
                  <a:pt x="4358" y="17894"/>
                </a:cubicBezTo>
                <a:cubicBezTo>
                  <a:pt x="4043" y="17311"/>
                  <a:pt x="3743" y="16746"/>
                  <a:pt x="3460" y="16164"/>
                </a:cubicBezTo>
                <a:cubicBezTo>
                  <a:pt x="3061" y="15316"/>
                  <a:pt x="2662" y="14451"/>
                  <a:pt x="2296" y="13586"/>
                </a:cubicBezTo>
                <a:cubicBezTo>
                  <a:pt x="2014" y="12954"/>
                  <a:pt x="1748" y="12306"/>
                  <a:pt x="1515" y="11657"/>
                </a:cubicBezTo>
                <a:cubicBezTo>
                  <a:pt x="1032" y="10311"/>
                  <a:pt x="584" y="8963"/>
                  <a:pt x="351" y="7566"/>
                </a:cubicBezTo>
                <a:cubicBezTo>
                  <a:pt x="251" y="6985"/>
                  <a:pt x="134" y="6402"/>
                  <a:pt x="85" y="5821"/>
                </a:cubicBezTo>
                <a:cubicBezTo>
                  <a:pt x="34" y="5171"/>
                  <a:pt x="1" y="4506"/>
                  <a:pt x="34" y="3858"/>
                </a:cubicBezTo>
                <a:cubicBezTo>
                  <a:pt x="52" y="3275"/>
                  <a:pt x="151" y="2677"/>
                  <a:pt x="234" y="2111"/>
                </a:cubicBezTo>
                <a:cubicBezTo>
                  <a:pt x="267" y="1912"/>
                  <a:pt x="300" y="1730"/>
                  <a:pt x="351" y="1546"/>
                </a:cubicBezTo>
                <a:cubicBezTo>
                  <a:pt x="467" y="1014"/>
                  <a:pt x="633" y="499"/>
                  <a:pt x="850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" name="Google Shape;16;p2"/>
          <p:cNvSpPr/>
          <p:nvPr/>
        </p:nvSpPr>
        <p:spPr>
          <a:xfrm>
            <a:off x="-24222" y="-9506"/>
            <a:ext cx="3710144" cy="1938172"/>
          </a:xfrm>
          <a:custGeom>
            <a:rect b="b" l="l" r="r" t="t"/>
            <a:pathLst>
              <a:path extrusionOk="0" h="34507" w="66055">
                <a:moveTo>
                  <a:pt x="34841" y="0"/>
                </a:moveTo>
                <a:cubicBezTo>
                  <a:pt x="34708" y="233"/>
                  <a:pt x="34558" y="466"/>
                  <a:pt x="34425" y="681"/>
                </a:cubicBezTo>
                <a:cubicBezTo>
                  <a:pt x="33943" y="1413"/>
                  <a:pt x="33427" y="2111"/>
                  <a:pt x="32895" y="2810"/>
                </a:cubicBezTo>
                <a:cubicBezTo>
                  <a:pt x="32945" y="2395"/>
                  <a:pt x="32979" y="2012"/>
                  <a:pt x="33028" y="1630"/>
                </a:cubicBezTo>
                <a:cubicBezTo>
                  <a:pt x="33078" y="1080"/>
                  <a:pt x="33128" y="548"/>
                  <a:pt x="33178" y="0"/>
                </a:cubicBezTo>
                <a:lnTo>
                  <a:pt x="31265" y="0"/>
                </a:lnTo>
                <a:cubicBezTo>
                  <a:pt x="31099" y="1845"/>
                  <a:pt x="30866" y="3708"/>
                  <a:pt x="30567" y="5488"/>
                </a:cubicBezTo>
                <a:cubicBezTo>
                  <a:pt x="29287" y="6818"/>
                  <a:pt x="27890" y="8065"/>
                  <a:pt x="26376" y="9213"/>
                </a:cubicBezTo>
                <a:cubicBezTo>
                  <a:pt x="24996" y="10260"/>
                  <a:pt x="23533" y="11225"/>
                  <a:pt x="22003" y="12089"/>
                </a:cubicBezTo>
                <a:cubicBezTo>
                  <a:pt x="20156" y="13138"/>
                  <a:pt x="18227" y="14052"/>
                  <a:pt x="16198" y="14817"/>
                </a:cubicBezTo>
                <a:cubicBezTo>
                  <a:pt x="11360" y="16663"/>
                  <a:pt x="6238" y="17628"/>
                  <a:pt x="1249" y="17677"/>
                </a:cubicBezTo>
                <a:cubicBezTo>
                  <a:pt x="832" y="17677"/>
                  <a:pt x="417" y="17677"/>
                  <a:pt x="1" y="17661"/>
                </a:cubicBezTo>
                <a:lnTo>
                  <a:pt x="1" y="19573"/>
                </a:lnTo>
                <a:cubicBezTo>
                  <a:pt x="500" y="19590"/>
                  <a:pt x="999" y="19590"/>
                  <a:pt x="1515" y="19573"/>
                </a:cubicBezTo>
                <a:cubicBezTo>
                  <a:pt x="6653" y="19490"/>
                  <a:pt x="11908" y="18493"/>
                  <a:pt x="16864" y="16613"/>
                </a:cubicBezTo>
                <a:cubicBezTo>
                  <a:pt x="18843" y="15848"/>
                  <a:pt x="20755" y="14967"/>
                  <a:pt x="22551" y="13969"/>
                </a:cubicBezTo>
                <a:cubicBezTo>
                  <a:pt x="24298" y="13005"/>
                  <a:pt x="25961" y="11923"/>
                  <a:pt x="27524" y="10726"/>
                </a:cubicBezTo>
                <a:cubicBezTo>
                  <a:pt x="28355" y="10111"/>
                  <a:pt x="29154" y="9446"/>
                  <a:pt x="29919" y="8763"/>
                </a:cubicBezTo>
                <a:cubicBezTo>
                  <a:pt x="29569" y="10194"/>
                  <a:pt x="29187" y="11508"/>
                  <a:pt x="28737" y="12622"/>
                </a:cubicBezTo>
                <a:cubicBezTo>
                  <a:pt x="27757" y="15116"/>
                  <a:pt x="26194" y="17344"/>
                  <a:pt x="24132" y="19273"/>
                </a:cubicBezTo>
                <a:cubicBezTo>
                  <a:pt x="24098" y="19307"/>
                  <a:pt x="24065" y="19324"/>
                  <a:pt x="24048" y="19357"/>
                </a:cubicBezTo>
                <a:cubicBezTo>
                  <a:pt x="22202" y="21036"/>
                  <a:pt x="19908" y="22533"/>
                  <a:pt x="17196" y="23814"/>
                </a:cubicBezTo>
                <a:cubicBezTo>
                  <a:pt x="12839" y="25859"/>
                  <a:pt x="8034" y="27040"/>
                  <a:pt x="4158" y="27905"/>
                </a:cubicBezTo>
                <a:cubicBezTo>
                  <a:pt x="3560" y="28038"/>
                  <a:pt x="2978" y="28154"/>
                  <a:pt x="2429" y="28271"/>
                </a:cubicBezTo>
                <a:cubicBezTo>
                  <a:pt x="1531" y="28470"/>
                  <a:pt x="733" y="28653"/>
                  <a:pt x="18" y="28819"/>
                </a:cubicBezTo>
                <a:lnTo>
                  <a:pt x="18" y="30765"/>
                </a:lnTo>
                <a:cubicBezTo>
                  <a:pt x="850" y="30566"/>
                  <a:pt x="1797" y="30366"/>
                  <a:pt x="2845" y="30133"/>
                </a:cubicBezTo>
                <a:cubicBezTo>
                  <a:pt x="3544" y="29983"/>
                  <a:pt x="4275" y="29834"/>
                  <a:pt x="5040" y="29651"/>
                </a:cubicBezTo>
                <a:cubicBezTo>
                  <a:pt x="11110" y="28304"/>
                  <a:pt x="19025" y="26176"/>
                  <a:pt x="24730" y="21302"/>
                </a:cubicBezTo>
                <a:cubicBezTo>
                  <a:pt x="27174" y="19207"/>
                  <a:pt x="29203" y="16597"/>
                  <a:pt x="30517" y="13320"/>
                </a:cubicBezTo>
                <a:cubicBezTo>
                  <a:pt x="31349" y="11225"/>
                  <a:pt x="31948" y="8730"/>
                  <a:pt x="32363" y="6369"/>
                </a:cubicBezTo>
                <a:cubicBezTo>
                  <a:pt x="33710" y="4923"/>
                  <a:pt x="34924" y="3375"/>
                  <a:pt x="36005" y="1730"/>
                </a:cubicBezTo>
                <a:cubicBezTo>
                  <a:pt x="36287" y="1313"/>
                  <a:pt x="36571" y="848"/>
                  <a:pt x="36837" y="349"/>
                </a:cubicBezTo>
                <a:cubicBezTo>
                  <a:pt x="36903" y="233"/>
                  <a:pt x="36952" y="116"/>
                  <a:pt x="37019" y="0"/>
                </a:cubicBezTo>
                <a:close/>
                <a:moveTo>
                  <a:pt x="65789" y="0"/>
                </a:moveTo>
                <a:cubicBezTo>
                  <a:pt x="64924" y="748"/>
                  <a:pt x="63993" y="1464"/>
                  <a:pt x="63012" y="2178"/>
                </a:cubicBezTo>
                <a:cubicBezTo>
                  <a:pt x="60518" y="3974"/>
                  <a:pt x="58223" y="6053"/>
                  <a:pt x="56161" y="8415"/>
                </a:cubicBezTo>
                <a:cubicBezTo>
                  <a:pt x="54963" y="9778"/>
                  <a:pt x="53848" y="11225"/>
                  <a:pt x="52817" y="12772"/>
                </a:cubicBezTo>
                <a:cubicBezTo>
                  <a:pt x="50274" y="16530"/>
                  <a:pt x="48261" y="20737"/>
                  <a:pt x="46831" y="25293"/>
                </a:cubicBezTo>
                <a:lnTo>
                  <a:pt x="46831" y="25293"/>
                </a:lnTo>
                <a:cubicBezTo>
                  <a:pt x="46748" y="25560"/>
                  <a:pt x="46664" y="25843"/>
                  <a:pt x="46582" y="26109"/>
                </a:cubicBezTo>
                <a:cubicBezTo>
                  <a:pt x="46398" y="26708"/>
                  <a:pt x="46199" y="27340"/>
                  <a:pt x="45983" y="27972"/>
                </a:cubicBezTo>
                <a:cubicBezTo>
                  <a:pt x="45301" y="29983"/>
                  <a:pt x="44453" y="32178"/>
                  <a:pt x="43505" y="34506"/>
                </a:cubicBezTo>
                <a:lnTo>
                  <a:pt x="45567" y="34506"/>
                </a:lnTo>
                <a:cubicBezTo>
                  <a:pt x="46598" y="31929"/>
                  <a:pt x="47513" y="29517"/>
                  <a:pt x="48212" y="27306"/>
                </a:cubicBezTo>
                <a:cubicBezTo>
                  <a:pt x="48228" y="27240"/>
                  <a:pt x="48245" y="27173"/>
                  <a:pt x="48278" y="27090"/>
                </a:cubicBezTo>
                <a:cubicBezTo>
                  <a:pt x="48311" y="26956"/>
                  <a:pt x="48361" y="26807"/>
                  <a:pt x="48411" y="26657"/>
                </a:cubicBezTo>
                <a:cubicBezTo>
                  <a:pt x="49808" y="21968"/>
                  <a:pt x="51820" y="17661"/>
                  <a:pt x="54398" y="13836"/>
                </a:cubicBezTo>
                <a:cubicBezTo>
                  <a:pt x="55163" y="12705"/>
                  <a:pt x="55961" y="11624"/>
                  <a:pt x="56809" y="10593"/>
                </a:cubicBezTo>
                <a:cubicBezTo>
                  <a:pt x="58970" y="7965"/>
                  <a:pt x="61432" y="5670"/>
                  <a:pt x="64126" y="3725"/>
                </a:cubicBezTo>
                <a:cubicBezTo>
                  <a:pt x="64791" y="3242"/>
                  <a:pt x="65440" y="2761"/>
                  <a:pt x="66055" y="2262"/>
                </a:cubicBezTo>
                <a:lnTo>
                  <a:pt x="66055" y="0"/>
                </a:lnTo>
                <a:close/>
              </a:path>
            </a:pathLst>
          </a:custGeom>
          <a:solidFill>
            <a:srgbClr val="23232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" name="Google Shape;17;p2"/>
          <p:cNvSpPr/>
          <p:nvPr/>
        </p:nvSpPr>
        <p:spPr>
          <a:xfrm>
            <a:off x="3177476" y="-9512"/>
            <a:ext cx="5964296" cy="4717569"/>
          </a:xfrm>
          <a:custGeom>
            <a:rect b="b" l="l" r="r" t="t"/>
            <a:pathLst>
              <a:path extrusionOk="0" h="33227" w="42008">
                <a:moveTo>
                  <a:pt x="2695" y="0"/>
                </a:moveTo>
                <a:lnTo>
                  <a:pt x="35023" y="0"/>
                </a:lnTo>
                <a:lnTo>
                  <a:pt x="37502" y="8415"/>
                </a:lnTo>
                <a:lnTo>
                  <a:pt x="38150" y="10593"/>
                </a:lnTo>
                <a:lnTo>
                  <a:pt x="42008" y="23615"/>
                </a:lnTo>
                <a:lnTo>
                  <a:pt x="29752" y="27256"/>
                </a:lnTo>
                <a:lnTo>
                  <a:pt x="29553" y="27306"/>
                </a:lnTo>
                <a:lnTo>
                  <a:pt x="27324" y="27972"/>
                </a:lnTo>
                <a:lnTo>
                  <a:pt x="21737" y="29617"/>
                </a:lnTo>
                <a:lnTo>
                  <a:pt x="9597" y="33227"/>
                </a:lnTo>
                <a:lnTo>
                  <a:pt x="6071" y="21302"/>
                </a:lnTo>
                <a:lnTo>
                  <a:pt x="5473" y="19273"/>
                </a:lnTo>
                <a:lnTo>
                  <a:pt x="3892" y="13969"/>
                </a:lnTo>
                <a:lnTo>
                  <a:pt x="3344" y="12089"/>
                </a:lnTo>
                <a:lnTo>
                  <a:pt x="1" y="79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" name="Google Shape;18;p2"/>
          <p:cNvSpPr/>
          <p:nvPr/>
        </p:nvSpPr>
        <p:spPr>
          <a:xfrm rot="-5400000">
            <a:off x="6340856" y="872169"/>
            <a:ext cx="3692144" cy="1928769"/>
          </a:xfrm>
          <a:custGeom>
            <a:rect b="b" l="l" r="r" t="t"/>
            <a:pathLst>
              <a:path extrusionOk="0" h="34507" w="66055">
                <a:moveTo>
                  <a:pt x="34841" y="0"/>
                </a:moveTo>
                <a:cubicBezTo>
                  <a:pt x="34708" y="233"/>
                  <a:pt x="34558" y="466"/>
                  <a:pt x="34425" y="681"/>
                </a:cubicBezTo>
                <a:cubicBezTo>
                  <a:pt x="33943" y="1413"/>
                  <a:pt x="33427" y="2111"/>
                  <a:pt x="32895" y="2810"/>
                </a:cubicBezTo>
                <a:cubicBezTo>
                  <a:pt x="32945" y="2395"/>
                  <a:pt x="32979" y="2012"/>
                  <a:pt x="33028" y="1630"/>
                </a:cubicBezTo>
                <a:cubicBezTo>
                  <a:pt x="33078" y="1080"/>
                  <a:pt x="33128" y="548"/>
                  <a:pt x="33178" y="0"/>
                </a:cubicBezTo>
                <a:lnTo>
                  <a:pt x="31265" y="0"/>
                </a:lnTo>
                <a:cubicBezTo>
                  <a:pt x="31099" y="1845"/>
                  <a:pt x="30866" y="3708"/>
                  <a:pt x="30567" y="5488"/>
                </a:cubicBezTo>
                <a:cubicBezTo>
                  <a:pt x="29287" y="6818"/>
                  <a:pt x="27890" y="8065"/>
                  <a:pt x="26376" y="9213"/>
                </a:cubicBezTo>
                <a:cubicBezTo>
                  <a:pt x="24996" y="10260"/>
                  <a:pt x="23533" y="11225"/>
                  <a:pt x="22003" y="12089"/>
                </a:cubicBezTo>
                <a:cubicBezTo>
                  <a:pt x="20156" y="13138"/>
                  <a:pt x="18227" y="14052"/>
                  <a:pt x="16198" y="14817"/>
                </a:cubicBezTo>
                <a:cubicBezTo>
                  <a:pt x="11360" y="16663"/>
                  <a:pt x="6238" y="17628"/>
                  <a:pt x="1249" y="17677"/>
                </a:cubicBezTo>
                <a:cubicBezTo>
                  <a:pt x="832" y="17677"/>
                  <a:pt x="417" y="17677"/>
                  <a:pt x="1" y="17661"/>
                </a:cubicBezTo>
                <a:lnTo>
                  <a:pt x="1" y="19573"/>
                </a:lnTo>
                <a:cubicBezTo>
                  <a:pt x="500" y="19590"/>
                  <a:pt x="999" y="19590"/>
                  <a:pt x="1515" y="19573"/>
                </a:cubicBezTo>
                <a:cubicBezTo>
                  <a:pt x="6653" y="19490"/>
                  <a:pt x="11908" y="18493"/>
                  <a:pt x="16864" y="16613"/>
                </a:cubicBezTo>
                <a:cubicBezTo>
                  <a:pt x="18843" y="15848"/>
                  <a:pt x="20755" y="14967"/>
                  <a:pt x="22551" y="13969"/>
                </a:cubicBezTo>
                <a:cubicBezTo>
                  <a:pt x="24298" y="13005"/>
                  <a:pt x="25961" y="11923"/>
                  <a:pt x="27524" y="10726"/>
                </a:cubicBezTo>
                <a:cubicBezTo>
                  <a:pt x="28355" y="10111"/>
                  <a:pt x="29154" y="9446"/>
                  <a:pt x="29919" y="8763"/>
                </a:cubicBezTo>
                <a:cubicBezTo>
                  <a:pt x="29569" y="10194"/>
                  <a:pt x="29187" y="11508"/>
                  <a:pt x="28737" y="12622"/>
                </a:cubicBezTo>
                <a:cubicBezTo>
                  <a:pt x="27757" y="15116"/>
                  <a:pt x="26194" y="17344"/>
                  <a:pt x="24132" y="19273"/>
                </a:cubicBezTo>
                <a:cubicBezTo>
                  <a:pt x="24098" y="19307"/>
                  <a:pt x="24065" y="19324"/>
                  <a:pt x="24048" y="19357"/>
                </a:cubicBezTo>
                <a:cubicBezTo>
                  <a:pt x="22202" y="21036"/>
                  <a:pt x="19908" y="22533"/>
                  <a:pt x="17196" y="23814"/>
                </a:cubicBezTo>
                <a:cubicBezTo>
                  <a:pt x="12839" y="25859"/>
                  <a:pt x="8034" y="27040"/>
                  <a:pt x="4158" y="27905"/>
                </a:cubicBezTo>
                <a:cubicBezTo>
                  <a:pt x="3560" y="28038"/>
                  <a:pt x="2978" y="28154"/>
                  <a:pt x="2429" y="28271"/>
                </a:cubicBezTo>
                <a:cubicBezTo>
                  <a:pt x="1531" y="28470"/>
                  <a:pt x="733" y="28653"/>
                  <a:pt x="18" y="28819"/>
                </a:cubicBezTo>
                <a:lnTo>
                  <a:pt x="18" y="30765"/>
                </a:lnTo>
                <a:cubicBezTo>
                  <a:pt x="850" y="30566"/>
                  <a:pt x="1797" y="30366"/>
                  <a:pt x="2845" y="30133"/>
                </a:cubicBezTo>
                <a:cubicBezTo>
                  <a:pt x="3544" y="29983"/>
                  <a:pt x="4275" y="29834"/>
                  <a:pt x="5040" y="29651"/>
                </a:cubicBezTo>
                <a:cubicBezTo>
                  <a:pt x="11110" y="28304"/>
                  <a:pt x="19025" y="26176"/>
                  <a:pt x="24730" y="21302"/>
                </a:cubicBezTo>
                <a:cubicBezTo>
                  <a:pt x="27174" y="19207"/>
                  <a:pt x="29203" y="16597"/>
                  <a:pt x="30517" y="13320"/>
                </a:cubicBezTo>
                <a:cubicBezTo>
                  <a:pt x="31349" y="11225"/>
                  <a:pt x="31948" y="8730"/>
                  <a:pt x="32363" y="6369"/>
                </a:cubicBezTo>
                <a:cubicBezTo>
                  <a:pt x="33710" y="4923"/>
                  <a:pt x="34924" y="3375"/>
                  <a:pt x="36005" y="1730"/>
                </a:cubicBezTo>
                <a:cubicBezTo>
                  <a:pt x="36287" y="1313"/>
                  <a:pt x="36571" y="848"/>
                  <a:pt x="36837" y="349"/>
                </a:cubicBezTo>
                <a:cubicBezTo>
                  <a:pt x="36903" y="233"/>
                  <a:pt x="36952" y="116"/>
                  <a:pt x="37019" y="0"/>
                </a:cubicBezTo>
                <a:close/>
                <a:moveTo>
                  <a:pt x="65789" y="0"/>
                </a:moveTo>
                <a:cubicBezTo>
                  <a:pt x="64924" y="748"/>
                  <a:pt x="63993" y="1464"/>
                  <a:pt x="63012" y="2178"/>
                </a:cubicBezTo>
                <a:cubicBezTo>
                  <a:pt x="60518" y="3974"/>
                  <a:pt x="58223" y="6053"/>
                  <a:pt x="56161" y="8415"/>
                </a:cubicBezTo>
                <a:cubicBezTo>
                  <a:pt x="54963" y="9778"/>
                  <a:pt x="53848" y="11225"/>
                  <a:pt x="52817" y="12772"/>
                </a:cubicBezTo>
                <a:cubicBezTo>
                  <a:pt x="50274" y="16530"/>
                  <a:pt x="48261" y="20737"/>
                  <a:pt x="46831" y="25293"/>
                </a:cubicBezTo>
                <a:lnTo>
                  <a:pt x="46831" y="25293"/>
                </a:lnTo>
                <a:cubicBezTo>
                  <a:pt x="46748" y="25560"/>
                  <a:pt x="46664" y="25843"/>
                  <a:pt x="46582" y="26109"/>
                </a:cubicBezTo>
                <a:cubicBezTo>
                  <a:pt x="46398" y="26708"/>
                  <a:pt x="46199" y="27340"/>
                  <a:pt x="45983" y="27972"/>
                </a:cubicBezTo>
                <a:cubicBezTo>
                  <a:pt x="45301" y="29983"/>
                  <a:pt x="44453" y="32178"/>
                  <a:pt x="43505" y="34506"/>
                </a:cubicBezTo>
                <a:lnTo>
                  <a:pt x="45567" y="34506"/>
                </a:lnTo>
                <a:cubicBezTo>
                  <a:pt x="46598" y="31929"/>
                  <a:pt x="47513" y="29517"/>
                  <a:pt x="48212" y="27306"/>
                </a:cubicBezTo>
                <a:cubicBezTo>
                  <a:pt x="48228" y="27240"/>
                  <a:pt x="48245" y="27173"/>
                  <a:pt x="48278" y="27090"/>
                </a:cubicBezTo>
                <a:cubicBezTo>
                  <a:pt x="48311" y="26956"/>
                  <a:pt x="48361" y="26807"/>
                  <a:pt x="48411" y="26657"/>
                </a:cubicBezTo>
                <a:cubicBezTo>
                  <a:pt x="49808" y="21968"/>
                  <a:pt x="51820" y="17661"/>
                  <a:pt x="54398" y="13836"/>
                </a:cubicBezTo>
                <a:cubicBezTo>
                  <a:pt x="55163" y="12705"/>
                  <a:pt x="55961" y="11624"/>
                  <a:pt x="56809" y="10593"/>
                </a:cubicBezTo>
                <a:cubicBezTo>
                  <a:pt x="58970" y="7965"/>
                  <a:pt x="61432" y="5670"/>
                  <a:pt x="64126" y="3725"/>
                </a:cubicBezTo>
                <a:cubicBezTo>
                  <a:pt x="64791" y="3242"/>
                  <a:pt x="65440" y="2761"/>
                  <a:pt x="66055" y="2262"/>
                </a:cubicBezTo>
                <a:lnTo>
                  <a:pt x="66055" y="0"/>
                </a:lnTo>
                <a:close/>
              </a:path>
            </a:pathLst>
          </a:custGeom>
          <a:solidFill>
            <a:srgbClr val="23232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" name="Google Shape;19;p2"/>
          <p:cNvSpPr/>
          <p:nvPr/>
        </p:nvSpPr>
        <p:spPr>
          <a:xfrm rot="-5400000">
            <a:off x="5262681" y="2323381"/>
            <a:ext cx="3692144" cy="1928769"/>
          </a:xfrm>
          <a:custGeom>
            <a:rect b="b" l="l" r="r" t="t"/>
            <a:pathLst>
              <a:path extrusionOk="0" h="34507" w="66055">
                <a:moveTo>
                  <a:pt x="34841" y="0"/>
                </a:moveTo>
                <a:cubicBezTo>
                  <a:pt x="34708" y="233"/>
                  <a:pt x="34558" y="466"/>
                  <a:pt x="34425" y="681"/>
                </a:cubicBezTo>
                <a:cubicBezTo>
                  <a:pt x="33943" y="1413"/>
                  <a:pt x="33427" y="2111"/>
                  <a:pt x="32895" y="2810"/>
                </a:cubicBezTo>
                <a:cubicBezTo>
                  <a:pt x="32945" y="2395"/>
                  <a:pt x="32979" y="2012"/>
                  <a:pt x="33028" y="1630"/>
                </a:cubicBezTo>
                <a:cubicBezTo>
                  <a:pt x="33078" y="1080"/>
                  <a:pt x="33128" y="548"/>
                  <a:pt x="33178" y="0"/>
                </a:cubicBezTo>
                <a:lnTo>
                  <a:pt x="31265" y="0"/>
                </a:lnTo>
                <a:cubicBezTo>
                  <a:pt x="31099" y="1845"/>
                  <a:pt x="30866" y="3708"/>
                  <a:pt x="30567" y="5488"/>
                </a:cubicBezTo>
                <a:cubicBezTo>
                  <a:pt x="29287" y="6818"/>
                  <a:pt x="27890" y="8065"/>
                  <a:pt x="26376" y="9213"/>
                </a:cubicBezTo>
                <a:cubicBezTo>
                  <a:pt x="24996" y="10260"/>
                  <a:pt x="23533" y="11225"/>
                  <a:pt x="22003" y="12089"/>
                </a:cubicBezTo>
                <a:cubicBezTo>
                  <a:pt x="20156" y="13138"/>
                  <a:pt x="18227" y="14052"/>
                  <a:pt x="16198" y="14817"/>
                </a:cubicBezTo>
                <a:cubicBezTo>
                  <a:pt x="11360" y="16663"/>
                  <a:pt x="6238" y="17628"/>
                  <a:pt x="1249" y="17677"/>
                </a:cubicBezTo>
                <a:cubicBezTo>
                  <a:pt x="832" y="17677"/>
                  <a:pt x="417" y="17677"/>
                  <a:pt x="1" y="17661"/>
                </a:cubicBezTo>
                <a:lnTo>
                  <a:pt x="1" y="19573"/>
                </a:lnTo>
                <a:cubicBezTo>
                  <a:pt x="500" y="19590"/>
                  <a:pt x="999" y="19590"/>
                  <a:pt x="1515" y="19573"/>
                </a:cubicBezTo>
                <a:cubicBezTo>
                  <a:pt x="6653" y="19490"/>
                  <a:pt x="11908" y="18493"/>
                  <a:pt x="16864" y="16613"/>
                </a:cubicBezTo>
                <a:cubicBezTo>
                  <a:pt x="18843" y="15848"/>
                  <a:pt x="20755" y="14967"/>
                  <a:pt x="22551" y="13969"/>
                </a:cubicBezTo>
                <a:cubicBezTo>
                  <a:pt x="24298" y="13005"/>
                  <a:pt x="25961" y="11923"/>
                  <a:pt x="27524" y="10726"/>
                </a:cubicBezTo>
                <a:cubicBezTo>
                  <a:pt x="28355" y="10111"/>
                  <a:pt x="29154" y="9446"/>
                  <a:pt x="29919" y="8763"/>
                </a:cubicBezTo>
                <a:cubicBezTo>
                  <a:pt x="29569" y="10194"/>
                  <a:pt x="29187" y="11508"/>
                  <a:pt x="28737" y="12622"/>
                </a:cubicBezTo>
                <a:cubicBezTo>
                  <a:pt x="27757" y="15116"/>
                  <a:pt x="26194" y="17344"/>
                  <a:pt x="24132" y="19273"/>
                </a:cubicBezTo>
                <a:cubicBezTo>
                  <a:pt x="24098" y="19307"/>
                  <a:pt x="24065" y="19324"/>
                  <a:pt x="24048" y="19357"/>
                </a:cubicBezTo>
                <a:cubicBezTo>
                  <a:pt x="22202" y="21036"/>
                  <a:pt x="19908" y="22533"/>
                  <a:pt x="17196" y="23814"/>
                </a:cubicBezTo>
                <a:cubicBezTo>
                  <a:pt x="12839" y="25859"/>
                  <a:pt x="8034" y="27040"/>
                  <a:pt x="4158" y="27905"/>
                </a:cubicBezTo>
                <a:cubicBezTo>
                  <a:pt x="3560" y="28038"/>
                  <a:pt x="2978" y="28154"/>
                  <a:pt x="2429" y="28271"/>
                </a:cubicBezTo>
                <a:cubicBezTo>
                  <a:pt x="1531" y="28470"/>
                  <a:pt x="733" y="28653"/>
                  <a:pt x="18" y="28819"/>
                </a:cubicBezTo>
                <a:lnTo>
                  <a:pt x="18" y="30765"/>
                </a:lnTo>
                <a:cubicBezTo>
                  <a:pt x="850" y="30566"/>
                  <a:pt x="1797" y="30366"/>
                  <a:pt x="2845" y="30133"/>
                </a:cubicBezTo>
                <a:cubicBezTo>
                  <a:pt x="3544" y="29983"/>
                  <a:pt x="4275" y="29834"/>
                  <a:pt x="5040" y="29651"/>
                </a:cubicBezTo>
                <a:cubicBezTo>
                  <a:pt x="11110" y="28304"/>
                  <a:pt x="19025" y="26176"/>
                  <a:pt x="24730" y="21302"/>
                </a:cubicBezTo>
                <a:cubicBezTo>
                  <a:pt x="27174" y="19207"/>
                  <a:pt x="29203" y="16597"/>
                  <a:pt x="30517" y="13320"/>
                </a:cubicBezTo>
                <a:cubicBezTo>
                  <a:pt x="31349" y="11225"/>
                  <a:pt x="31948" y="8730"/>
                  <a:pt x="32363" y="6369"/>
                </a:cubicBezTo>
                <a:cubicBezTo>
                  <a:pt x="33710" y="4923"/>
                  <a:pt x="34924" y="3375"/>
                  <a:pt x="36005" y="1730"/>
                </a:cubicBezTo>
                <a:cubicBezTo>
                  <a:pt x="36287" y="1313"/>
                  <a:pt x="36571" y="848"/>
                  <a:pt x="36837" y="349"/>
                </a:cubicBezTo>
                <a:cubicBezTo>
                  <a:pt x="36903" y="233"/>
                  <a:pt x="36952" y="116"/>
                  <a:pt x="37019" y="0"/>
                </a:cubicBezTo>
                <a:close/>
                <a:moveTo>
                  <a:pt x="65789" y="0"/>
                </a:moveTo>
                <a:cubicBezTo>
                  <a:pt x="64924" y="748"/>
                  <a:pt x="63993" y="1464"/>
                  <a:pt x="63012" y="2178"/>
                </a:cubicBezTo>
                <a:cubicBezTo>
                  <a:pt x="60518" y="3974"/>
                  <a:pt x="58223" y="6053"/>
                  <a:pt x="56161" y="8415"/>
                </a:cubicBezTo>
                <a:cubicBezTo>
                  <a:pt x="54963" y="9778"/>
                  <a:pt x="53848" y="11225"/>
                  <a:pt x="52817" y="12772"/>
                </a:cubicBezTo>
                <a:cubicBezTo>
                  <a:pt x="50274" y="16530"/>
                  <a:pt x="48261" y="20737"/>
                  <a:pt x="46831" y="25293"/>
                </a:cubicBezTo>
                <a:lnTo>
                  <a:pt x="46831" y="25293"/>
                </a:lnTo>
                <a:cubicBezTo>
                  <a:pt x="46748" y="25560"/>
                  <a:pt x="46664" y="25843"/>
                  <a:pt x="46582" y="26109"/>
                </a:cubicBezTo>
                <a:cubicBezTo>
                  <a:pt x="46398" y="26708"/>
                  <a:pt x="46199" y="27340"/>
                  <a:pt x="45983" y="27972"/>
                </a:cubicBezTo>
                <a:cubicBezTo>
                  <a:pt x="45301" y="29983"/>
                  <a:pt x="44453" y="32178"/>
                  <a:pt x="43505" y="34506"/>
                </a:cubicBezTo>
                <a:lnTo>
                  <a:pt x="45567" y="34506"/>
                </a:lnTo>
                <a:cubicBezTo>
                  <a:pt x="46598" y="31929"/>
                  <a:pt x="47513" y="29517"/>
                  <a:pt x="48212" y="27306"/>
                </a:cubicBezTo>
                <a:cubicBezTo>
                  <a:pt x="48228" y="27240"/>
                  <a:pt x="48245" y="27173"/>
                  <a:pt x="48278" y="27090"/>
                </a:cubicBezTo>
                <a:cubicBezTo>
                  <a:pt x="48311" y="26956"/>
                  <a:pt x="48361" y="26807"/>
                  <a:pt x="48411" y="26657"/>
                </a:cubicBezTo>
                <a:cubicBezTo>
                  <a:pt x="49808" y="21968"/>
                  <a:pt x="51820" y="17661"/>
                  <a:pt x="54398" y="13836"/>
                </a:cubicBezTo>
                <a:cubicBezTo>
                  <a:pt x="55163" y="12705"/>
                  <a:pt x="55961" y="11624"/>
                  <a:pt x="56809" y="10593"/>
                </a:cubicBezTo>
                <a:cubicBezTo>
                  <a:pt x="58970" y="7965"/>
                  <a:pt x="61432" y="5670"/>
                  <a:pt x="64126" y="3725"/>
                </a:cubicBezTo>
                <a:cubicBezTo>
                  <a:pt x="64791" y="3242"/>
                  <a:pt x="65440" y="2761"/>
                  <a:pt x="66055" y="2262"/>
                </a:cubicBezTo>
                <a:lnTo>
                  <a:pt x="66055" y="0"/>
                </a:lnTo>
                <a:close/>
              </a:path>
            </a:pathLst>
          </a:custGeom>
          <a:solidFill>
            <a:srgbClr val="23232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" name="Google Shape;20;p2"/>
          <p:cNvSpPr/>
          <p:nvPr/>
        </p:nvSpPr>
        <p:spPr>
          <a:xfrm flipH="1" rot="5400000">
            <a:off x="-593307" y="2323381"/>
            <a:ext cx="3692144" cy="1928769"/>
          </a:xfrm>
          <a:custGeom>
            <a:rect b="b" l="l" r="r" t="t"/>
            <a:pathLst>
              <a:path extrusionOk="0" h="34507" w="66055">
                <a:moveTo>
                  <a:pt x="34841" y="0"/>
                </a:moveTo>
                <a:cubicBezTo>
                  <a:pt x="34708" y="233"/>
                  <a:pt x="34558" y="466"/>
                  <a:pt x="34425" y="681"/>
                </a:cubicBezTo>
                <a:cubicBezTo>
                  <a:pt x="33943" y="1413"/>
                  <a:pt x="33427" y="2111"/>
                  <a:pt x="32895" y="2810"/>
                </a:cubicBezTo>
                <a:cubicBezTo>
                  <a:pt x="32945" y="2395"/>
                  <a:pt x="32979" y="2012"/>
                  <a:pt x="33028" y="1630"/>
                </a:cubicBezTo>
                <a:cubicBezTo>
                  <a:pt x="33078" y="1080"/>
                  <a:pt x="33128" y="548"/>
                  <a:pt x="33178" y="0"/>
                </a:cubicBezTo>
                <a:lnTo>
                  <a:pt x="31265" y="0"/>
                </a:lnTo>
                <a:cubicBezTo>
                  <a:pt x="31099" y="1845"/>
                  <a:pt x="30866" y="3708"/>
                  <a:pt x="30567" y="5488"/>
                </a:cubicBezTo>
                <a:cubicBezTo>
                  <a:pt x="29287" y="6818"/>
                  <a:pt x="27890" y="8065"/>
                  <a:pt x="26376" y="9213"/>
                </a:cubicBezTo>
                <a:cubicBezTo>
                  <a:pt x="24996" y="10260"/>
                  <a:pt x="23533" y="11225"/>
                  <a:pt x="22003" y="12089"/>
                </a:cubicBezTo>
                <a:cubicBezTo>
                  <a:pt x="20156" y="13138"/>
                  <a:pt x="18227" y="14052"/>
                  <a:pt x="16198" y="14817"/>
                </a:cubicBezTo>
                <a:cubicBezTo>
                  <a:pt x="11360" y="16663"/>
                  <a:pt x="6238" y="17628"/>
                  <a:pt x="1249" y="17677"/>
                </a:cubicBezTo>
                <a:cubicBezTo>
                  <a:pt x="832" y="17677"/>
                  <a:pt x="417" y="17677"/>
                  <a:pt x="1" y="17661"/>
                </a:cubicBezTo>
                <a:lnTo>
                  <a:pt x="1" y="19573"/>
                </a:lnTo>
                <a:cubicBezTo>
                  <a:pt x="500" y="19590"/>
                  <a:pt x="999" y="19590"/>
                  <a:pt x="1515" y="19573"/>
                </a:cubicBezTo>
                <a:cubicBezTo>
                  <a:pt x="6653" y="19490"/>
                  <a:pt x="11908" y="18493"/>
                  <a:pt x="16864" y="16613"/>
                </a:cubicBezTo>
                <a:cubicBezTo>
                  <a:pt x="18843" y="15848"/>
                  <a:pt x="20755" y="14967"/>
                  <a:pt x="22551" y="13969"/>
                </a:cubicBezTo>
                <a:cubicBezTo>
                  <a:pt x="24298" y="13005"/>
                  <a:pt x="25961" y="11923"/>
                  <a:pt x="27524" y="10726"/>
                </a:cubicBezTo>
                <a:cubicBezTo>
                  <a:pt x="28355" y="10111"/>
                  <a:pt x="29154" y="9446"/>
                  <a:pt x="29919" y="8763"/>
                </a:cubicBezTo>
                <a:cubicBezTo>
                  <a:pt x="29569" y="10194"/>
                  <a:pt x="29187" y="11508"/>
                  <a:pt x="28737" y="12622"/>
                </a:cubicBezTo>
                <a:cubicBezTo>
                  <a:pt x="27757" y="15116"/>
                  <a:pt x="26194" y="17344"/>
                  <a:pt x="24132" y="19273"/>
                </a:cubicBezTo>
                <a:cubicBezTo>
                  <a:pt x="24098" y="19307"/>
                  <a:pt x="24065" y="19324"/>
                  <a:pt x="24048" y="19357"/>
                </a:cubicBezTo>
                <a:cubicBezTo>
                  <a:pt x="22202" y="21036"/>
                  <a:pt x="19908" y="22533"/>
                  <a:pt x="17196" y="23814"/>
                </a:cubicBezTo>
                <a:cubicBezTo>
                  <a:pt x="12839" y="25859"/>
                  <a:pt x="8034" y="27040"/>
                  <a:pt x="4158" y="27905"/>
                </a:cubicBezTo>
                <a:cubicBezTo>
                  <a:pt x="3560" y="28038"/>
                  <a:pt x="2978" y="28154"/>
                  <a:pt x="2429" y="28271"/>
                </a:cubicBezTo>
                <a:cubicBezTo>
                  <a:pt x="1531" y="28470"/>
                  <a:pt x="733" y="28653"/>
                  <a:pt x="18" y="28819"/>
                </a:cubicBezTo>
                <a:lnTo>
                  <a:pt x="18" y="30765"/>
                </a:lnTo>
                <a:cubicBezTo>
                  <a:pt x="850" y="30566"/>
                  <a:pt x="1797" y="30366"/>
                  <a:pt x="2845" y="30133"/>
                </a:cubicBezTo>
                <a:cubicBezTo>
                  <a:pt x="3544" y="29983"/>
                  <a:pt x="4275" y="29834"/>
                  <a:pt x="5040" y="29651"/>
                </a:cubicBezTo>
                <a:cubicBezTo>
                  <a:pt x="11110" y="28304"/>
                  <a:pt x="19025" y="26176"/>
                  <a:pt x="24730" y="21302"/>
                </a:cubicBezTo>
                <a:cubicBezTo>
                  <a:pt x="27174" y="19207"/>
                  <a:pt x="29203" y="16597"/>
                  <a:pt x="30517" y="13320"/>
                </a:cubicBezTo>
                <a:cubicBezTo>
                  <a:pt x="31349" y="11225"/>
                  <a:pt x="31948" y="8730"/>
                  <a:pt x="32363" y="6369"/>
                </a:cubicBezTo>
                <a:cubicBezTo>
                  <a:pt x="33710" y="4923"/>
                  <a:pt x="34924" y="3375"/>
                  <a:pt x="36005" y="1730"/>
                </a:cubicBezTo>
                <a:cubicBezTo>
                  <a:pt x="36287" y="1313"/>
                  <a:pt x="36571" y="848"/>
                  <a:pt x="36837" y="349"/>
                </a:cubicBezTo>
                <a:cubicBezTo>
                  <a:pt x="36903" y="233"/>
                  <a:pt x="36952" y="116"/>
                  <a:pt x="37019" y="0"/>
                </a:cubicBezTo>
                <a:close/>
                <a:moveTo>
                  <a:pt x="65789" y="0"/>
                </a:moveTo>
                <a:cubicBezTo>
                  <a:pt x="64924" y="748"/>
                  <a:pt x="63993" y="1464"/>
                  <a:pt x="63012" y="2178"/>
                </a:cubicBezTo>
                <a:cubicBezTo>
                  <a:pt x="60518" y="3974"/>
                  <a:pt x="58223" y="6053"/>
                  <a:pt x="56161" y="8415"/>
                </a:cubicBezTo>
                <a:cubicBezTo>
                  <a:pt x="54963" y="9778"/>
                  <a:pt x="53848" y="11225"/>
                  <a:pt x="52817" y="12772"/>
                </a:cubicBezTo>
                <a:cubicBezTo>
                  <a:pt x="50274" y="16530"/>
                  <a:pt x="48261" y="20737"/>
                  <a:pt x="46831" y="25293"/>
                </a:cubicBezTo>
                <a:lnTo>
                  <a:pt x="46831" y="25293"/>
                </a:lnTo>
                <a:cubicBezTo>
                  <a:pt x="46748" y="25560"/>
                  <a:pt x="46664" y="25843"/>
                  <a:pt x="46582" y="26109"/>
                </a:cubicBezTo>
                <a:cubicBezTo>
                  <a:pt x="46398" y="26708"/>
                  <a:pt x="46199" y="27340"/>
                  <a:pt x="45983" y="27972"/>
                </a:cubicBezTo>
                <a:cubicBezTo>
                  <a:pt x="45301" y="29983"/>
                  <a:pt x="44453" y="32178"/>
                  <a:pt x="43505" y="34506"/>
                </a:cubicBezTo>
                <a:lnTo>
                  <a:pt x="45567" y="34506"/>
                </a:lnTo>
                <a:cubicBezTo>
                  <a:pt x="46598" y="31929"/>
                  <a:pt x="47513" y="29517"/>
                  <a:pt x="48212" y="27306"/>
                </a:cubicBezTo>
                <a:cubicBezTo>
                  <a:pt x="48228" y="27240"/>
                  <a:pt x="48245" y="27173"/>
                  <a:pt x="48278" y="27090"/>
                </a:cubicBezTo>
                <a:cubicBezTo>
                  <a:pt x="48311" y="26956"/>
                  <a:pt x="48361" y="26807"/>
                  <a:pt x="48411" y="26657"/>
                </a:cubicBezTo>
                <a:cubicBezTo>
                  <a:pt x="49808" y="21968"/>
                  <a:pt x="51820" y="17661"/>
                  <a:pt x="54398" y="13836"/>
                </a:cubicBezTo>
                <a:cubicBezTo>
                  <a:pt x="55163" y="12705"/>
                  <a:pt x="55961" y="11624"/>
                  <a:pt x="56809" y="10593"/>
                </a:cubicBezTo>
                <a:cubicBezTo>
                  <a:pt x="58970" y="7965"/>
                  <a:pt x="61432" y="5670"/>
                  <a:pt x="64126" y="3725"/>
                </a:cubicBezTo>
                <a:cubicBezTo>
                  <a:pt x="64791" y="3242"/>
                  <a:pt x="65440" y="2761"/>
                  <a:pt x="66055" y="2262"/>
                </a:cubicBezTo>
                <a:lnTo>
                  <a:pt x="66055" y="0"/>
                </a:lnTo>
                <a:close/>
              </a:path>
            </a:pathLst>
          </a:custGeom>
          <a:solidFill>
            <a:srgbClr val="23232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" name="Google Shape;21;p2"/>
          <p:cNvSpPr/>
          <p:nvPr/>
        </p:nvSpPr>
        <p:spPr>
          <a:xfrm>
            <a:off x="-33750" y="137250"/>
            <a:ext cx="9189000" cy="5006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" name="Google Shape;22;p2"/>
          <p:cNvSpPr/>
          <p:nvPr/>
        </p:nvSpPr>
        <p:spPr>
          <a:xfrm>
            <a:off x="166250" y="4650250"/>
            <a:ext cx="977100" cy="357600"/>
          </a:xfrm>
          <a:prstGeom prst="rect">
            <a:avLst/>
          </a:prstGeom>
          <a:solidFill>
            <a:srgbClr val="FFFFFF">
              <a:alpha val="838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23" name="Google Shape;23;p2"/>
          <p:cNvCxnSpPr/>
          <p:nvPr/>
        </p:nvCxnSpPr>
        <p:spPr>
          <a:xfrm>
            <a:off x="187900" y="579350"/>
            <a:ext cx="8754300" cy="0"/>
          </a:xfrm>
          <a:prstGeom prst="straightConnector1">
            <a:avLst/>
          </a:prstGeom>
          <a:noFill/>
          <a:ln cap="flat" cmpd="sng" w="9525">
            <a:solidFill>
              <a:srgbClr val="D9D9D9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4" name="Google Shape;24;p2"/>
          <p:cNvSpPr txBox="1"/>
          <p:nvPr>
            <p:ph idx="12" type="sldNum"/>
          </p:nvPr>
        </p:nvSpPr>
        <p:spPr>
          <a:xfrm>
            <a:off x="8324022" y="4602676"/>
            <a:ext cx="4725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buNone/>
              <a:defRPr b="1" sz="1000">
                <a:solidFill>
                  <a:srgbClr val="E0E0E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rtl="0">
              <a:buNone/>
              <a:defRPr b="1" sz="1000">
                <a:solidFill>
                  <a:srgbClr val="E0E0E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rtl="0">
              <a:buNone/>
              <a:defRPr b="1" sz="1000">
                <a:solidFill>
                  <a:srgbClr val="E0E0E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rtl="0">
              <a:buNone/>
              <a:defRPr b="1" sz="1000">
                <a:solidFill>
                  <a:srgbClr val="E0E0E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rtl="0">
              <a:buNone/>
              <a:defRPr b="1" sz="1000">
                <a:solidFill>
                  <a:srgbClr val="E0E0E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rtl="0">
              <a:buNone/>
              <a:defRPr b="1" sz="1000">
                <a:solidFill>
                  <a:srgbClr val="E0E0E0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rtl="0">
              <a:buNone/>
              <a:defRPr b="1" sz="1000">
                <a:solidFill>
                  <a:srgbClr val="E0E0E0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rtl="0">
              <a:buNone/>
              <a:defRPr b="1" sz="1000">
                <a:solidFill>
                  <a:srgbClr val="E0E0E0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rtl="0">
              <a:buNone/>
              <a:defRPr b="1" sz="1000">
                <a:solidFill>
                  <a:srgbClr val="E0E0E0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8 Small title + top border 2">
  <p:cSld name="CUSTOM_2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3"/>
          <p:cNvSpPr/>
          <p:nvPr/>
        </p:nvSpPr>
        <p:spPr>
          <a:xfrm>
            <a:off x="-43896" y="-9512"/>
            <a:ext cx="6576417" cy="5143527"/>
          </a:xfrm>
          <a:custGeom>
            <a:rect b="b" l="l" r="r" t="t"/>
            <a:pathLst>
              <a:path extrusionOk="0" h="34507" w="44120">
                <a:moveTo>
                  <a:pt x="11491" y="0"/>
                </a:moveTo>
                <a:lnTo>
                  <a:pt x="35788" y="0"/>
                </a:lnTo>
                <a:cubicBezTo>
                  <a:pt x="35921" y="116"/>
                  <a:pt x="36070" y="233"/>
                  <a:pt x="36221" y="349"/>
                </a:cubicBezTo>
                <a:cubicBezTo>
                  <a:pt x="36669" y="732"/>
                  <a:pt x="37101" y="1131"/>
                  <a:pt x="37518" y="1546"/>
                </a:cubicBezTo>
                <a:cubicBezTo>
                  <a:pt x="41576" y="5604"/>
                  <a:pt x="44119" y="11441"/>
                  <a:pt x="43338" y="17777"/>
                </a:cubicBezTo>
                <a:cubicBezTo>
                  <a:pt x="43221" y="18675"/>
                  <a:pt x="43088" y="19540"/>
                  <a:pt x="42922" y="20388"/>
                </a:cubicBezTo>
                <a:cubicBezTo>
                  <a:pt x="42274" y="23863"/>
                  <a:pt x="41243" y="26941"/>
                  <a:pt x="39780" y="29617"/>
                </a:cubicBezTo>
                <a:cubicBezTo>
                  <a:pt x="38798" y="31431"/>
                  <a:pt x="37600" y="33060"/>
                  <a:pt x="36203" y="34506"/>
                </a:cubicBezTo>
                <a:lnTo>
                  <a:pt x="7684" y="34506"/>
                </a:lnTo>
                <a:cubicBezTo>
                  <a:pt x="6453" y="33043"/>
                  <a:pt x="5372" y="31413"/>
                  <a:pt x="4424" y="29651"/>
                </a:cubicBezTo>
                <a:cubicBezTo>
                  <a:pt x="4125" y="29085"/>
                  <a:pt x="3826" y="28504"/>
                  <a:pt x="3542" y="27905"/>
                </a:cubicBezTo>
                <a:cubicBezTo>
                  <a:pt x="2329" y="25260"/>
                  <a:pt x="1431" y="22433"/>
                  <a:pt x="899" y="19573"/>
                </a:cubicBezTo>
                <a:cubicBezTo>
                  <a:pt x="866" y="19473"/>
                  <a:pt x="848" y="19357"/>
                  <a:pt x="832" y="19240"/>
                </a:cubicBezTo>
                <a:cubicBezTo>
                  <a:pt x="733" y="18725"/>
                  <a:pt x="666" y="18193"/>
                  <a:pt x="633" y="17677"/>
                </a:cubicBezTo>
                <a:cubicBezTo>
                  <a:pt x="1" y="9994"/>
                  <a:pt x="4840" y="3841"/>
                  <a:pt x="11491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" name="Google Shape;27;p3"/>
          <p:cNvSpPr/>
          <p:nvPr/>
        </p:nvSpPr>
        <p:spPr>
          <a:xfrm rot="10800000">
            <a:off x="466462" y="282164"/>
            <a:ext cx="8115300" cy="4294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" name="Google Shape;28;p3"/>
          <p:cNvSpPr/>
          <p:nvPr/>
        </p:nvSpPr>
        <p:spPr>
          <a:xfrm rot="10800000">
            <a:off x="-3951" y="-9525"/>
            <a:ext cx="4214154" cy="5143527"/>
          </a:xfrm>
          <a:custGeom>
            <a:rect b="b" l="l" r="r" t="t"/>
            <a:pathLst>
              <a:path extrusionOk="0" h="34507" w="28272">
                <a:moveTo>
                  <a:pt x="28272" y="0"/>
                </a:moveTo>
                <a:lnTo>
                  <a:pt x="28272" y="34506"/>
                </a:lnTo>
                <a:lnTo>
                  <a:pt x="18777" y="34506"/>
                </a:lnTo>
                <a:cubicBezTo>
                  <a:pt x="18045" y="34041"/>
                  <a:pt x="17347" y="33559"/>
                  <a:pt x="16648" y="33043"/>
                </a:cubicBezTo>
                <a:cubicBezTo>
                  <a:pt x="15001" y="31796"/>
                  <a:pt x="13504" y="30415"/>
                  <a:pt x="12107" y="28919"/>
                </a:cubicBezTo>
                <a:cubicBezTo>
                  <a:pt x="11593" y="28371"/>
                  <a:pt x="11110" y="27821"/>
                  <a:pt x="10628" y="27256"/>
                </a:cubicBezTo>
                <a:cubicBezTo>
                  <a:pt x="10578" y="27207"/>
                  <a:pt x="10528" y="27156"/>
                  <a:pt x="10495" y="27090"/>
                </a:cubicBezTo>
                <a:cubicBezTo>
                  <a:pt x="10411" y="27007"/>
                  <a:pt x="10345" y="26923"/>
                  <a:pt x="10262" y="26823"/>
                </a:cubicBezTo>
                <a:cubicBezTo>
                  <a:pt x="9846" y="26325"/>
                  <a:pt x="9447" y="25810"/>
                  <a:pt x="9048" y="25293"/>
                </a:cubicBezTo>
                <a:lnTo>
                  <a:pt x="9048" y="25293"/>
                </a:lnTo>
                <a:cubicBezTo>
                  <a:pt x="8865" y="25061"/>
                  <a:pt x="8682" y="24828"/>
                  <a:pt x="8515" y="24595"/>
                </a:cubicBezTo>
                <a:cubicBezTo>
                  <a:pt x="8134" y="24080"/>
                  <a:pt x="7768" y="23564"/>
                  <a:pt x="7418" y="23032"/>
                </a:cubicBezTo>
                <a:cubicBezTo>
                  <a:pt x="6852" y="22151"/>
                  <a:pt x="6304" y="21269"/>
                  <a:pt x="5755" y="20388"/>
                </a:cubicBezTo>
                <a:cubicBezTo>
                  <a:pt x="5688" y="20289"/>
                  <a:pt x="5622" y="20189"/>
                  <a:pt x="5573" y="20072"/>
                </a:cubicBezTo>
                <a:cubicBezTo>
                  <a:pt x="5140" y="19357"/>
                  <a:pt x="4757" y="18626"/>
                  <a:pt x="4358" y="17894"/>
                </a:cubicBezTo>
                <a:cubicBezTo>
                  <a:pt x="4043" y="17311"/>
                  <a:pt x="3743" y="16746"/>
                  <a:pt x="3460" y="16164"/>
                </a:cubicBezTo>
                <a:cubicBezTo>
                  <a:pt x="3061" y="15316"/>
                  <a:pt x="2662" y="14451"/>
                  <a:pt x="2296" y="13586"/>
                </a:cubicBezTo>
                <a:cubicBezTo>
                  <a:pt x="2014" y="12954"/>
                  <a:pt x="1748" y="12306"/>
                  <a:pt x="1515" y="11657"/>
                </a:cubicBezTo>
                <a:cubicBezTo>
                  <a:pt x="1032" y="10311"/>
                  <a:pt x="584" y="8963"/>
                  <a:pt x="351" y="7566"/>
                </a:cubicBezTo>
                <a:cubicBezTo>
                  <a:pt x="251" y="6985"/>
                  <a:pt x="134" y="6402"/>
                  <a:pt x="85" y="5821"/>
                </a:cubicBezTo>
                <a:cubicBezTo>
                  <a:pt x="34" y="5171"/>
                  <a:pt x="1" y="4506"/>
                  <a:pt x="34" y="3858"/>
                </a:cubicBezTo>
                <a:cubicBezTo>
                  <a:pt x="52" y="3275"/>
                  <a:pt x="151" y="2677"/>
                  <a:pt x="234" y="2111"/>
                </a:cubicBezTo>
                <a:cubicBezTo>
                  <a:pt x="267" y="1912"/>
                  <a:pt x="300" y="1730"/>
                  <a:pt x="351" y="1546"/>
                </a:cubicBezTo>
                <a:cubicBezTo>
                  <a:pt x="467" y="1014"/>
                  <a:pt x="633" y="499"/>
                  <a:pt x="850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" name="Google Shape;29;p3"/>
          <p:cNvSpPr/>
          <p:nvPr/>
        </p:nvSpPr>
        <p:spPr>
          <a:xfrm rot="10800000">
            <a:off x="869555" y="48146"/>
            <a:ext cx="6261607" cy="4952734"/>
          </a:xfrm>
          <a:custGeom>
            <a:rect b="b" l="l" r="r" t="t"/>
            <a:pathLst>
              <a:path extrusionOk="0" h="33227" w="42008">
                <a:moveTo>
                  <a:pt x="2695" y="0"/>
                </a:moveTo>
                <a:lnTo>
                  <a:pt x="35023" y="0"/>
                </a:lnTo>
                <a:lnTo>
                  <a:pt x="37502" y="8415"/>
                </a:lnTo>
                <a:lnTo>
                  <a:pt x="38150" y="10593"/>
                </a:lnTo>
                <a:lnTo>
                  <a:pt x="42008" y="23615"/>
                </a:lnTo>
                <a:lnTo>
                  <a:pt x="29752" y="27256"/>
                </a:lnTo>
                <a:lnTo>
                  <a:pt x="29553" y="27306"/>
                </a:lnTo>
                <a:lnTo>
                  <a:pt x="27324" y="27972"/>
                </a:lnTo>
                <a:lnTo>
                  <a:pt x="21737" y="29617"/>
                </a:lnTo>
                <a:lnTo>
                  <a:pt x="9597" y="33227"/>
                </a:lnTo>
                <a:lnTo>
                  <a:pt x="6071" y="21302"/>
                </a:lnTo>
                <a:lnTo>
                  <a:pt x="5473" y="19273"/>
                </a:lnTo>
                <a:lnTo>
                  <a:pt x="3892" y="13969"/>
                </a:lnTo>
                <a:lnTo>
                  <a:pt x="3344" y="12089"/>
                </a:lnTo>
                <a:lnTo>
                  <a:pt x="1" y="798"/>
                </a:lnTo>
                <a:close/>
              </a:path>
            </a:pathLst>
          </a:custGeom>
          <a:solidFill>
            <a:srgbClr val="FF808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" name="Google Shape;30;p3"/>
          <p:cNvSpPr/>
          <p:nvPr/>
        </p:nvSpPr>
        <p:spPr>
          <a:xfrm rot="5526148">
            <a:off x="3341658" y="-558511"/>
            <a:ext cx="5023907" cy="6496084"/>
          </a:xfrm>
          <a:custGeom>
            <a:rect b="b" l="l" r="r" t="t"/>
            <a:pathLst>
              <a:path extrusionOk="0" h="34507" w="44120">
                <a:moveTo>
                  <a:pt x="11491" y="0"/>
                </a:moveTo>
                <a:lnTo>
                  <a:pt x="35788" y="0"/>
                </a:lnTo>
                <a:cubicBezTo>
                  <a:pt x="35921" y="116"/>
                  <a:pt x="36070" y="233"/>
                  <a:pt x="36221" y="349"/>
                </a:cubicBezTo>
                <a:cubicBezTo>
                  <a:pt x="36669" y="732"/>
                  <a:pt x="37101" y="1131"/>
                  <a:pt x="37518" y="1546"/>
                </a:cubicBezTo>
                <a:cubicBezTo>
                  <a:pt x="41576" y="5604"/>
                  <a:pt x="44119" y="11441"/>
                  <a:pt x="43338" y="17777"/>
                </a:cubicBezTo>
                <a:cubicBezTo>
                  <a:pt x="43221" y="18675"/>
                  <a:pt x="43088" y="19540"/>
                  <a:pt x="42922" y="20388"/>
                </a:cubicBezTo>
                <a:cubicBezTo>
                  <a:pt x="42274" y="23863"/>
                  <a:pt x="41243" y="26941"/>
                  <a:pt x="39780" y="29617"/>
                </a:cubicBezTo>
                <a:cubicBezTo>
                  <a:pt x="38798" y="31431"/>
                  <a:pt x="37600" y="33060"/>
                  <a:pt x="36203" y="34506"/>
                </a:cubicBezTo>
                <a:lnTo>
                  <a:pt x="7684" y="34506"/>
                </a:lnTo>
                <a:cubicBezTo>
                  <a:pt x="6453" y="33043"/>
                  <a:pt x="5372" y="31413"/>
                  <a:pt x="4424" y="29651"/>
                </a:cubicBezTo>
                <a:cubicBezTo>
                  <a:pt x="4125" y="29085"/>
                  <a:pt x="3826" y="28504"/>
                  <a:pt x="3542" y="27905"/>
                </a:cubicBezTo>
                <a:cubicBezTo>
                  <a:pt x="2329" y="25260"/>
                  <a:pt x="1431" y="22433"/>
                  <a:pt x="899" y="19573"/>
                </a:cubicBezTo>
                <a:cubicBezTo>
                  <a:pt x="866" y="19473"/>
                  <a:pt x="848" y="19357"/>
                  <a:pt x="832" y="19240"/>
                </a:cubicBezTo>
                <a:cubicBezTo>
                  <a:pt x="733" y="18725"/>
                  <a:pt x="666" y="18193"/>
                  <a:pt x="633" y="17677"/>
                </a:cubicBezTo>
                <a:cubicBezTo>
                  <a:pt x="1" y="9994"/>
                  <a:pt x="4840" y="3841"/>
                  <a:pt x="11491" y="0"/>
                </a:cubicBezTo>
                <a:close/>
              </a:path>
            </a:pathLst>
          </a:custGeom>
          <a:solidFill>
            <a:srgbClr val="FFDD3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" name="Google Shape;31;p3"/>
          <p:cNvSpPr/>
          <p:nvPr/>
        </p:nvSpPr>
        <p:spPr>
          <a:xfrm>
            <a:off x="4922125" y="-9500"/>
            <a:ext cx="4233237" cy="5143527"/>
          </a:xfrm>
          <a:custGeom>
            <a:rect b="b" l="l" r="r" t="t"/>
            <a:pathLst>
              <a:path extrusionOk="0" h="34507" w="28272">
                <a:moveTo>
                  <a:pt x="28272" y="0"/>
                </a:moveTo>
                <a:lnTo>
                  <a:pt x="28272" y="34506"/>
                </a:lnTo>
                <a:lnTo>
                  <a:pt x="18777" y="34506"/>
                </a:lnTo>
                <a:cubicBezTo>
                  <a:pt x="18045" y="34041"/>
                  <a:pt x="17347" y="33559"/>
                  <a:pt x="16648" y="33043"/>
                </a:cubicBezTo>
                <a:cubicBezTo>
                  <a:pt x="15001" y="31796"/>
                  <a:pt x="13504" y="30415"/>
                  <a:pt x="12107" y="28919"/>
                </a:cubicBezTo>
                <a:cubicBezTo>
                  <a:pt x="11593" y="28371"/>
                  <a:pt x="11110" y="27821"/>
                  <a:pt x="10628" y="27256"/>
                </a:cubicBezTo>
                <a:cubicBezTo>
                  <a:pt x="10578" y="27207"/>
                  <a:pt x="10528" y="27156"/>
                  <a:pt x="10495" y="27090"/>
                </a:cubicBezTo>
                <a:cubicBezTo>
                  <a:pt x="10411" y="27007"/>
                  <a:pt x="10345" y="26923"/>
                  <a:pt x="10262" y="26823"/>
                </a:cubicBezTo>
                <a:cubicBezTo>
                  <a:pt x="9846" y="26325"/>
                  <a:pt x="9447" y="25810"/>
                  <a:pt x="9048" y="25293"/>
                </a:cubicBezTo>
                <a:lnTo>
                  <a:pt x="9048" y="25293"/>
                </a:lnTo>
                <a:cubicBezTo>
                  <a:pt x="8865" y="25061"/>
                  <a:pt x="8682" y="24828"/>
                  <a:pt x="8515" y="24595"/>
                </a:cubicBezTo>
                <a:cubicBezTo>
                  <a:pt x="8134" y="24080"/>
                  <a:pt x="7768" y="23564"/>
                  <a:pt x="7418" y="23032"/>
                </a:cubicBezTo>
                <a:cubicBezTo>
                  <a:pt x="6852" y="22151"/>
                  <a:pt x="6304" y="21269"/>
                  <a:pt x="5755" y="20388"/>
                </a:cubicBezTo>
                <a:cubicBezTo>
                  <a:pt x="5688" y="20289"/>
                  <a:pt x="5622" y="20189"/>
                  <a:pt x="5573" y="20072"/>
                </a:cubicBezTo>
                <a:cubicBezTo>
                  <a:pt x="5140" y="19357"/>
                  <a:pt x="4757" y="18626"/>
                  <a:pt x="4358" y="17894"/>
                </a:cubicBezTo>
                <a:cubicBezTo>
                  <a:pt x="4043" y="17311"/>
                  <a:pt x="3743" y="16746"/>
                  <a:pt x="3460" y="16164"/>
                </a:cubicBezTo>
                <a:cubicBezTo>
                  <a:pt x="3061" y="15316"/>
                  <a:pt x="2662" y="14451"/>
                  <a:pt x="2296" y="13586"/>
                </a:cubicBezTo>
                <a:cubicBezTo>
                  <a:pt x="2014" y="12954"/>
                  <a:pt x="1748" y="12306"/>
                  <a:pt x="1515" y="11657"/>
                </a:cubicBezTo>
                <a:cubicBezTo>
                  <a:pt x="1032" y="10311"/>
                  <a:pt x="584" y="8963"/>
                  <a:pt x="351" y="7566"/>
                </a:cubicBezTo>
                <a:cubicBezTo>
                  <a:pt x="251" y="6985"/>
                  <a:pt x="134" y="6402"/>
                  <a:pt x="85" y="5821"/>
                </a:cubicBezTo>
                <a:cubicBezTo>
                  <a:pt x="34" y="5171"/>
                  <a:pt x="1" y="4506"/>
                  <a:pt x="34" y="3858"/>
                </a:cubicBezTo>
                <a:cubicBezTo>
                  <a:pt x="52" y="3275"/>
                  <a:pt x="151" y="2677"/>
                  <a:pt x="234" y="2111"/>
                </a:cubicBezTo>
                <a:cubicBezTo>
                  <a:pt x="267" y="1912"/>
                  <a:pt x="300" y="1730"/>
                  <a:pt x="351" y="1546"/>
                </a:cubicBezTo>
                <a:cubicBezTo>
                  <a:pt x="467" y="1014"/>
                  <a:pt x="633" y="499"/>
                  <a:pt x="850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" name="Google Shape;32;p3"/>
          <p:cNvSpPr/>
          <p:nvPr/>
        </p:nvSpPr>
        <p:spPr>
          <a:xfrm>
            <a:off x="-4424" y="-9506"/>
            <a:ext cx="3710144" cy="1938172"/>
          </a:xfrm>
          <a:custGeom>
            <a:rect b="b" l="l" r="r" t="t"/>
            <a:pathLst>
              <a:path extrusionOk="0" h="34507" w="66055">
                <a:moveTo>
                  <a:pt x="34841" y="0"/>
                </a:moveTo>
                <a:cubicBezTo>
                  <a:pt x="34708" y="233"/>
                  <a:pt x="34558" y="466"/>
                  <a:pt x="34425" y="681"/>
                </a:cubicBezTo>
                <a:cubicBezTo>
                  <a:pt x="33943" y="1413"/>
                  <a:pt x="33427" y="2111"/>
                  <a:pt x="32895" y="2810"/>
                </a:cubicBezTo>
                <a:cubicBezTo>
                  <a:pt x="32945" y="2395"/>
                  <a:pt x="32979" y="2012"/>
                  <a:pt x="33028" y="1630"/>
                </a:cubicBezTo>
                <a:cubicBezTo>
                  <a:pt x="33078" y="1080"/>
                  <a:pt x="33128" y="548"/>
                  <a:pt x="33178" y="0"/>
                </a:cubicBezTo>
                <a:lnTo>
                  <a:pt x="31265" y="0"/>
                </a:lnTo>
                <a:cubicBezTo>
                  <a:pt x="31099" y="1845"/>
                  <a:pt x="30866" y="3708"/>
                  <a:pt x="30567" y="5488"/>
                </a:cubicBezTo>
                <a:cubicBezTo>
                  <a:pt x="29287" y="6818"/>
                  <a:pt x="27890" y="8065"/>
                  <a:pt x="26376" y="9213"/>
                </a:cubicBezTo>
                <a:cubicBezTo>
                  <a:pt x="24996" y="10260"/>
                  <a:pt x="23533" y="11225"/>
                  <a:pt x="22003" y="12089"/>
                </a:cubicBezTo>
                <a:cubicBezTo>
                  <a:pt x="20156" y="13138"/>
                  <a:pt x="18227" y="14052"/>
                  <a:pt x="16198" y="14817"/>
                </a:cubicBezTo>
                <a:cubicBezTo>
                  <a:pt x="11360" y="16663"/>
                  <a:pt x="6238" y="17628"/>
                  <a:pt x="1249" y="17677"/>
                </a:cubicBezTo>
                <a:cubicBezTo>
                  <a:pt x="832" y="17677"/>
                  <a:pt x="417" y="17677"/>
                  <a:pt x="1" y="17661"/>
                </a:cubicBezTo>
                <a:lnTo>
                  <a:pt x="1" y="19573"/>
                </a:lnTo>
                <a:cubicBezTo>
                  <a:pt x="500" y="19590"/>
                  <a:pt x="999" y="19590"/>
                  <a:pt x="1515" y="19573"/>
                </a:cubicBezTo>
                <a:cubicBezTo>
                  <a:pt x="6653" y="19490"/>
                  <a:pt x="11908" y="18493"/>
                  <a:pt x="16864" y="16613"/>
                </a:cubicBezTo>
                <a:cubicBezTo>
                  <a:pt x="18843" y="15848"/>
                  <a:pt x="20755" y="14967"/>
                  <a:pt x="22551" y="13969"/>
                </a:cubicBezTo>
                <a:cubicBezTo>
                  <a:pt x="24298" y="13005"/>
                  <a:pt x="25961" y="11923"/>
                  <a:pt x="27524" y="10726"/>
                </a:cubicBezTo>
                <a:cubicBezTo>
                  <a:pt x="28355" y="10111"/>
                  <a:pt x="29154" y="9446"/>
                  <a:pt x="29919" y="8763"/>
                </a:cubicBezTo>
                <a:cubicBezTo>
                  <a:pt x="29569" y="10194"/>
                  <a:pt x="29187" y="11508"/>
                  <a:pt x="28737" y="12622"/>
                </a:cubicBezTo>
                <a:cubicBezTo>
                  <a:pt x="27757" y="15116"/>
                  <a:pt x="26194" y="17344"/>
                  <a:pt x="24132" y="19273"/>
                </a:cubicBezTo>
                <a:cubicBezTo>
                  <a:pt x="24098" y="19307"/>
                  <a:pt x="24065" y="19324"/>
                  <a:pt x="24048" y="19357"/>
                </a:cubicBezTo>
                <a:cubicBezTo>
                  <a:pt x="22202" y="21036"/>
                  <a:pt x="19908" y="22533"/>
                  <a:pt x="17196" y="23814"/>
                </a:cubicBezTo>
                <a:cubicBezTo>
                  <a:pt x="12839" y="25859"/>
                  <a:pt x="8034" y="27040"/>
                  <a:pt x="4158" y="27905"/>
                </a:cubicBezTo>
                <a:cubicBezTo>
                  <a:pt x="3560" y="28038"/>
                  <a:pt x="2978" y="28154"/>
                  <a:pt x="2429" y="28271"/>
                </a:cubicBezTo>
                <a:cubicBezTo>
                  <a:pt x="1531" y="28470"/>
                  <a:pt x="733" y="28653"/>
                  <a:pt x="18" y="28819"/>
                </a:cubicBezTo>
                <a:lnTo>
                  <a:pt x="18" y="30765"/>
                </a:lnTo>
                <a:cubicBezTo>
                  <a:pt x="850" y="30566"/>
                  <a:pt x="1797" y="30366"/>
                  <a:pt x="2845" y="30133"/>
                </a:cubicBezTo>
                <a:cubicBezTo>
                  <a:pt x="3544" y="29983"/>
                  <a:pt x="4275" y="29834"/>
                  <a:pt x="5040" y="29651"/>
                </a:cubicBezTo>
                <a:cubicBezTo>
                  <a:pt x="11110" y="28304"/>
                  <a:pt x="19025" y="26176"/>
                  <a:pt x="24730" y="21302"/>
                </a:cubicBezTo>
                <a:cubicBezTo>
                  <a:pt x="27174" y="19207"/>
                  <a:pt x="29203" y="16597"/>
                  <a:pt x="30517" y="13320"/>
                </a:cubicBezTo>
                <a:cubicBezTo>
                  <a:pt x="31349" y="11225"/>
                  <a:pt x="31948" y="8730"/>
                  <a:pt x="32363" y="6369"/>
                </a:cubicBezTo>
                <a:cubicBezTo>
                  <a:pt x="33710" y="4923"/>
                  <a:pt x="34924" y="3375"/>
                  <a:pt x="36005" y="1730"/>
                </a:cubicBezTo>
                <a:cubicBezTo>
                  <a:pt x="36287" y="1313"/>
                  <a:pt x="36571" y="848"/>
                  <a:pt x="36837" y="349"/>
                </a:cubicBezTo>
                <a:cubicBezTo>
                  <a:pt x="36903" y="233"/>
                  <a:pt x="36952" y="116"/>
                  <a:pt x="37019" y="0"/>
                </a:cubicBezTo>
                <a:close/>
                <a:moveTo>
                  <a:pt x="65789" y="0"/>
                </a:moveTo>
                <a:cubicBezTo>
                  <a:pt x="64924" y="748"/>
                  <a:pt x="63993" y="1464"/>
                  <a:pt x="63012" y="2178"/>
                </a:cubicBezTo>
                <a:cubicBezTo>
                  <a:pt x="60518" y="3974"/>
                  <a:pt x="58223" y="6053"/>
                  <a:pt x="56161" y="8415"/>
                </a:cubicBezTo>
                <a:cubicBezTo>
                  <a:pt x="54963" y="9778"/>
                  <a:pt x="53848" y="11225"/>
                  <a:pt x="52817" y="12772"/>
                </a:cubicBezTo>
                <a:cubicBezTo>
                  <a:pt x="50274" y="16530"/>
                  <a:pt x="48261" y="20737"/>
                  <a:pt x="46831" y="25293"/>
                </a:cubicBezTo>
                <a:lnTo>
                  <a:pt x="46831" y="25293"/>
                </a:lnTo>
                <a:cubicBezTo>
                  <a:pt x="46748" y="25560"/>
                  <a:pt x="46664" y="25843"/>
                  <a:pt x="46582" y="26109"/>
                </a:cubicBezTo>
                <a:cubicBezTo>
                  <a:pt x="46398" y="26708"/>
                  <a:pt x="46199" y="27340"/>
                  <a:pt x="45983" y="27972"/>
                </a:cubicBezTo>
                <a:cubicBezTo>
                  <a:pt x="45301" y="29983"/>
                  <a:pt x="44453" y="32178"/>
                  <a:pt x="43505" y="34506"/>
                </a:cubicBezTo>
                <a:lnTo>
                  <a:pt x="45567" y="34506"/>
                </a:lnTo>
                <a:cubicBezTo>
                  <a:pt x="46598" y="31929"/>
                  <a:pt x="47513" y="29517"/>
                  <a:pt x="48212" y="27306"/>
                </a:cubicBezTo>
                <a:cubicBezTo>
                  <a:pt x="48228" y="27240"/>
                  <a:pt x="48245" y="27173"/>
                  <a:pt x="48278" y="27090"/>
                </a:cubicBezTo>
                <a:cubicBezTo>
                  <a:pt x="48311" y="26956"/>
                  <a:pt x="48361" y="26807"/>
                  <a:pt x="48411" y="26657"/>
                </a:cubicBezTo>
                <a:cubicBezTo>
                  <a:pt x="49808" y="21968"/>
                  <a:pt x="51820" y="17661"/>
                  <a:pt x="54398" y="13836"/>
                </a:cubicBezTo>
                <a:cubicBezTo>
                  <a:pt x="55163" y="12705"/>
                  <a:pt x="55961" y="11624"/>
                  <a:pt x="56809" y="10593"/>
                </a:cubicBezTo>
                <a:cubicBezTo>
                  <a:pt x="58970" y="7965"/>
                  <a:pt x="61432" y="5670"/>
                  <a:pt x="64126" y="3725"/>
                </a:cubicBezTo>
                <a:cubicBezTo>
                  <a:pt x="64791" y="3242"/>
                  <a:pt x="65440" y="2761"/>
                  <a:pt x="66055" y="2262"/>
                </a:cubicBezTo>
                <a:lnTo>
                  <a:pt x="66055" y="0"/>
                </a:lnTo>
                <a:close/>
              </a:path>
            </a:pathLst>
          </a:custGeom>
          <a:solidFill>
            <a:srgbClr val="23232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" name="Google Shape;33;p3"/>
          <p:cNvSpPr/>
          <p:nvPr/>
        </p:nvSpPr>
        <p:spPr>
          <a:xfrm>
            <a:off x="3177476" y="-9512"/>
            <a:ext cx="5964296" cy="4717569"/>
          </a:xfrm>
          <a:custGeom>
            <a:rect b="b" l="l" r="r" t="t"/>
            <a:pathLst>
              <a:path extrusionOk="0" h="33227" w="42008">
                <a:moveTo>
                  <a:pt x="2695" y="0"/>
                </a:moveTo>
                <a:lnTo>
                  <a:pt x="35023" y="0"/>
                </a:lnTo>
                <a:lnTo>
                  <a:pt x="37502" y="8415"/>
                </a:lnTo>
                <a:lnTo>
                  <a:pt x="38150" y="10593"/>
                </a:lnTo>
                <a:lnTo>
                  <a:pt x="42008" y="23615"/>
                </a:lnTo>
                <a:lnTo>
                  <a:pt x="29752" y="27256"/>
                </a:lnTo>
                <a:lnTo>
                  <a:pt x="29553" y="27306"/>
                </a:lnTo>
                <a:lnTo>
                  <a:pt x="27324" y="27972"/>
                </a:lnTo>
                <a:lnTo>
                  <a:pt x="21737" y="29617"/>
                </a:lnTo>
                <a:lnTo>
                  <a:pt x="9597" y="33227"/>
                </a:lnTo>
                <a:lnTo>
                  <a:pt x="6071" y="21302"/>
                </a:lnTo>
                <a:lnTo>
                  <a:pt x="5473" y="19273"/>
                </a:lnTo>
                <a:lnTo>
                  <a:pt x="3892" y="13969"/>
                </a:lnTo>
                <a:lnTo>
                  <a:pt x="3344" y="12089"/>
                </a:lnTo>
                <a:lnTo>
                  <a:pt x="1" y="798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" name="Google Shape;34;p3"/>
          <p:cNvSpPr/>
          <p:nvPr/>
        </p:nvSpPr>
        <p:spPr>
          <a:xfrm rot="-5400000">
            <a:off x="6340856" y="872169"/>
            <a:ext cx="3692144" cy="1928769"/>
          </a:xfrm>
          <a:custGeom>
            <a:rect b="b" l="l" r="r" t="t"/>
            <a:pathLst>
              <a:path extrusionOk="0" h="34507" w="66055">
                <a:moveTo>
                  <a:pt x="34841" y="0"/>
                </a:moveTo>
                <a:cubicBezTo>
                  <a:pt x="34708" y="233"/>
                  <a:pt x="34558" y="466"/>
                  <a:pt x="34425" y="681"/>
                </a:cubicBezTo>
                <a:cubicBezTo>
                  <a:pt x="33943" y="1413"/>
                  <a:pt x="33427" y="2111"/>
                  <a:pt x="32895" y="2810"/>
                </a:cubicBezTo>
                <a:cubicBezTo>
                  <a:pt x="32945" y="2395"/>
                  <a:pt x="32979" y="2012"/>
                  <a:pt x="33028" y="1630"/>
                </a:cubicBezTo>
                <a:cubicBezTo>
                  <a:pt x="33078" y="1080"/>
                  <a:pt x="33128" y="548"/>
                  <a:pt x="33178" y="0"/>
                </a:cubicBezTo>
                <a:lnTo>
                  <a:pt x="31265" y="0"/>
                </a:lnTo>
                <a:cubicBezTo>
                  <a:pt x="31099" y="1845"/>
                  <a:pt x="30866" y="3708"/>
                  <a:pt x="30567" y="5488"/>
                </a:cubicBezTo>
                <a:cubicBezTo>
                  <a:pt x="29287" y="6818"/>
                  <a:pt x="27890" y="8065"/>
                  <a:pt x="26376" y="9213"/>
                </a:cubicBezTo>
                <a:cubicBezTo>
                  <a:pt x="24996" y="10260"/>
                  <a:pt x="23533" y="11225"/>
                  <a:pt x="22003" y="12089"/>
                </a:cubicBezTo>
                <a:cubicBezTo>
                  <a:pt x="20156" y="13138"/>
                  <a:pt x="18227" y="14052"/>
                  <a:pt x="16198" y="14817"/>
                </a:cubicBezTo>
                <a:cubicBezTo>
                  <a:pt x="11360" y="16663"/>
                  <a:pt x="6238" y="17628"/>
                  <a:pt x="1249" y="17677"/>
                </a:cubicBezTo>
                <a:cubicBezTo>
                  <a:pt x="832" y="17677"/>
                  <a:pt x="417" y="17677"/>
                  <a:pt x="1" y="17661"/>
                </a:cubicBezTo>
                <a:lnTo>
                  <a:pt x="1" y="19573"/>
                </a:lnTo>
                <a:cubicBezTo>
                  <a:pt x="500" y="19590"/>
                  <a:pt x="999" y="19590"/>
                  <a:pt x="1515" y="19573"/>
                </a:cubicBezTo>
                <a:cubicBezTo>
                  <a:pt x="6653" y="19490"/>
                  <a:pt x="11908" y="18493"/>
                  <a:pt x="16864" y="16613"/>
                </a:cubicBezTo>
                <a:cubicBezTo>
                  <a:pt x="18843" y="15848"/>
                  <a:pt x="20755" y="14967"/>
                  <a:pt x="22551" y="13969"/>
                </a:cubicBezTo>
                <a:cubicBezTo>
                  <a:pt x="24298" y="13005"/>
                  <a:pt x="25961" y="11923"/>
                  <a:pt x="27524" y="10726"/>
                </a:cubicBezTo>
                <a:cubicBezTo>
                  <a:pt x="28355" y="10111"/>
                  <a:pt x="29154" y="9446"/>
                  <a:pt x="29919" y="8763"/>
                </a:cubicBezTo>
                <a:cubicBezTo>
                  <a:pt x="29569" y="10194"/>
                  <a:pt x="29187" y="11508"/>
                  <a:pt x="28737" y="12622"/>
                </a:cubicBezTo>
                <a:cubicBezTo>
                  <a:pt x="27757" y="15116"/>
                  <a:pt x="26194" y="17344"/>
                  <a:pt x="24132" y="19273"/>
                </a:cubicBezTo>
                <a:cubicBezTo>
                  <a:pt x="24098" y="19307"/>
                  <a:pt x="24065" y="19324"/>
                  <a:pt x="24048" y="19357"/>
                </a:cubicBezTo>
                <a:cubicBezTo>
                  <a:pt x="22202" y="21036"/>
                  <a:pt x="19908" y="22533"/>
                  <a:pt x="17196" y="23814"/>
                </a:cubicBezTo>
                <a:cubicBezTo>
                  <a:pt x="12839" y="25859"/>
                  <a:pt x="8034" y="27040"/>
                  <a:pt x="4158" y="27905"/>
                </a:cubicBezTo>
                <a:cubicBezTo>
                  <a:pt x="3560" y="28038"/>
                  <a:pt x="2978" y="28154"/>
                  <a:pt x="2429" y="28271"/>
                </a:cubicBezTo>
                <a:cubicBezTo>
                  <a:pt x="1531" y="28470"/>
                  <a:pt x="733" y="28653"/>
                  <a:pt x="18" y="28819"/>
                </a:cubicBezTo>
                <a:lnTo>
                  <a:pt x="18" y="30765"/>
                </a:lnTo>
                <a:cubicBezTo>
                  <a:pt x="850" y="30566"/>
                  <a:pt x="1797" y="30366"/>
                  <a:pt x="2845" y="30133"/>
                </a:cubicBezTo>
                <a:cubicBezTo>
                  <a:pt x="3544" y="29983"/>
                  <a:pt x="4275" y="29834"/>
                  <a:pt x="5040" y="29651"/>
                </a:cubicBezTo>
                <a:cubicBezTo>
                  <a:pt x="11110" y="28304"/>
                  <a:pt x="19025" y="26176"/>
                  <a:pt x="24730" y="21302"/>
                </a:cubicBezTo>
                <a:cubicBezTo>
                  <a:pt x="27174" y="19207"/>
                  <a:pt x="29203" y="16597"/>
                  <a:pt x="30517" y="13320"/>
                </a:cubicBezTo>
                <a:cubicBezTo>
                  <a:pt x="31349" y="11225"/>
                  <a:pt x="31948" y="8730"/>
                  <a:pt x="32363" y="6369"/>
                </a:cubicBezTo>
                <a:cubicBezTo>
                  <a:pt x="33710" y="4923"/>
                  <a:pt x="34924" y="3375"/>
                  <a:pt x="36005" y="1730"/>
                </a:cubicBezTo>
                <a:cubicBezTo>
                  <a:pt x="36287" y="1313"/>
                  <a:pt x="36571" y="848"/>
                  <a:pt x="36837" y="349"/>
                </a:cubicBezTo>
                <a:cubicBezTo>
                  <a:pt x="36903" y="233"/>
                  <a:pt x="36952" y="116"/>
                  <a:pt x="37019" y="0"/>
                </a:cubicBezTo>
                <a:close/>
                <a:moveTo>
                  <a:pt x="65789" y="0"/>
                </a:moveTo>
                <a:cubicBezTo>
                  <a:pt x="64924" y="748"/>
                  <a:pt x="63993" y="1464"/>
                  <a:pt x="63012" y="2178"/>
                </a:cubicBezTo>
                <a:cubicBezTo>
                  <a:pt x="60518" y="3974"/>
                  <a:pt x="58223" y="6053"/>
                  <a:pt x="56161" y="8415"/>
                </a:cubicBezTo>
                <a:cubicBezTo>
                  <a:pt x="54963" y="9778"/>
                  <a:pt x="53848" y="11225"/>
                  <a:pt x="52817" y="12772"/>
                </a:cubicBezTo>
                <a:cubicBezTo>
                  <a:pt x="50274" y="16530"/>
                  <a:pt x="48261" y="20737"/>
                  <a:pt x="46831" y="25293"/>
                </a:cubicBezTo>
                <a:lnTo>
                  <a:pt x="46831" y="25293"/>
                </a:lnTo>
                <a:cubicBezTo>
                  <a:pt x="46748" y="25560"/>
                  <a:pt x="46664" y="25843"/>
                  <a:pt x="46582" y="26109"/>
                </a:cubicBezTo>
                <a:cubicBezTo>
                  <a:pt x="46398" y="26708"/>
                  <a:pt x="46199" y="27340"/>
                  <a:pt x="45983" y="27972"/>
                </a:cubicBezTo>
                <a:cubicBezTo>
                  <a:pt x="45301" y="29983"/>
                  <a:pt x="44453" y="32178"/>
                  <a:pt x="43505" y="34506"/>
                </a:cubicBezTo>
                <a:lnTo>
                  <a:pt x="45567" y="34506"/>
                </a:lnTo>
                <a:cubicBezTo>
                  <a:pt x="46598" y="31929"/>
                  <a:pt x="47513" y="29517"/>
                  <a:pt x="48212" y="27306"/>
                </a:cubicBezTo>
                <a:cubicBezTo>
                  <a:pt x="48228" y="27240"/>
                  <a:pt x="48245" y="27173"/>
                  <a:pt x="48278" y="27090"/>
                </a:cubicBezTo>
                <a:cubicBezTo>
                  <a:pt x="48311" y="26956"/>
                  <a:pt x="48361" y="26807"/>
                  <a:pt x="48411" y="26657"/>
                </a:cubicBezTo>
                <a:cubicBezTo>
                  <a:pt x="49808" y="21968"/>
                  <a:pt x="51820" y="17661"/>
                  <a:pt x="54398" y="13836"/>
                </a:cubicBezTo>
                <a:cubicBezTo>
                  <a:pt x="55163" y="12705"/>
                  <a:pt x="55961" y="11624"/>
                  <a:pt x="56809" y="10593"/>
                </a:cubicBezTo>
                <a:cubicBezTo>
                  <a:pt x="58970" y="7965"/>
                  <a:pt x="61432" y="5670"/>
                  <a:pt x="64126" y="3725"/>
                </a:cubicBezTo>
                <a:cubicBezTo>
                  <a:pt x="64791" y="3242"/>
                  <a:pt x="65440" y="2761"/>
                  <a:pt x="66055" y="2262"/>
                </a:cubicBezTo>
                <a:lnTo>
                  <a:pt x="66055" y="0"/>
                </a:lnTo>
                <a:close/>
              </a:path>
            </a:pathLst>
          </a:custGeom>
          <a:solidFill>
            <a:srgbClr val="23232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" name="Google Shape;35;p3"/>
          <p:cNvSpPr/>
          <p:nvPr/>
        </p:nvSpPr>
        <p:spPr>
          <a:xfrm rot="-5400000">
            <a:off x="5262681" y="2323381"/>
            <a:ext cx="3692144" cy="1928769"/>
          </a:xfrm>
          <a:custGeom>
            <a:rect b="b" l="l" r="r" t="t"/>
            <a:pathLst>
              <a:path extrusionOk="0" h="34507" w="66055">
                <a:moveTo>
                  <a:pt x="34841" y="0"/>
                </a:moveTo>
                <a:cubicBezTo>
                  <a:pt x="34708" y="233"/>
                  <a:pt x="34558" y="466"/>
                  <a:pt x="34425" y="681"/>
                </a:cubicBezTo>
                <a:cubicBezTo>
                  <a:pt x="33943" y="1413"/>
                  <a:pt x="33427" y="2111"/>
                  <a:pt x="32895" y="2810"/>
                </a:cubicBezTo>
                <a:cubicBezTo>
                  <a:pt x="32945" y="2395"/>
                  <a:pt x="32979" y="2012"/>
                  <a:pt x="33028" y="1630"/>
                </a:cubicBezTo>
                <a:cubicBezTo>
                  <a:pt x="33078" y="1080"/>
                  <a:pt x="33128" y="548"/>
                  <a:pt x="33178" y="0"/>
                </a:cubicBezTo>
                <a:lnTo>
                  <a:pt x="31265" y="0"/>
                </a:lnTo>
                <a:cubicBezTo>
                  <a:pt x="31099" y="1845"/>
                  <a:pt x="30866" y="3708"/>
                  <a:pt x="30567" y="5488"/>
                </a:cubicBezTo>
                <a:cubicBezTo>
                  <a:pt x="29287" y="6818"/>
                  <a:pt x="27890" y="8065"/>
                  <a:pt x="26376" y="9213"/>
                </a:cubicBezTo>
                <a:cubicBezTo>
                  <a:pt x="24996" y="10260"/>
                  <a:pt x="23533" y="11225"/>
                  <a:pt x="22003" y="12089"/>
                </a:cubicBezTo>
                <a:cubicBezTo>
                  <a:pt x="20156" y="13138"/>
                  <a:pt x="18227" y="14052"/>
                  <a:pt x="16198" y="14817"/>
                </a:cubicBezTo>
                <a:cubicBezTo>
                  <a:pt x="11360" y="16663"/>
                  <a:pt x="6238" y="17628"/>
                  <a:pt x="1249" y="17677"/>
                </a:cubicBezTo>
                <a:cubicBezTo>
                  <a:pt x="832" y="17677"/>
                  <a:pt x="417" y="17677"/>
                  <a:pt x="1" y="17661"/>
                </a:cubicBezTo>
                <a:lnTo>
                  <a:pt x="1" y="19573"/>
                </a:lnTo>
                <a:cubicBezTo>
                  <a:pt x="500" y="19590"/>
                  <a:pt x="999" y="19590"/>
                  <a:pt x="1515" y="19573"/>
                </a:cubicBezTo>
                <a:cubicBezTo>
                  <a:pt x="6653" y="19490"/>
                  <a:pt x="11908" y="18493"/>
                  <a:pt x="16864" y="16613"/>
                </a:cubicBezTo>
                <a:cubicBezTo>
                  <a:pt x="18843" y="15848"/>
                  <a:pt x="20755" y="14967"/>
                  <a:pt x="22551" y="13969"/>
                </a:cubicBezTo>
                <a:cubicBezTo>
                  <a:pt x="24298" y="13005"/>
                  <a:pt x="25961" y="11923"/>
                  <a:pt x="27524" y="10726"/>
                </a:cubicBezTo>
                <a:cubicBezTo>
                  <a:pt x="28355" y="10111"/>
                  <a:pt x="29154" y="9446"/>
                  <a:pt x="29919" y="8763"/>
                </a:cubicBezTo>
                <a:cubicBezTo>
                  <a:pt x="29569" y="10194"/>
                  <a:pt x="29187" y="11508"/>
                  <a:pt x="28737" y="12622"/>
                </a:cubicBezTo>
                <a:cubicBezTo>
                  <a:pt x="27757" y="15116"/>
                  <a:pt x="26194" y="17344"/>
                  <a:pt x="24132" y="19273"/>
                </a:cubicBezTo>
                <a:cubicBezTo>
                  <a:pt x="24098" y="19307"/>
                  <a:pt x="24065" y="19324"/>
                  <a:pt x="24048" y="19357"/>
                </a:cubicBezTo>
                <a:cubicBezTo>
                  <a:pt x="22202" y="21036"/>
                  <a:pt x="19908" y="22533"/>
                  <a:pt x="17196" y="23814"/>
                </a:cubicBezTo>
                <a:cubicBezTo>
                  <a:pt x="12839" y="25859"/>
                  <a:pt x="8034" y="27040"/>
                  <a:pt x="4158" y="27905"/>
                </a:cubicBezTo>
                <a:cubicBezTo>
                  <a:pt x="3560" y="28038"/>
                  <a:pt x="2978" y="28154"/>
                  <a:pt x="2429" y="28271"/>
                </a:cubicBezTo>
                <a:cubicBezTo>
                  <a:pt x="1531" y="28470"/>
                  <a:pt x="733" y="28653"/>
                  <a:pt x="18" y="28819"/>
                </a:cubicBezTo>
                <a:lnTo>
                  <a:pt x="18" y="30765"/>
                </a:lnTo>
                <a:cubicBezTo>
                  <a:pt x="850" y="30566"/>
                  <a:pt x="1797" y="30366"/>
                  <a:pt x="2845" y="30133"/>
                </a:cubicBezTo>
                <a:cubicBezTo>
                  <a:pt x="3544" y="29983"/>
                  <a:pt x="4275" y="29834"/>
                  <a:pt x="5040" y="29651"/>
                </a:cubicBezTo>
                <a:cubicBezTo>
                  <a:pt x="11110" y="28304"/>
                  <a:pt x="19025" y="26176"/>
                  <a:pt x="24730" y="21302"/>
                </a:cubicBezTo>
                <a:cubicBezTo>
                  <a:pt x="27174" y="19207"/>
                  <a:pt x="29203" y="16597"/>
                  <a:pt x="30517" y="13320"/>
                </a:cubicBezTo>
                <a:cubicBezTo>
                  <a:pt x="31349" y="11225"/>
                  <a:pt x="31948" y="8730"/>
                  <a:pt x="32363" y="6369"/>
                </a:cubicBezTo>
                <a:cubicBezTo>
                  <a:pt x="33710" y="4923"/>
                  <a:pt x="34924" y="3375"/>
                  <a:pt x="36005" y="1730"/>
                </a:cubicBezTo>
                <a:cubicBezTo>
                  <a:pt x="36287" y="1313"/>
                  <a:pt x="36571" y="848"/>
                  <a:pt x="36837" y="349"/>
                </a:cubicBezTo>
                <a:cubicBezTo>
                  <a:pt x="36903" y="233"/>
                  <a:pt x="36952" y="116"/>
                  <a:pt x="37019" y="0"/>
                </a:cubicBezTo>
                <a:close/>
                <a:moveTo>
                  <a:pt x="65789" y="0"/>
                </a:moveTo>
                <a:cubicBezTo>
                  <a:pt x="64924" y="748"/>
                  <a:pt x="63993" y="1464"/>
                  <a:pt x="63012" y="2178"/>
                </a:cubicBezTo>
                <a:cubicBezTo>
                  <a:pt x="60518" y="3974"/>
                  <a:pt x="58223" y="6053"/>
                  <a:pt x="56161" y="8415"/>
                </a:cubicBezTo>
                <a:cubicBezTo>
                  <a:pt x="54963" y="9778"/>
                  <a:pt x="53848" y="11225"/>
                  <a:pt x="52817" y="12772"/>
                </a:cubicBezTo>
                <a:cubicBezTo>
                  <a:pt x="50274" y="16530"/>
                  <a:pt x="48261" y="20737"/>
                  <a:pt x="46831" y="25293"/>
                </a:cubicBezTo>
                <a:lnTo>
                  <a:pt x="46831" y="25293"/>
                </a:lnTo>
                <a:cubicBezTo>
                  <a:pt x="46748" y="25560"/>
                  <a:pt x="46664" y="25843"/>
                  <a:pt x="46582" y="26109"/>
                </a:cubicBezTo>
                <a:cubicBezTo>
                  <a:pt x="46398" y="26708"/>
                  <a:pt x="46199" y="27340"/>
                  <a:pt x="45983" y="27972"/>
                </a:cubicBezTo>
                <a:cubicBezTo>
                  <a:pt x="45301" y="29983"/>
                  <a:pt x="44453" y="32178"/>
                  <a:pt x="43505" y="34506"/>
                </a:cubicBezTo>
                <a:lnTo>
                  <a:pt x="45567" y="34506"/>
                </a:lnTo>
                <a:cubicBezTo>
                  <a:pt x="46598" y="31929"/>
                  <a:pt x="47513" y="29517"/>
                  <a:pt x="48212" y="27306"/>
                </a:cubicBezTo>
                <a:cubicBezTo>
                  <a:pt x="48228" y="27240"/>
                  <a:pt x="48245" y="27173"/>
                  <a:pt x="48278" y="27090"/>
                </a:cubicBezTo>
                <a:cubicBezTo>
                  <a:pt x="48311" y="26956"/>
                  <a:pt x="48361" y="26807"/>
                  <a:pt x="48411" y="26657"/>
                </a:cubicBezTo>
                <a:cubicBezTo>
                  <a:pt x="49808" y="21968"/>
                  <a:pt x="51820" y="17661"/>
                  <a:pt x="54398" y="13836"/>
                </a:cubicBezTo>
                <a:cubicBezTo>
                  <a:pt x="55163" y="12705"/>
                  <a:pt x="55961" y="11624"/>
                  <a:pt x="56809" y="10593"/>
                </a:cubicBezTo>
                <a:cubicBezTo>
                  <a:pt x="58970" y="7965"/>
                  <a:pt x="61432" y="5670"/>
                  <a:pt x="64126" y="3725"/>
                </a:cubicBezTo>
                <a:cubicBezTo>
                  <a:pt x="64791" y="3242"/>
                  <a:pt x="65440" y="2761"/>
                  <a:pt x="66055" y="2262"/>
                </a:cubicBezTo>
                <a:lnTo>
                  <a:pt x="66055" y="0"/>
                </a:lnTo>
                <a:close/>
              </a:path>
            </a:pathLst>
          </a:custGeom>
          <a:solidFill>
            <a:srgbClr val="23232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" name="Google Shape;36;p3"/>
          <p:cNvSpPr/>
          <p:nvPr/>
        </p:nvSpPr>
        <p:spPr>
          <a:xfrm flipH="1" rot="5400000">
            <a:off x="-593307" y="2323381"/>
            <a:ext cx="3692144" cy="1928769"/>
          </a:xfrm>
          <a:custGeom>
            <a:rect b="b" l="l" r="r" t="t"/>
            <a:pathLst>
              <a:path extrusionOk="0" h="34507" w="66055">
                <a:moveTo>
                  <a:pt x="34841" y="0"/>
                </a:moveTo>
                <a:cubicBezTo>
                  <a:pt x="34708" y="233"/>
                  <a:pt x="34558" y="466"/>
                  <a:pt x="34425" y="681"/>
                </a:cubicBezTo>
                <a:cubicBezTo>
                  <a:pt x="33943" y="1413"/>
                  <a:pt x="33427" y="2111"/>
                  <a:pt x="32895" y="2810"/>
                </a:cubicBezTo>
                <a:cubicBezTo>
                  <a:pt x="32945" y="2395"/>
                  <a:pt x="32979" y="2012"/>
                  <a:pt x="33028" y="1630"/>
                </a:cubicBezTo>
                <a:cubicBezTo>
                  <a:pt x="33078" y="1080"/>
                  <a:pt x="33128" y="548"/>
                  <a:pt x="33178" y="0"/>
                </a:cubicBezTo>
                <a:lnTo>
                  <a:pt x="31265" y="0"/>
                </a:lnTo>
                <a:cubicBezTo>
                  <a:pt x="31099" y="1845"/>
                  <a:pt x="30866" y="3708"/>
                  <a:pt x="30567" y="5488"/>
                </a:cubicBezTo>
                <a:cubicBezTo>
                  <a:pt x="29287" y="6818"/>
                  <a:pt x="27890" y="8065"/>
                  <a:pt x="26376" y="9213"/>
                </a:cubicBezTo>
                <a:cubicBezTo>
                  <a:pt x="24996" y="10260"/>
                  <a:pt x="23533" y="11225"/>
                  <a:pt x="22003" y="12089"/>
                </a:cubicBezTo>
                <a:cubicBezTo>
                  <a:pt x="20156" y="13138"/>
                  <a:pt x="18227" y="14052"/>
                  <a:pt x="16198" y="14817"/>
                </a:cubicBezTo>
                <a:cubicBezTo>
                  <a:pt x="11360" y="16663"/>
                  <a:pt x="6238" y="17628"/>
                  <a:pt x="1249" y="17677"/>
                </a:cubicBezTo>
                <a:cubicBezTo>
                  <a:pt x="832" y="17677"/>
                  <a:pt x="417" y="17677"/>
                  <a:pt x="1" y="17661"/>
                </a:cubicBezTo>
                <a:lnTo>
                  <a:pt x="1" y="19573"/>
                </a:lnTo>
                <a:cubicBezTo>
                  <a:pt x="500" y="19590"/>
                  <a:pt x="999" y="19590"/>
                  <a:pt x="1515" y="19573"/>
                </a:cubicBezTo>
                <a:cubicBezTo>
                  <a:pt x="6653" y="19490"/>
                  <a:pt x="11908" y="18493"/>
                  <a:pt x="16864" y="16613"/>
                </a:cubicBezTo>
                <a:cubicBezTo>
                  <a:pt x="18843" y="15848"/>
                  <a:pt x="20755" y="14967"/>
                  <a:pt x="22551" y="13969"/>
                </a:cubicBezTo>
                <a:cubicBezTo>
                  <a:pt x="24298" y="13005"/>
                  <a:pt x="25961" y="11923"/>
                  <a:pt x="27524" y="10726"/>
                </a:cubicBezTo>
                <a:cubicBezTo>
                  <a:pt x="28355" y="10111"/>
                  <a:pt x="29154" y="9446"/>
                  <a:pt x="29919" y="8763"/>
                </a:cubicBezTo>
                <a:cubicBezTo>
                  <a:pt x="29569" y="10194"/>
                  <a:pt x="29187" y="11508"/>
                  <a:pt x="28737" y="12622"/>
                </a:cubicBezTo>
                <a:cubicBezTo>
                  <a:pt x="27757" y="15116"/>
                  <a:pt x="26194" y="17344"/>
                  <a:pt x="24132" y="19273"/>
                </a:cubicBezTo>
                <a:cubicBezTo>
                  <a:pt x="24098" y="19307"/>
                  <a:pt x="24065" y="19324"/>
                  <a:pt x="24048" y="19357"/>
                </a:cubicBezTo>
                <a:cubicBezTo>
                  <a:pt x="22202" y="21036"/>
                  <a:pt x="19908" y="22533"/>
                  <a:pt x="17196" y="23814"/>
                </a:cubicBezTo>
                <a:cubicBezTo>
                  <a:pt x="12839" y="25859"/>
                  <a:pt x="8034" y="27040"/>
                  <a:pt x="4158" y="27905"/>
                </a:cubicBezTo>
                <a:cubicBezTo>
                  <a:pt x="3560" y="28038"/>
                  <a:pt x="2978" y="28154"/>
                  <a:pt x="2429" y="28271"/>
                </a:cubicBezTo>
                <a:cubicBezTo>
                  <a:pt x="1531" y="28470"/>
                  <a:pt x="733" y="28653"/>
                  <a:pt x="18" y="28819"/>
                </a:cubicBezTo>
                <a:lnTo>
                  <a:pt x="18" y="30765"/>
                </a:lnTo>
                <a:cubicBezTo>
                  <a:pt x="850" y="30566"/>
                  <a:pt x="1797" y="30366"/>
                  <a:pt x="2845" y="30133"/>
                </a:cubicBezTo>
                <a:cubicBezTo>
                  <a:pt x="3544" y="29983"/>
                  <a:pt x="4275" y="29834"/>
                  <a:pt x="5040" y="29651"/>
                </a:cubicBezTo>
                <a:cubicBezTo>
                  <a:pt x="11110" y="28304"/>
                  <a:pt x="19025" y="26176"/>
                  <a:pt x="24730" y="21302"/>
                </a:cubicBezTo>
                <a:cubicBezTo>
                  <a:pt x="27174" y="19207"/>
                  <a:pt x="29203" y="16597"/>
                  <a:pt x="30517" y="13320"/>
                </a:cubicBezTo>
                <a:cubicBezTo>
                  <a:pt x="31349" y="11225"/>
                  <a:pt x="31948" y="8730"/>
                  <a:pt x="32363" y="6369"/>
                </a:cubicBezTo>
                <a:cubicBezTo>
                  <a:pt x="33710" y="4923"/>
                  <a:pt x="34924" y="3375"/>
                  <a:pt x="36005" y="1730"/>
                </a:cubicBezTo>
                <a:cubicBezTo>
                  <a:pt x="36287" y="1313"/>
                  <a:pt x="36571" y="848"/>
                  <a:pt x="36837" y="349"/>
                </a:cubicBezTo>
                <a:cubicBezTo>
                  <a:pt x="36903" y="233"/>
                  <a:pt x="36952" y="116"/>
                  <a:pt x="37019" y="0"/>
                </a:cubicBezTo>
                <a:close/>
                <a:moveTo>
                  <a:pt x="65789" y="0"/>
                </a:moveTo>
                <a:cubicBezTo>
                  <a:pt x="64924" y="748"/>
                  <a:pt x="63993" y="1464"/>
                  <a:pt x="63012" y="2178"/>
                </a:cubicBezTo>
                <a:cubicBezTo>
                  <a:pt x="60518" y="3974"/>
                  <a:pt x="58223" y="6053"/>
                  <a:pt x="56161" y="8415"/>
                </a:cubicBezTo>
                <a:cubicBezTo>
                  <a:pt x="54963" y="9778"/>
                  <a:pt x="53848" y="11225"/>
                  <a:pt x="52817" y="12772"/>
                </a:cubicBezTo>
                <a:cubicBezTo>
                  <a:pt x="50274" y="16530"/>
                  <a:pt x="48261" y="20737"/>
                  <a:pt x="46831" y="25293"/>
                </a:cubicBezTo>
                <a:lnTo>
                  <a:pt x="46831" y="25293"/>
                </a:lnTo>
                <a:cubicBezTo>
                  <a:pt x="46748" y="25560"/>
                  <a:pt x="46664" y="25843"/>
                  <a:pt x="46582" y="26109"/>
                </a:cubicBezTo>
                <a:cubicBezTo>
                  <a:pt x="46398" y="26708"/>
                  <a:pt x="46199" y="27340"/>
                  <a:pt x="45983" y="27972"/>
                </a:cubicBezTo>
                <a:cubicBezTo>
                  <a:pt x="45301" y="29983"/>
                  <a:pt x="44453" y="32178"/>
                  <a:pt x="43505" y="34506"/>
                </a:cubicBezTo>
                <a:lnTo>
                  <a:pt x="45567" y="34506"/>
                </a:lnTo>
                <a:cubicBezTo>
                  <a:pt x="46598" y="31929"/>
                  <a:pt x="47513" y="29517"/>
                  <a:pt x="48212" y="27306"/>
                </a:cubicBezTo>
                <a:cubicBezTo>
                  <a:pt x="48228" y="27240"/>
                  <a:pt x="48245" y="27173"/>
                  <a:pt x="48278" y="27090"/>
                </a:cubicBezTo>
                <a:cubicBezTo>
                  <a:pt x="48311" y="26956"/>
                  <a:pt x="48361" y="26807"/>
                  <a:pt x="48411" y="26657"/>
                </a:cubicBezTo>
                <a:cubicBezTo>
                  <a:pt x="49808" y="21968"/>
                  <a:pt x="51820" y="17661"/>
                  <a:pt x="54398" y="13836"/>
                </a:cubicBezTo>
                <a:cubicBezTo>
                  <a:pt x="55163" y="12705"/>
                  <a:pt x="55961" y="11624"/>
                  <a:pt x="56809" y="10593"/>
                </a:cubicBezTo>
                <a:cubicBezTo>
                  <a:pt x="58970" y="7965"/>
                  <a:pt x="61432" y="5670"/>
                  <a:pt x="64126" y="3725"/>
                </a:cubicBezTo>
                <a:cubicBezTo>
                  <a:pt x="64791" y="3242"/>
                  <a:pt x="65440" y="2761"/>
                  <a:pt x="66055" y="2262"/>
                </a:cubicBezTo>
                <a:lnTo>
                  <a:pt x="66055" y="0"/>
                </a:lnTo>
                <a:close/>
              </a:path>
            </a:pathLst>
          </a:custGeom>
          <a:solidFill>
            <a:srgbClr val="23232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7" name="Google Shape;37;p3"/>
          <p:cNvGrpSpPr/>
          <p:nvPr/>
        </p:nvGrpSpPr>
        <p:grpSpPr>
          <a:xfrm>
            <a:off x="187504" y="4659758"/>
            <a:ext cx="876498" cy="225779"/>
            <a:chOff x="187500" y="4747350"/>
            <a:chExt cx="1110475" cy="286050"/>
          </a:xfrm>
        </p:grpSpPr>
        <p:sp>
          <p:nvSpPr>
            <p:cNvPr id="38" name="Google Shape;38;p3"/>
            <p:cNvSpPr/>
            <p:nvPr/>
          </p:nvSpPr>
          <p:spPr>
            <a:xfrm>
              <a:off x="246100" y="4747350"/>
              <a:ext cx="44100" cy="43700"/>
            </a:xfrm>
            <a:custGeom>
              <a:rect b="b" l="l" r="r" t="t"/>
              <a:pathLst>
                <a:path extrusionOk="0" h="1748" w="1764">
                  <a:moveTo>
                    <a:pt x="883" y="0"/>
                  </a:moveTo>
                  <a:cubicBezTo>
                    <a:pt x="765" y="0"/>
                    <a:pt x="650" y="18"/>
                    <a:pt x="550" y="67"/>
                  </a:cubicBezTo>
                  <a:cubicBezTo>
                    <a:pt x="433" y="117"/>
                    <a:pt x="333" y="184"/>
                    <a:pt x="267" y="250"/>
                  </a:cubicBezTo>
                  <a:cubicBezTo>
                    <a:pt x="184" y="333"/>
                    <a:pt x="118" y="433"/>
                    <a:pt x="67" y="532"/>
                  </a:cubicBezTo>
                  <a:cubicBezTo>
                    <a:pt x="34" y="632"/>
                    <a:pt x="0" y="749"/>
                    <a:pt x="0" y="882"/>
                  </a:cubicBezTo>
                  <a:cubicBezTo>
                    <a:pt x="0" y="998"/>
                    <a:pt x="34" y="1115"/>
                    <a:pt x="67" y="1215"/>
                  </a:cubicBezTo>
                  <a:cubicBezTo>
                    <a:pt x="118" y="1331"/>
                    <a:pt x="184" y="1414"/>
                    <a:pt x="267" y="1497"/>
                  </a:cubicBezTo>
                  <a:cubicBezTo>
                    <a:pt x="333" y="1581"/>
                    <a:pt x="433" y="1630"/>
                    <a:pt x="550" y="1681"/>
                  </a:cubicBezTo>
                  <a:cubicBezTo>
                    <a:pt x="650" y="1730"/>
                    <a:pt x="765" y="1747"/>
                    <a:pt x="883" y="1747"/>
                  </a:cubicBezTo>
                  <a:cubicBezTo>
                    <a:pt x="1131" y="1747"/>
                    <a:pt x="1331" y="1663"/>
                    <a:pt x="1497" y="1497"/>
                  </a:cubicBezTo>
                  <a:cubicBezTo>
                    <a:pt x="1681" y="1331"/>
                    <a:pt x="1763" y="1115"/>
                    <a:pt x="1763" y="882"/>
                  </a:cubicBezTo>
                  <a:cubicBezTo>
                    <a:pt x="1763" y="632"/>
                    <a:pt x="1681" y="433"/>
                    <a:pt x="1497" y="250"/>
                  </a:cubicBezTo>
                  <a:cubicBezTo>
                    <a:pt x="1331" y="84"/>
                    <a:pt x="1115" y="0"/>
                    <a:pt x="883" y="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39" name="Google Shape;39;p3"/>
            <p:cNvGrpSpPr/>
            <p:nvPr/>
          </p:nvGrpSpPr>
          <p:grpSpPr>
            <a:xfrm>
              <a:off x="187500" y="4747350"/>
              <a:ext cx="1110475" cy="286050"/>
              <a:chOff x="187500" y="4747350"/>
              <a:chExt cx="1110475" cy="286050"/>
            </a:xfrm>
          </p:grpSpPr>
          <p:sp>
            <p:nvSpPr>
              <p:cNvPr id="40" name="Google Shape;40;p3"/>
              <p:cNvSpPr/>
              <p:nvPr/>
            </p:nvSpPr>
            <p:spPr>
              <a:xfrm>
                <a:off x="187500" y="4815525"/>
                <a:ext cx="102700" cy="217875"/>
              </a:xfrm>
              <a:custGeom>
                <a:rect b="b" l="l" r="r" t="t"/>
                <a:pathLst>
                  <a:path extrusionOk="0" h="8715" w="4108">
                    <a:moveTo>
                      <a:pt x="2344" y="1"/>
                    </a:moveTo>
                    <a:lnTo>
                      <a:pt x="2344" y="6220"/>
                    </a:lnTo>
                    <a:cubicBezTo>
                      <a:pt x="2344" y="6752"/>
                      <a:pt x="2162" y="7018"/>
                      <a:pt x="1763" y="7036"/>
                    </a:cubicBezTo>
                    <a:lnTo>
                      <a:pt x="1713" y="7036"/>
                    </a:lnTo>
                    <a:cubicBezTo>
                      <a:pt x="1347" y="7036"/>
                      <a:pt x="781" y="6803"/>
                      <a:pt x="632" y="6719"/>
                    </a:cubicBezTo>
                    <a:lnTo>
                      <a:pt x="0" y="8266"/>
                    </a:lnTo>
                    <a:cubicBezTo>
                      <a:pt x="249" y="8399"/>
                      <a:pt x="1065" y="8715"/>
                      <a:pt x="1896" y="8715"/>
                    </a:cubicBezTo>
                    <a:cubicBezTo>
                      <a:pt x="2195" y="8715"/>
                      <a:pt x="2478" y="8665"/>
                      <a:pt x="2744" y="8582"/>
                    </a:cubicBezTo>
                    <a:cubicBezTo>
                      <a:pt x="3010" y="8499"/>
                      <a:pt x="3242" y="8349"/>
                      <a:pt x="3442" y="8166"/>
                    </a:cubicBezTo>
                    <a:cubicBezTo>
                      <a:pt x="3659" y="7967"/>
                      <a:pt x="3808" y="7717"/>
                      <a:pt x="3925" y="7402"/>
                    </a:cubicBezTo>
                    <a:cubicBezTo>
                      <a:pt x="4058" y="7085"/>
                      <a:pt x="4107" y="6703"/>
                      <a:pt x="4107" y="6271"/>
                    </a:cubicBezTo>
                    <a:lnTo>
                      <a:pt x="4107" y="1"/>
                    </a:lnTo>
                    <a:close/>
                  </a:path>
                </a:pathLst>
              </a:custGeom>
              <a:solidFill>
                <a:srgbClr val="231F2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" name="Google Shape;41;p3"/>
              <p:cNvSpPr/>
              <p:nvPr/>
            </p:nvSpPr>
            <p:spPr>
              <a:xfrm>
                <a:off x="505950" y="4813025"/>
                <a:ext cx="146775" cy="176300"/>
              </a:xfrm>
              <a:custGeom>
                <a:rect b="b" l="l" r="r" t="t"/>
                <a:pathLst>
                  <a:path extrusionOk="0" h="7052" w="5871">
                    <a:moveTo>
                      <a:pt x="2961" y="1"/>
                    </a:moveTo>
                    <a:cubicBezTo>
                      <a:pt x="2578" y="1"/>
                      <a:pt x="2229" y="51"/>
                      <a:pt x="1897" y="151"/>
                    </a:cubicBezTo>
                    <a:cubicBezTo>
                      <a:pt x="1564" y="251"/>
                      <a:pt x="1281" y="384"/>
                      <a:pt x="1048" y="550"/>
                    </a:cubicBezTo>
                    <a:cubicBezTo>
                      <a:pt x="799" y="732"/>
                      <a:pt x="615" y="949"/>
                      <a:pt x="466" y="1198"/>
                    </a:cubicBezTo>
                    <a:cubicBezTo>
                      <a:pt x="333" y="1448"/>
                      <a:pt x="267" y="1730"/>
                      <a:pt x="267" y="2063"/>
                    </a:cubicBezTo>
                    <a:cubicBezTo>
                      <a:pt x="267" y="2346"/>
                      <a:pt x="316" y="2595"/>
                      <a:pt x="433" y="2812"/>
                    </a:cubicBezTo>
                    <a:cubicBezTo>
                      <a:pt x="549" y="3027"/>
                      <a:pt x="699" y="3211"/>
                      <a:pt x="882" y="3377"/>
                    </a:cubicBezTo>
                    <a:cubicBezTo>
                      <a:pt x="1065" y="3526"/>
                      <a:pt x="1265" y="3643"/>
                      <a:pt x="1480" y="3743"/>
                    </a:cubicBezTo>
                    <a:cubicBezTo>
                      <a:pt x="1697" y="3843"/>
                      <a:pt x="1913" y="3925"/>
                      <a:pt x="2129" y="3959"/>
                    </a:cubicBezTo>
                    <a:lnTo>
                      <a:pt x="3061" y="4158"/>
                    </a:lnTo>
                    <a:cubicBezTo>
                      <a:pt x="3443" y="4258"/>
                      <a:pt x="3709" y="4358"/>
                      <a:pt x="3875" y="4475"/>
                    </a:cubicBezTo>
                    <a:cubicBezTo>
                      <a:pt x="4025" y="4575"/>
                      <a:pt x="4108" y="4724"/>
                      <a:pt x="4108" y="4907"/>
                    </a:cubicBezTo>
                    <a:cubicBezTo>
                      <a:pt x="4108" y="5074"/>
                      <a:pt x="4008" y="5207"/>
                      <a:pt x="3826" y="5322"/>
                    </a:cubicBezTo>
                    <a:cubicBezTo>
                      <a:pt x="3626" y="5439"/>
                      <a:pt x="3409" y="5473"/>
                      <a:pt x="3094" y="5473"/>
                    </a:cubicBezTo>
                    <a:cubicBezTo>
                      <a:pt x="2777" y="5473"/>
                      <a:pt x="2445" y="5422"/>
                      <a:pt x="2196" y="5256"/>
                    </a:cubicBezTo>
                    <a:cubicBezTo>
                      <a:pt x="1946" y="5090"/>
                      <a:pt x="1746" y="4857"/>
                      <a:pt x="1597" y="4524"/>
                    </a:cubicBezTo>
                    <a:lnTo>
                      <a:pt x="1" y="5173"/>
                    </a:lnTo>
                    <a:cubicBezTo>
                      <a:pt x="101" y="5406"/>
                      <a:pt x="216" y="5639"/>
                      <a:pt x="400" y="5854"/>
                    </a:cubicBezTo>
                    <a:cubicBezTo>
                      <a:pt x="566" y="6087"/>
                      <a:pt x="782" y="6287"/>
                      <a:pt x="1015" y="6470"/>
                    </a:cubicBezTo>
                    <a:cubicBezTo>
                      <a:pt x="1265" y="6637"/>
                      <a:pt x="1564" y="6786"/>
                      <a:pt x="1897" y="6886"/>
                    </a:cubicBezTo>
                    <a:cubicBezTo>
                      <a:pt x="2245" y="7003"/>
                      <a:pt x="2628" y="7052"/>
                      <a:pt x="3061" y="7052"/>
                    </a:cubicBezTo>
                    <a:cubicBezTo>
                      <a:pt x="3476" y="7052"/>
                      <a:pt x="3859" y="7003"/>
                      <a:pt x="4207" y="6886"/>
                    </a:cubicBezTo>
                    <a:cubicBezTo>
                      <a:pt x="4557" y="6752"/>
                      <a:pt x="4857" y="6603"/>
                      <a:pt x="5090" y="6404"/>
                    </a:cubicBezTo>
                    <a:cubicBezTo>
                      <a:pt x="5338" y="6204"/>
                      <a:pt x="5538" y="5972"/>
                      <a:pt x="5671" y="5705"/>
                    </a:cubicBezTo>
                    <a:cubicBezTo>
                      <a:pt x="5804" y="5439"/>
                      <a:pt x="5870" y="5173"/>
                      <a:pt x="5870" y="4874"/>
                    </a:cubicBezTo>
                    <a:cubicBezTo>
                      <a:pt x="5870" y="4391"/>
                      <a:pt x="5704" y="3976"/>
                      <a:pt x="5389" y="3626"/>
                    </a:cubicBezTo>
                    <a:cubicBezTo>
                      <a:pt x="5056" y="3260"/>
                      <a:pt x="4557" y="3011"/>
                      <a:pt x="3875" y="2845"/>
                    </a:cubicBezTo>
                    <a:lnTo>
                      <a:pt x="2861" y="2595"/>
                    </a:lnTo>
                    <a:cubicBezTo>
                      <a:pt x="2595" y="2529"/>
                      <a:pt x="2378" y="2446"/>
                      <a:pt x="2229" y="2362"/>
                    </a:cubicBezTo>
                    <a:cubicBezTo>
                      <a:pt x="2063" y="2262"/>
                      <a:pt x="1996" y="2147"/>
                      <a:pt x="1996" y="1996"/>
                    </a:cubicBezTo>
                    <a:cubicBezTo>
                      <a:pt x="1996" y="1830"/>
                      <a:pt x="2079" y="1697"/>
                      <a:pt x="2278" y="1597"/>
                    </a:cubicBezTo>
                    <a:cubicBezTo>
                      <a:pt x="2462" y="1497"/>
                      <a:pt x="2678" y="1448"/>
                      <a:pt x="2928" y="1448"/>
                    </a:cubicBezTo>
                    <a:cubicBezTo>
                      <a:pt x="3176" y="1448"/>
                      <a:pt x="3409" y="1497"/>
                      <a:pt x="3659" y="1615"/>
                    </a:cubicBezTo>
                    <a:cubicBezTo>
                      <a:pt x="3908" y="1730"/>
                      <a:pt x="4092" y="1914"/>
                      <a:pt x="4207" y="2180"/>
                    </a:cubicBezTo>
                    <a:lnTo>
                      <a:pt x="5737" y="1564"/>
                    </a:lnTo>
                    <a:cubicBezTo>
                      <a:pt x="5505" y="1016"/>
                      <a:pt x="5139" y="633"/>
                      <a:pt x="4640" y="384"/>
                    </a:cubicBezTo>
                    <a:cubicBezTo>
                      <a:pt x="4158" y="134"/>
                      <a:pt x="3593" y="1"/>
                      <a:pt x="2961" y="1"/>
                    </a:cubicBezTo>
                    <a:close/>
                  </a:path>
                </a:pathLst>
              </a:custGeom>
              <a:solidFill>
                <a:srgbClr val="231F2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" name="Google Shape;42;p3"/>
              <p:cNvSpPr/>
              <p:nvPr/>
            </p:nvSpPr>
            <p:spPr>
              <a:xfrm>
                <a:off x="315125" y="4813025"/>
                <a:ext cx="175450" cy="176300"/>
              </a:xfrm>
              <a:custGeom>
                <a:rect b="b" l="l" r="r" t="t"/>
                <a:pathLst>
                  <a:path extrusionOk="0" h="7052" w="7018">
                    <a:moveTo>
                      <a:pt x="4922" y="267"/>
                    </a:moveTo>
                    <a:cubicBezTo>
                      <a:pt x="4507" y="101"/>
                      <a:pt x="4024" y="1"/>
                      <a:pt x="3510" y="1"/>
                    </a:cubicBezTo>
                    <a:cubicBezTo>
                      <a:pt x="3011" y="1"/>
                      <a:pt x="2528" y="101"/>
                      <a:pt x="2113" y="267"/>
                    </a:cubicBezTo>
                    <a:cubicBezTo>
                      <a:pt x="1680" y="450"/>
                      <a:pt x="1314" y="683"/>
                      <a:pt x="998" y="999"/>
                    </a:cubicBezTo>
                    <a:cubicBezTo>
                      <a:pt x="683" y="1315"/>
                      <a:pt x="450" y="1681"/>
                      <a:pt x="266" y="2113"/>
                    </a:cubicBezTo>
                    <a:cubicBezTo>
                      <a:pt x="100" y="2546"/>
                      <a:pt x="0" y="3011"/>
                      <a:pt x="0" y="3526"/>
                    </a:cubicBezTo>
                    <a:cubicBezTo>
                      <a:pt x="0" y="4042"/>
                      <a:pt x="100" y="4524"/>
                      <a:pt x="266" y="4956"/>
                    </a:cubicBezTo>
                    <a:cubicBezTo>
                      <a:pt x="450" y="5389"/>
                      <a:pt x="683" y="5755"/>
                      <a:pt x="998" y="6071"/>
                    </a:cubicBezTo>
                    <a:cubicBezTo>
                      <a:pt x="1314" y="6371"/>
                      <a:pt x="1680" y="6619"/>
                      <a:pt x="2113" y="6786"/>
                    </a:cubicBezTo>
                    <a:cubicBezTo>
                      <a:pt x="2528" y="6969"/>
                      <a:pt x="3011" y="7052"/>
                      <a:pt x="3510" y="7052"/>
                    </a:cubicBezTo>
                    <a:cubicBezTo>
                      <a:pt x="4024" y="7052"/>
                      <a:pt x="4507" y="6969"/>
                      <a:pt x="4922" y="6786"/>
                    </a:cubicBezTo>
                    <a:cubicBezTo>
                      <a:pt x="5355" y="6619"/>
                      <a:pt x="5721" y="6371"/>
                      <a:pt x="6037" y="6071"/>
                    </a:cubicBezTo>
                    <a:cubicBezTo>
                      <a:pt x="6337" y="5755"/>
                      <a:pt x="6585" y="5389"/>
                      <a:pt x="6769" y="4956"/>
                    </a:cubicBezTo>
                    <a:cubicBezTo>
                      <a:pt x="6935" y="4524"/>
                      <a:pt x="7018" y="4042"/>
                      <a:pt x="7018" y="3526"/>
                    </a:cubicBezTo>
                    <a:cubicBezTo>
                      <a:pt x="7018" y="3011"/>
                      <a:pt x="6935" y="2546"/>
                      <a:pt x="6769" y="2113"/>
                    </a:cubicBezTo>
                    <a:cubicBezTo>
                      <a:pt x="6585" y="1681"/>
                      <a:pt x="6337" y="1315"/>
                      <a:pt x="6037" y="999"/>
                    </a:cubicBezTo>
                    <a:cubicBezTo>
                      <a:pt x="5721" y="683"/>
                      <a:pt x="5355" y="450"/>
                      <a:pt x="4922" y="267"/>
                    </a:cubicBezTo>
                    <a:close/>
                    <a:moveTo>
                      <a:pt x="4175" y="5289"/>
                    </a:moveTo>
                    <a:cubicBezTo>
                      <a:pt x="3958" y="5373"/>
                      <a:pt x="3742" y="5422"/>
                      <a:pt x="3510" y="5422"/>
                    </a:cubicBezTo>
                    <a:cubicBezTo>
                      <a:pt x="3277" y="5422"/>
                      <a:pt x="3060" y="5373"/>
                      <a:pt x="2860" y="5289"/>
                    </a:cubicBezTo>
                    <a:cubicBezTo>
                      <a:pt x="2645" y="5207"/>
                      <a:pt x="2461" y="5090"/>
                      <a:pt x="2295" y="4923"/>
                    </a:cubicBezTo>
                    <a:cubicBezTo>
                      <a:pt x="2146" y="4757"/>
                      <a:pt x="2013" y="4557"/>
                      <a:pt x="1913" y="4325"/>
                    </a:cubicBezTo>
                    <a:cubicBezTo>
                      <a:pt x="1829" y="4092"/>
                      <a:pt x="1780" y="3826"/>
                      <a:pt x="1780" y="3526"/>
                    </a:cubicBezTo>
                    <a:cubicBezTo>
                      <a:pt x="1780" y="3227"/>
                      <a:pt x="1829" y="2961"/>
                      <a:pt x="1913" y="2728"/>
                    </a:cubicBezTo>
                    <a:cubicBezTo>
                      <a:pt x="2013" y="2495"/>
                      <a:pt x="2146" y="2296"/>
                      <a:pt x="2295" y="2147"/>
                    </a:cubicBezTo>
                    <a:cubicBezTo>
                      <a:pt x="2461" y="1980"/>
                      <a:pt x="2645" y="1863"/>
                      <a:pt x="2860" y="1764"/>
                    </a:cubicBezTo>
                    <a:cubicBezTo>
                      <a:pt x="3060" y="1681"/>
                      <a:pt x="3277" y="1648"/>
                      <a:pt x="3510" y="1648"/>
                    </a:cubicBezTo>
                    <a:cubicBezTo>
                      <a:pt x="3742" y="1648"/>
                      <a:pt x="3958" y="1681"/>
                      <a:pt x="4175" y="1764"/>
                    </a:cubicBezTo>
                    <a:cubicBezTo>
                      <a:pt x="4374" y="1863"/>
                      <a:pt x="4574" y="1980"/>
                      <a:pt x="4723" y="2147"/>
                    </a:cubicBezTo>
                    <a:cubicBezTo>
                      <a:pt x="4889" y="2296"/>
                      <a:pt x="5022" y="2495"/>
                      <a:pt x="5122" y="2728"/>
                    </a:cubicBezTo>
                    <a:cubicBezTo>
                      <a:pt x="5206" y="2961"/>
                      <a:pt x="5255" y="3227"/>
                      <a:pt x="5255" y="3526"/>
                    </a:cubicBezTo>
                    <a:cubicBezTo>
                      <a:pt x="5255" y="3826"/>
                      <a:pt x="5206" y="4092"/>
                      <a:pt x="5122" y="4325"/>
                    </a:cubicBezTo>
                    <a:cubicBezTo>
                      <a:pt x="5022" y="4557"/>
                      <a:pt x="4889" y="4757"/>
                      <a:pt x="4723" y="4923"/>
                    </a:cubicBezTo>
                    <a:cubicBezTo>
                      <a:pt x="4574" y="5090"/>
                      <a:pt x="4374" y="5207"/>
                      <a:pt x="4175" y="5289"/>
                    </a:cubicBezTo>
                    <a:close/>
                  </a:path>
                </a:pathLst>
              </a:custGeom>
              <a:solidFill>
                <a:srgbClr val="231F2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" name="Google Shape;43;p3"/>
              <p:cNvSpPr/>
              <p:nvPr/>
            </p:nvSpPr>
            <p:spPr>
              <a:xfrm>
                <a:off x="888000" y="4813025"/>
                <a:ext cx="168425" cy="176300"/>
              </a:xfrm>
              <a:custGeom>
                <a:rect b="b" l="l" r="r" t="t"/>
                <a:pathLst>
                  <a:path extrusionOk="0" h="7052" w="6737">
                    <a:moveTo>
                      <a:pt x="6637" y="5240"/>
                    </a:moveTo>
                    <a:cubicBezTo>
                      <a:pt x="6338" y="5788"/>
                      <a:pt x="5921" y="6220"/>
                      <a:pt x="5406" y="6553"/>
                    </a:cubicBezTo>
                    <a:cubicBezTo>
                      <a:pt x="4890" y="6886"/>
                      <a:pt x="4258" y="7052"/>
                      <a:pt x="3511" y="7052"/>
                    </a:cubicBezTo>
                    <a:cubicBezTo>
                      <a:pt x="2994" y="7052"/>
                      <a:pt x="2529" y="6969"/>
                      <a:pt x="2114" y="6786"/>
                    </a:cubicBezTo>
                    <a:cubicBezTo>
                      <a:pt x="1681" y="6619"/>
                      <a:pt x="1315" y="6371"/>
                      <a:pt x="999" y="6054"/>
                    </a:cubicBezTo>
                    <a:cubicBezTo>
                      <a:pt x="683" y="5739"/>
                      <a:pt x="433" y="5373"/>
                      <a:pt x="251" y="4941"/>
                    </a:cubicBezTo>
                    <a:cubicBezTo>
                      <a:pt x="85" y="4508"/>
                      <a:pt x="1" y="4042"/>
                      <a:pt x="1" y="3526"/>
                    </a:cubicBezTo>
                    <a:cubicBezTo>
                      <a:pt x="1" y="3061"/>
                      <a:pt x="85" y="2595"/>
                      <a:pt x="251" y="2180"/>
                    </a:cubicBezTo>
                    <a:cubicBezTo>
                      <a:pt x="417" y="1748"/>
                      <a:pt x="666" y="1382"/>
                      <a:pt x="966" y="1049"/>
                    </a:cubicBezTo>
                    <a:cubicBezTo>
                      <a:pt x="1265" y="732"/>
                      <a:pt x="1631" y="484"/>
                      <a:pt x="2047" y="284"/>
                    </a:cubicBezTo>
                    <a:cubicBezTo>
                      <a:pt x="2479" y="101"/>
                      <a:pt x="2928" y="1"/>
                      <a:pt x="3444" y="1"/>
                    </a:cubicBezTo>
                    <a:cubicBezTo>
                      <a:pt x="3959" y="1"/>
                      <a:pt x="4442" y="101"/>
                      <a:pt x="4857" y="267"/>
                    </a:cubicBezTo>
                    <a:cubicBezTo>
                      <a:pt x="5273" y="450"/>
                      <a:pt x="5606" y="683"/>
                      <a:pt x="5888" y="999"/>
                    </a:cubicBezTo>
                    <a:cubicBezTo>
                      <a:pt x="6171" y="1315"/>
                      <a:pt x="6387" y="1681"/>
                      <a:pt x="6520" y="2096"/>
                    </a:cubicBezTo>
                    <a:cubicBezTo>
                      <a:pt x="6670" y="2529"/>
                      <a:pt x="6737" y="2978"/>
                      <a:pt x="6737" y="3477"/>
                    </a:cubicBezTo>
                    <a:lnTo>
                      <a:pt x="6737" y="3643"/>
                    </a:lnTo>
                    <a:lnTo>
                      <a:pt x="6737" y="3792"/>
                    </a:lnTo>
                    <a:cubicBezTo>
                      <a:pt x="6719" y="3826"/>
                      <a:pt x="6719" y="3876"/>
                      <a:pt x="6719" y="3943"/>
                    </a:cubicBezTo>
                    <a:lnTo>
                      <a:pt x="1730" y="3943"/>
                    </a:lnTo>
                    <a:cubicBezTo>
                      <a:pt x="1764" y="4209"/>
                      <a:pt x="1848" y="4442"/>
                      <a:pt x="1963" y="4624"/>
                    </a:cubicBezTo>
                    <a:cubicBezTo>
                      <a:pt x="2063" y="4823"/>
                      <a:pt x="2213" y="4990"/>
                      <a:pt x="2380" y="5123"/>
                    </a:cubicBezTo>
                    <a:cubicBezTo>
                      <a:pt x="2546" y="5240"/>
                      <a:pt x="2728" y="5340"/>
                      <a:pt x="2928" y="5406"/>
                    </a:cubicBezTo>
                    <a:cubicBezTo>
                      <a:pt x="3127" y="5455"/>
                      <a:pt x="3327" y="5489"/>
                      <a:pt x="3527" y="5489"/>
                    </a:cubicBezTo>
                    <a:cubicBezTo>
                      <a:pt x="3943" y="5489"/>
                      <a:pt x="4276" y="5389"/>
                      <a:pt x="4542" y="5207"/>
                    </a:cubicBezTo>
                    <a:cubicBezTo>
                      <a:pt x="4808" y="5023"/>
                      <a:pt x="4923" y="4890"/>
                      <a:pt x="5107" y="4624"/>
                    </a:cubicBezTo>
                    <a:close/>
                    <a:moveTo>
                      <a:pt x="5023" y="2679"/>
                    </a:moveTo>
                    <a:cubicBezTo>
                      <a:pt x="5023" y="2562"/>
                      <a:pt x="4990" y="2429"/>
                      <a:pt x="4907" y="2296"/>
                    </a:cubicBezTo>
                    <a:cubicBezTo>
                      <a:pt x="4841" y="2147"/>
                      <a:pt x="4741" y="2014"/>
                      <a:pt x="4624" y="1881"/>
                    </a:cubicBezTo>
                    <a:cubicBezTo>
                      <a:pt x="4491" y="1764"/>
                      <a:pt x="4325" y="1648"/>
                      <a:pt x="4125" y="1581"/>
                    </a:cubicBezTo>
                    <a:cubicBezTo>
                      <a:pt x="3943" y="1497"/>
                      <a:pt x="3710" y="1448"/>
                      <a:pt x="3444" y="1448"/>
                    </a:cubicBezTo>
                    <a:cubicBezTo>
                      <a:pt x="3061" y="1448"/>
                      <a:pt x="2728" y="1564"/>
                      <a:pt x="2446" y="1781"/>
                    </a:cubicBezTo>
                    <a:cubicBezTo>
                      <a:pt x="2147" y="1996"/>
                      <a:pt x="1947" y="2296"/>
                      <a:pt x="1830" y="2679"/>
                    </a:cubicBezTo>
                    <a:close/>
                  </a:path>
                </a:pathLst>
              </a:custGeom>
              <a:solidFill>
                <a:srgbClr val="231F2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" name="Google Shape;44;p3"/>
              <p:cNvSpPr/>
              <p:nvPr/>
            </p:nvSpPr>
            <p:spPr>
              <a:xfrm>
                <a:off x="804025" y="4769400"/>
                <a:ext cx="82775" cy="219925"/>
              </a:xfrm>
              <a:custGeom>
                <a:rect b="b" l="l" r="r" t="t"/>
                <a:pathLst>
                  <a:path extrusionOk="0" h="8797" w="3311">
                    <a:moveTo>
                      <a:pt x="1" y="0"/>
                    </a:moveTo>
                    <a:lnTo>
                      <a:pt x="1" y="6402"/>
                    </a:lnTo>
                    <a:cubicBezTo>
                      <a:pt x="1" y="7167"/>
                      <a:pt x="218" y="7766"/>
                      <a:pt x="650" y="8198"/>
                    </a:cubicBezTo>
                    <a:cubicBezTo>
                      <a:pt x="832" y="8382"/>
                      <a:pt x="1065" y="8531"/>
                      <a:pt x="1331" y="8631"/>
                    </a:cubicBezTo>
                    <a:cubicBezTo>
                      <a:pt x="1597" y="8748"/>
                      <a:pt x="1914" y="8797"/>
                      <a:pt x="2246" y="8797"/>
                    </a:cubicBezTo>
                    <a:cubicBezTo>
                      <a:pt x="2546" y="8797"/>
                      <a:pt x="2761" y="8781"/>
                      <a:pt x="3011" y="8714"/>
                    </a:cubicBezTo>
                    <a:cubicBezTo>
                      <a:pt x="3111" y="8697"/>
                      <a:pt x="3211" y="8681"/>
                      <a:pt x="3311" y="8648"/>
                    </a:cubicBezTo>
                    <a:lnTo>
                      <a:pt x="2679" y="7085"/>
                    </a:lnTo>
                    <a:lnTo>
                      <a:pt x="2546" y="7085"/>
                    </a:lnTo>
                    <a:cubicBezTo>
                      <a:pt x="2313" y="7085"/>
                      <a:pt x="2129" y="7018"/>
                      <a:pt x="1996" y="6868"/>
                    </a:cubicBezTo>
                    <a:cubicBezTo>
                      <a:pt x="1914" y="6768"/>
                      <a:pt x="1847" y="6652"/>
                      <a:pt x="1814" y="6519"/>
                    </a:cubicBezTo>
                    <a:cubicBezTo>
                      <a:pt x="1781" y="6386"/>
                      <a:pt x="1764" y="6236"/>
                      <a:pt x="1764" y="6070"/>
                    </a:cubicBezTo>
                    <a:lnTo>
                      <a:pt x="1764" y="0"/>
                    </a:lnTo>
                    <a:close/>
                  </a:path>
                </a:pathLst>
              </a:custGeom>
              <a:solidFill>
                <a:srgbClr val="231F2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" name="Google Shape;45;p3"/>
              <p:cNvSpPr/>
              <p:nvPr/>
            </p:nvSpPr>
            <p:spPr>
              <a:xfrm>
                <a:off x="669325" y="4769400"/>
                <a:ext cx="118100" cy="219925"/>
              </a:xfrm>
              <a:custGeom>
                <a:rect b="b" l="l" r="r" t="t"/>
                <a:pathLst>
                  <a:path extrusionOk="0" h="8797" w="4724">
                    <a:moveTo>
                      <a:pt x="899" y="0"/>
                    </a:moveTo>
                    <a:lnTo>
                      <a:pt x="899" y="1746"/>
                    </a:lnTo>
                    <a:lnTo>
                      <a:pt x="1" y="1746"/>
                    </a:lnTo>
                    <a:lnTo>
                      <a:pt x="1" y="3293"/>
                    </a:lnTo>
                    <a:lnTo>
                      <a:pt x="899" y="3293"/>
                    </a:lnTo>
                    <a:lnTo>
                      <a:pt x="899" y="6402"/>
                    </a:lnTo>
                    <a:cubicBezTo>
                      <a:pt x="899" y="7167"/>
                      <a:pt x="1116" y="7766"/>
                      <a:pt x="1548" y="8198"/>
                    </a:cubicBezTo>
                    <a:cubicBezTo>
                      <a:pt x="1730" y="8382"/>
                      <a:pt x="1963" y="8531"/>
                      <a:pt x="2229" y="8631"/>
                    </a:cubicBezTo>
                    <a:cubicBezTo>
                      <a:pt x="2495" y="8748"/>
                      <a:pt x="2779" y="8797"/>
                      <a:pt x="3111" y="8797"/>
                    </a:cubicBezTo>
                    <a:lnTo>
                      <a:pt x="3144" y="8797"/>
                    </a:lnTo>
                    <a:cubicBezTo>
                      <a:pt x="3444" y="8797"/>
                      <a:pt x="3659" y="8781"/>
                      <a:pt x="3909" y="8730"/>
                    </a:cubicBezTo>
                    <a:cubicBezTo>
                      <a:pt x="4209" y="8664"/>
                      <a:pt x="4557" y="8548"/>
                      <a:pt x="4724" y="8464"/>
                    </a:cubicBezTo>
                    <a:lnTo>
                      <a:pt x="4092" y="6918"/>
                    </a:lnTo>
                    <a:cubicBezTo>
                      <a:pt x="3992" y="6985"/>
                      <a:pt x="3843" y="7034"/>
                      <a:pt x="3726" y="7067"/>
                    </a:cubicBezTo>
                    <a:cubicBezTo>
                      <a:pt x="3643" y="7085"/>
                      <a:pt x="3559" y="7101"/>
                      <a:pt x="3444" y="7101"/>
                    </a:cubicBezTo>
                    <a:cubicBezTo>
                      <a:pt x="3211" y="7101"/>
                      <a:pt x="3027" y="7018"/>
                      <a:pt x="2894" y="6868"/>
                    </a:cubicBezTo>
                    <a:cubicBezTo>
                      <a:pt x="2812" y="6768"/>
                      <a:pt x="2745" y="6652"/>
                      <a:pt x="2712" y="6519"/>
                    </a:cubicBezTo>
                    <a:cubicBezTo>
                      <a:pt x="2679" y="6386"/>
                      <a:pt x="2661" y="6236"/>
                      <a:pt x="2661" y="6070"/>
                    </a:cubicBezTo>
                    <a:lnTo>
                      <a:pt x="2661" y="3293"/>
                    </a:lnTo>
                    <a:lnTo>
                      <a:pt x="4076" y="3293"/>
                    </a:lnTo>
                    <a:lnTo>
                      <a:pt x="4076" y="1746"/>
                    </a:lnTo>
                    <a:lnTo>
                      <a:pt x="2661" y="1746"/>
                    </a:lnTo>
                    <a:lnTo>
                      <a:pt x="2661" y="0"/>
                    </a:lnTo>
                    <a:close/>
                  </a:path>
                </a:pathLst>
              </a:custGeom>
              <a:solidFill>
                <a:srgbClr val="231F2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" name="Google Shape;46;p3"/>
              <p:cNvSpPr/>
              <p:nvPr/>
            </p:nvSpPr>
            <p:spPr>
              <a:xfrm>
                <a:off x="1091725" y="4747350"/>
                <a:ext cx="206250" cy="246975"/>
              </a:xfrm>
              <a:custGeom>
                <a:rect b="b" l="l" r="r" t="t"/>
                <a:pathLst>
                  <a:path extrusionOk="0" h="9879" w="8250">
                    <a:moveTo>
                      <a:pt x="699" y="6270"/>
                    </a:moveTo>
                    <a:lnTo>
                      <a:pt x="699" y="1297"/>
                    </a:lnTo>
                    <a:lnTo>
                      <a:pt x="8249" y="0"/>
                    </a:lnTo>
                    <a:lnTo>
                      <a:pt x="8249" y="5406"/>
                    </a:lnTo>
                    <a:cubicBezTo>
                      <a:pt x="8249" y="6985"/>
                      <a:pt x="7402" y="8332"/>
                      <a:pt x="5639" y="9031"/>
                    </a:cubicBezTo>
                    <a:cubicBezTo>
                      <a:pt x="4092" y="9630"/>
                      <a:pt x="1814" y="9878"/>
                      <a:pt x="816" y="9878"/>
                    </a:cubicBezTo>
                    <a:cubicBezTo>
                      <a:pt x="167" y="9878"/>
                      <a:pt x="1" y="9612"/>
                      <a:pt x="384" y="9031"/>
                    </a:cubicBezTo>
                    <a:cubicBezTo>
                      <a:pt x="732" y="8499"/>
                      <a:pt x="699" y="6270"/>
                      <a:pt x="699" y="6270"/>
                    </a:cubicBezTo>
                    <a:close/>
                    <a:moveTo>
                      <a:pt x="2512" y="7268"/>
                    </a:moveTo>
                    <a:lnTo>
                      <a:pt x="2512" y="2845"/>
                    </a:lnTo>
                    <a:lnTo>
                      <a:pt x="6437" y="2162"/>
                    </a:lnTo>
                    <a:lnTo>
                      <a:pt x="6437" y="5388"/>
                    </a:lnTo>
                    <a:cubicBezTo>
                      <a:pt x="6437" y="6187"/>
                      <a:pt x="6204" y="6703"/>
                      <a:pt x="5406" y="7151"/>
                    </a:cubicBezTo>
                    <a:cubicBezTo>
                      <a:pt x="4774" y="7517"/>
                      <a:pt x="3178" y="7834"/>
                      <a:pt x="2446" y="7949"/>
                    </a:cubicBezTo>
                    <a:cubicBezTo>
                      <a:pt x="2479" y="7834"/>
                      <a:pt x="2512" y="7550"/>
                      <a:pt x="2512" y="7268"/>
                    </a:cubicBezTo>
                    <a:close/>
                  </a:path>
                </a:pathLst>
              </a:custGeom>
              <a:solidFill>
                <a:srgbClr val="231F2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47" name="Google Shape;47;p3"/>
          <p:cNvSpPr/>
          <p:nvPr/>
        </p:nvSpPr>
        <p:spPr>
          <a:xfrm>
            <a:off x="166250" y="4650250"/>
            <a:ext cx="977100" cy="357600"/>
          </a:xfrm>
          <a:prstGeom prst="rect">
            <a:avLst/>
          </a:prstGeom>
          <a:solidFill>
            <a:srgbClr val="FFFFFF">
              <a:alpha val="838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8" name="Google Shape;48;p3"/>
          <p:cNvCxnSpPr/>
          <p:nvPr/>
        </p:nvCxnSpPr>
        <p:spPr>
          <a:xfrm>
            <a:off x="208650" y="579350"/>
            <a:ext cx="8753400" cy="0"/>
          </a:xfrm>
          <a:prstGeom prst="straightConnector1">
            <a:avLst/>
          </a:prstGeom>
          <a:noFill/>
          <a:ln cap="flat" cmpd="sng" w="9525">
            <a:solidFill>
              <a:srgbClr val="D9D9D9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49" name="Google Shape;49;p3"/>
          <p:cNvGrpSpPr/>
          <p:nvPr/>
        </p:nvGrpSpPr>
        <p:grpSpPr>
          <a:xfrm>
            <a:off x="263704" y="4659758"/>
            <a:ext cx="876498" cy="225779"/>
            <a:chOff x="187500" y="4747350"/>
            <a:chExt cx="1110475" cy="286050"/>
          </a:xfrm>
        </p:grpSpPr>
        <p:sp>
          <p:nvSpPr>
            <p:cNvPr id="50" name="Google Shape;50;p3"/>
            <p:cNvSpPr/>
            <p:nvPr/>
          </p:nvSpPr>
          <p:spPr>
            <a:xfrm>
              <a:off x="246100" y="4747350"/>
              <a:ext cx="44100" cy="43700"/>
            </a:xfrm>
            <a:custGeom>
              <a:rect b="b" l="l" r="r" t="t"/>
              <a:pathLst>
                <a:path extrusionOk="0" h="1748" w="1764">
                  <a:moveTo>
                    <a:pt x="883" y="0"/>
                  </a:moveTo>
                  <a:cubicBezTo>
                    <a:pt x="765" y="0"/>
                    <a:pt x="650" y="18"/>
                    <a:pt x="550" y="67"/>
                  </a:cubicBezTo>
                  <a:cubicBezTo>
                    <a:pt x="433" y="117"/>
                    <a:pt x="333" y="184"/>
                    <a:pt x="267" y="250"/>
                  </a:cubicBezTo>
                  <a:cubicBezTo>
                    <a:pt x="184" y="333"/>
                    <a:pt x="118" y="433"/>
                    <a:pt x="67" y="532"/>
                  </a:cubicBezTo>
                  <a:cubicBezTo>
                    <a:pt x="34" y="632"/>
                    <a:pt x="0" y="749"/>
                    <a:pt x="0" y="882"/>
                  </a:cubicBezTo>
                  <a:cubicBezTo>
                    <a:pt x="0" y="998"/>
                    <a:pt x="34" y="1115"/>
                    <a:pt x="67" y="1215"/>
                  </a:cubicBezTo>
                  <a:cubicBezTo>
                    <a:pt x="118" y="1331"/>
                    <a:pt x="184" y="1414"/>
                    <a:pt x="267" y="1497"/>
                  </a:cubicBezTo>
                  <a:cubicBezTo>
                    <a:pt x="333" y="1581"/>
                    <a:pt x="433" y="1630"/>
                    <a:pt x="550" y="1681"/>
                  </a:cubicBezTo>
                  <a:cubicBezTo>
                    <a:pt x="650" y="1730"/>
                    <a:pt x="765" y="1747"/>
                    <a:pt x="883" y="1747"/>
                  </a:cubicBezTo>
                  <a:cubicBezTo>
                    <a:pt x="1131" y="1747"/>
                    <a:pt x="1331" y="1663"/>
                    <a:pt x="1497" y="1497"/>
                  </a:cubicBezTo>
                  <a:cubicBezTo>
                    <a:pt x="1681" y="1331"/>
                    <a:pt x="1763" y="1115"/>
                    <a:pt x="1763" y="882"/>
                  </a:cubicBezTo>
                  <a:cubicBezTo>
                    <a:pt x="1763" y="632"/>
                    <a:pt x="1681" y="433"/>
                    <a:pt x="1497" y="250"/>
                  </a:cubicBezTo>
                  <a:cubicBezTo>
                    <a:pt x="1331" y="84"/>
                    <a:pt x="1115" y="0"/>
                    <a:pt x="883" y="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51" name="Google Shape;51;p3"/>
            <p:cNvGrpSpPr/>
            <p:nvPr/>
          </p:nvGrpSpPr>
          <p:grpSpPr>
            <a:xfrm>
              <a:off x="187500" y="4747350"/>
              <a:ext cx="1110475" cy="286050"/>
              <a:chOff x="187500" y="4747350"/>
              <a:chExt cx="1110475" cy="286050"/>
            </a:xfrm>
          </p:grpSpPr>
          <p:sp>
            <p:nvSpPr>
              <p:cNvPr id="52" name="Google Shape;52;p3"/>
              <p:cNvSpPr/>
              <p:nvPr/>
            </p:nvSpPr>
            <p:spPr>
              <a:xfrm>
                <a:off x="187500" y="4815525"/>
                <a:ext cx="102700" cy="217875"/>
              </a:xfrm>
              <a:custGeom>
                <a:rect b="b" l="l" r="r" t="t"/>
                <a:pathLst>
                  <a:path extrusionOk="0" h="8715" w="4108">
                    <a:moveTo>
                      <a:pt x="2344" y="1"/>
                    </a:moveTo>
                    <a:lnTo>
                      <a:pt x="2344" y="6220"/>
                    </a:lnTo>
                    <a:cubicBezTo>
                      <a:pt x="2344" y="6752"/>
                      <a:pt x="2162" y="7018"/>
                      <a:pt x="1763" y="7036"/>
                    </a:cubicBezTo>
                    <a:lnTo>
                      <a:pt x="1713" y="7036"/>
                    </a:lnTo>
                    <a:cubicBezTo>
                      <a:pt x="1347" y="7036"/>
                      <a:pt x="781" y="6803"/>
                      <a:pt x="632" y="6719"/>
                    </a:cubicBezTo>
                    <a:lnTo>
                      <a:pt x="0" y="8266"/>
                    </a:lnTo>
                    <a:cubicBezTo>
                      <a:pt x="249" y="8399"/>
                      <a:pt x="1065" y="8715"/>
                      <a:pt x="1896" y="8715"/>
                    </a:cubicBezTo>
                    <a:cubicBezTo>
                      <a:pt x="2195" y="8715"/>
                      <a:pt x="2478" y="8665"/>
                      <a:pt x="2744" y="8582"/>
                    </a:cubicBezTo>
                    <a:cubicBezTo>
                      <a:pt x="3010" y="8499"/>
                      <a:pt x="3242" y="8349"/>
                      <a:pt x="3442" y="8166"/>
                    </a:cubicBezTo>
                    <a:cubicBezTo>
                      <a:pt x="3659" y="7967"/>
                      <a:pt x="3808" y="7717"/>
                      <a:pt x="3925" y="7402"/>
                    </a:cubicBezTo>
                    <a:cubicBezTo>
                      <a:pt x="4058" y="7085"/>
                      <a:pt x="4107" y="6703"/>
                      <a:pt x="4107" y="6271"/>
                    </a:cubicBezTo>
                    <a:lnTo>
                      <a:pt x="4107" y="1"/>
                    </a:lnTo>
                    <a:close/>
                  </a:path>
                </a:pathLst>
              </a:custGeom>
              <a:solidFill>
                <a:srgbClr val="231F2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" name="Google Shape;53;p3"/>
              <p:cNvSpPr/>
              <p:nvPr/>
            </p:nvSpPr>
            <p:spPr>
              <a:xfrm>
                <a:off x="505950" y="4813025"/>
                <a:ext cx="146775" cy="176300"/>
              </a:xfrm>
              <a:custGeom>
                <a:rect b="b" l="l" r="r" t="t"/>
                <a:pathLst>
                  <a:path extrusionOk="0" h="7052" w="5871">
                    <a:moveTo>
                      <a:pt x="2961" y="1"/>
                    </a:moveTo>
                    <a:cubicBezTo>
                      <a:pt x="2578" y="1"/>
                      <a:pt x="2229" y="51"/>
                      <a:pt x="1897" y="151"/>
                    </a:cubicBezTo>
                    <a:cubicBezTo>
                      <a:pt x="1564" y="251"/>
                      <a:pt x="1281" y="384"/>
                      <a:pt x="1048" y="550"/>
                    </a:cubicBezTo>
                    <a:cubicBezTo>
                      <a:pt x="799" y="732"/>
                      <a:pt x="615" y="949"/>
                      <a:pt x="466" y="1198"/>
                    </a:cubicBezTo>
                    <a:cubicBezTo>
                      <a:pt x="333" y="1448"/>
                      <a:pt x="267" y="1730"/>
                      <a:pt x="267" y="2063"/>
                    </a:cubicBezTo>
                    <a:cubicBezTo>
                      <a:pt x="267" y="2346"/>
                      <a:pt x="316" y="2595"/>
                      <a:pt x="433" y="2812"/>
                    </a:cubicBezTo>
                    <a:cubicBezTo>
                      <a:pt x="549" y="3027"/>
                      <a:pt x="699" y="3211"/>
                      <a:pt x="882" y="3377"/>
                    </a:cubicBezTo>
                    <a:cubicBezTo>
                      <a:pt x="1065" y="3526"/>
                      <a:pt x="1265" y="3643"/>
                      <a:pt x="1480" y="3743"/>
                    </a:cubicBezTo>
                    <a:cubicBezTo>
                      <a:pt x="1697" y="3843"/>
                      <a:pt x="1913" y="3925"/>
                      <a:pt x="2129" y="3959"/>
                    </a:cubicBezTo>
                    <a:lnTo>
                      <a:pt x="3061" y="4158"/>
                    </a:lnTo>
                    <a:cubicBezTo>
                      <a:pt x="3443" y="4258"/>
                      <a:pt x="3709" y="4358"/>
                      <a:pt x="3875" y="4475"/>
                    </a:cubicBezTo>
                    <a:cubicBezTo>
                      <a:pt x="4025" y="4575"/>
                      <a:pt x="4108" y="4724"/>
                      <a:pt x="4108" y="4907"/>
                    </a:cubicBezTo>
                    <a:cubicBezTo>
                      <a:pt x="4108" y="5074"/>
                      <a:pt x="4008" y="5207"/>
                      <a:pt x="3826" y="5322"/>
                    </a:cubicBezTo>
                    <a:cubicBezTo>
                      <a:pt x="3626" y="5439"/>
                      <a:pt x="3409" y="5473"/>
                      <a:pt x="3094" y="5473"/>
                    </a:cubicBezTo>
                    <a:cubicBezTo>
                      <a:pt x="2777" y="5473"/>
                      <a:pt x="2445" y="5422"/>
                      <a:pt x="2196" y="5256"/>
                    </a:cubicBezTo>
                    <a:cubicBezTo>
                      <a:pt x="1946" y="5090"/>
                      <a:pt x="1746" y="4857"/>
                      <a:pt x="1597" y="4524"/>
                    </a:cubicBezTo>
                    <a:lnTo>
                      <a:pt x="1" y="5173"/>
                    </a:lnTo>
                    <a:cubicBezTo>
                      <a:pt x="101" y="5406"/>
                      <a:pt x="216" y="5639"/>
                      <a:pt x="400" y="5854"/>
                    </a:cubicBezTo>
                    <a:cubicBezTo>
                      <a:pt x="566" y="6087"/>
                      <a:pt x="782" y="6287"/>
                      <a:pt x="1015" y="6470"/>
                    </a:cubicBezTo>
                    <a:cubicBezTo>
                      <a:pt x="1265" y="6637"/>
                      <a:pt x="1564" y="6786"/>
                      <a:pt x="1897" y="6886"/>
                    </a:cubicBezTo>
                    <a:cubicBezTo>
                      <a:pt x="2245" y="7003"/>
                      <a:pt x="2628" y="7052"/>
                      <a:pt x="3061" y="7052"/>
                    </a:cubicBezTo>
                    <a:cubicBezTo>
                      <a:pt x="3476" y="7052"/>
                      <a:pt x="3859" y="7003"/>
                      <a:pt x="4207" y="6886"/>
                    </a:cubicBezTo>
                    <a:cubicBezTo>
                      <a:pt x="4557" y="6752"/>
                      <a:pt x="4857" y="6603"/>
                      <a:pt x="5090" y="6404"/>
                    </a:cubicBezTo>
                    <a:cubicBezTo>
                      <a:pt x="5338" y="6204"/>
                      <a:pt x="5538" y="5972"/>
                      <a:pt x="5671" y="5705"/>
                    </a:cubicBezTo>
                    <a:cubicBezTo>
                      <a:pt x="5804" y="5439"/>
                      <a:pt x="5870" y="5173"/>
                      <a:pt x="5870" y="4874"/>
                    </a:cubicBezTo>
                    <a:cubicBezTo>
                      <a:pt x="5870" y="4391"/>
                      <a:pt x="5704" y="3976"/>
                      <a:pt x="5389" y="3626"/>
                    </a:cubicBezTo>
                    <a:cubicBezTo>
                      <a:pt x="5056" y="3260"/>
                      <a:pt x="4557" y="3011"/>
                      <a:pt x="3875" y="2845"/>
                    </a:cubicBezTo>
                    <a:lnTo>
                      <a:pt x="2861" y="2595"/>
                    </a:lnTo>
                    <a:cubicBezTo>
                      <a:pt x="2595" y="2529"/>
                      <a:pt x="2378" y="2446"/>
                      <a:pt x="2229" y="2362"/>
                    </a:cubicBezTo>
                    <a:cubicBezTo>
                      <a:pt x="2063" y="2262"/>
                      <a:pt x="1996" y="2147"/>
                      <a:pt x="1996" y="1996"/>
                    </a:cubicBezTo>
                    <a:cubicBezTo>
                      <a:pt x="1996" y="1830"/>
                      <a:pt x="2079" y="1697"/>
                      <a:pt x="2278" y="1597"/>
                    </a:cubicBezTo>
                    <a:cubicBezTo>
                      <a:pt x="2462" y="1497"/>
                      <a:pt x="2678" y="1448"/>
                      <a:pt x="2928" y="1448"/>
                    </a:cubicBezTo>
                    <a:cubicBezTo>
                      <a:pt x="3176" y="1448"/>
                      <a:pt x="3409" y="1497"/>
                      <a:pt x="3659" y="1615"/>
                    </a:cubicBezTo>
                    <a:cubicBezTo>
                      <a:pt x="3908" y="1730"/>
                      <a:pt x="4092" y="1914"/>
                      <a:pt x="4207" y="2180"/>
                    </a:cubicBezTo>
                    <a:lnTo>
                      <a:pt x="5737" y="1564"/>
                    </a:lnTo>
                    <a:cubicBezTo>
                      <a:pt x="5505" y="1016"/>
                      <a:pt x="5139" y="633"/>
                      <a:pt x="4640" y="384"/>
                    </a:cubicBezTo>
                    <a:cubicBezTo>
                      <a:pt x="4158" y="134"/>
                      <a:pt x="3593" y="1"/>
                      <a:pt x="2961" y="1"/>
                    </a:cubicBezTo>
                    <a:close/>
                  </a:path>
                </a:pathLst>
              </a:custGeom>
              <a:solidFill>
                <a:srgbClr val="231F2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4" name="Google Shape;54;p3"/>
              <p:cNvSpPr/>
              <p:nvPr/>
            </p:nvSpPr>
            <p:spPr>
              <a:xfrm>
                <a:off x="315125" y="4813025"/>
                <a:ext cx="175450" cy="176300"/>
              </a:xfrm>
              <a:custGeom>
                <a:rect b="b" l="l" r="r" t="t"/>
                <a:pathLst>
                  <a:path extrusionOk="0" h="7052" w="7018">
                    <a:moveTo>
                      <a:pt x="4922" y="267"/>
                    </a:moveTo>
                    <a:cubicBezTo>
                      <a:pt x="4507" y="101"/>
                      <a:pt x="4024" y="1"/>
                      <a:pt x="3510" y="1"/>
                    </a:cubicBezTo>
                    <a:cubicBezTo>
                      <a:pt x="3011" y="1"/>
                      <a:pt x="2528" y="101"/>
                      <a:pt x="2113" y="267"/>
                    </a:cubicBezTo>
                    <a:cubicBezTo>
                      <a:pt x="1680" y="450"/>
                      <a:pt x="1314" y="683"/>
                      <a:pt x="998" y="999"/>
                    </a:cubicBezTo>
                    <a:cubicBezTo>
                      <a:pt x="683" y="1315"/>
                      <a:pt x="450" y="1681"/>
                      <a:pt x="266" y="2113"/>
                    </a:cubicBezTo>
                    <a:cubicBezTo>
                      <a:pt x="100" y="2546"/>
                      <a:pt x="0" y="3011"/>
                      <a:pt x="0" y="3526"/>
                    </a:cubicBezTo>
                    <a:cubicBezTo>
                      <a:pt x="0" y="4042"/>
                      <a:pt x="100" y="4524"/>
                      <a:pt x="266" y="4956"/>
                    </a:cubicBezTo>
                    <a:cubicBezTo>
                      <a:pt x="450" y="5389"/>
                      <a:pt x="683" y="5755"/>
                      <a:pt x="998" y="6071"/>
                    </a:cubicBezTo>
                    <a:cubicBezTo>
                      <a:pt x="1314" y="6371"/>
                      <a:pt x="1680" y="6619"/>
                      <a:pt x="2113" y="6786"/>
                    </a:cubicBezTo>
                    <a:cubicBezTo>
                      <a:pt x="2528" y="6969"/>
                      <a:pt x="3011" y="7052"/>
                      <a:pt x="3510" y="7052"/>
                    </a:cubicBezTo>
                    <a:cubicBezTo>
                      <a:pt x="4024" y="7052"/>
                      <a:pt x="4507" y="6969"/>
                      <a:pt x="4922" y="6786"/>
                    </a:cubicBezTo>
                    <a:cubicBezTo>
                      <a:pt x="5355" y="6619"/>
                      <a:pt x="5721" y="6371"/>
                      <a:pt x="6037" y="6071"/>
                    </a:cubicBezTo>
                    <a:cubicBezTo>
                      <a:pt x="6337" y="5755"/>
                      <a:pt x="6585" y="5389"/>
                      <a:pt x="6769" y="4956"/>
                    </a:cubicBezTo>
                    <a:cubicBezTo>
                      <a:pt x="6935" y="4524"/>
                      <a:pt x="7018" y="4042"/>
                      <a:pt x="7018" y="3526"/>
                    </a:cubicBezTo>
                    <a:cubicBezTo>
                      <a:pt x="7018" y="3011"/>
                      <a:pt x="6935" y="2546"/>
                      <a:pt x="6769" y="2113"/>
                    </a:cubicBezTo>
                    <a:cubicBezTo>
                      <a:pt x="6585" y="1681"/>
                      <a:pt x="6337" y="1315"/>
                      <a:pt x="6037" y="999"/>
                    </a:cubicBezTo>
                    <a:cubicBezTo>
                      <a:pt x="5721" y="683"/>
                      <a:pt x="5355" y="450"/>
                      <a:pt x="4922" y="267"/>
                    </a:cubicBezTo>
                    <a:close/>
                    <a:moveTo>
                      <a:pt x="4175" y="5289"/>
                    </a:moveTo>
                    <a:cubicBezTo>
                      <a:pt x="3958" y="5373"/>
                      <a:pt x="3742" y="5422"/>
                      <a:pt x="3510" y="5422"/>
                    </a:cubicBezTo>
                    <a:cubicBezTo>
                      <a:pt x="3277" y="5422"/>
                      <a:pt x="3060" y="5373"/>
                      <a:pt x="2860" y="5289"/>
                    </a:cubicBezTo>
                    <a:cubicBezTo>
                      <a:pt x="2645" y="5207"/>
                      <a:pt x="2461" y="5090"/>
                      <a:pt x="2295" y="4923"/>
                    </a:cubicBezTo>
                    <a:cubicBezTo>
                      <a:pt x="2146" y="4757"/>
                      <a:pt x="2013" y="4557"/>
                      <a:pt x="1913" y="4325"/>
                    </a:cubicBezTo>
                    <a:cubicBezTo>
                      <a:pt x="1829" y="4092"/>
                      <a:pt x="1780" y="3826"/>
                      <a:pt x="1780" y="3526"/>
                    </a:cubicBezTo>
                    <a:cubicBezTo>
                      <a:pt x="1780" y="3227"/>
                      <a:pt x="1829" y="2961"/>
                      <a:pt x="1913" y="2728"/>
                    </a:cubicBezTo>
                    <a:cubicBezTo>
                      <a:pt x="2013" y="2495"/>
                      <a:pt x="2146" y="2296"/>
                      <a:pt x="2295" y="2147"/>
                    </a:cubicBezTo>
                    <a:cubicBezTo>
                      <a:pt x="2461" y="1980"/>
                      <a:pt x="2645" y="1863"/>
                      <a:pt x="2860" y="1764"/>
                    </a:cubicBezTo>
                    <a:cubicBezTo>
                      <a:pt x="3060" y="1681"/>
                      <a:pt x="3277" y="1648"/>
                      <a:pt x="3510" y="1648"/>
                    </a:cubicBezTo>
                    <a:cubicBezTo>
                      <a:pt x="3742" y="1648"/>
                      <a:pt x="3958" y="1681"/>
                      <a:pt x="4175" y="1764"/>
                    </a:cubicBezTo>
                    <a:cubicBezTo>
                      <a:pt x="4374" y="1863"/>
                      <a:pt x="4574" y="1980"/>
                      <a:pt x="4723" y="2147"/>
                    </a:cubicBezTo>
                    <a:cubicBezTo>
                      <a:pt x="4889" y="2296"/>
                      <a:pt x="5022" y="2495"/>
                      <a:pt x="5122" y="2728"/>
                    </a:cubicBezTo>
                    <a:cubicBezTo>
                      <a:pt x="5206" y="2961"/>
                      <a:pt x="5255" y="3227"/>
                      <a:pt x="5255" y="3526"/>
                    </a:cubicBezTo>
                    <a:cubicBezTo>
                      <a:pt x="5255" y="3826"/>
                      <a:pt x="5206" y="4092"/>
                      <a:pt x="5122" y="4325"/>
                    </a:cubicBezTo>
                    <a:cubicBezTo>
                      <a:pt x="5022" y="4557"/>
                      <a:pt x="4889" y="4757"/>
                      <a:pt x="4723" y="4923"/>
                    </a:cubicBezTo>
                    <a:cubicBezTo>
                      <a:pt x="4574" y="5090"/>
                      <a:pt x="4374" y="5207"/>
                      <a:pt x="4175" y="5289"/>
                    </a:cubicBezTo>
                    <a:close/>
                  </a:path>
                </a:pathLst>
              </a:custGeom>
              <a:solidFill>
                <a:srgbClr val="231F2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5" name="Google Shape;55;p3"/>
              <p:cNvSpPr/>
              <p:nvPr/>
            </p:nvSpPr>
            <p:spPr>
              <a:xfrm>
                <a:off x="888000" y="4813025"/>
                <a:ext cx="168425" cy="176300"/>
              </a:xfrm>
              <a:custGeom>
                <a:rect b="b" l="l" r="r" t="t"/>
                <a:pathLst>
                  <a:path extrusionOk="0" h="7052" w="6737">
                    <a:moveTo>
                      <a:pt x="6637" y="5240"/>
                    </a:moveTo>
                    <a:cubicBezTo>
                      <a:pt x="6338" y="5788"/>
                      <a:pt x="5921" y="6220"/>
                      <a:pt x="5406" y="6553"/>
                    </a:cubicBezTo>
                    <a:cubicBezTo>
                      <a:pt x="4890" y="6886"/>
                      <a:pt x="4258" y="7052"/>
                      <a:pt x="3511" y="7052"/>
                    </a:cubicBezTo>
                    <a:cubicBezTo>
                      <a:pt x="2994" y="7052"/>
                      <a:pt x="2529" y="6969"/>
                      <a:pt x="2114" y="6786"/>
                    </a:cubicBezTo>
                    <a:cubicBezTo>
                      <a:pt x="1681" y="6619"/>
                      <a:pt x="1315" y="6371"/>
                      <a:pt x="999" y="6054"/>
                    </a:cubicBezTo>
                    <a:cubicBezTo>
                      <a:pt x="683" y="5739"/>
                      <a:pt x="433" y="5373"/>
                      <a:pt x="251" y="4941"/>
                    </a:cubicBezTo>
                    <a:cubicBezTo>
                      <a:pt x="85" y="4508"/>
                      <a:pt x="1" y="4042"/>
                      <a:pt x="1" y="3526"/>
                    </a:cubicBezTo>
                    <a:cubicBezTo>
                      <a:pt x="1" y="3061"/>
                      <a:pt x="85" y="2595"/>
                      <a:pt x="251" y="2180"/>
                    </a:cubicBezTo>
                    <a:cubicBezTo>
                      <a:pt x="417" y="1748"/>
                      <a:pt x="666" y="1382"/>
                      <a:pt x="966" y="1049"/>
                    </a:cubicBezTo>
                    <a:cubicBezTo>
                      <a:pt x="1265" y="732"/>
                      <a:pt x="1631" y="484"/>
                      <a:pt x="2047" y="284"/>
                    </a:cubicBezTo>
                    <a:cubicBezTo>
                      <a:pt x="2479" y="101"/>
                      <a:pt x="2928" y="1"/>
                      <a:pt x="3444" y="1"/>
                    </a:cubicBezTo>
                    <a:cubicBezTo>
                      <a:pt x="3959" y="1"/>
                      <a:pt x="4442" y="101"/>
                      <a:pt x="4857" y="267"/>
                    </a:cubicBezTo>
                    <a:cubicBezTo>
                      <a:pt x="5273" y="450"/>
                      <a:pt x="5606" y="683"/>
                      <a:pt x="5888" y="999"/>
                    </a:cubicBezTo>
                    <a:cubicBezTo>
                      <a:pt x="6171" y="1315"/>
                      <a:pt x="6387" y="1681"/>
                      <a:pt x="6520" y="2096"/>
                    </a:cubicBezTo>
                    <a:cubicBezTo>
                      <a:pt x="6670" y="2529"/>
                      <a:pt x="6737" y="2978"/>
                      <a:pt x="6737" y="3477"/>
                    </a:cubicBezTo>
                    <a:lnTo>
                      <a:pt x="6737" y="3643"/>
                    </a:lnTo>
                    <a:lnTo>
                      <a:pt x="6737" y="3792"/>
                    </a:lnTo>
                    <a:cubicBezTo>
                      <a:pt x="6719" y="3826"/>
                      <a:pt x="6719" y="3876"/>
                      <a:pt x="6719" y="3943"/>
                    </a:cubicBezTo>
                    <a:lnTo>
                      <a:pt x="1730" y="3943"/>
                    </a:lnTo>
                    <a:cubicBezTo>
                      <a:pt x="1764" y="4209"/>
                      <a:pt x="1848" y="4442"/>
                      <a:pt x="1963" y="4624"/>
                    </a:cubicBezTo>
                    <a:cubicBezTo>
                      <a:pt x="2063" y="4823"/>
                      <a:pt x="2213" y="4990"/>
                      <a:pt x="2380" y="5123"/>
                    </a:cubicBezTo>
                    <a:cubicBezTo>
                      <a:pt x="2546" y="5240"/>
                      <a:pt x="2728" y="5340"/>
                      <a:pt x="2928" y="5406"/>
                    </a:cubicBezTo>
                    <a:cubicBezTo>
                      <a:pt x="3127" y="5455"/>
                      <a:pt x="3327" y="5489"/>
                      <a:pt x="3527" y="5489"/>
                    </a:cubicBezTo>
                    <a:cubicBezTo>
                      <a:pt x="3943" y="5489"/>
                      <a:pt x="4276" y="5389"/>
                      <a:pt x="4542" y="5207"/>
                    </a:cubicBezTo>
                    <a:cubicBezTo>
                      <a:pt x="4808" y="5023"/>
                      <a:pt x="4923" y="4890"/>
                      <a:pt x="5107" y="4624"/>
                    </a:cubicBezTo>
                    <a:close/>
                    <a:moveTo>
                      <a:pt x="5023" y="2679"/>
                    </a:moveTo>
                    <a:cubicBezTo>
                      <a:pt x="5023" y="2562"/>
                      <a:pt x="4990" y="2429"/>
                      <a:pt x="4907" y="2296"/>
                    </a:cubicBezTo>
                    <a:cubicBezTo>
                      <a:pt x="4841" y="2147"/>
                      <a:pt x="4741" y="2014"/>
                      <a:pt x="4624" y="1881"/>
                    </a:cubicBezTo>
                    <a:cubicBezTo>
                      <a:pt x="4491" y="1764"/>
                      <a:pt x="4325" y="1648"/>
                      <a:pt x="4125" y="1581"/>
                    </a:cubicBezTo>
                    <a:cubicBezTo>
                      <a:pt x="3943" y="1497"/>
                      <a:pt x="3710" y="1448"/>
                      <a:pt x="3444" y="1448"/>
                    </a:cubicBezTo>
                    <a:cubicBezTo>
                      <a:pt x="3061" y="1448"/>
                      <a:pt x="2728" y="1564"/>
                      <a:pt x="2446" y="1781"/>
                    </a:cubicBezTo>
                    <a:cubicBezTo>
                      <a:pt x="2147" y="1996"/>
                      <a:pt x="1947" y="2296"/>
                      <a:pt x="1830" y="2679"/>
                    </a:cubicBezTo>
                    <a:close/>
                  </a:path>
                </a:pathLst>
              </a:custGeom>
              <a:solidFill>
                <a:srgbClr val="231F2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6" name="Google Shape;56;p3"/>
              <p:cNvSpPr/>
              <p:nvPr/>
            </p:nvSpPr>
            <p:spPr>
              <a:xfrm>
                <a:off x="804025" y="4769400"/>
                <a:ext cx="82775" cy="219925"/>
              </a:xfrm>
              <a:custGeom>
                <a:rect b="b" l="l" r="r" t="t"/>
                <a:pathLst>
                  <a:path extrusionOk="0" h="8797" w="3311">
                    <a:moveTo>
                      <a:pt x="1" y="0"/>
                    </a:moveTo>
                    <a:lnTo>
                      <a:pt x="1" y="6402"/>
                    </a:lnTo>
                    <a:cubicBezTo>
                      <a:pt x="1" y="7167"/>
                      <a:pt x="218" y="7766"/>
                      <a:pt x="650" y="8198"/>
                    </a:cubicBezTo>
                    <a:cubicBezTo>
                      <a:pt x="832" y="8382"/>
                      <a:pt x="1065" y="8531"/>
                      <a:pt x="1331" y="8631"/>
                    </a:cubicBezTo>
                    <a:cubicBezTo>
                      <a:pt x="1597" y="8748"/>
                      <a:pt x="1914" y="8797"/>
                      <a:pt x="2246" y="8797"/>
                    </a:cubicBezTo>
                    <a:cubicBezTo>
                      <a:pt x="2546" y="8797"/>
                      <a:pt x="2761" y="8781"/>
                      <a:pt x="3011" y="8714"/>
                    </a:cubicBezTo>
                    <a:cubicBezTo>
                      <a:pt x="3111" y="8697"/>
                      <a:pt x="3211" y="8681"/>
                      <a:pt x="3311" y="8648"/>
                    </a:cubicBezTo>
                    <a:lnTo>
                      <a:pt x="2679" y="7085"/>
                    </a:lnTo>
                    <a:lnTo>
                      <a:pt x="2546" y="7085"/>
                    </a:lnTo>
                    <a:cubicBezTo>
                      <a:pt x="2313" y="7085"/>
                      <a:pt x="2129" y="7018"/>
                      <a:pt x="1996" y="6868"/>
                    </a:cubicBezTo>
                    <a:cubicBezTo>
                      <a:pt x="1914" y="6768"/>
                      <a:pt x="1847" y="6652"/>
                      <a:pt x="1814" y="6519"/>
                    </a:cubicBezTo>
                    <a:cubicBezTo>
                      <a:pt x="1781" y="6386"/>
                      <a:pt x="1764" y="6236"/>
                      <a:pt x="1764" y="6070"/>
                    </a:cubicBezTo>
                    <a:lnTo>
                      <a:pt x="1764" y="0"/>
                    </a:lnTo>
                    <a:close/>
                  </a:path>
                </a:pathLst>
              </a:custGeom>
              <a:solidFill>
                <a:srgbClr val="231F2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7" name="Google Shape;57;p3"/>
              <p:cNvSpPr/>
              <p:nvPr/>
            </p:nvSpPr>
            <p:spPr>
              <a:xfrm>
                <a:off x="669325" y="4769400"/>
                <a:ext cx="118100" cy="219925"/>
              </a:xfrm>
              <a:custGeom>
                <a:rect b="b" l="l" r="r" t="t"/>
                <a:pathLst>
                  <a:path extrusionOk="0" h="8797" w="4724">
                    <a:moveTo>
                      <a:pt x="899" y="0"/>
                    </a:moveTo>
                    <a:lnTo>
                      <a:pt x="899" y="1746"/>
                    </a:lnTo>
                    <a:lnTo>
                      <a:pt x="1" y="1746"/>
                    </a:lnTo>
                    <a:lnTo>
                      <a:pt x="1" y="3293"/>
                    </a:lnTo>
                    <a:lnTo>
                      <a:pt x="899" y="3293"/>
                    </a:lnTo>
                    <a:lnTo>
                      <a:pt x="899" y="6402"/>
                    </a:lnTo>
                    <a:cubicBezTo>
                      <a:pt x="899" y="7167"/>
                      <a:pt x="1116" y="7766"/>
                      <a:pt x="1548" y="8198"/>
                    </a:cubicBezTo>
                    <a:cubicBezTo>
                      <a:pt x="1730" y="8382"/>
                      <a:pt x="1963" y="8531"/>
                      <a:pt x="2229" y="8631"/>
                    </a:cubicBezTo>
                    <a:cubicBezTo>
                      <a:pt x="2495" y="8748"/>
                      <a:pt x="2779" y="8797"/>
                      <a:pt x="3111" y="8797"/>
                    </a:cubicBezTo>
                    <a:lnTo>
                      <a:pt x="3144" y="8797"/>
                    </a:lnTo>
                    <a:cubicBezTo>
                      <a:pt x="3444" y="8797"/>
                      <a:pt x="3659" y="8781"/>
                      <a:pt x="3909" y="8730"/>
                    </a:cubicBezTo>
                    <a:cubicBezTo>
                      <a:pt x="4209" y="8664"/>
                      <a:pt x="4557" y="8548"/>
                      <a:pt x="4724" y="8464"/>
                    </a:cubicBezTo>
                    <a:lnTo>
                      <a:pt x="4092" y="6918"/>
                    </a:lnTo>
                    <a:cubicBezTo>
                      <a:pt x="3992" y="6985"/>
                      <a:pt x="3843" y="7034"/>
                      <a:pt x="3726" y="7067"/>
                    </a:cubicBezTo>
                    <a:cubicBezTo>
                      <a:pt x="3643" y="7085"/>
                      <a:pt x="3559" y="7101"/>
                      <a:pt x="3444" y="7101"/>
                    </a:cubicBezTo>
                    <a:cubicBezTo>
                      <a:pt x="3211" y="7101"/>
                      <a:pt x="3027" y="7018"/>
                      <a:pt x="2894" y="6868"/>
                    </a:cubicBezTo>
                    <a:cubicBezTo>
                      <a:pt x="2812" y="6768"/>
                      <a:pt x="2745" y="6652"/>
                      <a:pt x="2712" y="6519"/>
                    </a:cubicBezTo>
                    <a:cubicBezTo>
                      <a:pt x="2679" y="6386"/>
                      <a:pt x="2661" y="6236"/>
                      <a:pt x="2661" y="6070"/>
                    </a:cubicBezTo>
                    <a:lnTo>
                      <a:pt x="2661" y="3293"/>
                    </a:lnTo>
                    <a:lnTo>
                      <a:pt x="4076" y="3293"/>
                    </a:lnTo>
                    <a:lnTo>
                      <a:pt x="4076" y="1746"/>
                    </a:lnTo>
                    <a:lnTo>
                      <a:pt x="2661" y="1746"/>
                    </a:lnTo>
                    <a:lnTo>
                      <a:pt x="2661" y="0"/>
                    </a:lnTo>
                    <a:close/>
                  </a:path>
                </a:pathLst>
              </a:custGeom>
              <a:solidFill>
                <a:srgbClr val="231F2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8" name="Google Shape;58;p3"/>
              <p:cNvSpPr/>
              <p:nvPr/>
            </p:nvSpPr>
            <p:spPr>
              <a:xfrm>
                <a:off x="1091725" y="4747350"/>
                <a:ext cx="206250" cy="246975"/>
              </a:xfrm>
              <a:custGeom>
                <a:rect b="b" l="l" r="r" t="t"/>
                <a:pathLst>
                  <a:path extrusionOk="0" h="9879" w="8250">
                    <a:moveTo>
                      <a:pt x="699" y="6270"/>
                    </a:moveTo>
                    <a:lnTo>
                      <a:pt x="699" y="1297"/>
                    </a:lnTo>
                    <a:lnTo>
                      <a:pt x="8249" y="0"/>
                    </a:lnTo>
                    <a:lnTo>
                      <a:pt x="8249" y="5406"/>
                    </a:lnTo>
                    <a:cubicBezTo>
                      <a:pt x="8249" y="6985"/>
                      <a:pt x="7402" y="8332"/>
                      <a:pt x="5639" y="9031"/>
                    </a:cubicBezTo>
                    <a:cubicBezTo>
                      <a:pt x="4092" y="9630"/>
                      <a:pt x="1814" y="9878"/>
                      <a:pt x="816" y="9878"/>
                    </a:cubicBezTo>
                    <a:cubicBezTo>
                      <a:pt x="167" y="9878"/>
                      <a:pt x="1" y="9612"/>
                      <a:pt x="384" y="9031"/>
                    </a:cubicBezTo>
                    <a:cubicBezTo>
                      <a:pt x="732" y="8499"/>
                      <a:pt x="699" y="6270"/>
                      <a:pt x="699" y="6270"/>
                    </a:cubicBezTo>
                    <a:close/>
                    <a:moveTo>
                      <a:pt x="2512" y="7268"/>
                    </a:moveTo>
                    <a:lnTo>
                      <a:pt x="2512" y="2845"/>
                    </a:lnTo>
                    <a:lnTo>
                      <a:pt x="6437" y="2162"/>
                    </a:lnTo>
                    <a:lnTo>
                      <a:pt x="6437" y="5388"/>
                    </a:lnTo>
                    <a:cubicBezTo>
                      <a:pt x="6437" y="6187"/>
                      <a:pt x="6204" y="6703"/>
                      <a:pt x="5406" y="7151"/>
                    </a:cubicBezTo>
                    <a:cubicBezTo>
                      <a:pt x="4774" y="7517"/>
                      <a:pt x="3178" y="7834"/>
                      <a:pt x="2446" y="7949"/>
                    </a:cubicBezTo>
                    <a:cubicBezTo>
                      <a:pt x="2479" y="7834"/>
                      <a:pt x="2512" y="7550"/>
                      <a:pt x="2512" y="7268"/>
                    </a:cubicBezTo>
                    <a:close/>
                  </a:path>
                </a:pathLst>
              </a:custGeom>
              <a:solidFill>
                <a:srgbClr val="231F2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59" name="Google Shape;59;p3"/>
          <p:cNvSpPr/>
          <p:nvPr/>
        </p:nvSpPr>
        <p:spPr>
          <a:xfrm>
            <a:off x="242450" y="4650250"/>
            <a:ext cx="977100" cy="357600"/>
          </a:xfrm>
          <a:prstGeom prst="rect">
            <a:avLst/>
          </a:prstGeom>
          <a:solidFill>
            <a:srgbClr val="FFFFFF">
              <a:alpha val="838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" name="Google Shape;60;p3"/>
          <p:cNvSpPr/>
          <p:nvPr/>
        </p:nvSpPr>
        <p:spPr>
          <a:xfrm>
            <a:off x="-13475" y="137250"/>
            <a:ext cx="9168900" cy="5006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61" name="Google Shape;61;p3"/>
          <p:cNvCxnSpPr/>
          <p:nvPr/>
        </p:nvCxnSpPr>
        <p:spPr>
          <a:xfrm>
            <a:off x="187900" y="579350"/>
            <a:ext cx="8754300" cy="0"/>
          </a:xfrm>
          <a:prstGeom prst="straightConnector1">
            <a:avLst/>
          </a:prstGeom>
          <a:noFill/>
          <a:ln cap="flat" cmpd="sng" w="9525">
            <a:solidFill>
              <a:srgbClr val="D9D9D9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2" name="Google Shape;62;p3"/>
          <p:cNvSpPr txBox="1"/>
          <p:nvPr>
            <p:ph idx="12" type="sldNum"/>
          </p:nvPr>
        </p:nvSpPr>
        <p:spPr>
          <a:xfrm>
            <a:off x="8324022" y="4602676"/>
            <a:ext cx="4725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buNone/>
              <a:defRPr b="1" sz="1000">
                <a:solidFill>
                  <a:srgbClr val="E0E0E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rtl="0">
              <a:buNone/>
              <a:defRPr b="1" sz="1000">
                <a:solidFill>
                  <a:srgbClr val="E0E0E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rtl="0">
              <a:buNone/>
              <a:defRPr b="1" sz="1000">
                <a:solidFill>
                  <a:srgbClr val="E0E0E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rtl="0">
              <a:buNone/>
              <a:defRPr b="1" sz="1000">
                <a:solidFill>
                  <a:srgbClr val="E0E0E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rtl="0">
              <a:buNone/>
              <a:defRPr b="1" sz="1000">
                <a:solidFill>
                  <a:srgbClr val="E0E0E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rtl="0">
              <a:buNone/>
              <a:defRPr b="1" sz="1000">
                <a:solidFill>
                  <a:srgbClr val="E0E0E0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rtl="0">
              <a:buNone/>
              <a:defRPr b="1" sz="1000">
                <a:solidFill>
                  <a:srgbClr val="E0E0E0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rtl="0">
              <a:buNone/>
              <a:defRPr b="1" sz="1000">
                <a:solidFill>
                  <a:srgbClr val="E0E0E0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rtl="0">
              <a:buNone/>
              <a:defRPr b="1" sz="1000">
                <a:solidFill>
                  <a:srgbClr val="E0E0E0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8 Small title + top border 3">
  <p:cSld name="CUSTOM_2_1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4"/>
          <p:cNvSpPr/>
          <p:nvPr/>
        </p:nvSpPr>
        <p:spPr>
          <a:xfrm>
            <a:off x="-43896" y="-9512"/>
            <a:ext cx="6576417" cy="5143527"/>
          </a:xfrm>
          <a:custGeom>
            <a:rect b="b" l="l" r="r" t="t"/>
            <a:pathLst>
              <a:path extrusionOk="0" h="34507" w="44120">
                <a:moveTo>
                  <a:pt x="11491" y="0"/>
                </a:moveTo>
                <a:lnTo>
                  <a:pt x="35788" y="0"/>
                </a:lnTo>
                <a:cubicBezTo>
                  <a:pt x="35921" y="116"/>
                  <a:pt x="36070" y="233"/>
                  <a:pt x="36221" y="349"/>
                </a:cubicBezTo>
                <a:cubicBezTo>
                  <a:pt x="36669" y="732"/>
                  <a:pt x="37101" y="1131"/>
                  <a:pt x="37518" y="1546"/>
                </a:cubicBezTo>
                <a:cubicBezTo>
                  <a:pt x="41576" y="5604"/>
                  <a:pt x="44119" y="11441"/>
                  <a:pt x="43338" y="17777"/>
                </a:cubicBezTo>
                <a:cubicBezTo>
                  <a:pt x="43221" y="18675"/>
                  <a:pt x="43088" y="19540"/>
                  <a:pt x="42922" y="20388"/>
                </a:cubicBezTo>
                <a:cubicBezTo>
                  <a:pt x="42274" y="23863"/>
                  <a:pt x="41243" y="26941"/>
                  <a:pt x="39780" y="29617"/>
                </a:cubicBezTo>
                <a:cubicBezTo>
                  <a:pt x="38798" y="31431"/>
                  <a:pt x="37600" y="33060"/>
                  <a:pt x="36203" y="34506"/>
                </a:cubicBezTo>
                <a:lnTo>
                  <a:pt x="7684" y="34506"/>
                </a:lnTo>
                <a:cubicBezTo>
                  <a:pt x="6453" y="33043"/>
                  <a:pt x="5372" y="31413"/>
                  <a:pt x="4424" y="29651"/>
                </a:cubicBezTo>
                <a:cubicBezTo>
                  <a:pt x="4125" y="29085"/>
                  <a:pt x="3826" y="28504"/>
                  <a:pt x="3542" y="27905"/>
                </a:cubicBezTo>
                <a:cubicBezTo>
                  <a:pt x="2329" y="25260"/>
                  <a:pt x="1431" y="22433"/>
                  <a:pt x="899" y="19573"/>
                </a:cubicBezTo>
                <a:cubicBezTo>
                  <a:pt x="866" y="19473"/>
                  <a:pt x="848" y="19357"/>
                  <a:pt x="832" y="19240"/>
                </a:cubicBezTo>
                <a:cubicBezTo>
                  <a:pt x="733" y="18725"/>
                  <a:pt x="666" y="18193"/>
                  <a:pt x="633" y="17677"/>
                </a:cubicBezTo>
                <a:cubicBezTo>
                  <a:pt x="1" y="9994"/>
                  <a:pt x="4840" y="3841"/>
                  <a:pt x="11491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" name="Google Shape;65;p4"/>
          <p:cNvSpPr/>
          <p:nvPr/>
        </p:nvSpPr>
        <p:spPr>
          <a:xfrm rot="10800000">
            <a:off x="466462" y="282164"/>
            <a:ext cx="8115300" cy="4294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" name="Google Shape;66;p4"/>
          <p:cNvSpPr/>
          <p:nvPr/>
        </p:nvSpPr>
        <p:spPr>
          <a:xfrm rot="10800000">
            <a:off x="-3951" y="-9525"/>
            <a:ext cx="4214154" cy="5143527"/>
          </a:xfrm>
          <a:custGeom>
            <a:rect b="b" l="l" r="r" t="t"/>
            <a:pathLst>
              <a:path extrusionOk="0" h="34507" w="28272">
                <a:moveTo>
                  <a:pt x="28272" y="0"/>
                </a:moveTo>
                <a:lnTo>
                  <a:pt x="28272" y="34506"/>
                </a:lnTo>
                <a:lnTo>
                  <a:pt x="18777" y="34506"/>
                </a:lnTo>
                <a:cubicBezTo>
                  <a:pt x="18045" y="34041"/>
                  <a:pt x="17347" y="33559"/>
                  <a:pt x="16648" y="33043"/>
                </a:cubicBezTo>
                <a:cubicBezTo>
                  <a:pt x="15001" y="31796"/>
                  <a:pt x="13504" y="30415"/>
                  <a:pt x="12107" y="28919"/>
                </a:cubicBezTo>
                <a:cubicBezTo>
                  <a:pt x="11593" y="28371"/>
                  <a:pt x="11110" y="27821"/>
                  <a:pt x="10628" y="27256"/>
                </a:cubicBezTo>
                <a:cubicBezTo>
                  <a:pt x="10578" y="27207"/>
                  <a:pt x="10528" y="27156"/>
                  <a:pt x="10495" y="27090"/>
                </a:cubicBezTo>
                <a:cubicBezTo>
                  <a:pt x="10411" y="27007"/>
                  <a:pt x="10345" y="26923"/>
                  <a:pt x="10262" y="26823"/>
                </a:cubicBezTo>
                <a:cubicBezTo>
                  <a:pt x="9846" y="26325"/>
                  <a:pt x="9447" y="25810"/>
                  <a:pt x="9048" y="25293"/>
                </a:cubicBezTo>
                <a:lnTo>
                  <a:pt x="9048" y="25293"/>
                </a:lnTo>
                <a:cubicBezTo>
                  <a:pt x="8865" y="25061"/>
                  <a:pt x="8682" y="24828"/>
                  <a:pt x="8515" y="24595"/>
                </a:cubicBezTo>
                <a:cubicBezTo>
                  <a:pt x="8134" y="24080"/>
                  <a:pt x="7768" y="23564"/>
                  <a:pt x="7418" y="23032"/>
                </a:cubicBezTo>
                <a:cubicBezTo>
                  <a:pt x="6852" y="22151"/>
                  <a:pt x="6304" y="21269"/>
                  <a:pt x="5755" y="20388"/>
                </a:cubicBezTo>
                <a:cubicBezTo>
                  <a:pt x="5688" y="20289"/>
                  <a:pt x="5622" y="20189"/>
                  <a:pt x="5573" y="20072"/>
                </a:cubicBezTo>
                <a:cubicBezTo>
                  <a:pt x="5140" y="19357"/>
                  <a:pt x="4757" y="18626"/>
                  <a:pt x="4358" y="17894"/>
                </a:cubicBezTo>
                <a:cubicBezTo>
                  <a:pt x="4043" y="17311"/>
                  <a:pt x="3743" y="16746"/>
                  <a:pt x="3460" y="16164"/>
                </a:cubicBezTo>
                <a:cubicBezTo>
                  <a:pt x="3061" y="15316"/>
                  <a:pt x="2662" y="14451"/>
                  <a:pt x="2296" y="13586"/>
                </a:cubicBezTo>
                <a:cubicBezTo>
                  <a:pt x="2014" y="12954"/>
                  <a:pt x="1748" y="12306"/>
                  <a:pt x="1515" y="11657"/>
                </a:cubicBezTo>
                <a:cubicBezTo>
                  <a:pt x="1032" y="10311"/>
                  <a:pt x="584" y="8963"/>
                  <a:pt x="351" y="7566"/>
                </a:cubicBezTo>
                <a:cubicBezTo>
                  <a:pt x="251" y="6985"/>
                  <a:pt x="134" y="6402"/>
                  <a:pt x="85" y="5821"/>
                </a:cubicBezTo>
                <a:cubicBezTo>
                  <a:pt x="34" y="5171"/>
                  <a:pt x="1" y="4506"/>
                  <a:pt x="34" y="3858"/>
                </a:cubicBezTo>
                <a:cubicBezTo>
                  <a:pt x="52" y="3275"/>
                  <a:pt x="151" y="2677"/>
                  <a:pt x="234" y="2111"/>
                </a:cubicBezTo>
                <a:cubicBezTo>
                  <a:pt x="267" y="1912"/>
                  <a:pt x="300" y="1730"/>
                  <a:pt x="351" y="1546"/>
                </a:cubicBezTo>
                <a:cubicBezTo>
                  <a:pt x="467" y="1014"/>
                  <a:pt x="633" y="499"/>
                  <a:pt x="85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" name="Google Shape;67;p4"/>
          <p:cNvSpPr/>
          <p:nvPr/>
        </p:nvSpPr>
        <p:spPr>
          <a:xfrm rot="10800000">
            <a:off x="869555" y="48146"/>
            <a:ext cx="6261607" cy="4952734"/>
          </a:xfrm>
          <a:custGeom>
            <a:rect b="b" l="l" r="r" t="t"/>
            <a:pathLst>
              <a:path extrusionOk="0" h="33227" w="42008">
                <a:moveTo>
                  <a:pt x="2695" y="0"/>
                </a:moveTo>
                <a:lnTo>
                  <a:pt x="35023" y="0"/>
                </a:lnTo>
                <a:lnTo>
                  <a:pt x="37502" y="8415"/>
                </a:lnTo>
                <a:lnTo>
                  <a:pt x="38150" y="10593"/>
                </a:lnTo>
                <a:lnTo>
                  <a:pt x="42008" y="23615"/>
                </a:lnTo>
                <a:lnTo>
                  <a:pt x="29752" y="27256"/>
                </a:lnTo>
                <a:lnTo>
                  <a:pt x="29553" y="27306"/>
                </a:lnTo>
                <a:lnTo>
                  <a:pt x="27324" y="27972"/>
                </a:lnTo>
                <a:lnTo>
                  <a:pt x="21737" y="29617"/>
                </a:lnTo>
                <a:lnTo>
                  <a:pt x="9597" y="33227"/>
                </a:lnTo>
                <a:lnTo>
                  <a:pt x="6071" y="21302"/>
                </a:lnTo>
                <a:lnTo>
                  <a:pt x="5473" y="19273"/>
                </a:lnTo>
                <a:lnTo>
                  <a:pt x="3892" y="13969"/>
                </a:lnTo>
                <a:lnTo>
                  <a:pt x="3344" y="12089"/>
                </a:lnTo>
                <a:lnTo>
                  <a:pt x="1" y="798"/>
                </a:lnTo>
                <a:close/>
              </a:path>
            </a:pathLst>
          </a:custGeom>
          <a:solidFill>
            <a:srgbClr val="FF808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" name="Google Shape;68;p4"/>
          <p:cNvSpPr/>
          <p:nvPr/>
        </p:nvSpPr>
        <p:spPr>
          <a:xfrm rot="5526148">
            <a:off x="3341658" y="-558511"/>
            <a:ext cx="5023907" cy="6496084"/>
          </a:xfrm>
          <a:custGeom>
            <a:rect b="b" l="l" r="r" t="t"/>
            <a:pathLst>
              <a:path extrusionOk="0" h="34507" w="44120">
                <a:moveTo>
                  <a:pt x="11491" y="0"/>
                </a:moveTo>
                <a:lnTo>
                  <a:pt x="35788" y="0"/>
                </a:lnTo>
                <a:cubicBezTo>
                  <a:pt x="35921" y="116"/>
                  <a:pt x="36070" y="233"/>
                  <a:pt x="36221" y="349"/>
                </a:cubicBezTo>
                <a:cubicBezTo>
                  <a:pt x="36669" y="732"/>
                  <a:pt x="37101" y="1131"/>
                  <a:pt x="37518" y="1546"/>
                </a:cubicBezTo>
                <a:cubicBezTo>
                  <a:pt x="41576" y="5604"/>
                  <a:pt x="44119" y="11441"/>
                  <a:pt x="43338" y="17777"/>
                </a:cubicBezTo>
                <a:cubicBezTo>
                  <a:pt x="43221" y="18675"/>
                  <a:pt x="43088" y="19540"/>
                  <a:pt x="42922" y="20388"/>
                </a:cubicBezTo>
                <a:cubicBezTo>
                  <a:pt x="42274" y="23863"/>
                  <a:pt x="41243" y="26941"/>
                  <a:pt x="39780" y="29617"/>
                </a:cubicBezTo>
                <a:cubicBezTo>
                  <a:pt x="38798" y="31431"/>
                  <a:pt x="37600" y="33060"/>
                  <a:pt x="36203" y="34506"/>
                </a:cubicBezTo>
                <a:lnTo>
                  <a:pt x="7684" y="34506"/>
                </a:lnTo>
                <a:cubicBezTo>
                  <a:pt x="6453" y="33043"/>
                  <a:pt x="5372" y="31413"/>
                  <a:pt x="4424" y="29651"/>
                </a:cubicBezTo>
                <a:cubicBezTo>
                  <a:pt x="4125" y="29085"/>
                  <a:pt x="3826" y="28504"/>
                  <a:pt x="3542" y="27905"/>
                </a:cubicBezTo>
                <a:cubicBezTo>
                  <a:pt x="2329" y="25260"/>
                  <a:pt x="1431" y="22433"/>
                  <a:pt x="899" y="19573"/>
                </a:cubicBezTo>
                <a:cubicBezTo>
                  <a:pt x="866" y="19473"/>
                  <a:pt x="848" y="19357"/>
                  <a:pt x="832" y="19240"/>
                </a:cubicBezTo>
                <a:cubicBezTo>
                  <a:pt x="733" y="18725"/>
                  <a:pt x="666" y="18193"/>
                  <a:pt x="633" y="17677"/>
                </a:cubicBezTo>
                <a:cubicBezTo>
                  <a:pt x="1" y="9994"/>
                  <a:pt x="4840" y="3841"/>
                  <a:pt x="11491" y="0"/>
                </a:cubicBezTo>
                <a:close/>
              </a:path>
            </a:pathLst>
          </a:custGeom>
          <a:solidFill>
            <a:srgbClr val="FFDD3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" name="Google Shape;69;p4"/>
          <p:cNvSpPr/>
          <p:nvPr/>
        </p:nvSpPr>
        <p:spPr>
          <a:xfrm>
            <a:off x="4922125" y="-9513"/>
            <a:ext cx="4233237" cy="5143527"/>
          </a:xfrm>
          <a:custGeom>
            <a:rect b="b" l="l" r="r" t="t"/>
            <a:pathLst>
              <a:path extrusionOk="0" h="34507" w="28272">
                <a:moveTo>
                  <a:pt x="28272" y="0"/>
                </a:moveTo>
                <a:lnTo>
                  <a:pt x="28272" y="34506"/>
                </a:lnTo>
                <a:lnTo>
                  <a:pt x="18777" y="34506"/>
                </a:lnTo>
                <a:cubicBezTo>
                  <a:pt x="18045" y="34041"/>
                  <a:pt x="17347" y="33559"/>
                  <a:pt x="16648" y="33043"/>
                </a:cubicBezTo>
                <a:cubicBezTo>
                  <a:pt x="15001" y="31796"/>
                  <a:pt x="13504" y="30415"/>
                  <a:pt x="12107" y="28919"/>
                </a:cubicBezTo>
                <a:cubicBezTo>
                  <a:pt x="11593" y="28371"/>
                  <a:pt x="11110" y="27821"/>
                  <a:pt x="10628" y="27256"/>
                </a:cubicBezTo>
                <a:cubicBezTo>
                  <a:pt x="10578" y="27207"/>
                  <a:pt x="10528" y="27156"/>
                  <a:pt x="10495" y="27090"/>
                </a:cubicBezTo>
                <a:cubicBezTo>
                  <a:pt x="10411" y="27007"/>
                  <a:pt x="10345" y="26923"/>
                  <a:pt x="10262" y="26823"/>
                </a:cubicBezTo>
                <a:cubicBezTo>
                  <a:pt x="9846" y="26325"/>
                  <a:pt x="9447" y="25810"/>
                  <a:pt x="9048" y="25293"/>
                </a:cubicBezTo>
                <a:lnTo>
                  <a:pt x="9048" y="25293"/>
                </a:lnTo>
                <a:cubicBezTo>
                  <a:pt x="8865" y="25061"/>
                  <a:pt x="8682" y="24828"/>
                  <a:pt x="8515" y="24595"/>
                </a:cubicBezTo>
                <a:cubicBezTo>
                  <a:pt x="8134" y="24080"/>
                  <a:pt x="7768" y="23564"/>
                  <a:pt x="7418" y="23032"/>
                </a:cubicBezTo>
                <a:cubicBezTo>
                  <a:pt x="6852" y="22151"/>
                  <a:pt x="6304" y="21269"/>
                  <a:pt x="5755" y="20388"/>
                </a:cubicBezTo>
                <a:cubicBezTo>
                  <a:pt x="5688" y="20289"/>
                  <a:pt x="5622" y="20189"/>
                  <a:pt x="5573" y="20072"/>
                </a:cubicBezTo>
                <a:cubicBezTo>
                  <a:pt x="5140" y="19357"/>
                  <a:pt x="4757" y="18626"/>
                  <a:pt x="4358" y="17894"/>
                </a:cubicBezTo>
                <a:cubicBezTo>
                  <a:pt x="4043" y="17311"/>
                  <a:pt x="3743" y="16746"/>
                  <a:pt x="3460" y="16164"/>
                </a:cubicBezTo>
                <a:cubicBezTo>
                  <a:pt x="3061" y="15316"/>
                  <a:pt x="2662" y="14451"/>
                  <a:pt x="2296" y="13586"/>
                </a:cubicBezTo>
                <a:cubicBezTo>
                  <a:pt x="2014" y="12954"/>
                  <a:pt x="1748" y="12306"/>
                  <a:pt x="1515" y="11657"/>
                </a:cubicBezTo>
                <a:cubicBezTo>
                  <a:pt x="1032" y="10311"/>
                  <a:pt x="584" y="8963"/>
                  <a:pt x="351" y="7566"/>
                </a:cubicBezTo>
                <a:cubicBezTo>
                  <a:pt x="251" y="6985"/>
                  <a:pt x="134" y="6402"/>
                  <a:pt x="85" y="5821"/>
                </a:cubicBezTo>
                <a:cubicBezTo>
                  <a:pt x="34" y="5171"/>
                  <a:pt x="1" y="4506"/>
                  <a:pt x="34" y="3858"/>
                </a:cubicBezTo>
                <a:cubicBezTo>
                  <a:pt x="52" y="3275"/>
                  <a:pt x="151" y="2677"/>
                  <a:pt x="234" y="2111"/>
                </a:cubicBezTo>
                <a:cubicBezTo>
                  <a:pt x="267" y="1912"/>
                  <a:pt x="300" y="1730"/>
                  <a:pt x="351" y="1546"/>
                </a:cubicBezTo>
                <a:cubicBezTo>
                  <a:pt x="467" y="1014"/>
                  <a:pt x="633" y="499"/>
                  <a:pt x="85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" name="Google Shape;70;p4"/>
          <p:cNvSpPr/>
          <p:nvPr/>
        </p:nvSpPr>
        <p:spPr>
          <a:xfrm>
            <a:off x="-4424" y="-9506"/>
            <a:ext cx="3710144" cy="1938172"/>
          </a:xfrm>
          <a:custGeom>
            <a:rect b="b" l="l" r="r" t="t"/>
            <a:pathLst>
              <a:path extrusionOk="0" h="34507" w="66055">
                <a:moveTo>
                  <a:pt x="34841" y="0"/>
                </a:moveTo>
                <a:cubicBezTo>
                  <a:pt x="34708" y="233"/>
                  <a:pt x="34558" y="466"/>
                  <a:pt x="34425" y="681"/>
                </a:cubicBezTo>
                <a:cubicBezTo>
                  <a:pt x="33943" y="1413"/>
                  <a:pt x="33427" y="2111"/>
                  <a:pt x="32895" y="2810"/>
                </a:cubicBezTo>
                <a:cubicBezTo>
                  <a:pt x="32945" y="2395"/>
                  <a:pt x="32979" y="2012"/>
                  <a:pt x="33028" y="1630"/>
                </a:cubicBezTo>
                <a:cubicBezTo>
                  <a:pt x="33078" y="1080"/>
                  <a:pt x="33128" y="548"/>
                  <a:pt x="33178" y="0"/>
                </a:cubicBezTo>
                <a:lnTo>
                  <a:pt x="31265" y="0"/>
                </a:lnTo>
                <a:cubicBezTo>
                  <a:pt x="31099" y="1845"/>
                  <a:pt x="30866" y="3708"/>
                  <a:pt x="30567" y="5488"/>
                </a:cubicBezTo>
                <a:cubicBezTo>
                  <a:pt x="29287" y="6818"/>
                  <a:pt x="27890" y="8065"/>
                  <a:pt x="26376" y="9213"/>
                </a:cubicBezTo>
                <a:cubicBezTo>
                  <a:pt x="24996" y="10260"/>
                  <a:pt x="23533" y="11225"/>
                  <a:pt x="22003" y="12089"/>
                </a:cubicBezTo>
                <a:cubicBezTo>
                  <a:pt x="20156" y="13138"/>
                  <a:pt x="18227" y="14052"/>
                  <a:pt x="16198" y="14817"/>
                </a:cubicBezTo>
                <a:cubicBezTo>
                  <a:pt x="11360" y="16663"/>
                  <a:pt x="6238" y="17628"/>
                  <a:pt x="1249" y="17677"/>
                </a:cubicBezTo>
                <a:cubicBezTo>
                  <a:pt x="832" y="17677"/>
                  <a:pt x="417" y="17677"/>
                  <a:pt x="1" y="17661"/>
                </a:cubicBezTo>
                <a:lnTo>
                  <a:pt x="1" y="19573"/>
                </a:lnTo>
                <a:cubicBezTo>
                  <a:pt x="500" y="19590"/>
                  <a:pt x="999" y="19590"/>
                  <a:pt x="1515" y="19573"/>
                </a:cubicBezTo>
                <a:cubicBezTo>
                  <a:pt x="6653" y="19490"/>
                  <a:pt x="11908" y="18493"/>
                  <a:pt x="16864" y="16613"/>
                </a:cubicBezTo>
                <a:cubicBezTo>
                  <a:pt x="18843" y="15848"/>
                  <a:pt x="20755" y="14967"/>
                  <a:pt x="22551" y="13969"/>
                </a:cubicBezTo>
                <a:cubicBezTo>
                  <a:pt x="24298" y="13005"/>
                  <a:pt x="25961" y="11923"/>
                  <a:pt x="27524" y="10726"/>
                </a:cubicBezTo>
                <a:cubicBezTo>
                  <a:pt x="28355" y="10111"/>
                  <a:pt x="29154" y="9446"/>
                  <a:pt x="29919" y="8763"/>
                </a:cubicBezTo>
                <a:cubicBezTo>
                  <a:pt x="29569" y="10194"/>
                  <a:pt x="29187" y="11508"/>
                  <a:pt x="28737" y="12622"/>
                </a:cubicBezTo>
                <a:cubicBezTo>
                  <a:pt x="27757" y="15116"/>
                  <a:pt x="26194" y="17344"/>
                  <a:pt x="24132" y="19273"/>
                </a:cubicBezTo>
                <a:cubicBezTo>
                  <a:pt x="24098" y="19307"/>
                  <a:pt x="24065" y="19324"/>
                  <a:pt x="24048" y="19357"/>
                </a:cubicBezTo>
                <a:cubicBezTo>
                  <a:pt x="22202" y="21036"/>
                  <a:pt x="19908" y="22533"/>
                  <a:pt x="17196" y="23814"/>
                </a:cubicBezTo>
                <a:cubicBezTo>
                  <a:pt x="12839" y="25859"/>
                  <a:pt x="8034" y="27040"/>
                  <a:pt x="4158" y="27905"/>
                </a:cubicBezTo>
                <a:cubicBezTo>
                  <a:pt x="3560" y="28038"/>
                  <a:pt x="2978" y="28154"/>
                  <a:pt x="2429" y="28271"/>
                </a:cubicBezTo>
                <a:cubicBezTo>
                  <a:pt x="1531" y="28470"/>
                  <a:pt x="733" y="28653"/>
                  <a:pt x="18" y="28819"/>
                </a:cubicBezTo>
                <a:lnTo>
                  <a:pt x="18" y="30765"/>
                </a:lnTo>
                <a:cubicBezTo>
                  <a:pt x="850" y="30566"/>
                  <a:pt x="1797" y="30366"/>
                  <a:pt x="2845" y="30133"/>
                </a:cubicBezTo>
                <a:cubicBezTo>
                  <a:pt x="3544" y="29983"/>
                  <a:pt x="4275" y="29834"/>
                  <a:pt x="5040" y="29651"/>
                </a:cubicBezTo>
                <a:cubicBezTo>
                  <a:pt x="11110" y="28304"/>
                  <a:pt x="19025" y="26176"/>
                  <a:pt x="24730" y="21302"/>
                </a:cubicBezTo>
                <a:cubicBezTo>
                  <a:pt x="27174" y="19207"/>
                  <a:pt x="29203" y="16597"/>
                  <a:pt x="30517" y="13320"/>
                </a:cubicBezTo>
                <a:cubicBezTo>
                  <a:pt x="31349" y="11225"/>
                  <a:pt x="31948" y="8730"/>
                  <a:pt x="32363" y="6369"/>
                </a:cubicBezTo>
                <a:cubicBezTo>
                  <a:pt x="33710" y="4923"/>
                  <a:pt x="34924" y="3375"/>
                  <a:pt x="36005" y="1730"/>
                </a:cubicBezTo>
                <a:cubicBezTo>
                  <a:pt x="36287" y="1313"/>
                  <a:pt x="36571" y="848"/>
                  <a:pt x="36837" y="349"/>
                </a:cubicBezTo>
                <a:cubicBezTo>
                  <a:pt x="36903" y="233"/>
                  <a:pt x="36952" y="116"/>
                  <a:pt x="37019" y="0"/>
                </a:cubicBezTo>
                <a:close/>
                <a:moveTo>
                  <a:pt x="65789" y="0"/>
                </a:moveTo>
                <a:cubicBezTo>
                  <a:pt x="64924" y="748"/>
                  <a:pt x="63993" y="1464"/>
                  <a:pt x="63012" y="2178"/>
                </a:cubicBezTo>
                <a:cubicBezTo>
                  <a:pt x="60518" y="3974"/>
                  <a:pt x="58223" y="6053"/>
                  <a:pt x="56161" y="8415"/>
                </a:cubicBezTo>
                <a:cubicBezTo>
                  <a:pt x="54963" y="9778"/>
                  <a:pt x="53848" y="11225"/>
                  <a:pt x="52817" y="12772"/>
                </a:cubicBezTo>
                <a:cubicBezTo>
                  <a:pt x="50274" y="16530"/>
                  <a:pt x="48261" y="20737"/>
                  <a:pt x="46831" y="25293"/>
                </a:cubicBezTo>
                <a:lnTo>
                  <a:pt x="46831" y="25293"/>
                </a:lnTo>
                <a:cubicBezTo>
                  <a:pt x="46748" y="25560"/>
                  <a:pt x="46664" y="25843"/>
                  <a:pt x="46582" y="26109"/>
                </a:cubicBezTo>
                <a:cubicBezTo>
                  <a:pt x="46398" y="26708"/>
                  <a:pt x="46199" y="27340"/>
                  <a:pt x="45983" y="27972"/>
                </a:cubicBezTo>
                <a:cubicBezTo>
                  <a:pt x="45301" y="29983"/>
                  <a:pt x="44453" y="32178"/>
                  <a:pt x="43505" y="34506"/>
                </a:cubicBezTo>
                <a:lnTo>
                  <a:pt x="45567" y="34506"/>
                </a:lnTo>
                <a:cubicBezTo>
                  <a:pt x="46598" y="31929"/>
                  <a:pt x="47513" y="29517"/>
                  <a:pt x="48212" y="27306"/>
                </a:cubicBezTo>
                <a:cubicBezTo>
                  <a:pt x="48228" y="27240"/>
                  <a:pt x="48245" y="27173"/>
                  <a:pt x="48278" y="27090"/>
                </a:cubicBezTo>
                <a:cubicBezTo>
                  <a:pt x="48311" y="26956"/>
                  <a:pt x="48361" y="26807"/>
                  <a:pt x="48411" y="26657"/>
                </a:cubicBezTo>
                <a:cubicBezTo>
                  <a:pt x="49808" y="21968"/>
                  <a:pt x="51820" y="17661"/>
                  <a:pt x="54398" y="13836"/>
                </a:cubicBezTo>
                <a:cubicBezTo>
                  <a:pt x="55163" y="12705"/>
                  <a:pt x="55961" y="11624"/>
                  <a:pt x="56809" y="10593"/>
                </a:cubicBezTo>
                <a:cubicBezTo>
                  <a:pt x="58970" y="7965"/>
                  <a:pt x="61432" y="5670"/>
                  <a:pt x="64126" y="3725"/>
                </a:cubicBezTo>
                <a:cubicBezTo>
                  <a:pt x="64791" y="3242"/>
                  <a:pt x="65440" y="2761"/>
                  <a:pt x="66055" y="2262"/>
                </a:cubicBezTo>
                <a:lnTo>
                  <a:pt x="66055" y="0"/>
                </a:lnTo>
                <a:close/>
              </a:path>
            </a:pathLst>
          </a:custGeom>
          <a:solidFill>
            <a:srgbClr val="23232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" name="Google Shape;71;p4"/>
          <p:cNvSpPr/>
          <p:nvPr/>
        </p:nvSpPr>
        <p:spPr>
          <a:xfrm>
            <a:off x="3177476" y="-9512"/>
            <a:ext cx="5964296" cy="4717569"/>
          </a:xfrm>
          <a:custGeom>
            <a:rect b="b" l="l" r="r" t="t"/>
            <a:pathLst>
              <a:path extrusionOk="0" h="33227" w="42008">
                <a:moveTo>
                  <a:pt x="2695" y="0"/>
                </a:moveTo>
                <a:lnTo>
                  <a:pt x="35023" y="0"/>
                </a:lnTo>
                <a:lnTo>
                  <a:pt x="37502" y="8415"/>
                </a:lnTo>
                <a:lnTo>
                  <a:pt x="38150" y="10593"/>
                </a:lnTo>
                <a:lnTo>
                  <a:pt x="42008" y="23615"/>
                </a:lnTo>
                <a:lnTo>
                  <a:pt x="29752" y="27256"/>
                </a:lnTo>
                <a:lnTo>
                  <a:pt x="29553" y="27306"/>
                </a:lnTo>
                <a:lnTo>
                  <a:pt x="27324" y="27972"/>
                </a:lnTo>
                <a:lnTo>
                  <a:pt x="21737" y="29617"/>
                </a:lnTo>
                <a:lnTo>
                  <a:pt x="9597" y="33227"/>
                </a:lnTo>
                <a:lnTo>
                  <a:pt x="6071" y="21302"/>
                </a:lnTo>
                <a:lnTo>
                  <a:pt x="5473" y="19273"/>
                </a:lnTo>
                <a:lnTo>
                  <a:pt x="3892" y="13969"/>
                </a:lnTo>
                <a:lnTo>
                  <a:pt x="3344" y="12089"/>
                </a:lnTo>
                <a:lnTo>
                  <a:pt x="1" y="798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" name="Google Shape;72;p4"/>
          <p:cNvSpPr/>
          <p:nvPr/>
        </p:nvSpPr>
        <p:spPr>
          <a:xfrm rot="-5400000">
            <a:off x="6340856" y="872169"/>
            <a:ext cx="3692144" cy="1928769"/>
          </a:xfrm>
          <a:custGeom>
            <a:rect b="b" l="l" r="r" t="t"/>
            <a:pathLst>
              <a:path extrusionOk="0" h="34507" w="66055">
                <a:moveTo>
                  <a:pt x="34841" y="0"/>
                </a:moveTo>
                <a:cubicBezTo>
                  <a:pt x="34708" y="233"/>
                  <a:pt x="34558" y="466"/>
                  <a:pt x="34425" y="681"/>
                </a:cubicBezTo>
                <a:cubicBezTo>
                  <a:pt x="33943" y="1413"/>
                  <a:pt x="33427" y="2111"/>
                  <a:pt x="32895" y="2810"/>
                </a:cubicBezTo>
                <a:cubicBezTo>
                  <a:pt x="32945" y="2395"/>
                  <a:pt x="32979" y="2012"/>
                  <a:pt x="33028" y="1630"/>
                </a:cubicBezTo>
                <a:cubicBezTo>
                  <a:pt x="33078" y="1080"/>
                  <a:pt x="33128" y="548"/>
                  <a:pt x="33178" y="0"/>
                </a:cubicBezTo>
                <a:lnTo>
                  <a:pt x="31265" y="0"/>
                </a:lnTo>
                <a:cubicBezTo>
                  <a:pt x="31099" y="1845"/>
                  <a:pt x="30866" y="3708"/>
                  <a:pt x="30567" y="5488"/>
                </a:cubicBezTo>
                <a:cubicBezTo>
                  <a:pt x="29287" y="6818"/>
                  <a:pt x="27890" y="8065"/>
                  <a:pt x="26376" y="9213"/>
                </a:cubicBezTo>
                <a:cubicBezTo>
                  <a:pt x="24996" y="10260"/>
                  <a:pt x="23533" y="11225"/>
                  <a:pt x="22003" y="12089"/>
                </a:cubicBezTo>
                <a:cubicBezTo>
                  <a:pt x="20156" y="13138"/>
                  <a:pt x="18227" y="14052"/>
                  <a:pt x="16198" y="14817"/>
                </a:cubicBezTo>
                <a:cubicBezTo>
                  <a:pt x="11360" y="16663"/>
                  <a:pt x="6238" y="17628"/>
                  <a:pt x="1249" y="17677"/>
                </a:cubicBezTo>
                <a:cubicBezTo>
                  <a:pt x="832" y="17677"/>
                  <a:pt x="417" y="17677"/>
                  <a:pt x="1" y="17661"/>
                </a:cubicBezTo>
                <a:lnTo>
                  <a:pt x="1" y="19573"/>
                </a:lnTo>
                <a:cubicBezTo>
                  <a:pt x="500" y="19590"/>
                  <a:pt x="999" y="19590"/>
                  <a:pt x="1515" y="19573"/>
                </a:cubicBezTo>
                <a:cubicBezTo>
                  <a:pt x="6653" y="19490"/>
                  <a:pt x="11908" y="18493"/>
                  <a:pt x="16864" y="16613"/>
                </a:cubicBezTo>
                <a:cubicBezTo>
                  <a:pt x="18843" y="15848"/>
                  <a:pt x="20755" y="14967"/>
                  <a:pt x="22551" y="13969"/>
                </a:cubicBezTo>
                <a:cubicBezTo>
                  <a:pt x="24298" y="13005"/>
                  <a:pt x="25961" y="11923"/>
                  <a:pt x="27524" y="10726"/>
                </a:cubicBezTo>
                <a:cubicBezTo>
                  <a:pt x="28355" y="10111"/>
                  <a:pt x="29154" y="9446"/>
                  <a:pt x="29919" y="8763"/>
                </a:cubicBezTo>
                <a:cubicBezTo>
                  <a:pt x="29569" y="10194"/>
                  <a:pt x="29187" y="11508"/>
                  <a:pt x="28737" y="12622"/>
                </a:cubicBezTo>
                <a:cubicBezTo>
                  <a:pt x="27757" y="15116"/>
                  <a:pt x="26194" y="17344"/>
                  <a:pt x="24132" y="19273"/>
                </a:cubicBezTo>
                <a:cubicBezTo>
                  <a:pt x="24098" y="19307"/>
                  <a:pt x="24065" y="19324"/>
                  <a:pt x="24048" y="19357"/>
                </a:cubicBezTo>
                <a:cubicBezTo>
                  <a:pt x="22202" y="21036"/>
                  <a:pt x="19908" y="22533"/>
                  <a:pt x="17196" y="23814"/>
                </a:cubicBezTo>
                <a:cubicBezTo>
                  <a:pt x="12839" y="25859"/>
                  <a:pt x="8034" y="27040"/>
                  <a:pt x="4158" y="27905"/>
                </a:cubicBezTo>
                <a:cubicBezTo>
                  <a:pt x="3560" y="28038"/>
                  <a:pt x="2978" y="28154"/>
                  <a:pt x="2429" y="28271"/>
                </a:cubicBezTo>
                <a:cubicBezTo>
                  <a:pt x="1531" y="28470"/>
                  <a:pt x="733" y="28653"/>
                  <a:pt x="18" y="28819"/>
                </a:cubicBezTo>
                <a:lnTo>
                  <a:pt x="18" y="30765"/>
                </a:lnTo>
                <a:cubicBezTo>
                  <a:pt x="850" y="30566"/>
                  <a:pt x="1797" y="30366"/>
                  <a:pt x="2845" y="30133"/>
                </a:cubicBezTo>
                <a:cubicBezTo>
                  <a:pt x="3544" y="29983"/>
                  <a:pt x="4275" y="29834"/>
                  <a:pt x="5040" y="29651"/>
                </a:cubicBezTo>
                <a:cubicBezTo>
                  <a:pt x="11110" y="28304"/>
                  <a:pt x="19025" y="26176"/>
                  <a:pt x="24730" y="21302"/>
                </a:cubicBezTo>
                <a:cubicBezTo>
                  <a:pt x="27174" y="19207"/>
                  <a:pt x="29203" y="16597"/>
                  <a:pt x="30517" y="13320"/>
                </a:cubicBezTo>
                <a:cubicBezTo>
                  <a:pt x="31349" y="11225"/>
                  <a:pt x="31948" y="8730"/>
                  <a:pt x="32363" y="6369"/>
                </a:cubicBezTo>
                <a:cubicBezTo>
                  <a:pt x="33710" y="4923"/>
                  <a:pt x="34924" y="3375"/>
                  <a:pt x="36005" y="1730"/>
                </a:cubicBezTo>
                <a:cubicBezTo>
                  <a:pt x="36287" y="1313"/>
                  <a:pt x="36571" y="848"/>
                  <a:pt x="36837" y="349"/>
                </a:cubicBezTo>
                <a:cubicBezTo>
                  <a:pt x="36903" y="233"/>
                  <a:pt x="36952" y="116"/>
                  <a:pt x="37019" y="0"/>
                </a:cubicBezTo>
                <a:close/>
                <a:moveTo>
                  <a:pt x="65789" y="0"/>
                </a:moveTo>
                <a:cubicBezTo>
                  <a:pt x="64924" y="748"/>
                  <a:pt x="63993" y="1464"/>
                  <a:pt x="63012" y="2178"/>
                </a:cubicBezTo>
                <a:cubicBezTo>
                  <a:pt x="60518" y="3974"/>
                  <a:pt x="58223" y="6053"/>
                  <a:pt x="56161" y="8415"/>
                </a:cubicBezTo>
                <a:cubicBezTo>
                  <a:pt x="54963" y="9778"/>
                  <a:pt x="53848" y="11225"/>
                  <a:pt x="52817" y="12772"/>
                </a:cubicBezTo>
                <a:cubicBezTo>
                  <a:pt x="50274" y="16530"/>
                  <a:pt x="48261" y="20737"/>
                  <a:pt x="46831" y="25293"/>
                </a:cubicBezTo>
                <a:lnTo>
                  <a:pt x="46831" y="25293"/>
                </a:lnTo>
                <a:cubicBezTo>
                  <a:pt x="46748" y="25560"/>
                  <a:pt x="46664" y="25843"/>
                  <a:pt x="46582" y="26109"/>
                </a:cubicBezTo>
                <a:cubicBezTo>
                  <a:pt x="46398" y="26708"/>
                  <a:pt x="46199" y="27340"/>
                  <a:pt x="45983" y="27972"/>
                </a:cubicBezTo>
                <a:cubicBezTo>
                  <a:pt x="45301" y="29983"/>
                  <a:pt x="44453" y="32178"/>
                  <a:pt x="43505" y="34506"/>
                </a:cubicBezTo>
                <a:lnTo>
                  <a:pt x="45567" y="34506"/>
                </a:lnTo>
                <a:cubicBezTo>
                  <a:pt x="46598" y="31929"/>
                  <a:pt x="47513" y="29517"/>
                  <a:pt x="48212" y="27306"/>
                </a:cubicBezTo>
                <a:cubicBezTo>
                  <a:pt x="48228" y="27240"/>
                  <a:pt x="48245" y="27173"/>
                  <a:pt x="48278" y="27090"/>
                </a:cubicBezTo>
                <a:cubicBezTo>
                  <a:pt x="48311" y="26956"/>
                  <a:pt x="48361" y="26807"/>
                  <a:pt x="48411" y="26657"/>
                </a:cubicBezTo>
                <a:cubicBezTo>
                  <a:pt x="49808" y="21968"/>
                  <a:pt x="51820" y="17661"/>
                  <a:pt x="54398" y="13836"/>
                </a:cubicBezTo>
                <a:cubicBezTo>
                  <a:pt x="55163" y="12705"/>
                  <a:pt x="55961" y="11624"/>
                  <a:pt x="56809" y="10593"/>
                </a:cubicBezTo>
                <a:cubicBezTo>
                  <a:pt x="58970" y="7965"/>
                  <a:pt x="61432" y="5670"/>
                  <a:pt x="64126" y="3725"/>
                </a:cubicBezTo>
                <a:cubicBezTo>
                  <a:pt x="64791" y="3242"/>
                  <a:pt x="65440" y="2761"/>
                  <a:pt x="66055" y="2262"/>
                </a:cubicBezTo>
                <a:lnTo>
                  <a:pt x="66055" y="0"/>
                </a:lnTo>
                <a:close/>
              </a:path>
            </a:pathLst>
          </a:custGeom>
          <a:solidFill>
            <a:srgbClr val="23232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" name="Google Shape;73;p4"/>
          <p:cNvSpPr/>
          <p:nvPr/>
        </p:nvSpPr>
        <p:spPr>
          <a:xfrm rot="-5400000">
            <a:off x="5262681" y="2323381"/>
            <a:ext cx="3692144" cy="1928769"/>
          </a:xfrm>
          <a:custGeom>
            <a:rect b="b" l="l" r="r" t="t"/>
            <a:pathLst>
              <a:path extrusionOk="0" h="34507" w="66055">
                <a:moveTo>
                  <a:pt x="34841" y="0"/>
                </a:moveTo>
                <a:cubicBezTo>
                  <a:pt x="34708" y="233"/>
                  <a:pt x="34558" y="466"/>
                  <a:pt x="34425" y="681"/>
                </a:cubicBezTo>
                <a:cubicBezTo>
                  <a:pt x="33943" y="1413"/>
                  <a:pt x="33427" y="2111"/>
                  <a:pt x="32895" y="2810"/>
                </a:cubicBezTo>
                <a:cubicBezTo>
                  <a:pt x="32945" y="2395"/>
                  <a:pt x="32979" y="2012"/>
                  <a:pt x="33028" y="1630"/>
                </a:cubicBezTo>
                <a:cubicBezTo>
                  <a:pt x="33078" y="1080"/>
                  <a:pt x="33128" y="548"/>
                  <a:pt x="33178" y="0"/>
                </a:cubicBezTo>
                <a:lnTo>
                  <a:pt x="31265" y="0"/>
                </a:lnTo>
                <a:cubicBezTo>
                  <a:pt x="31099" y="1845"/>
                  <a:pt x="30866" y="3708"/>
                  <a:pt x="30567" y="5488"/>
                </a:cubicBezTo>
                <a:cubicBezTo>
                  <a:pt x="29287" y="6818"/>
                  <a:pt x="27890" y="8065"/>
                  <a:pt x="26376" y="9213"/>
                </a:cubicBezTo>
                <a:cubicBezTo>
                  <a:pt x="24996" y="10260"/>
                  <a:pt x="23533" y="11225"/>
                  <a:pt x="22003" y="12089"/>
                </a:cubicBezTo>
                <a:cubicBezTo>
                  <a:pt x="20156" y="13138"/>
                  <a:pt x="18227" y="14052"/>
                  <a:pt x="16198" y="14817"/>
                </a:cubicBezTo>
                <a:cubicBezTo>
                  <a:pt x="11360" y="16663"/>
                  <a:pt x="6238" y="17628"/>
                  <a:pt x="1249" y="17677"/>
                </a:cubicBezTo>
                <a:cubicBezTo>
                  <a:pt x="832" y="17677"/>
                  <a:pt x="417" y="17677"/>
                  <a:pt x="1" y="17661"/>
                </a:cubicBezTo>
                <a:lnTo>
                  <a:pt x="1" y="19573"/>
                </a:lnTo>
                <a:cubicBezTo>
                  <a:pt x="500" y="19590"/>
                  <a:pt x="999" y="19590"/>
                  <a:pt x="1515" y="19573"/>
                </a:cubicBezTo>
                <a:cubicBezTo>
                  <a:pt x="6653" y="19490"/>
                  <a:pt x="11908" y="18493"/>
                  <a:pt x="16864" y="16613"/>
                </a:cubicBezTo>
                <a:cubicBezTo>
                  <a:pt x="18843" y="15848"/>
                  <a:pt x="20755" y="14967"/>
                  <a:pt x="22551" y="13969"/>
                </a:cubicBezTo>
                <a:cubicBezTo>
                  <a:pt x="24298" y="13005"/>
                  <a:pt x="25961" y="11923"/>
                  <a:pt x="27524" y="10726"/>
                </a:cubicBezTo>
                <a:cubicBezTo>
                  <a:pt x="28355" y="10111"/>
                  <a:pt x="29154" y="9446"/>
                  <a:pt x="29919" y="8763"/>
                </a:cubicBezTo>
                <a:cubicBezTo>
                  <a:pt x="29569" y="10194"/>
                  <a:pt x="29187" y="11508"/>
                  <a:pt x="28737" y="12622"/>
                </a:cubicBezTo>
                <a:cubicBezTo>
                  <a:pt x="27757" y="15116"/>
                  <a:pt x="26194" y="17344"/>
                  <a:pt x="24132" y="19273"/>
                </a:cubicBezTo>
                <a:cubicBezTo>
                  <a:pt x="24098" y="19307"/>
                  <a:pt x="24065" y="19324"/>
                  <a:pt x="24048" y="19357"/>
                </a:cubicBezTo>
                <a:cubicBezTo>
                  <a:pt x="22202" y="21036"/>
                  <a:pt x="19908" y="22533"/>
                  <a:pt x="17196" y="23814"/>
                </a:cubicBezTo>
                <a:cubicBezTo>
                  <a:pt x="12839" y="25859"/>
                  <a:pt x="8034" y="27040"/>
                  <a:pt x="4158" y="27905"/>
                </a:cubicBezTo>
                <a:cubicBezTo>
                  <a:pt x="3560" y="28038"/>
                  <a:pt x="2978" y="28154"/>
                  <a:pt x="2429" y="28271"/>
                </a:cubicBezTo>
                <a:cubicBezTo>
                  <a:pt x="1531" y="28470"/>
                  <a:pt x="733" y="28653"/>
                  <a:pt x="18" y="28819"/>
                </a:cubicBezTo>
                <a:lnTo>
                  <a:pt x="18" y="30765"/>
                </a:lnTo>
                <a:cubicBezTo>
                  <a:pt x="850" y="30566"/>
                  <a:pt x="1797" y="30366"/>
                  <a:pt x="2845" y="30133"/>
                </a:cubicBezTo>
                <a:cubicBezTo>
                  <a:pt x="3544" y="29983"/>
                  <a:pt x="4275" y="29834"/>
                  <a:pt x="5040" y="29651"/>
                </a:cubicBezTo>
                <a:cubicBezTo>
                  <a:pt x="11110" y="28304"/>
                  <a:pt x="19025" y="26176"/>
                  <a:pt x="24730" y="21302"/>
                </a:cubicBezTo>
                <a:cubicBezTo>
                  <a:pt x="27174" y="19207"/>
                  <a:pt x="29203" y="16597"/>
                  <a:pt x="30517" y="13320"/>
                </a:cubicBezTo>
                <a:cubicBezTo>
                  <a:pt x="31349" y="11225"/>
                  <a:pt x="31948" y="8730"/>
                  <a:pt x="32363" y="6369"/>
                </a:cubicBezTo>
                <a:cubicBezTo>
                  <a:pt x="33710" y="4923"/>
                  <a:pt x="34924" y="3375"/>
                  <a:pt x="36005" y="1730"/>
                </a:cubicBezTo>
                <a:cubicBezTo>
                  <a:pt x="36287" y="1313"/>
                  <a:pt x="36571" y="848"/>
                  <a:pt x="36837" y="349"/>
                </a:cubicBezTo>
                <a:cubicBezTo>
                  <a:pt x="36903" y="233"/>
                  <a:pt x="36952" y="116"/>
                  <a:pt x="37019" y="0"/>
                </a:cubicBezTo>
                <a:close/>
                <a:moveTo>
                  <a:pt x="65789" y="0"/>
                </a:moveTo>
                <a:cubicBezTo>
                  <a:pt x="64924" y="748"/>
                  <a:pt x="63993" y="1464"/>
                  <a:pt x="63012" y="2178"/>
                </a:cubicBezTo>
                <a:cubicBezTo>
                  <a:pt x="60518" y="3974"/>
                  <a:pt x="58223" y="6053"/>
                  <a:pt x="56161" y="8415"/>
                </a:cubicBezTo>
                <a:cubicBezTo>
                  <a:pt x="54963" y="9778"/>
                  <a:pt x="53848" y="11225"/>
                  <a:pt x="52817" y="12772"/>
                </a:cubicBezTo>
                <a:cubicBezTo>
                  <a:pt x="50274" y="16530"/>
                  <a:pt x="48261" y="20737"/>
                  <a:pt x="46831" y="25293"/>
                </a:cubicBezTo>
                <a:lnTo>
                  <a:pt x="46831" y="25293"/>
                </a:lnTo>
                <a:cubicBezTo>
                  <a:pt x="46748" y="25560"/>
                  <a:pt x="46664" y="25843"/>
                  <a:pt x="46582" y="26109"/>
                </a:cubicBezTo>
                <a:cubicBezTo>
                  <a:pt x="46398" y="26708"/>
                  <a:pt x="46199" y="27340"/>
                  <a:pt x="45983" y="27972"/>
                </a:cubicBezTo>
                <a:cubicBezTo>
                  <a:pt x="45301" y="29983"/>
                  <a:pt x="44453" y="32178"/>
                  <a:pt x="43505" y="34506"/>
                </a:cubicBezTo>
                <a:lnTo>
                  <a:pt x="45567" y="34506"/>
                </a:lnTo>
                <a:cubicBezTo>
                  <a:pt x="46598" y="31929"/>
                  <a:pt x="47513" y="29517"/>
                  <a:pt x="48212" y="27306"/>
                </a:cubicBezTo>
                <a:cubicBezTo>
                  <a:pt x="48228" y="27240"/>
                  <a:pt x="48245" y="27173"/>
                  <a:pt x="48278" y="27090"/>
                </a:cubicBezTo>
                <a:cubicBezTo>
                  <a:pt x="48311" y="26956"/>
                  <a:pt x="48361" y="26807"/>
                  <a:pt x="48411" y="26657"/>
                </a:cubicBezTo>
                <a:cubicBezTo>
                  <a:pt x="49808" y="21968"/>
                  <a:pt x="51820" y="17661"/>
                  <a:pt x="54398" y="13836"/>
                </a:cubicBezTo>
                <a:cubicBezTo>
                  <a:pt x="55163" y="12705"/>
                  <a:pt x="55961" y="11624"/>
                  <a:pt x="56809" y="10593"/>
                </a:cubicBezTo>
                <a:cubicBezTo>
                  <a:pt x="58970" y="7965"/>
                  <a:pt x="61432" y="5670"/>
                  <a:pt x="64126" y="3725"/>
                </a:cubicBezTo>
                <a:cubicBezTo>
                  <a:pt x="64791" y="3242"/>
                  <a:pt x="65440" y="2761"/>
                  <a:pt x="66055" y="2262"/>
                </a:cubicBezTo>
                <a:lnTo>
                  <a:pt x="66055" y="0"/>
                </a:lnTo>
                <a:close/>
              </a:path>
            </a:pathLst>
          </a:custGeom>
          <a:solidFill>
            <a:srgbClr val="23232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" name="Google Shape;74;p4"/>
          <p:cNvSpPr/>
          <p:nvPr/>
        </p:nvSpPr>
        <p:spPr>
          <a:xfrm flipH="1" rot="5400000">
            <a:off x="-593307" y="2323381"/>
            <a:ext cx="3692144" cy="1928769"/>
          </a:xfrm>
          <a:custGeom>
            <a:rect b="b" l="l" r="r" t="t"/>
            <a:pathLst>
              <a:path extrusionOk="0" h="34507" w="66055">
                <a:moveTo>
                  <a:pt x="34841" y="0"/>
                </a:moveTo>
                <a:cubicBezTo>
                  <a:pt x="34708" y="233"/>
                  <a:pt x="34558" y="466"/>
                  <a:pt x="34425" y="681"/>
                </a:cubicBezTo>
                <a:cubicBezTo>
                  <a:pt x="33943" y="1413"/>
                  <a:pt x="33427" y="2111"/>
                  <a:pt x="32895" y="2810"/>
                </a:cubicBezTo>
                <a:cubicBezTo>
                  <a:pt x="32945" y="2395"/>
                  <a:pt x="32979" y="2012"/>
                  <a:pt x="33028" y="1630"/>
                </a:cubicBezTo>
                <a:cubicBezTo>
                  <a:pt x="33078" y="1080"/>
                  <a:pt x="33128" y="548"/>
                  <a:pt x="33178" y="0"/>
                </a:cubicBezTo>
                <a:lnTo>
                  <a:pt x="31265" y="0"/>
                </a:lnTo>
                <a:cubicBezTo>
                  <a:pt x="31099" y="1845"/>
                  <a:pt x="30866" y="3708"/>
                  <a:pt x="30567" y="5488"/>
                </a:cubicBezTo>
                <a:cubicBezTo>
                  <a:pt x="29287" y="6818"/>
                  <a:pt x="27890" y="8065"/>
                  <a:pt x="26376" y="9213"/>
                </a:cubicBezTo>
                <a:cubicBezTo>
                  <a:pt x="24996" y="10260"/>
                  <a:pt x="23533" y="11225"/>
                  <a:pt x="22003" y="12089"/>
                </a:cubicBezTo>
                <a:cubicBezTo>
                  <a:pt x="20156" y="13138"/>
                  <a:pt x="18227" y="14052"/>
                  <a:pt x="16198" y="14817"/>
                </a:cubicBezTo>
                <a:cubicBezTo>
                  <a:pt x="11360" y="16663"/>
                  <a:pt x="6238" y="17628"/>
                  <a:pt x="1249" y="17677"/>
                </a:cubicBezTo>
                <a:cubicBezTo>
                  <a:pt x="832" y="17677"/>
                  <a:pt x="417" y="17677"/>
                  <a:pt x="1" y="17661"/>
                </a:cubicBezTo>
                <a:lnTo>
                  <a:pt x="1" y="19573"/>
                </a:lnTo>
                <a:cubicBezTo>
                  <a:pt x="500" y="19590"/>
                  <a:pt x="999" y="19590"/>
                  <a:pt x="1515" y="19573"/>
                </a:cubicBezTo>
                <a:cubicBezTo>
                  <a:pt x="6653" y="19490"/>
                  <a:pt x="11908" y="18493"/>
                  <a:pt x="16864" y="16613"/>
                </a:cubicBezTo>
                <a:cubicBezTo>
                  <a:pt x="18843" y="15848"/>
                  <a:pt x="20755" y="14967"/>
                  <a:pt x="22551" y="13969"/>
                </a:cubicBezTo>
                <a:cubicBezTo>
                  <a:pt x="24298" y="13005"/>
                  <a:pt x="25961" y="11923"/>
                  <a:pt x="27524" y="10726"/>
                </a:cubicBezTo>
                <a:cubicBezTo>
                  <a:pt x="28355" y="10111"/>
                  <a:pt x="29154" y="9446"/>
                  <a:pt x="29919" y="8763"/>
                </a:cubicBezTo>
                <a:cubicBezTo>
                  <a:pt x="29569" y="10194"/>
                  <a:pt x="29187" y="11508"/>
                  <a:pt x="28737" y="12622"/>
                </a:cubicBezTo>
                <a:cubicBezTo>
                  <a:pt x="27757" y="15116"/>
                  <a:pt x="26194" y="17344"/>
                  <a:pt x="24132" y="19273"/>
                </a:cubicBezTo>
                <a:cubicBezTo>
                  <a:pt x="24098" y="19307"/>
                  <a:pt x="24065" y="19324"/>
                  <a:pt x="24048" y="19357"/>
                </a:cubicBezTo>
                <a:cubicBezTo>
                  <a:pt x="22202" y="21036"/>
                  <a:pt x="19908" y="22533"/>
                  <a:pt x="17196" y="23814"/>
                </a:cubicBezTo>
                <a:cubicBezTo>
                  <a:pt x="12839" y="25859"/>
                  <a:pt x="8034" y="27040"/>
                  <a:pt x="4158" y="27905"/>
                </a:cubicBezTo>
                <a:cubicBezTo>
                  <a:pt x="3560" y="28038"/>
                  <a:pt x="2978" y="28154"/>
                  <a:pt x="2429" y="28271"/>
                </a:cubicBezTo>
                <a:cubicBezTo>
                  <a:pt x="1531" y="28470"/>
                  <a:pt x="733" y="28653"/>
                  <a:pt x="18" y="28819"/>
                </a:cubicBezTo>
                <a:lnTo>
                  <a:pt x="18" y="30765"/>
                </a:lnTo>
                <a:cubicBezTo>
                  <a:pt x="850" y="30566"/>
                  <a:pt x="1797" y="30366"/>
                  <a:pt x="2845" y="30133"/>
                </a:cubicBezTo>
                <a:cubicBezTo>
                  <a:pt x="3544" y="29983"/>
                  <a:pt x="4275" y="29834"/>
                  <a:pt x="5040" y="29651"/>
                </a:cubicBezTo>
                <a:cubicBezTo>
                  <a:pt x="11110" y="28304"/>
                  <a:pt x="19025" y="26176"/>
                  <a:pt x="24730" y="21302"/>
                </a:cubicBezTo>
                <a:cubicBezTo>
                  <a:pt x="27174" y="19207"/>
                  <a:pt x="29203" y="16597"/>
                  <a:pt x="30517" y="13320"/>
                </a:cubicBezTo>
                <a:cubicBezTo>
                  <a:pt x="31349" y="11225"/>
                  <a:pt x="31948" y="8730"/>
                  <a:pt x="32363" y="6369"/>
                </a:cubicBezTo>
                <a:cubicBezTo>
                  <a:pt x="33710" y="4923"/>
                  <a:pt x="34924" y="3375"/>
                  <a:pt x="36005" y="1730"/>
                </a:cubicBezTo>
                <a:cubicBezTo>
                  <a:pt x="36287" y="1313"/>
                  <a:pt x="36571" y="848"/>
                  <a:pt x="36837" y="349"/>
                </a:cubicBezTo>
                <a:cubicBezTo>
                  <a:pt x="36903" y="233"/>
                  <a:pt x="36952" y="116"/>
                  <a:pt x="37019" y="0"/>
                </a:cubicBezTo>
                <a:close/>
                <a:moveTo>
                  <a:pt x="65789" y="0"/>
                </a:moveTo>
                <a:cubicBezTo>
                  <a:pt x="64924" y="748"/>
                  <a:pt x="63993" y="1464"/>
                  <a:pt x="63012" y="2178"/>
                </a:cubicBezTo>
                <a:cubicBezTo>
                  <a:pt x="60518" y="3974"/>
                  <a:pt x="58223" y="6053"/>
                  <a:pt x="56161" y="8415"/>
                </a:cubicBezTo>
                <a:cubicBezTo>
                  <a:pt x="54963" y="9778"/>
                  <a:pt x="53848" y="11225"/>
                  <a:pt x="52817" y="12772"/>
                </a:cubicBezTo>
                <a:cubicBezTo>
                  <a:pt x="50274" y="16530"/>
                  <a:pt x="48261" y="20737"/>
                  <a:pt x="46831" y="25293"/>
                </a:cubicBezTo>
                <a:lnTo>
                  <a:pt x="46831" y="25293"/>
                </a:lnTo>
                <a:cubicBezTo>
                  <a:pt x="46748" y="25560"/>
                  <a:pt x="46664" y="25843"/>
                  <a:pt x="46582" y="26109"/>
                </a:cubicBezTo>
                <a:cubicBezTo>
                  <a:pt x="46398" y="26708"/>
                  <a:pt x="46199" y="27340"/>
                  <a:pt x="45983" y="27972"/>
                </a:cubicBezTo>
                <a:cubicBezTo>
                  <a:pt x="45301" y="29983"/>
                  <a:pt x="44453" y="32178"/>
                  <a:pt x="43505" y="34506"/>
                </a:cubicBezTo>
                <a:lnTo>
                  <a:pt x="45567" y="34506"/>
                </a:lnTo>
                <a:cubicBezTo>
                  <a:pt x="46598" y="31929"/>
                  <a:pt x="47513" y="29517"/>
                  <a:pt x="48212" y="27306"/>
                </a:cubicBezTo>
                <a:cubicBezTo>
                  <a:pt x="48228" y="27240"/>
                  <a:pt x="48245" y="27173"/>
                  <a:pt x="48278" y="27090"/>
                </a:cubicBezTo>
                <a:cubicBezTo>
                  <a:pt x="48311" y="26956"/>
                  <a:pt x="48361" y="26807"/>
                  <a:pt x="48411" y="26657"/>
                </a:cubicBezTo>
                <a:cubicBezTo>
                  <a:pt x="49808" y="21968"/>
                  <a:pt x="51820" y="17661"/>
                  <a:pt x="54398" y="13836"/>
                </a:cubicBezTo>
                <a:cubicBezTo>
                  <a:pt x="55163" y="12705"/>
                  <a:pt x="55961" y="11624"/>
                  <a:pt x="56809" y="10593"/>
                </a:cubicBezTo>
                <a:cubicBezTo>
                  <a:pt x="58970" y="7965"/>
                  <a:pt x="61432" y="5670"/>
                  <a:pt x="64126" y="3725"/>
                </a:cubicBezTo>
                <a:cubicBezTo>
                  <a:pt x="64791" y="3242"/>
                  <a:pt x="65440" y="2761"/>
                  <a:pt x="66055" y="2262"/>
                </a:cubicBezTo>
                <a:lnTo>
                  <a:pt x="66055" y="0"/>
                </a:lnTo>
                <a:close/>
              </a:path>
            </a:pathLst>
          </a:custGeom>
          <a:solidFill>
            <a:srgbClr val="23232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75" name="Google Shape;75;p4"/>
          <p:cNvGrpSpPr/>
          <p:nvPr/>
        </p:nvGrpSpPr>
        <p:grpSpPr>
          <a:xfrm>
            <a:off x="187504" y="4659758"/>
            <a:ext cx="876498" cy="225779"/>
            <a:chOff x="187500" y="4747350"/>
            <a:chExt cx="1110475" cy="286050"/>
          </a:xfrm>
        </p:grpSpPr>
        <p:sp>
          <p:nvSpPr>
            <p:cNvPr id="76" name="Google Shape;76;p4"/>
            <p:cNvSpPr/>
            <p:nvPr/>
          </p:nvSpPr>
          <p:spPr>
            <a:xfrm>
              <a:off x="246100" y="4747350"/>
              <a:ext cx="44100" cy="43700"/>
            </a:xfrm>
            <a:custGeom>
              <a:rect b="b" l="l" r="r" t="t"/>
              <a:pathLst>
                <a:path extrusionOk="0" h="1748" w="1764">
                  <a:moveTo>
                    <a:pt x="883" y="0"/>
                  </a:moveTo>
                  <a:cubicBezTo>
                    <a:pt x="765" y="0"/>
                    <a:pt x="650" y="18"/>
                    <a:pt x="550" y="67"/>
                  </a:cubicBezTo>
                  <a:cubicBezTo>
                    <a:pt x="433" y="117"/>
                    <a:pt x="333" y="184"/>
                    <a:pt x="267" y="250"/>
                  </a:cubicBezTo>
                  <a:cubicBezTo>
                    <a:pt x="184" y="333"/>
                    <a:pt x="118" y="433"/>
                    <a:pt x="67" y="532"/>
                  </a:cubicBezTo>
                  <a:cubicBezTo>
                    <a:pt x="34" y="632"/>
                    <a:pt x="0" y="749"/>
                    <a:pt x="0" y="882"/>
                  </a:cubicBezTo>
                  <a:cubicBezTo>
                    <a:pt x="0" y="998"/>
                    <a:pt x="34" y="1115"/>
                    <a:pt x="67" y="1215"/>
                  </a:cubicBezTo>
                  <a:cubicBezTo>
                    <a:pt x="118" y="1331"/>
                    <a:pt x="184" y="1414"/>
                    <a:pt x="267" y="1497"/>
                  </a:cubicBezTo>
                  <a:cubicBezTo>
                    <a:pt x="333" y="1581"/>
                    <a:pt x="433" y="1630"/>
                    <a:pt x="550" y="1681"/>
                  </a:cubicBezTo>
                  <a:cubicBezTo>
                    <a:pt x="650" y="1730"/>
                    <a:pt x="765" y="1747"/>
                    <a:pt x="883" y="1747"/>
                  </a:cubicBezTo>
                  <a:cubicBezTo>
                    <a:pt x="1131" y="1747"/>
                    <a:pt x="1331" y="1663"/>
                    <a:pt x="1497" y="1497"/>
                  </a:cubicBezTo>
                  <a:cubicBezTo>
                    <a:pt x="1681" y="1331"/>
                    <a:pt x="1763" y="1115"/>
                    <a:pt x="1763" y="882"/>
                  </a:cubicBezTo>
                  <a:cubicBezTo>
                    <a:pt x="1763" y="632"/>
                    <a:pt x="1681" y="433"/>
                    <a:pt x="1497" y="250"/>
                  </a:cubicBezTo>
                  <a:cubicBezTo>
                    <a:pt x="1331" y="84"/>
                    <a:pt x="1115" y="0"/>
                    <a:pt x="883" y="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77" name="Google Shape;77;p4"/>
            <p:cNvGrpSpPr/>
            <p:nvPr/>
          </p:nvGrpSpPr>
          <p:grpSpPr>
            <a:xfrm>
              <a:off x="187500" y="4747350"/>
              <a:ext cx="1110475" cy="286050"/>
              <a:chOff x="187500" y="4747350"/>
              <a:chExt cx="1110475" cy="286050"/>
            </a:xfrm>
          </p:grpSpPr>
          <p:sp>
            <p:nvSpPr>
              <p:cNvPr id="78" name="Google Shape;78;p4"/>
              <p:cNvSpPr/>
              <p:nvPr/>
            </p:nvSpPr>
            <p:spPr>
              <a:xfrm>
                <a:off x="187500" y="4815525"/>
                <a:ext cx="102700" cy="217875"/>
              </a:xfrm>
              <a:custGeom>
                <a:rect b="b" l="l" r="r" t="t"/>
                <a:pathLst>
                  <a:path extrusionOk="0" h="8715" w="4108">
                    <a:moveTo>
                      <a:pt x="2344" y="1"/>
                    </a:moveTo>
                    <a:lnTo>
                      <a:pt x="2344" y="6220"/>
                    </a:lnTo>
                    <a:cubicBezTo>
                      <a:pt x="2344" y="6752"/>
                      <a:pt x="2162" y="7018"/>
                      <a:pt x="1763" y="7036"/>
                    </a:cubicBezTo>
                    <a:lnTo>
                      <a:pt x="1713" y="7036"/>
                    </a:lnTo>
                    <a:cubicBezTo>
                      <a:pt x="1347" y="7036"/>
                      <a:pt x="781" y="6803"/>
                      <a:pt x="632" y="6719"/>
                    </a:cubicBezTo>
                    <a:lnTo>
                      <a:pt x="0" y="8266"/>
                    </a:lnTo>
                    <a:cubicBezTo>
                      <a:pt x="249" y="8399"/>
                      <a:pt x="1065" y="8715"/>
                      <a:pt x="1896" y="8715"/>
                    </a:cubicBezTo>
                    <a:cubicBezTo>
                      <a:pt x="2195" y="8715"/>
                      <a:pt x="2478" y="8665"/>
                      <a:pt x="2744" y="8582"/>
                    </a:cubicBezTo>
                    <a:cubicBezTo>
                      <a:pt x="3010" y="8499"/>
                      <a:pt x="3242" y="8349"/>
                      <a:pt x="3442" y="8166"/>
                    </a:cubicBezTo>
                    <a:cubicBezTo>
                      <a:pt x="3659" y="7967"/>
                      <a:pt x="3808" y="7717"/>
                      <a:pt x="3925" y="7402"/>
                    </a:cubicBezTo>
                    <a:cubicBezTo>
                      <a:pt x="4058" y="7085"/>
                      <a:pt x="4107" y="6703"/>
                      <a:pt x="4107" y="6271"/>
                    </a:cubicBezTo>
                    <a:lnTo>
                      <a:pt x="4107" y="1"/>
                    </a:lnTo>
                    <a:close/>
                  </a:path>
                </a:pathLst>
              </a:custGeom>
              <a:solidFill>
                <a:srgbClr val="231F2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9" name="Google Shape;79;p4"/>
              <p:cNvSpPr/>
              <p:nvPr/>
            </p:nvSpPr>
            <p:spPr>
              <a:xfrm>
                <a:off x="505950" y="4813025"/>
                <a:ext cx="146775" cy="176300"/>
              </a:xfrm>
              <a:custGeom>
                <a:rect b="b" l="l" r="r" t="t"/>
                <a:pathLst>
                  <a:path extrusionOk="0" h="7052" w="5871">
                    <a:moveTo>
                      <a:pt x="2961" y="1"/>
                    </a:moveTo>
                    <a:cubicBezTo>
                      <a:pt x="2578" y="1"/>
                      <a:pt x="2229" y="51"/>
                      <a:pt x="1897" y="151"/>
                    </a:cubicBezTo>
                    <a:cubicBezTo>
                      <a:pt x="1564" y="251"/>
                      <a:pt x="1281" y="384"/>
                      <a:pt x="1048" y="550"/>
                    </a:cubicBezTo>
                    <a:cubicBezTo>
                      <a:pt x="799" y="732"/>
                      <a:pt x="615" y="949"/>
                      <a:pt x="466" y="1198"/>
                    </a:cubicBezTo>
                    <a:cubicBezTo>
                      <a:pt x="333" y="1448"/>
                      <a:pt x="267" y="1730"/>
                      <a:pt x="267" y="2063"/>
                    </a:cubicBezTo>
                    <a:cubicBezTo>
                      <a:pt x="267" y="2346"/>
                      <a:pt x="316" y="2595"/>
                      <a:pt x="433" y="2812"/>
                    </a:cubicBezTo>
                    <a:cubicBezTo>
                      <a:pt x="549" y="3027"/>
                      <a:pt x="699" y="3211"/>
                      <a:pt x="882" y="3377"/>
                    </a:cubicBezTo>
                    <a:cubicBezTo>
                      <a:pt x="1065" y="3526"/>
                      <a:pt x="1265" y="3643"/>
                      <a:pt x="1480" y="3743"/>
                    </a:cubicBezTo>
                    <a:cubicBezTo>
                      <a:pt x="1697" y="3843"/>
                      <a:pt x="1913" y="3925"/>
                      <a:pt x="2129" y="3959"/>
                    </a:cubicBezTo>
                    <a:lnTo>
                      <a:pt x="3061" y="4158"/>
                    </a:lnTo>
                    <a:cubicBezTo>
                      <a:pt x="3443" y="4258"/>
                      <a:pt x="3709" y="4358"/>
                      <a:pt x="3875" y="4475"/>
                    </a:cubicBezTo>
                    <a:cubicBezTo>
                      <a:pt x="4025" y="4575"/>
                      <a:pt x="4108" y="4724"/>
                      <a:pt x="4108" y="4907"/>
                    </a:cubicBezTo>
                    <a:cubicBezTo>
                      <a:pt x="4108" y="5074"/>
                      <a:pt x="4008" y="5207"/>
                      <a:pt x="3826" y="5322"/>
                    </a:cubicBezTo>
                    <a:cubicBezTo>
                      <a:pt x="3626" y="5439"/>
                      <a:pt x="3409" y="5473"/>
                      <a:pt x="3094" y="5473"/>
                    </a:cubicBezTo>
                    <a:cubicBezTo>
                      <a:pt x="2777" y="5473"/>
                      <a:pt x="2445" y="5422"/>
                      <a:pt x="2196" y="5256"/>
                    </a:cubicBezTo>
                    <a:cubicBezTo>
                      <a:pt x="1946" y="5090"/>
                      <a:pt x="1746" y="4857"/>
                      <a:pt x="1597" y="4524"/>
                    </a:cubicBezTo>
                    <a:lnTo>
                      <a:pt x="1" y="5173"/>
                    </a:lnTo>
                    <a:cubicBezTo>
                      <a:pt x="101" y="5406"/>
                      <a:pt x="216" y="5639"/>
                      <a:pt x="400" y="5854"/>
                    </a:cubicBezTo>
                    <a:cubicBezTo>
                      <a:pt x="566" y="6087"/>
                      <a:pt x="782" y="6287"/>
                      <a:pt x="1015" y="6470"/>
                    </a:cubicBezTo>
                    <a:cubicBezTo>
                      <a:pt x="1265" y="6637"/>
                      <a:pt x="1564" y="6786"/>
                      <a:pt x="1897" y="6886"/>
                    </a:cubicBezTo>
                    <a:cubicBezTo>
                      <a:pt x="2245" y="7003"/>
                      <a:pt x="2628" y="7052"/>
                      <a:pt x="3061" y="7052"/>
                    </a:cubicBezTo>
                    <a:cubicBezTo>
                      <a:pt x="3476" y="7052"/>
                      <a:pt x="3859" y="7003"/>
                      <a:pt x="4207" y="6886"/>
                    </a:cubicBezTo>
                    <a:cubicBezTo>
                      <a:pt x="4557" y="6752"/>
                      <a:pt x="4857" y="6603"/>
                      <a:pt x="5090" y="6404"/>
                    </a:cubicBezTo>
                    <a:cubicBezTo>
                      <a:pt x="5338" y="6204"/>
                      <a:pt x="5538" y="5972"/>
                      <a:pt x="5671" y="5705"/>
                    </a:cubicBezTo>
                    <a:cubicBezTo>
                      <a:pt x="5804" y="5439"/>
                      <a:pt x="5870" y="5173"/>
                      <a:pt x="5870" y="4874"/>
                    </a:cubicBezTo>
                    <a:cubicBezTo>
                      <a:pt x="5870" y="4391"/>
                      <a:pt x="5704" y="3976"/>
                      <a:pt x="5389" y="3626"/>
                    </a:cubicBezTo>
                    <a:cubicBezTo>
                      <a:pt x="5056" y="3260"/>
                      <a:pt x="4557" y="3011"/>
                      <a:pt x="3875" y="2845"/>
                    </a:cubicBezTo>
                    <a:lnTo>
                      <a:pt x="2861" y="2595"/>
                    </a:lnTo>
                    <a:cubicBezTo>
                      <a:pt x="2595" y="2529"/>
                      <a:pt x="2378" y="2446"/>
                      <a:pt x="2229" y="2362"/>
                    </a:cubicBezTo>
                    <a:cubicBezTo>
                      <a:pt x="2063" y="2262"/>
                      <a:pt x="1996" y="2147"/>
                      <a:pt x="1996" y="1996"/>
                    </a:cubicBezTo>
                    <a:cubicBezTo>
                      <a:pt x="1996" y="1830"/>
                      <a:pt x="2079" y="1697"/>
                      <a:pt x="2278" y="1597"/>
                    </a:cubicBezTo>
                    <a:cubicBezTo>
                      <a:pt x="2462" y="1497"/>
                      <a:pt x="2678" y="1448"/>
                      <a:pt x="2928" y="1448"/>
                    </a:cubicBezTo>
                    <a:cubicBezTo>
                      <a:pt x="3176" y="1448"/>
                      <a:pt x="3409" y="1497"/>
                      <a:pt x="3659" y="1615"/>
                    </a:cubicBezTo>
                    <a:cubicBezTo>
                      <a:pt x="3908" y="1730"/>
                      <a:pt x="4092" y="1914"/>
                      <a:pt x="4207" y="2180"/>
                    </a:cubicBezTo>
                    <a:lnTo>
                      <a:pt x="5737" y="1564"/>
                    </a:lnTo>
                    <a:cubicBezTo>
                      <a:pt x="5505" y="1016"/>
                      <a:pt x="5139" y="633"/>
                      <a:pt x="4640" y="384"/>
                    </a:cubicBezTo>
                    <a:cubicBezTo>
                      <a:pt x="4158" y="134"/>
                      <a:pt x="3593" y="1"/>
                      <a:pt x="2961" y="1"/>
                    </a:cubicBezTo>
                    <a:close/>
                  </a:path>
                </a:pathLst>
              </a:custGeom>
              <a:solidFill>
                <a:srgbClr val="231F2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0" name="Google Shape;80;p4"/>
              <p:cNvSpPr/>
              <p:nvPr/>
            </p:nvSpPr>
            <p:spPr>
              <a:xfrm>
                <a:off x="315125" y="4813025"/>
                <a:ext cx="175450" cy="176300"/>
              </a:xfrm>
              <a:custGeom>
                <a:rect b="b" l="l" r="r" t="t"/>
                <a:pathLst>
                  <a:path extrusionOk="0" h="7052" w="7018">
                    <a:moveTo>
                      <a:pt x="4922" y="267"/>
                    </a:moveTo>
                    <a:cubicBezTo>
                      <a:pt x="4507" y="101"/>
                      <a:pt x="4024" y="1"/>
                      <a:pt x="3510" y="1"/>
                    </a:cubicBezTo>
                    <a:cubicBezTo>
                      <a:pt x="3011" y="1"/>
                      <a:pt x="2528" y="101"/>
                      <a:pt x="2113" y="267"/>
                    </a:cubicBezTo>
                    <a:cubicBezTo>
                      <a:pt x="1680" y="450"/>
                      <a:pt x="1314" y="683"/>
                      <a:pt x="998" y="999"/>
                    </a:cubicBezTo>
                    <a:cubicBezTo>
                      <a:pt x="683" y="1315"/>
                      <a:pt x="450" y="1681"/>
                      <a:pt x="266" y="2113"/>
                    </a:cubicBezTo>
                    <a:cubicBezTo>
                      <a:pt x="100" y="2546"/>
                      <a:pt x="0" y="3011"/>
                      <a:pt x="0" y="3526"/>
                    </a:cubicBezTo>
                    <a:cubicBezTo>
                      <a:pt x="0" y="4042"/>
                      <a:pt x="100" y="4524"/>
                      <a:pt x="266" y="4956"/>
                    </a:cubicBezTo>
                    <a:cubicBezTo>
                      <a:pt x="450" y="5389"/>
                      <a:pt x="683" y="5755"/>
                      <a:pt x="998" y="6071"/>
                    </a:cubicBezTo>
                    <a:cubicBezTo>
                      <a:pt x="1314" y="6371"/>
                      <a:pt x="1680" y="6619"/>
                      <a:pt x="2113" y="6786"/>
                    </a:cubicBezTo>
                    <a:cubicBezTo>
                      <a:pt x="2528" y="6969"/>
                      <a:pt x="3011" y="7052"/>
                      <a:pt x="3510" y="7052"/>
                    </a:cubicBezTo>
                    <a:cubicBezTo>
                      <a:pt x="4024" y="7052"/>
                      <a:pt x="4507" y="6969"/>
                      <a:pt x="4922" y="6786"/>
                    </a:cubicBezTo>
                    <a:cubicBezTo>
                      <a:pt x="5355" y="6619"/>
                      <a:pt x="5721" y="6371"/>
                      <a:pt x="6037" y="6071"/>
                    </a:cubicBezTo>
                    <a:cubicBezTo>
                      <a:pt x="6337" y="5755"/>
                      <a:pt x="6585" y="5389"/>
                      <a:pt x="6769" y="4956"/>
                    </a:cubicBezTo>
                    <a:cubicBezTo>
                      <a:pt x="6935" y="4524"/>
                      <a:pt x="7018" y="4042"/>
                      <a:pt x="7018" y="3526"/>
                    </a:cubicBezTo>
                    <a:cubicBezTo>
                      <a:pt x="7018" y="3011"/>
                      <a:pt x="6935" y="2546"/>
                      <a:pt x="6769" y="2113"/>
                    </a:cubicBezTo>
                    <a:cubicBezTo>
                      <a:pt x="6585" y="1681"/>
                      <a:pt x="6337" y="1315"/>
                      <a:pt x="6037" y="999"/>
                    </a:cubicBezTo>
                    <a:cubicBezTo>
                      <a:pt x="5721" y="683"/>
                      <a:pt x="5355" y="450"/>
                      <a:pt x="4922" y="267"/>
                    </a:cubicBezTo>
                    <a:close/>
                    <a:moveTo>
                      <a:pt x="4175" y="5289"/>
                    </a:moveTo>
                    <a:cubicBezTo>
                      <a:pt x="3958" y="5373"/>
                      <a:pt x="3742" y="5422"/>
                      <a:pt x="3510" y="5422"/>
                    </a:cubicBezTo>
                    <a:cubicBezTo>
                      <a:pt x="3277" y="5422"/>
                      <a:pt x="3060" y="5373"/>
                      <a:pt x="2860" y="5289"/>
                    </a:cubicBezTo>
                    <a:cubicBezTo>
                      <a:pt x="2645" y="5207"/>
                      <a:pt x="2461" y="5090"/>
                      <a:pt x="2295" y="4923"/>
                    </a:cubicBezTo>
                    <a:cubicBezTo>
                      <a:pt x="2146" y="4757"/>
                      <a:pt x="2013" y="4557"/>
                      <a:pt x="1913" y="4325"/>
                    </a:cubicBezTo>
                    <a:cubicBezTo>
                      <a:pt x="1829" y="4092"/>
                      <a:pt x="1780" y="3826"/>
                      <a:pt x="1780" y="3526"/>
                    </a:cubicBezTo>
                    <a:cubicBezTo>
                      <a:pt x="1780" y="3227"/>
                      <a:pt x="1829" y="2961"/>
                      <a:pt x="1913" y="2728"/>
                    </a:cubicBezTo>
                    <a:cubicBezTo>
                      <a:pt x="2013" y="2495"/>
                      <a:pt x="2146" y="2296"/>
                      <a:pt x="2295" y="2147"/>
                    </a:cubicBezTo>
                    <a:cubicBezTo>
                      <a:pt x="2461" y="1980"/>
                      <a:pt x="2645" y="1863"/>
                      <a:pt x="2860" y="1764"/>
                    </a:cubicBezTo>
                    <a:cubicBezTo>
                      <a:pt x="3060" y="1681"/>
                      <a:pt x="3277" y="1648"/>
                      <a:pt x="3510" y="1648"/>
                    </a:cubicBezTo>
                    <a:cubicBezTo>
                      <a:pt x="3742" y="1648"/>
                      <a:pt x="3958" y="1681"/>
                      <a:pt x="4175" y="1764"/>
                    </a:cubicBezTo>
                    <a:cubicBezTo>
                      <a:pt x="4374" y="1863"/>
                      <a:pt x="4574" y="1980"/>
                      <a:pt x="4723" y="2147"/>
                    </a:cubicBezTo>
                    <a:cubicBezTo>
                      <a:pt x="4889" y="2296"/>
                      <a:pt x="5022" y="2495"/>
                      <a:pt x="5122" y="2728"/>
                    </a:cubicBezTo>
                    <a:cubicBezTo>
                      <a:pt x="5206" y="2961"/>
                      <a:pt x="5255" y="3227"/>
                      <a:pt x="5255" y="3526"/>
                    </a:cubicBezTo>
                    <a:cubicBezTo>
                      <a:pt x="5255" y="3826"/>
                      <a:pt x="5206" y="4092"/>
                      <a:pt x="5122" y="4325"/>
                    </a:cubicBezTo>
                    <a:cubicBezTo>
                      <a:pt x="5022" y="4557"/>
                      <a:pt x="4889" y="4757"/>
                      <a:pt x="4723" y="4923"/>
                    </a:cubicBezTo>
                    <a:cubicBezTo>
                      <a:pt x="4574" y="5090"/>
                      <a:pt x="4374" y="5207"/>
                      <a:pt x="4175" y="5289"/>
                    </a:cubicBezTo>
                    <a:close/>
                  </a:path>
                </a:pathLst>
              </a:custGeom>
              <a:solidFill>
                <a:srgbClr val="231F2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1" name="Google Shape;81;p4"/>
              <p:cNvSpPr/>
              <p:nvPr/>
            </p:nvSpPr>
            <p:spPr>
              <a:xfrm>
                <a:off x="888000" y="4813025"/>
                <a:ext cx="168425" cy="176300"/>
              </a:xfrm>
              <a:custGeom>
                <a:rect b="b" l="l" r="r" t="t"/>
                <a:pathLst>
                  <a:path extrusionOk="0" h="7052" w="6737">
                    <a:moveTo>
                      <a:pt x="6637" y="5240"/>
                    </a:moveTo>
                    <a:cubicBezTo>
                      <a:pt x="6338" y="5788"/>
                      <a:pt x="5921" y="6220"/>
                      <a:pt x="5406" y="6553"/>
                    </a:cubicBezTo>
                    <a:cubicBezTo>
                      <a:pt x="4890" y="6886"/>
                      <a:pt x="4258" y="7052"/>
                      <a:pt x="3511" y="7052"/>
                    </a:cubicBezTo>
                    <a:cubicBezTo>
                      <a:pt x="2994" y="7052"/>
                      <a:pt x="2529" y="6969"/>
                      <a:pt x="2114" y="6786"/>
                    </a:cubicBezTo>
                    <a:cubicBezTo>
                      <a:pt x="1681" y="6619"/>
                      <a:pt x="1315" y="6371"/>
                      <a:pt x="999" y="6054"/>
                    </a:cubicBezTo>
                    <a:cubicBezTo>
                      <a:pt x="683" y="5739"/>
                      <a:pt x="433" y="5373"/>
                      <a:pt x="251" y="4941"/>
                    </a:cubicBezTo>
                    <a:cubicBezTo>
                      <a:pt x="85" y="4508"/>
                      <a:pt x="1" y="4042"/>
                      <a:pt x="1" y="3526"/>
                    </a:cubicBezTo>
                    <a:cubicBezTo>
                      <a:pt x="1" y="3061"/>
                      <a:pt x="85" y="2595"/>
                      <a:pt x="251" y="2180"/>
                    </a:cubicBezTo>
                    <a:cubicBezTo>
                      <a:pt x="417" y="1748"/>
                      <a:pt x="666" y="1382"/>
                      <a:pt x="966" y="1049"/>
                    </a:cubicBezTo>
                    <a:cubicBezTo>
                      <a:pt x="1265" y="732"/>
                      <a:pt x="1631" y="484"/>
                      <a:pt x="2047" y="284"/>
                    </a:cubicBezTo>
                    <a:cubicBezTo>
                      <a:pt x="2479" y="101"/>
                      <a:pt x="2928" y="1"/>
                      <a:pt x="3444" y="1"/>
                    </a:cubicBezTo>
                    <a:cubicBezTo>
                      <a:pt x="3959" y="1"/>
                      <a:pt x="4442" y="101"/>
                      <a:pt x="4857" y="267"/>
                    </a:cubicBezTo>
                    <a:cubicBezTo>
                      <a:pt x="5273" y="450"/>
                      <a:pt x="5606" y="683"/>
                      <a:pt x="5888" y="999"/>
                    </a:cubicBezTo>
                    <a:cubicBezTo>
                      <a:pt x="6171" y="1315"/>
                      <a:pt x="6387" y="1681"/>
                      <a:pt x="6520" y="2096"/>
                    </a:cubicBezTo>
                    <a:cubicBezTo>
                      <a:pt x="6670" y="2529"/>
                      <a:pt x="6737" y="2978"/>
                      <a:pt x="6737" y="3477"/>
                    </a:cubicBezTo>
                    <a:lnTo>
                      <a:pt x="6737" y="3643"/>
                    </a:lnTo>
                    <a:lnTo>
                      <a:pt x="6737" y="3792"/>
                    </a:lnTo>
                    <a:cubicBezTo>
                      <a:pt x="6719" y="3826"/>
                      <a:pt x="6719" y="3876"/>
                      <a:pt x="6719" y="3943"/>
                    </a:cubicBezTo>
                    <a:lnTo>
                      <a:pt x="1730" y="3943"/>
                    </a:lnTo>
                    <a:cubicBezTo>
                      <a:pt x="1764" y="4209"/>
                      <a:pt x="1848" y="4442"/>
                      <a:pt x="1963" y="4624"/>
                    </a:cubicBezTo>
                    <a:cubicBezTo>
                      <a:pt x="2063" y="4823"/>
                      <a:pt x="2213" y="4990"/>
                      <a:pt x="2380" y="5123"/>
                    </a:cubicBezTo>
                    <a:cubicBezTo>
                      <a:pt x="2546" y="5240"/>
                      <a:pt x="2728" y="5340"/>
                      <a:pt x="2928" y="5406"/>
                    </a:cubicBezTo>
                    <a:cubicBezTo>
                      <a:pt x="3127" y="5455"/>
                      <a:pt x="3327" y="5489"/>
                      <a:pt x="3527" y="5489"/>
                    </a:cubicBezTo>
                    <a:cubicBezTo>
                      <a:pt x="3943" y="5489"/>
                      <a:pt x="4276" y="5389"/>
                      <a:pt x="4542" y="5207"/>
                    </a:cubicBezTo>
                    <a:cubicBezTo>
                      <a:pt x="4808" y="5023"/>
                      <a:pt x="4923" y="4890"/>
                      <a:pt x="5107" y="4624"/>
                    </a:cubicBezTo>
                    <a:close/>
                    <a:moveTo>
                      <a:pt x="5023" y="2679"/>
                    </a:moveTo>
                    <a:cubicBezTo>
                      <a:pt x="5023" y="2562"/>
                      <a:pt x="4990" y="2429"/>
                      <a:pt x="4907" y="2296"/>
                    </a:cubicBezTo>
                    <a:cubicBezTo>
                      <a:pt x="4841" y="2147"/>
                      <a:pt x="4741" y="2014"/>
                      <a:pt x="4624" y="1881"/>
                    </a:cubicBezTo>
                    <a:cubicBezTo>
                      <a:pt x="4491" y="1764"/>
                      <a:pt x="4325" y="1648"/>
                      <a:pt x="4125" y="1581"/>
                    </a:cubicBezTo>
                    <a:cubicBezTo>
                      <a:pt x="3943" y="1497"/>
                      <a:pt x="3710" y="1448"/>
                      <a:pt x="3444" y="1448"/>
                    </a:cubicBezTo>
                    <a:cubicBezTo>
                      <a:pt x="3061" y="1448"/>
                      <a:pt x="2728" y="1564"/>
                      <a:pt x="2446" y="1781"/>
                    </a:cubicBezTo>
                    <a:cubicBezTo>
                      <a:pt x="2147" y="1996"/>
                      <a:pt x="1947" y="2296"/>
                      <a:pt x="1830" y="2679"/>
                    </a:cubicBezTo>
                    <a:close/>
                  </a:path>
                </a:pathLst>
              </a:custGeom>
              <a:solidFill>
                <a:srgbClr val="231F2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2" name="Google Shape;82;p4"/>
              <p:cNvSpPr/>
              <p:nvPr/>
            </p:nvSpPr>
            <p:spPr>
              <a:xfrm>
                <a:off x="804025" y="4769400"/>
                <a:ext cx="82775" cy="219925"/>
              </a:xfrm>
              <a:custGeom>
                <a:rect b="b" l="l" r="r" t="t"/>
                <a:pathLst>
                  <a:path extrusionOk="0" h="8797" w="3311">
                    <a:moveTo>
                      <a:pt x="1" y="0"/>
                    </a:moveTo>
                    <a:lnTo>
                      <a:pt x="1" y="6402"/>
                    </a:lnTo>
                    <a:cubicBezTo>
                      <a:pt x="1" y="7167"/>
                      <a:pt x="218" y="7766"/>
                      <a:pt x="650" y="8198"/>
                    </a:cubicBezTo>
                    <a:cubicBezTo>
                      <a:pt x="832" y="8382"/>
                      <a:pt x="1065" y="8531"/>
                      <a:pt x="1331" y="8631"/>
                    </a:cubicBezTo>
                    <a:cubicBezTo>
                      <a:pt x="1597" y="8748"/>
                      <a:pt x="1914" y="8797"/>
                      <a:pt x="2246" y="8797"/>
                    </a:cubicBezTo>
                    <a:cubicBezTo>
                      <a:pt x="2546" y="8797"/>
                      <a:pt x="2761" y="8781"/>
                      <a:pt x="3011" y="8714"/>
                    </a:cubicBezTo>
                    <a:cubicBezTo>
                      <a:pt x="3111" y="8697"/>
                      <a:pt x="3211" y="8681"/>
                      <a:pt x="3311" y="8648"/>
                    </a:cubicBezTo>
                    <a:lnTo>
                      <a:pt x="2679" y="7085"/>
                    </a:lnTo>
                    <a:lnTo>
                      <a:pt x="2546" y="7085"/>
                    </a:lnTo>
                    <a:cubicBezTo>
                      <a:pt x="2313" y="7085"/>
                      <a:pt x="2129" y="7018"/>
                      <a:pt x="1996" y="6868"/>
                    </a:cubicBezTo>
                    <a:cubicBezTo>
                      <a:pt x="1914" y="6768"/>
                      <a:pt x="1847" y="6652"/>
                      <a:pt x="1814" y="6519"/>
                    </a:cubicBezTo>
                    <a:cubicBezTo>
                      <a:pt x="1781" y="6386"/>
                      <a:pt x="1764" y="6236"/>
                      <a:pt x="1764" y="6070"/>
                    </a:cubicBezTo>
                    <a:lnTo>
                      <a:pt x="1764" y="0"/>
                    </a:lnTo>
                    <a:close/>
                  </a:path>
                </a:pathLst>
              </a:custGeom>
              <a:solidFill>
                <a:srgbClr val="231F2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3" name="Google Shape;83;p4"/>
              <p:cNvSpPr/>
              <p:nvPr/>
            </p:nvSpPr>
            <p:spPr>
              <a:xfrm>
                <a:off x="669325" y="4769400"/>
                <a:ext cx="118100" cy="219925"/>
              </a:xfrm>
              <a:custGeom>
                <a:rect b="b" l="l" r="r" t="t"/>
                <a:pathLst>
                  <a:path extrusionOk="0" h="8797" w="4724">
                    <a:moveTo>
                      <a:pt x="899" y="0"/>
                    </a:moveTo>
                    <a:lnTo>
                      <a:pt x="899" y="1746"/>
                    </a:lnTo>
                    <a:lnTo>
                      <a:pt x="1" y="1746"/>
                    </a:lnTo>
                    <a:lnTo>
                      <a:pt x="1" y="3293"/>
                    </a:lnTo>
                    <a:lnTo>
                      <a:pt x="899" y="3293"/>
                    </a:lnTo>
                    <a:lnTo>
                      <a:pt x="899" y="6402"/>
                    </a:lnTo>
                    <a:cubicBezTo>
                      <a:pt x="899" y="7167"/>
                      <a:pt x="1116" y="7766"/>
                      <a:pt x="1548" y="8198"/>
                    </a:cubicBezTo>
                    <a:cubicBezTo>
                      <a:pt x="1730" y="8382"/>
                      <a:pt x="1963" y="8531"/>
                      <a:pt x="2229" y="8631"/>
                    </a:cubicBezTo>
                    <a:cubicBezTo>
                      <a:pt x="2495" y="8748"/>
                      <a:pt x="2779" y="8797"/>
                      <a:pt x="3111" y="8797"/>
                    </a:cubicBezTo>
                    <a:lnTo>
                      <a:pt x="3144" y="8797"/>
                    </a:lnTo>
                    <a:cubicBezTo>
                      <a:pt x="3444" y="8797"/>
                      <a:pt x="3659" y="8781"/>
                      <a:pt x="3909" y="8730"/>
                    </a:cubicBezTo>
                    <a:cubicBezTo>
                      <a:pt x="4209" y="8664"/>
                      <a:pt x="4557" y="8548"/>
                      <a:pt x="4724" y="8464"/>
                    </a:cubicBezTo>
                    <a:lnTo>
                      <a:pt x="4092" y="6918"/>
                    </a:lnTo>
                    <a:cubicBezTo>
                      <a:pt x="3992" y="6985"/>
                      <a:pt x="3843" y="7034"/>
                      <a:pt x="3726" y="7067"/>
                    </a:cubicBezTo>
                    <a:cubicBezTo>
                      <a:pt x="3643" y="7085"/>
                      <a:pt x="3559" y="7101"/>
                      <a:pt x="3444" y="7101"/>
                    </a:cubicBezTo>
                    <a:cubicBezTo>
                      <a:pt x="3211" y="7101"/>
                      <a:pt x="3027" y="7018"/>
                      <a:pt x="2894" y="6868"/>
                    </a:cubicBezTo>
                    <a:cubicBezTo>
                      <a:pt x="2812" y="6768"/>
                      <a:pt x="2745" y="6652"/>
                      <a:pt x="2712" y="6519"/>
                    </a:cubicBezTo>
                    <a:cubicBezTo>
                      <a:pt x="2679" y="6386"/>
                      <a:pt x="2661" y="6236"/>
                      <a:pt x="2661" y="6070"/>
                    </a:cubicBezTo>
                    <a:lnTo>
                      <a:pt x="2661" y="3293"/>
                    </a:lnTo>
                    <a:lnTo>
                      <a:pt x="4076" y="3293"/>
                    </a:lnTo>
                    <a:lnTo>
                      <a:pt x="4076" y="1746"/>
                    </a:lnTo>
                    <a:lnTo>
                      <a:pt x="2661" y="1746"/>
                    </a:lnTo>
                    <a:lnTo>
                      <a:pt x="2661" y="0"/>
                    </a:lnTo>
                    <a:close/>
                  </a:path>
                </a:pathLst>
              </a:custGeom>
              <a:solidFill>
                <a:srgbClr val="231F2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4" name="Google Shape;84;p4"/>
              <p:cNvSpPr/>
              <p:nvPr/>
            </p:nvSpPr>
            <p:spPr>
              <a:xfrm>
                <a:off x="1091725" y="4747350"/>
                <a:ext cx="206250" cy="246975"/>
              </a:xfrm>
              <a:custGeom>
                <a:rect b="b" l="l" r="r" t="t"/>
                <a:pathLst>
                  <a:path extrusionOk="0" h="9879" w="8250">
                    <a:moveTo>
                      <a:pt x="699" y="6270"/>
                    </a:moveTo>
                    <a:lnTo>
                      <a:pt x="699" y="1297"/>
                    </a:lnTo>
                    <a:lnTo>
                      <a:pt x="8249" y="0"/>
                    </a:lnTo>
                    <a:lnTo>
                      <a:pt x="8249" y="5406"/>
                    </a:lnTo>
                    <a:cubicBezTo>
                      <a:pt x="8249" y="6985"/>
                      <a:pt x="7402" y="8332"/>
                      <a:pt x="5639" y="9031"/>
                    </a:cubicBezTo>
                    <a:cubicBezTo>
                      <a:pt x="4092" y="9630"/>
                      <a:pt x="1814" y="9878"/>
                      <a:pt x="816" y="9878"/>
                    </a:cubicBezTo>
                    <a:cubicBezTo>
                      <a:pt x="167" y="9878"/>
                      <a:pt x="1" y="9612"/>
                      <a:pt x="384" y="9031"/>
                    </a:cubicBezTo>
                    <a:cubicBezTo>
                      <a:pt x="732" y="8499"/>
                      <a:pt x="699" y="6270"/>
                      <a:pt x="699" y="6270"/>
                    </a:cubicBezTo>
                    <a:close/>
                    <a:moveTo>
                      <a:pt x="2512" y="7268"/>
                    </a:moveTo>
                    <a:lnTo>
                      <a:pt x="2512" y="2845"/>
                    </a:lnTo>
                    <a:lnTo>
                      <a:pt x="6437" y="2162"/>
                    </a:lnTo>
                    <a:lnTo>
                      <a:pt x="6437" y="5388"/>
                    </a:lnTo>
                    <a:cubicBezTo>
                      <a:pt x="6437" y="6187"/>
                      <a:pt x="6204" y="6703"/>
                      <a:pt x="5406" y="7151"/>
                    </a:cubicBezTo>
                    <a:cubicBezTo>
                      <a:pt x="4774" y="7517"/>
                      <a:pt x="3178" y="7834"/>
                      <a:pt x="2446" y="7949"/>
                    </a:cubicBezTo>
                    <a:cubicBezTo>
                      <a:pt x="2479" y="7834"/>
                      <a:pt x="2512" y="7550"/>
                      <a:pt x="2512" y="7268"/>
                    </a:cubicBezTo>
                    <a:close/>
                  </a:path>
                </a:pathLst>
              </a:custGeom>
              <a:solidFill>
                <a:srgbClr val="231F2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85" name="Google Shape;85;p4"/>
          <p:cNvSpPr/>
          <p:nvPr/>
        </p:nvSpPr>
        <p:spPr>
          <a:xfrm>
            <a:off x="166250" y="4650250"/>
            <a:ext cx="977100" cy="357600"/>
          </a:xfrm>
          <a:prstGeom prst="rect">
            <a:avLst/>
          </a:prstGeom>
          <a:solidFill>
            <a:srgbClr val="FFFFFF">
              <a:alpha val="838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86" name="Google Shape;86;p4"/>
          <p:cNvCxnSpPr/>
          <p:nvPr/>
        </p:nvCxnSpPr>
        <p:spPr>
          <a:xfrm>
            <a:off x="208650" y="579350"/>
            <a:ext cx="8753400" cy="0"/>
          </a:xfrm>
          <a:prstGeom prst="straightConnector1">
            <a:avLst/>
          </a:prstGeom>
          <a:noFill/>
          <a:ln cap="flat" cmpd="sng" w="9525">
            <a:solidFill>
              <a:srgbClr val="D9D9D9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87" name="Google Shape;87;p4"/>
          <p:cNvGrpSpPr/>
          <p:nvPr/>
        </p:nvGrpSpPr>
        <p:grpSpPr>
          <a:xfrm>
            <a:off x="263704" y="4659758"/>
            <a:ext cx="876498" cy="225779"/>
            <a:chOff x="187500" y="4747350"/>
            <a:chExt cx="1110475" cy="286050"/>
          </a:xfrm>
        </p:grpSpPr>
        <p:sp>
          <p:nvSpPr>
            <p:cNvPr id="88" name="Google Shape;88;p4"/>
            <p:cNvSpPr/>
            <p:nvPr/>
          </p:nvSpPr>
          <p:spPr>
            <a:xfrm>
              <a:off x="246100" y="4747350"/>
              <a:ext cx="44100" cy="43700"/>
            </a:xfrm>
            <a:custGeom>
              <a:rect b="b" l="l" r="r" t="t"/>
              <a:pathLst>
                <a:path extrusionOk="0" h="1748" w="1764">
                  <a:moveTo>
                    <a:pt x="883" y="0"/>
                  </a:moveTo>
                  <a:cubicBezTo>
                    <a:pt x="765" y="0"/>
                    <a:pt x="650" y="18"/>
                    <a:pt x="550" y="67"/>
                  </a:cubicBezTo>
                  <a:cubicBezTo>
                    <a:pt x="433" y="117"/>
                    <a:pt x="333" y="184"/>
                    <a:pt x="267" y="250"/>
                  </a:cubicBezTo>
                  <a:cubicBezTo>
                    <a:pt x="184" y="333"/>
                    <a:pt x="118" y="433"/>
                    <a:pt x="67" y="532"/>
                  </a:cubicBezTo>
                  <a:cubicBezTo>
                    <a:pt x="34" y="632"/>
                    <a:pt x="0" y="749"/>
                    <a:pt x="0" y="882"/>
                  </a:cubicBezTo>
                  <a:cubicBezTo>
                    <a:pt x="0" y="998"/>
                    <a:pt x="34" y="1115"/>
                    <a:pt x="67" y="1215"/>
                  </a:cubicBezTo>
                  <a:cubicBezTo>
                    <a:pt x="118" y="1331"/>
                    <a:pt x="184" y="1414"/>
                    <a:pt x="267" y="1497"/>
                  </a:cubicBezTo>
                  <a:cubicBezTo>
                    <a:pt x="333" y="1581"/>
                    <a:pt x="433" y="1630"/>
                    <a:pt x="550" y="1681"/>
                  </a:cubicBezTo>
                  <a:cubicBezTo>
                    <a:pt x="650" y="1730"/>
                    <a:pt x="765" y="1747"/>
                    <a:pt x="883" y="1747"/>
                  </a:cubicBezTo>
                  <a:cubicBezTo>
                    <a:pt x="1131" y="1747"/>
                    <a:pt x="1331" y="1663"/>
                    <a:pt x="1497" y="1497"/>
                  </a:cubicBezTo>
                  <a:cubicBezTo>
                    <a:pt x="1681" y="1331"/>
                    <a:pt x="1763" y="1115"/>
                    <a:pt x="1763" y="882"/>
                  </a:cubicBezTo>
                  <a:cubicBezTo>
                    <a:pt x="1763" y="632"/>
                    <a:pt x="1681" y="433"/>
                    <a:pt x="1497" y="250"/>
                  </a:cubicBezTo>
                  <a:cubicBezTo>
                    <a:pt x="1331" y="84"/>
                    <a:pt x="1115" y="0"/>
                    <a:pt x="883" y="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89" name="Google Shape;89;p4"/>
            <p:cNvGrpSpPr/>
            <p:nvPr/>
          </p:nvGrpSpPr>
          <p:grpSpPr>
            <a:xfrm>
              <a:off x="187500" y="4747350"/>
              <a:ext cx="1110475" cy="286050"/>
              <a:chOff x="187500" y="4747350"/>
              <a:chExt cx="1110475" cy="286050"/>
            </a:xfrm>
          </p:grpSpPr>
          <p:sp>
            <p:nvSpPr>
              <p:cNvPr id="90" name="Google Shape;90;p4"/>
              <p:cNvSpPr/>
              <p:nvPr/>
            </p:nvSpPr>
            <p:spPr>
              <a:xfrm>
                <a:off x="187500" y="4815525"/>
                <a:ext cx="102700" cy="217875"/>
              </a:xfrm>
              <a:custGeom>
                <a:rect b="b" l="l" r="r" t="t"/>
                <a:pathLst>
                  <a:path extrusionOk="0" h="8715" w="4108">
                    <a:moveTo>
                      <a:pt x="2344" y="1"/>
                    </a:moveTo>
                    <a:lnTo>
                      <a:pt x="2344" y="6220"/>
                    </a:lnTo>
                    <a:cubicBezTo>
                      <a:pt x="2344" y="6752"/>
                      <a:pt x="2162" y="7018"/>
                      <a:pt x="1763" y="7036"/>
                    </a:cubicBezTo>
                    <a:lnTo>
                      <a:pt x="1713" y="7036"/>
                    </a:lnTo>
                    <a:cubicBezTo>
                      <a:pt x="1347" y="7036"/>
                      <a:pt x="781" y="6803"/>
                      <a:pt x="632" y="6719"/>
                    </a:cubicBezTo>
                    <a:lnTo>
                      <a:pt x="0" y="8266"/>
                    </a:lnTo>
                    <a:cubicBezTo>
                      <a:pt x="249" y="8399"/>
                      <a:pt x="1065" y="8715"/>
                      <a:pt x="1896" y="8715"/>
                    </a:cubicBezTo>
                    <a:cubicBezTo>
                      <a:pt x="2195" y="8715"/>
                      <a:pt x="2478" y="8665"/>
                      <a:pt x="2744" y="8582"/>
                    </a:cubicBezTo>
                    <a:cubicBezTo>
                      <a:pt x="3010" y="8499"/>
                      <a:pt x="3242" y="8349"/>
                      <a:pt x="3442" y="8166"/>
                    </a:cubicBezTo>
                    <a:cubicBezTo>
                      <a:pt x="3659" y="7967"/>
                      <a:pt x="3808" y="7717"/>
                      <a:pt x="3925" y="7402"/>
                    </a:cubicBezTo>
                    <a:cubicBezTo>
                      <a:pt x="4058" y="7085"/>
                      <a:pt x="4107" y="6703"/>
                      <a:pt x="4107" y="6271"/>
                    </a:cubicBezTo>
                    <a:lnTo>
                      <a:pt x="4107" y="1"/>
                    </a:lnTo>
                    <a:close/>
                  </a:path>
                </a:pathLst>
              </a:custGeom>
              <a:solidFill>
                <a:srgbClr val="231F2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1" name="Google Shape;91;p4"/>
              <p:cNvSpPr/>
              <p:nvPr/>
            </p:nvSpPr>
            <p:spPr>
              <a:xfrm>
                <a:off x="505950" y="4813025"/>
                <a:ext cx="146775" cy="176300"/>
              </a:xfrm>
              <a:custGeom>
                <a:rect b="b" l="l" r="r" t="t"/>
                <a:pathLst>
                  <a:path extrusionOk="0" h="7052" w="5871">
                    <a:moveTo>
                      <a:pt x="2961" y="1"/>
                    </a:moveTo>
                    <a:cubicBezTo>
                      <a:pt x="2578" y="1"/>
                      <a:pt x="2229" y="51"/>
                      <a:pt x="1897" y="151"/>
                    </a:cubicBezTo>
                    <a:cubicBezTo>
                      <a:pt x="1564" y="251"/>
                      <a:pt x="1281" y="384"/>
                      <a:pt x="1048" y="550"/>
                    </a:cubicBezTo>
                    <a:cubicBezTo>
                      <a:pt x="799" y="732"/>
                      <a:pt x="615" y="949"/>
                      <a:pt x="466" y="1198"/>
                    </a:cubicBezTo>
                    <a:cubicBezTo>
                      <a:pt x="333" y="1448"/>
                      <a:pt x="267" y="1730"/>
                      <a:pt x="267" y="2063"/>
                    </a:cubicBezTo>
                    <a:cubicBezTo>
                      <a:pt x="267" y="2346"/>
                      <a:pt x="316" y="2595"/>
                      <a:pt x="433" y="2812"/>
                    </a:cubicBezTo>
                    <a:cubicBezTo>
                      <a:pt x="549" y="3027"/>
                      <a:pt x="699" y="3211"/>
                      <a:pt x="882" y="3377"/>
                    </a:cubicBezTo>
                    <a:cubicBezTo>
                      <a:pt x="1065" y="3526"/>
                      <a:pt x="1265" y="3643"/>
                      <a:pt x="1480" y="3743"/>
                    </a:cubicBezTo>
                    <a:cubicBezTo>
                      <a:pt x="1697" y="3843"/>
                      <a:pt x="1913" y="3925"/>
                      <a:pt x="2129" y="3959"/>
                    </a:cubicBezTo>
                    <a:lnTo>
                      <a:pt x="3061" y="4158"/>
                    </a:lnTo>
                    <a:cubicBezTo>
                      <a:pt x="3443" y="4258"/>
                      <a:pt x="3709" y="4358"/>
                      <a:pt x="3875" y="4475"/>
                    </a:cubicBezTo>
                    <a:cubicBezTo>
                      <a:pt x="4025" y="4575"/>
                      <a:pt x="4108" y="4724"/>
                      <a:pt x="4108" y="4907"/>
                    </a:cubicBezTo>
                    <a:cubicBezTo>
                      <a:pt x="4108" y="5074"/>
                      <a:pt x="4008" y="5207"/>
                      <a:pt x="3826" y="5322"/>
                    </a:cubicBezTo>
                    <a:cubicBezTo>
                      <a:pt x="3626" y="5439"/>
                      <a:pt x="3409" y="5473"/>
                      <a:pt x="3094" y="5473"/>
                    </a:cubicBezTo>
                    <a:cubicBezTo>
                      <a:pt x="2777" y="5473"/>
                      <a:pt x="2445" y="5422"/>
                      <a:pt x="2196" y="5256"/>
                    </a:cubicBezTo>
                    <a:cubicBezTo>
                      <a:pt x="1946" y="5090"/>
                      <a:pt x="1746" y="4857"/>
                      <a:pt x="1597" y="4524"/>
                    </a:cubicBezTo>
                    <a:lnTo>
                      <a:pt x="1" y="5173"/>
                    </a:lnTo>
                    <a:cubicBezTo>
                      <a:pt x="101" y="5406"/>
                      <a:pt x="216" y="5639"/>
                      <a:pt x="400" y="5854"/>
                    </a:cubicBezTo>
                    <a:cubicBezTo>
                      <a:pt x="566" y="6087"/>
                      <a:pt x="782" y="6287"/>
                      <a:pt x="1015" y="6470"/>
                    </a:cubicBezTo>
                    <a:cubicBezTo>
                      <a:pt x="1265" y="6637"/>
                      <a:pt x="1564" y="6786"/>
                      <a:pt x="1897" y="6886"/>
                    </a:cubicBezTo>
                    <a:cubicBezTo>
                      <a:pt x="2245" y="7003"/>
                      <a:pt x="2628" y="7052"/>
                      <a:pt x="3061" y="7052"/>
                    </a:cubicBezTo>
                    <a:cubicBezTo>
                      <a:pt x="3476" y="7052"/>
                      <a:pt x="3859" y="7003"/>
                      <a:pt x="4207" y="6886"/>
                    </a:cubicBezTo>
                    <a:cubicBezTo>
                      <a:pt x="4557" y="6752"/>
                      <a:pt x="4857" y="6603"/>
                      <a:pt x="5090" y="6404"/>
                    </a:cubicBezTo>
                    <a:cubicBezTo>
                      <a:pt x="5338" y="6204"/>
                      <a:pt x="5538" y="5972"/>
                      <a:pt x="5671" y="5705"/>
                    </a:cubicBezTo>
                    <a:cubicBezTo>
                      <a:pt x="5804" y="5439"/>
                      <a:pt x="5870" y="5173"/>
                      <a:pt x="5870" y="4874"/>
                    </a:cubicBezTo>
                    <a:cubicBezTo>
                      <a:pt x="5870" y="4391"/>
                      <a:pt x="5704" y="3976"/>
                      <a:pt x="5389" y="3626"/>
                    </a:cubicBezTo>
                    <a:cubicBezTo>
                      <a:pt x="5056" y="3260"/>
                      <a:pt x="4557" y="3011"/>
                      <a:pt x="3875" y="2845"/>
                    </a:cubicBezTo>
                    <a:lnTo>
                      <a:pt x="2861" y="2595"/>
                    </a:lnTo>
                    <a:cubicBezTo>
                      <a:pt x="2595" y="2529"/>
                      <a:pt x="2378" y="2446"/>
                      <a:pt x="2229" y="2362"/>
                    </a:cubicBezTo>
                    <a:cubicBezTo>
                      <a:pt x="2063" y="2262"/>
                      <a:pt x="1996" y="2147"/>
                      <a:pt x="1996" y="1996"/>
                    </a:cubicBezTo>
                    <a:cubicBezTo>
                      <a:pt x="1996" y="1830"/>
                      <a:pt x="2079" y="1697"/>
                      <a:pt x="2278" y="1597"/>
                    </a:cubicBezTo>
                    <a:cubicBezTo>
                      <a:pt x="2462" y="1497"/>
                      <a:pt x="2678" y="1448"/>
                      <a:pt x="2928" y="1448"/>
                    </a:cubicBezTo>
                    <a:cubicBezTo>
                      <a:pt x="3176" y="1448"/>
                      <a:pt x="3409" y="1497"/>
                      <a:pt x="3659" y="1615"/>
                    </a:cubicBezTo>
                    <a:cubicBezTo>
                      <a:pt x="3908" y="1730"/>
                      <a:pt x="4092" y="1914"/>
                      <a:pt x="4207" y="2180"/>
                    </a:cubicBezTo>
                    <a:lnTo>
                      <a:pt x="5737" y="1564"/>
                    </a:lnTo>
                    <a:cubicBezTo>
                      <a:pt x="5505" y="1016"/>
                      <a:pt x="5139" y="633"/>
                      <a:pt x="4640" y="384"/>
                    </a:cubicBezTo>
                    <a:cubicBezTo>
                      <a:pt x="4158" y="134"/>
                      <a:pt x="3593" y="1"/>
                      <a:pt x="2961" y="1"/>
                    </a:cubicBezTo>
                    <a:close/>
                  </a:path>
                </a:pathLst>
              </a:custGeom>
              <a:solidFill>
                <a:srgbClr val="231F2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2" name="Google Shape;92;p4"/>
              <p:cNvSpPr/>
              <p:nvPr/>
            </p:nvSpPr>
            <p:spPr>
              <a:xfrm>
                <a:off x="315125" y="4813025"/>
                <a:ext cx="175450" cy="176300"/>
              </a:xfrm>
              <a:custGeom>
                <a:rect b="b" l="l" r="r" t="t"/>
                <a:pathLst>
                  <a:path extrusionOk="0" h="7052" w="7018">
                    <a:moveTo>
                      <a:pt x="4922" y="267"/>
                    </a:moveTo>
                    <a:cubicBezTo>
                      <a:pt x="4507" y="101"/>
                      <a:pt x="4024" y="1"/>
                      <a:pt x="3510" y="1"/>
                    </a:cubicBezTo>
                    <a:cubicBezTo>
                      <a:pt x="3011" y="1"/>
                      <a:pt x="2528" y="101"/>
                      <a:pt x="2113" y="267"/>
                    </a:cubicBezTo>
                    <a:cubicBezTo>
                      <a:pt x="1680" y="450"/>
                      <a:pt x="1314" y="683"/>
                      <a:pt x="998" y="999"/>
                    </a:cubicBezTo>
                    <a:cubicBezTo>
                      <a:pt x="683" y="1315"/>
                      <a:pt x="450" y="1681"/>
                      <a:pt x="266" y="2113"/>
                    </a:cubicBezTo>
                    <a:cubicBezTo>
                      <a:pt x="100" y="2546"/>
                      <a:pt x="0" y="3011"/>
                      <a:pt x="0" y="3526"/>
                    </a:cubicBezTo>
                    <a:cubicBezTo>
                      <a:pt x="0" y="4042"/>
                      <a:pt x="100" y="4524"/>
                      <a:pt x="266" y="4956"/>
                    </a:cubicBezTo>
                    <a:cubicBezTo>
                      <a:pt x="450" y="5389"/>
                      <a:pt x="683" y="5755"/>
                      <a:pt x="998" y="6071"/>
                    </a:cubicBezTo>
                    <a:cubicBezTo>
                      <a:pt x="1314" y="6371"/>
                      <a:pt x="1680" y="6619"/>
                      <a:pt x="2113" y="6786"/>
                    </a:cubicBezTo>
                    <a:cubicBezTo>
                      <a:pt x="2528" y="6969"/>
                      <a:pt x="3011" y="7052"/>
                      <a:pt x="3510" y="7052"/>
                    </a:cubicBezTo>
                    <a:cubicBezTo>
                      <a:pt x="4024" y="7052"/>
                      <a:pt x="4507" y="6969"/>
                      <a:pt x="4922" y="6786"/>
                    </a:cubicBezTo>
                    <a:cubicBezTo>
                      <a:pt x="5355" y="6619"/>
                      <a:pt x="5721" y="6371"/>
                      <a:pt x="6037" y="6071"/>
                    </a:cubicBezTo>
                    <a:cubicBezTo>
                      <a:pt x="6337" y="5755"/>
                      <a:pt x="6585" y="5389"/>
                      <a:pt x="6769" y="4956"/>
                    </a:cubicBezTo>
                    <a:cubicBezTo>
                      <a:pt x="6935" y="4524"/>
                      <a:pt x="7018" y="4042"/>
                      <a:pt x="7018" y="3526"/>
                    </a:cubicBezTo>
                    <a:cubicBezTo>
                      <a:pt x="7018" y="3011"/>
                      <a:pt x="6935" y="2546"/>
                      <a:pt x="6769" y="2113"/>
                    </a:cubicBezTo>
                    <a:cubicBezTo>
                      <a:pt x="6585" y="1681"/>
                      <a:pt x="6337" y="1315"/>
                      <a:pt x="6037" y="999"/>
                    </a:cubicBezTo>
                    <a:cubicBezTo>
                      <a:pt x="5721" y="683"/>
                      <a:pt x="5355" y="450"/>
                      <a:pt x="4922" y="267"/>
                    </a:cubicBezTo>
                    <a:close/>
                    <a:moveTo>
                      <a:pt x="4175" y="5289"/>
                    </a:moveTo>
                    <a:cubicBezTo>
                      <a:pt x="3958" y="5373"/>
                      <a:pt x="3742" y="5422"/>
                      <a:pt x="3510" y="5422"/>
                    </a:cubicBezTo>
                    <a:cubicBezTo>
                      <a:pt x="3277" y="5422"/>
                      <a:pt x="3060" y="5373"/>
                      <a:pt x="2860" y="5289"/>
                    </a:cubicBezTo>
                    <a:cubicBezTo>
                      <a:pt x="2645" y="5207"/>
                      <a:pt x="2461" y="5090"/>
                      <a:pt x="2295" y="4923"/>
                    </a:cubicBezTo>
                    <a:cubicBezTo>
                      <a:pt x="2146" y="4757"/>
                      <a:pt x="2013" y="4557"/>
                      <a:pt x="1913" y="4325"/>
                    </a:cubicBezTo>
                    <a:cubicBezTo>
                      <a:pt x="1829" y="4092"/>
                      <a:pt x="1780" y="3826"/>
                      <a:pt x="1780" y="3526"/>
                    </a:cubicBezTo>
                    <a:cubicBezTo>
                      <a:pt x="1780" y="3227"/>
                      <a:pt x="1829" y="2961"/>
                      <a:pt x="1913" y="2728"/>
                    </a:cubicBezTo>
                    <a:cubicBezTo>
                      <a:pt x="2013" y="2495"/>
                      <a:pt x="2146" y="2296"/>
                      <a:pt x="2295" y="2147"/>
                    </a:cubicBezTo>
                    <a:cubicBezTo>
                      <a:pt x="2461" y="1980"/>
                      <a:pt x="2645" y="1863"/>
                      <a:pt x="2860" y="1764"/>
                    </a:cubicBezTo>
                    <a:cubicBezTo>
                      <a:pt x="3060" y="1681"/>
                      <a:pt x="3277" y="1648"/>
                      <a:pt x="3510" y="1648"/>
                    </a:cubicBezTo>
                    <a:cubicBezTo>
                      <a:pt x="3742" y="1648"/>
                      <a:pt x="3958" y="1681"/>
                      <a:pt x="4175" y="1764"/>
                    </a:cubicBezTo>
                    <a:cubicBezTo>
                      <a:pt x="4374" y="1863"/>
                      <a:pt x="4574" y="1980"/>
                      <a:pt x="4723" y="2147"/>
                    </a:cubicBezTo>
                    <a:cubicBezTo>
                      <a:pt x="4889" y="2296"/>
                      <a:pt x="5022" y="2495"/>
                      <a:pt x="5122" y="2728"/>
                    </a:cubicBezTo>
                    <a:cubicBezTo>
                      <a:pt x="5206" y="2961"/>
                      <a:pt x="5255" y="3227"/>
                      <a:pt x="5255" y="3526"/>
                    </a:cubicBezTo>
                    <a:cubicBezTo>
                      <a:pt x="5255" y="3826"/>
                      <a:pt x="5206" y="4092"/>
                      <a:pt x="5122" y="4325"/>
                    </a:cubicBezTo>
                    <a:cubicBezTo>
                      <a:pt x="5022" y="4557"/>
                      <a:pt x="4889" y="4757"/>
                      <a:pt x="4723" y="4923"/>
                    </a:cubicBezTo>
                    <a:cubicBezTo>
                      <a:pt x="4574" y="5090"/>
                      <a:pt x="4374" y="5207"/>
                      <a:pt x="4175" y="5289"/>
                    </a:cubicBezTo>
                    <a:close/>
                  </a:path>
                </a:pathLst>
              </a:custGeom>
              <a:solidFill>
                <a:srgbClr val="231F2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3" name="Google Shape;93;p4"/>
              <p:cNvSpPr/>
              <p:nvPr/>
            </p:nvSpPr>
            <p:spPr>
              <a:xfrm>
                <a:off x="888000" y="4813025"/>
                <a:ext cx="168425" cy="176300"/>
              </a:xfrm>
              <a:custGeom>
                <a:rect b="b" l="l" r="r" t="t"/>
                <a:pathLst>
                  <a:path extrusionOk="0" h="7052" w="6737">
                    <a:moveTo>
                      <a:pt x="6637" y="5240"/>
                    </a:moveTo>
                    <a:cubicBezTo>
                      <a:pt x="6338" y="5788"/>
                      <a:pt x="5921" y="6220"/>
                      <a:pt x="5406" y="6553"/>
                    </a:cubicBezTo>
                    <a:cubicBezTo>
                      <a:pt x="4890" y="6886"/>
                      <a:pt x="4258" y="7052"/>
                      <a:pt x="3511" y="7052"/>
                    </a:cubicBezTo>
                    <a:cubicBezTo>
                      <a:pt x="2994" y="7052"/>
                      <a:pt x="2529" y="6969"/>
                      <a:pt x="2114" y="6786"/>
                    </a:cubicBezTo>
                    <a:cubicBezTo>
                      <a:pt x="1681" y="6619"/>
                      <a:pt x="1315" y="6371"/>
                      <a:pt x="999" y="6054"/>
                    </a:cubicBezTo>
                    <a:cubicBezTo>
                      <a:pt x="683" y="5739"/>
                      <a:pt x="433" y="5373"/>
                      <a:pt x="251" y="4941"/>
                    </a:cubicBezTo>
                    <a:cubicBezTo>
                      <a:pt x="85" y="4508"/>
                      <a:pt x="1" y="4042"/>
                      <a:pt x="1" y="3526"/>
                    </a:cubicBezTo>
                    <a:cubicBezTo>
                      <a:pt x="1" y="3061"/>
                      <a:pt x="85" y="2595"/>
                      <a:pt x="251" y="2180"/>
                    </a:cubicBezTo>
                    <a:cubicBezTo>
                      <a:pt x="417" y="1748"/>
                      <a:pt x="666" y="1382"/>
                      <a:pt x="966" y="1049"/>
                    </a:cubicBezTo>
                    <a:cubicBezTo>
                      <a:pt x="1265" y="732"/>
                      <a:pt x="1631" y="484"/>
                      <a:pt x="2047" y="284"/>
                    </a:cubicBezTo>
                    <a:cubicBezTo>
                      <a:pt x="2479" y="101"/>
                      <a:pt x="2928" y="1"/>
                      <a:pt x="3444" y="1"/>
                    </a:cubicBezTo>
                    <a:cubicBezTo>
                      <a:pt x="3959" y="1"/>
                      <a:pt x="4442" y="101"/>
                      <a:pt x="4857" y="267"/>
                    </a:cubicBezTo>
                    <a:cubicBezTo>
                      <a:pt x="5273" y="450"/>
                      <a:pt x="5606" y="683"/>
                      <a:pt x="5888" y="999"/>
                    </a:cubicBezTo>
                    <a:cubicBezTo>
                      <a:pt x="6171" y="1315"/>
                      <a:pt x="6387" y="1681"/>
                      <a:pt x="6520" y="2096"/>
                    </a:cubicBezTo>
                    <a:cubicBezTo>
                      <a:pt x="6670" y="2529"/>
                      <a:pt x="6737" y="2978"/>
                      <a:pt x="6737" y="3477"/>
                    </a:cubicBezTo>
                    <a:lnTo>
                      <a:pt x="6737" y="3643"/>
                    </a:lnTo>
                    <a:lnTo>
                      <a:pt x="6737" y="3792"/>
                    </a:lnTo>
                    <a:cubicBezTo>
                      <a:pt x="6719" y="3826"/>
                      <a:pt x="6719" y="3876"/>
                      <a:pt x="6719" y="3943"/>
                    </a:cubicBezTo>
                    <a:lnTo>
                      <a:pt x="1730" y="3943"/>
                    </a:lnTo>
                    <a:cubicBezTo>
                      <a:pt x="1764" y="4209"/>
                      <a:pt x="1848" y="4442"/>
                      <a:pt x="1963" y="4624"/>
                    </a:cubicBezTo>
                    <a:cubicBezTo>
                      <a:pt x="2063" y="4823"/>
                      <a:pt x="2213" y="4990"/>
                      <a:pt x="2380" y="5123"/>
                    </a:cubicBezTo>
                    <a:cubicBezTo>
                      <a:pt x="2546" y="5240"/>
                      <a:pt x="2728" y="5340"/>
                      <a:pt x="2928" y="5406"/>
                    </a:cubicBezTo>
                    <a:cubicBezTo>
                      <a:pt x="3127" y="5455"/>
                      <a:pt x="3327" y="5489"/>
                      <a:pt x="3527" y="5489"/>
                    </a:cubicBezTo>
                    <a:cubicBezTo>
                      <a:pt x="3943" y="5489"/>
                      <a:pt x="4276" y="5389"/>
                      <a:pt x="4542" y="5207"/>
                    </a:cubicBezTo>
                    <a:cubicBezTo>
                      <a:pt x="4808" y="5023"/>
                      <a:pt x="4923" y="4890"/>
                      <a:pt x="5107" y="4624"/>
                    </a:cubicBezTo>
                    <a:close/>
                    <a:moveTo>
                      <a:pt x="5023" y="2679"/>
                    </a:moveTo>
                    <a:cubicBezTo>
                      <a:pt x="5023" y="2562"/>
                      <a:pt x="4990" y="2429"/>
                      <a:pt x="4907" y="2296"/>
                    </a:cubicBezTo>
                    <a:cubicBezTo>
                      <a:pt x="4841" y="2147"/>
                      <a:pt x="4741" y="2014"/>
                      <a:pt x="4624" y="1881"/>
                    </a:cubicBezTo>
                    <a:cubicBezTo>
                      <a:pt x="4491" y="1764"/>
                      <a:pt x="4325" y="1648"/>
                      <a:pt x="4125" y="1581"/>
                    </a:cubicBezTo>
                    <a:cubicBezTo>
                      <a:pt x="3943" y="1497"/>
                      <a:pt x="3710" y="1448"/>
                      <a:pt x="3444" y="1448"/>
                    </a:cubicBezTo>
                    <a:cubicBezTo>
                      <a:pt x="3061" y="1448"/>
                      <a:pt x="2728" y="1564"/>
                      <a:pt x="2446" y="1781"/>
                    </a:cubicBezTo>
                    <a:cubicBezTo>
                      <a:pt x="2147" y="1996"/>
                      <a:pt x="1947" y="2296"/>
                      <a:pt x="1830" y="2679"/>
                    </a:cubicBezTo>
                    <a:close/>
                  </a:path>
                </a:pathLst>
              </a:custGeom>
              <a:solidFill>
                <a:srgbClr val="231F2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4" name="Google Shape;94;p4"/>
              <p:cNvSpPr/>
              <p:nvPr/>
            </p:nvSpPr>
            <p:spPr>
              <a:xfrm>
                <a:off x="804025" y="4769400"/>
                <a:ext cx="82775" cy="219925"/>
              </a:xfrm>
              <a:custGeom>
                <a:rect b="b" l="l" r="r" t="t"/>
                <a:pathLst>
                  <a:path extrusionOk="0" h="8797" w="3311">
                    <a:moveTo>
                      <a:pt x="1" y="0"/>
                    </a:moveTo>
                    <a:lnTo>
                      <a:pt x="1" y="6402"/>
                    </a:lnTo>
                    <a:cubicBezTo>
                      <a:pt x="1" y="7167"/>
                      <a:pt x="218" y="7766"/>
                      <a:pt x="650" y="8198"/>
                    </a:cubicBezTo>
                    <a:cubicBezTo>
                      <a:pt x="832" y="8382"/>
                      <a:pt x="1065" y="8531"/>
                      <a:pt x="1331" y="8631"/>
                    </a:cubicBezTo>
                    <a:cubicBezTo>
                      <a:pt x="1597" y="8748"/>
                      <a:pt x="1914" y="8797"/>
                      <a:pt x="2246" y="8797"/>
                    </a:cubicBezTo>
                    <a:cubicBezTo>
                      <a:pt x="2546" y="8797"/>
                      <a:pt x="2761" y="8781"/>
                      <a:pt x="3011" y="8714"/>
                    </a:cubicBezTo>
                    <a:cubicBezTo>
                      <a:pt x="3111" y="8697"/>
                      <a:pt x="3211" y="8681"/>
                      <a:pt x="3311" y="8648"/>
                    </a:cubicBezTo>
                    <a:lnTo>
                      <a:pt x="2679" y="7085"/>
                    </a:lnTo>
                    <a:lnTo>
                      <a:pt x="2546" y="7085"/>
                    </a:lnTo>
                    <a:cubicBezTo>
                      <a:pt x="2313" y="7085"/>
                      <a:pt x="2129" y="7018"/>
                      <a:pt x="1996" y="6868"/>
                    </a:cubicBezTo>
                    <a:cubicBezTo>
                      <a:pt x="1914" y="6768"/>
                      <a:pt x="1847" y="6652"/>
                      <a:pt x="1814" y="6519"/>
                    </a:cubicBezTo>
                    <a:cubicBezTo>
                      <a:pt x="1781" y="6386"/>
                      <a:pt x="1764" y="6236"/>
                      <a:pt x="1764" y="6070"/>
                    </a:cubicBezTo>
                    <a:lnTo>
                      <a:pt x="1764" y="0"/>
                    </a:lnTo>
                    <a:close/>
                  </a:path>
                </a:pathLst>
              </a:custGeom>
              <a:solidFill>
                <a:srgbClr val="231F2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5" name="Google Shape;95;p4"/>
              <p:cNvSpPr/>
              <p:nvPr/>
            </p:nvSpPr>
            <p:spPr>
              <a:xfrm>
                <a:off x="669325" y="4769400"/>
                <a:ext cx="118100" cy="219925"/>
              </a:xfrm>
              <a:custGeom>
                <a:rect b="b" l="l" r="r" t="t"/>
                <a:pathLst>
                  <a:path extrusionOk="0" h="8797" w="4724">
                    <a:moveTo>
                      <a:pt x="899" y="0"/>
                    </a:moveTo>
                    <a:lnTo>
                      <a:pt x="899" y="1746"/>
                    </a:lnTo>
                    <a:lnTo>
                      <a:pt x="1" y="1746"/>
                    </a:lnTo>
                    <a:lnTo>
                      <a:pt x="1" y="3293"/>
                    </a:lnTo>
                    <a:lnTo>
                      <a:pt x="899" y="3293"/>
                    </a:lnTo>
                    <a:lnTo>
                      <a:pt x="899" y="6402"/>
                    </a:lnTo>
                    <a:cubicBezTo>
                      <a:pt x="899" y="7167"/>
                      <a:pt x="1116" y="7766"/>
                      <a:pt x="1548" y="8198"/>
                    </a:cubicBezTo>
                    <a:cubicBezTo>
                      <a:pt x="1730" y="8382"/>
                      <a:pt x="1963" y="8531"/>
                      <a:pt x="2229" y="8631"/>
                    </a:cubicBezTo>
                    <a:cubicBezTo>
                      <a:pt x="2495" y="8748"/>
                      <a:pt x="2779" y="8797"/>
                      <a:pt x="3111" y="8797"/>
                    </a:cubicBezTo>
                    <a:lnTo>
                      <a:pt x="3144" y="8797"/>
                    </a:lnTo>
                    <a:cubicBezTo>
                      <a:pt x="3444" y="8797"/>
                      <a:pt x="3659" y="8781"/>
                      <a:pt x="3909" y="8730"/>
                    </a:cubicBezTo>
                    <a:cubicBezTo>
                      <a:pt x="4209" y="8664"/>
                      <a:pt x="4557" y="8548"/>
                      <a:pt x="4724" y="8464"/>
                    </a:cubicBezTo>
                    <a:lnTo>
                      <a:pt x="4092" y="6918"/>
                    </a:lnTo>
                    <a:cubicBezTo>
                      <a:pt x="3992" y="6985"/>
                      <a:pt x="3843" y="7034"/>
                      <a:pt x="3726" y="7067"/>
                    </a:cubicBezTo>
                    <a:cubicBezTo>
                      <a:pt x="3643" y="7085"/>
                      <a:pt x="3559" y="7101"/>
                      <a:pt x="3444" y="7101"/>
                    </a:cubicBezTo>
                    <a:cubicBezTo>
                      <a:pt x="3211" y="7101"/>
                      <a:pt x="3027" y="7018"/>
                      <a:pt x="2894" y="6868"/>
                    </a:cubicBezTo>
                    <a:cubicBezTo>
                      <a:pt x="2812" y="6768"/>
                      <a:pt x="2745" y="6652"/>
                      <a:pt x="2712" y="6519"/>
                    </a:cubicBezTo>
                    <a:cubicBezTo>
                      <a:pt x="2679" y="6386"/>
                      <a:pt x="2661" y="6236"/>
                      <a:pt x="2661" y="6070"/>
                    </a:cubicBezTo>
                    <a:lnTo>
                      <a:pt x="2661" y="3293"/>
                    </a:lnTo>
                    <a:lnTo>
                      <a:pt x="4076" y="3293"/>
                    </a:lnTo>
                    <a:lnTo>
                      <a:pt x="4076" y="1746"/>
                    </a:lnTo>
                    <a:lnTo>
                      <a:pt x="2661" y="1746"/>
                    </a:lnTo>
                    <a:lnTo>
                      <a:pt x="2661" y="0"/>
                    </a:lnTo>
                    <a:close/>
                  </a:path>
                </a:pathLst>
              </a:custGeom>
              <a:solidFill>
                <a:srgbClr val="231F2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6" name="Google Shape;96;p4"/>
              <p:cNvSpPr/>
              <p:nvPr/>
            </p:nvSpPr>
            <p:spPr>
              <a:xfrm>
                <a:off x="1091725" y="4747350"/>
                <a:ext cx="206250" cy="246975"/>
              </a:xfrm>
              <a:custGeom>
                <a:rect b="b" l="l" r="r" t="t"/>
                <a:pathLst>
                  <a:path extrusionOk="0" h="9879" w="8250">
                    <a:moveTo>
                      <a:pt x="699" y="6270"/>
                    </a:moveTo>
                    <a:lnTo>
                      <a:pt x="699" y="1297"/>
                    </a:lnTo>
                    <a:lnTo>
                      <a:pt x="8249" y="0"/>
                    </a:lnTo>
                    <a:lnTo>
                      <a:pt x="8249" y="5406"/>
                    </a:lnTo>
                    <a:cubicBezTo>
                      <a:pt x="8249" y="6985"/>
                      <a:pt x="7402" y="8332"/>
                      <a:pt x="5639" y="9031"/>
                    </a:cubicBezTo>
                    <a:cubicBezTo>
                      <a:pt x="4092" y="9630"/>
                      <a:pt x="1814" y="9878"/>
                      <a:pt x="816" y="9878"/>
                    </a:cubicBezTo>
                    <a:cubicBezTo>
                      <a:pt x="167" y="9878"/>
                      <a:pt x="1" y="9612"/>
                      <a:pt x="384" y="9031"/>
                    </a:cubicBezTo>
                    <a:cubicBezTo>
                      <a:pt x="732" y="8499"/>
                      <a:pt x="699" y="6270"/>
                      <a:pt x="699" y="6270"/>
                    </a:cubicBezTo>
                    <a:close/>
                    <a:moveTo>
                      <a:pt x="2512" y="7268"/>
                    </a:moveTo>
                    <a:lnTo>
                      <a:pt x="2512" y="2845"/>
                    </a:lnTo>
                    <a:lnTo>
                      <a:pt x="6437" y="2162"/>
                    </a:lnTo>
                    <a:lnTo>
                      <a:pt x="6437" y="5388"/>
                    </a:lnTo>
                    <a:cubicBezTo>
                      <a:pt x="6437" y="6187"/>
                      <a:pt x="6204" y="6703"/>
                      <a:pt x="5406" y="7151"/>
                    </a:cubicBezTo>
                    <a:cubicBezTo>
                      <a:pt x="4774" y="7517"/>
                      <a:pt x="3178" y="7834"/>
                      <a:pt x="2446" y="7949"/>
                    </a:cubicBezTo>
                    <a:cubicBezTo>
                      <a:pt x="2479" y="7834"/>
                      <a:pt x="2512" y="7550"/>
                      <a:pt x="2512" y="7268"/>
                    </a:cubicBezTo>
                    <a:close/>
                  </a:path>
                </a:pathLst>
              </a:custGeom>
              <a:solidFill>
                <a:srgbClr val="231F2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97" name="Google Shape;97;p4"/>
          <p:cNvSpPr/>
          <p:nvPr/>
        </p:nvSpPr>
        <p:spPr>
          <a:xfrm>
            <a:off x="242450" y="4650250"/>
            <a:ext cx="977100" cy="357600"/>
          </a:xfrm>
          <a:prstGeom prst="rect">
            <a:avLst/>
          </a:prstGeom>
          <a:solidFill>
            <a:srgbClr val="FFFFFF">
              <a:alpha val="838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4"/>
          <p:cNvSpPr/>
          <p:nvPr/>
        </p:nvSpPr>
        <p:spPr>
          <a:xfrm>
            <a:off x="-13475" y="137250"/>
            <a:ext cx="9168900" cy="5006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4"/>
          <p:cNvSpPr txBox="1"/>
          <p:nvPr>
            <p:ph idx="12" type="sldNum"/>
          </p:nvPr>
        </p:nvSpPr>
        <p:spPr>
          <a:xfrm>
            <a:off x="8324022" y="4602676"/>
            <a:ext cx="4725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buNone/>
              <a:defRPr b="1" sz="1000">
                <a:solidFill>
                  <a:srgbClr val="E0E0E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rtl="0">
              <a:buNone/>
              <a:defRPr b="1" sz="1000">
                <a:solidFill>
                  <a:srgbClr val="E0E0E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rtl="0">
              <a:buNone/>
              <a:defRPr b="1" sz="1000">
                <a:solidFill>
                  <a:srgbClr val="E0E0E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rtl="0">
              <a:buNone/>
              <a:defRPr b="1" sz="1000">
                <a:solidFill>
                  <a:srgbClr val="E0E0E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rtl="0">
              <a:buNone/>
              <a:defRPr b="1" sz="1000">
                <a:solidFill>
                  <a:srgbClr val="E0E0E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rtl="0">
              <a:buNone/>
              <a:defRPr b="1" sz="1000">
                <a:solidFill>
                  <a:srgbClr val="E0E0E0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rtl="0">
              <a:buNone/>
              <a:defRPr b="1" sz="1000">
                <a:solidFill>
                  <a:srgbClr val="E0E0E0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rtl="0">
              <a:buNone/>
              <a:defRPr b="1" sz="1000">
                <a:solidFill>
                  <a:srgbClr val="E0E0E0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rtl="0">
              <a:buNone/>
              <a:defRPr b="1" sz="1000">
                <a:solidFill>
                  <a:srgbClr val="E0E0E0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100" name="Google Shape;100;p4"/>
          <p:cNvCxnSpPr/>
          <p:nvPr/>
        </p:nvCxnSpPr>
        <p:spPr>
          <a:xfrm>
            <a:off x="187900" y="579350"/>
            <a:ext cx="8754300" cy="0"/>
          </a:xfrm>
          <a:prstGeom prst="straightConnector1">
            <a:avLst/>
          </a:prstGeom>
          <a:noFill/>
          <a:ln cap="flat" cmpd="sng" w="9525">
            <a:solidFill>
              <a:srgbClr val="D9D9D9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2 Big idea 1">
  <p:cSld name="CUSTOM_1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5"/>
          <p:cNvSpPr/>
          <p:nvPr/>
        </p:nvSpPr>
        <p:spPr>
          <a:xfrm>
            <a:off x="-40181" y="0"/>
            <a:ext cx="6576417" cy="5143527"/>
          </a:xfrm>
          <a:custGeom>
            <a:rect b="b" l="l" r="r" t="t"/>
            <a:pathLst>
              <a:path extrusionOk="0" h="34507" w="44120">
                <a:moveTo>
                  <a:pt x="11491" y="0"/>
                </a:moveTo>
                <a:lnTo>
                  <a:pt x="35788" y="0"/>
                </a:lnTo>
                <a:cubicBezTo>
                  <a:pt x="35921" y="116"/>
                  <a:pt x="36070" y="233"/>
                  <a:pt x="36221" y="349"/>
                </a:cubicBezTo>
                <a:cubicBezTo>
                  <a:pt x="36669" y="732"/>
                  <a:pt x="37101" y="1131"/>
                  <a:pt x="37518" y="1546"/>
                </a:cubicBezTo>
                <a:cubicBezTo>
                  <a:pt x="41576" y="5604"/>
                  <a:pt x="44119" y="11441"/>
                  <a:pt x="43338" y="17777"/>
                </a:cubicBezTo>
                <a:cubicBezTo>
                  <a:pt x="43221" y="18675"/>
                  <a:pt x="43088" y="19540"/>
                  <a:pt x="42922" y="20388"/>
                </a:cubicBezTo>
                <a:cubicBezTo>
                  <a:pt x="42274" y="23863"/>
                  <a:pt x="41243" y="26941"/>
                  <a:pt x="39780" y="29617"/>
                </a:cubicBezTo>
                <a:cubicBezTo>
                  <a:pt x="38798" y="31431"/>
                  <a:pt x="37600" y="33060"/>
                  <a:pt x="36203" y="34506"/>
                </a:cubicBezTo>
                <a:lnTo>
                  <a:pt x="7684" y="34506"/>
                </a:lnTo>
                <a:cubicBezTo>
                  <a:pt x="6453" y="33043"/>
                  <a:pt x="5372" y="31413"/>
                  <a:pt x="4424" y="29651"/>
                </a:cubicBezTo>
                <a:cubicBezTo>
                  <a:pt x="4125" y="29085"/>
                  <a:pt x="3826" y="28504"/>
                  <a:pt x="3542" y="27905"/>
                </a:cubicBezTo>
                <a:cubicBezTo>
                  <a:pt x="2329" y="25260"/>
                  <a:pt x="1431" y="22433"/>
                  <a:pt x="899" y="19573"/>
                </a:cubicBezTo>
                <a:cubicBezTo>
                  <a:pt x="866" y="19473"/>
                  <a:pt x="848" y="19357"/>
                  <a:pt x="832" y="19240"/>
                </a:cubicBezTo>
                <a:cubicBezTo>
                  <a:pt x="733" y="18725"/>
                  <a:pt x="666" y="18193"/>
                  <a:pt x="633" y="17677"/>
                </a:cubicBezTo>
                <a:cubicBezTo>
                  <a:pt x="1" y="9994"/>
                  <a:pt x="4840" y="3841"/>
                  <a:pt x="1149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" name="Google Shape;103;p5"/>
          <p:cNvSpPr/>
          <p:nvPr/>
        </p:nvSpPr>
        <p:spPr>
          <a:xfrm rot="10800000">
            <a:off x="474137" y="424651"/>
            <a:ext cx="8115300" cy="4294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" name="Google Shape;104;p5"/>
          <p:cNvSpPr/>
          <p:nvPr/>
        </p:nvSpPr>
        <p:spPr>
          <a:xfrm rot="10800000">
            <a:off x="-9530" y="-1993"/>
            <a:ext cx="4228148" cy="5160608"/>
          </a:xfrm>
          <a:custGeom>
            <a:rect b="b" l="l" r="r" t="t"/>
            <a:pathLst>
              <a:path extrusionOk="0" h="34507" w="28272">
                <a:moveTo>
                  <a:pt x="28272" y="0"/>
                </a:moveTo>
                <a:lnTo>
                  <a:pt x="28272" y="34506"/>
                </a:lnTo>
                <a:lnTo>
                  <a:pt x="18777" y="34506"/>
                </a:lnTo>
                <a:cubicBezTo>
                  <a:pt x="18045" y="34041"/>
                  <a:pt x="17347" y="33559"/>
                  <a:pt x="16648" y="33043"/>
                </a:cubicBezTo>
                <a:cubicBezTo>
                  <a:pt x="15001" y="31796"/>
                  <a:pt x="13504" y="30415"/>
                  <a:pt x="12107" y="28919"/>
                </a:cubicBezTo>
                <a:cubicBezTo>
                  <a:pt x="11593" y="28371"/>
                  <a:pt x="11110" y="27821"/>
                  <a:pt x="10628" y="27256"/>
                </a:cubicBezTo>
                <a:cubicBezTo>
                  <a:pt x="10578" y="27207"/>
                  <a:pt x="10528" y="27156"/>
                  <a:pt x="10495" y="27090"/>
                </a:cubicBezTo>
                <a:cubicBezTo>
                  <a:pt x="10411" y="27007"/>
                  <a:pt x="10345" y="26923"/>
                  <a:pt x="10262" y="26823"/>
                </a:cubicBezTo>
                <a:cubicBezTo>
                  <a:pt x="9846" y="26325"/>
                  <a:pt x="9447" y="25810"/>
                  <a:pt x="9048" y="25293"/>
                </a:cubicBezTo>
                <a:lnTo>
                  <a:pt x="9048" y="25293"/>
                </a:lnTo>
                <a:cubicBezTo>
                  <a:pt x="8865" y="25061"/>
                  <a:pt x="8682" y="24828"/>
                  <a:pt x="8515" y="24595"/>
                </a:cubicBezTo>
                <a:cubicBezTo>
                  <a:pt x="8134" y="24080"/>
                  <a:pt x="7768" y="23564"/>
                  <a:pt x="7418" y="23032"/>
                </a:cubicBezTo>
                <a:cubicBezTo>
                  <a:pt x="6852" y="22151"/>
                  <a:pt x="6304" y="21269"/>
                  <a:pt x="5755" y="20388"/>
                </a:cubicBezTo>
                <a:cubicBezTo>
                  <a:pt x="5688" y="20289"/>
                  <a:pt x="5622" y="20189"/>
                  <a:pt x="5573" y="20072"/>
                </a:cubicBezTo>
                <a:cubicBezTo>
                  <a:pt x="5140" y="19357"/>
                  <a:pt x="4757" y="18626"/>
                  <a:pt x="4358" y="17894"/>
                </a:cubicBezTo>
                <a:cubicBezTo>
                  <a:pt x="4043" y="17311"/>
                  <a:pt x="3743" y="16746"/>
                  <a:pt x="3460" y="16164"/>
                </a:cubicBezTo>
                <a:cubicBezTo>
                  <a:pt x="3061" y="15316"/>
                  <a:pt x="2662" y="14451"/>
                  <a:pt x="2296" y="13586"/>
                </a:cubicBezTo>
                <a:cubicBezTo>
                  <a:pt x="2014" y="12954"/>
                  <a:pt x="1748" y="12306"/>
                  <a:pt x="1515" y="11657"/>
                </a:cubicBezTo>
                <a:cubicBezTo>
                  <a:pt x="1032" y="10311"/>
                  <a:pt x="584" y="8963"/>
                  <a:pt x="351" y="7566"/>
                </a:cubicBezTo>
                <a:cubicBezTo>
                  <a:pt x="251" y="6985"/>
                  <a:pt x="134" y="6402"/>
                  <a:pt x="85" y="5821"/>
                </a:cubicBezTo>
                <a:cubicBezTo>
                  <a:pt x="34" y="5171"/>
                  <a:pt x="1" y="4506"/>
                  <a:pt x="34" y="3858"/>
                </a:cubicBezTo>
                <a:cubicBezTo>
                  <a:pt x="52" y="3275"/>
                  <a:pt x="151" y="2677"/>
                  <a:pt x="234" y="2111"/>
                </a:cubicBezTo>
                <a:cubicBezTo>
                  <a:pt x="267" y="1912"/>
                  <a:pt x="300" y="1730"/>
                  <a:pt x="351" y="1546"/>
                </a:cubicBezTo>
                <a:cubicBezTo>
                  <a:pt x="467" y="1014"/>
                  <a:pt x="633" y="499"/>
                  <a:pt x="850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5"/>
          <p:cNvSpPr/>
          <p:nvPr/>
        </p:nvSpPr>
        <p:spPr>
          <a:xfrm rot="10800000">
            <a:off x="877230" y="209683"/>
            <a:ext cx="6261607" cy="4952734"/>
          </a:xfrm>
          <a:custGeom>
            <a:rect b="b" l="l" r="r" t="t"/>
            <a:pathLst>
              <a:path extrusionOk="0" h="33227" w="42008">
                <a:moveTo>
                  <a:pt x="2695" y="0"/>
                </a:moveTo>
                <a:lnTo>
                  <a:pt x="35023" y="0"/>
                </a:lnTo>
                <a:lnTo>
                  <a:pt x="37502" y="8415"/>
                </a:lnTo>
                <a:lnTo>
                  <a:pt x="38150" y="10593"/>
                </a:lnTo>
                <a:lnTo>
                  <a:pt x="42008" y="23615"/>
                </a:lnTo>
                <a:lnTo>
                  <a:pt x="29752" y="27256"/>
                </a:lnTo>
                <a:lnTo>
                  <a:pt x="29553" y="27306"/>
                </a:lnTo>
                <a:lnTo>
                  <a:pt x="27324" y="27972"/>
                </a:lnTo>
                <a:lnTo>
                  <a:pt x="21737" y="29617"/>
                </a:lnTo>
                <a:lnTo>
                  <a:pt x="9597" y="33227"/>
                </a:lnTo>
                <a:lnTo>
                  <a:pt x="6071" y="21302"/>
                </a:lnTo>
                <a:lnTo>
                  <a:pt x="5473" y="19273"/>
                </a:lnTo>
                <a:lnTo>
                  <a:pt x="3892" y="13969"/>
                </a:lnTo>
                <a:lnTo>
                  <a:pt x="3344" y="12089"/>
                </a:lnTo>
                <a:lnTo>
                  <a:pt x="1" y="79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5"/>
          <p:cNvSpPr/>
          <p:nvPr/>
        </p:nvSpPr>
        <p:spPr>
          <a:xfrm rot="5526148">
            <a:off x="3349333" y="-529949"/>
            <a:ext cx="5023907" cy="6496084"/>
          </a:xfrm>
          <a:custGeom>
            <a:rect b="b" l="l" r="r" t="t"/>
            <a:pathLst>
              <a:path extrusionOk="0" h="34507" w="44120">
                <a:moveTo>
                  <a:pt x="11491" y="0"/>
                </a:moveTo>
                <a:lnTo>
                  <a:pt x="35788" y="0"/>
                </a:lnTo>
                <a:cubicBezTo>
                  <a:pt x="35921" y="116"/>
                  <a:pt x="36070" y="233"/>
                  <a:pt x="36221" y="349"/>
                </a:cubicBezTo>
                <a:cubicBezTo>
                  <a:pt x="36669" y="732"/>
                  <a:pt x="37101" y="1131"/>
                  <a:pt x="37518" y="1546"/>
                </a:cubicBezTo>
                <a:cubicBezTo>
                  <a:pt x="41576" y="5604"/>
                  <a:pt x="44119" y="11441"/>
                  <a:pt x="43338" y="17777"/>
                </a:cubicBezTo>
                <a:cubicBezTo>
                  <a:pt x="43221" y="18675"/>
                  <a:pt x="43088" y="19540"/>
                  <a:pt x="42922" y="20388"/>
                </a:cubicBezTo>
                <a:cubicBezTo>
                  <a:pt x="42274" y="23863"/>
                  <a:pt x="41243" y="26941"/>
                  <a:pt x="39780" y="29617"/>
                </a:cubicBezTo>
                <a:cubicBezTo>
                  <a:pt x="38798" y="31431"/>
                  <a:pt x="37600" y="33060"/>
                  <a:pt x="36203" y="34506"/>
                </a:cubicBezTo>
                <a:lnTo>
                  <a:pt x="7684" y="34506"/>
                </a:lnTo>
                <a:cubicBezTo>
                  <a:pt x="6453" y="33043"/>
                  <a:pt x="5372" y="31413"/>
                  <a:pt x="4424" y="29651"/>
                </a:cubicBezTo>
                <a:cubicBezTo>
                  <a:pt x="4125" y="29085"/>
                  <a:pt x="3826" y="28504"/>
                  <a:pt x="3542" y="27905"/>
                </a:cubicBezTo>
                <a:cubicBezTo>
                  <a:pt x="2329" y="25260"/>
                  <a:pt x="1431" y="22433"/>
                  <a:pt x="899" y="19573"/>
                </a:cubicBezTo>
                <a:cubicBezTo>
                  <a:pt x="866" y="19473"/>
                  <a:pt x="848" y="19357"/>
                  <a:pt x="832" y="19240"/>
                </a:cubicBezTo>
                <a:cubicBezTo>
                  <a:pt x="733" y="18725"/>
                  <a:pt x="666" y="18193"/>
                  <a:pt x="633" y="17677"/>
                </a:cubicBezTo>
                <a:cubicBezTo>
                  <a:pt x="1" y="9994"/>
                  <a:pt x="4840" y="3841"/>
                  <a:pt x="11491" y="0"/>
                </a:cubicBezTo>
                <a:close/>
              </a:path>
            </a:pathLst>
          </a:custGeom>
          <a:solidFill>
            <a:srgbClr val="FFDD3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p5"/>
          <p:cNvSpPr/>
          <p:nvPr/>
        </p:nvSpPr>
        <p:spPr>
          <a:xfrm>
            <a:off x="4904596" y="0"/>
            <a:ext cx="4248928" cy="5162592"/>
          </a:xfrm>
          <a:custGeom>
            <a:rect b="b" l="l" r="r" t="t"/>
            <a:pathLst>
              <a:path extrusionOk="0" h="34507" w="28272">
                <a:moveTo>
                  <a:pt x="28272" y="0"/>
                </a:moveTo>
                <a:lnTo>
                  <a:pt x="28272" y="34506"/>
                </a:lnTo>
                <a:lnTo>
                  <a:pt x="18777" y="34506"/>
                </a:lnTo>
                <a:cubicBezTo>
                  <a:pt x="18045" y="34041"/>
                  <a:pt x="17347" y="33559"/>
                  <a:pt x="16648" y="33043"/>
                </a:cubicBezTo>
                <a:cubicBezTo>
                  <a:pt x="15001" y="31796"/>
                  <a:pt x="13504" y="30415"/>
                  <a:pt x="12107" y="28919"/>
                </a:cubicBezTo>
                <a:cubicBezTo>
                  <a:pt x="11593" y="28371"/>
                  <a:pt x="11110" y="27821"/>
                  <a:pt x="10628" y="27256"/>
                </a:cubicBezTo>
                <a:cubicBezTo>
                  <a:pt x="10578" y="27207"/>
                  <a:pt x="10528" y="27156"/>
                  <a:pt x="10495" y="27090"/>
                </a:cubicBezTo>
                <a:cubicBezTo>
                  <a:pt x="10411" y="27007"/>
                  <a:pt x="10345" y="26923"/>
                  <a:pt x="10262" y="26823"/>
                </a:cubicBezTo>
                <a:cubicBezTo>
                  <a:pt x="9846" y="26325"/>
                  <a:pt x="9447" y="25810"/>
                  <a:pt x="9048" y="25293"/>
                </a:cubicBezTo>
                <a:lnTo>
                  <a:pt x="9048" y="25293"/>
                </a:lnTo>
                <a:cubicBezTo>
                  <a:pt x="8865" y="25061"/>
                  <a:pt x="8682" y="24828"/>
                  <a:pt x="8515" y="24595"/>
                </a:cubicBezTo>
                <a:cubicBezTo>
                  <a:pt x="8134" y="24080"/>
                  <a:pt x="7768" y="23564"/>
                  <a:pt x="7418" y="23032"/>
                </a:cubicBezTo>
                <a:cubicBezTo>
                  <a:pt x="6852" y="22151"/>
                  <a:pt x="6304" y="21269"/>
                  <a:pt x="5755" y="20388"/>
                </a:cubicBezTo>
                <a:cubicBezTo>
                  <a:pt x="5688" y="20289"/>
                  <a:pt x="5622" y="20189"/>
                  <a:pt x="5573" y="20072"/>
                </a:cubicBezTo>
                <a:cubicBezTo>
                  <a:pt x="5140" y="19357"/>
                  <a:pt x="4757" y="18626"/>
                  <a:pt x="4358" y="17894"/>
                </a:cubicBezTo>
                <a:cubicBezTo>
                  <a:pt x="4043" y="17311"/>
                  <a:pt x="3743" y="16746"/>
                  <a:pt x="3460" y="16164"/>
                </a:cubicBezTo>
                <a:cubicBezTo>
                  <a:pt x="3061" y="15316"/>
                  <a:pt x="2662" y="14451"/>
                  <a:pt x="2296" y="13586"/>
                </a:cubicBezTo>
                <a:cubicBezTo>
                  <a:pt x="2014" y="12954"/>
                  <a:pt x="1748" y="12306"/>
                  <a:pt x="1515" y="11657"/>
                </a:cubicBezTo>
                <a:cubicBezTo>
                  <a:pt x="1032" y="10311"/>
                  <a:pt x="584" y="8963"/>
                  <a:pt x="351" y="7566"/>
                </a:cubicBezTo>
                <a:cubicBezTo>
                  <a:pt x="251" y="6985"/>
                  <a:pt x="134" y="6402"/>
                  <a:pt x="85" y="5821"/>
                </a:cubicBezTo>
                <a:cubicBezTo>
                  <a:pt x="34" y="5171"/>
                  <a:pt x="1" y="4506"/>
                  <a:pt x="34" y="3858"/>
                </a:cubicBezTo>
                <a:cubicBezTo>
                  <a:pt x="52" y="3275"/>
                  <a:pt x="151" y="2677"/>
                  <a:pt x="234" y="2111"/>
                </a:cubicBezTo>
                <a:cubicBezTo>
                  <a:pt x="267" y="1912"/>
                  <a:pt x="300" y="1730"/>
                  <a:pt x="351" y="1546"/>
                </a:cubicBezTo>
                <a:cubicBezTo>
                  <a:pt x="467" y="1014"/>
                  <a:pt x="633" y="499"/>
                  <a:pt x="850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" name="Google Shape;108;p5"/>
          <p:cNvSpPr/>
          <p:nvPr/>
        </p:nvSpPr>
        <p:spPr>
          <a:xfrm>
            <a:off x="-4424" y="7"/>
            <a:ext cx="3710144" cy="1938172"/>
          </a:xfrm>
          <a:custGeom>
            <a:rect b="b" l="l" r="r" t="t"/>
            <a:pathLst>
              <a:path extrusionOk="0" h="34507" w="66055">
                <a:moveTo>
                  <a:pt x="34841" y="0"/>
                </a:moveTo>
                <a:cubicBezTo>
                  <a:pt x="34708" y="233"/>
                  <a:pt x="34558" y="466"/>
                  <a:pt x="34425" y="681"/>
                </a:cubicBezTo>
                <a:cubicBezTo>
                  <a:pt x="33943" y="1413"/>
                  <a:pt x="33427" y="2111"/>
                  <a:pt x="32895" y="2810"/>
                </a:cubicBezTo>
                <a:cubicBezTo>
                  <a:pt x="32945" y="2395"/>
                  <a:pt x="32979" y="2012"/>
                  <a:pt x="33028" y="1630"/>
                </a:cubicBezTo>
                <a:cubicBezTo>
                  <a:pt x="33078" y="1080"/>
                  <a:pt x="33128" y="548"/>
                  <a:pt x="33178" y="0"/>
                </a:cubicBezTo>
                <a:lnTo>
                  <a:pt x="31265" y="0"/>
                </a:lnTo>
                <a:cubicBezTo>
                  <a:pt x="31099" y="1845"/>
                  <a:pt x="30866" y="3708"/>
                  <a:pt x="30567" y="5488"/>
                </a:cubicBezTo>
                <a:cubicBezTo>
                  <a:pt x="29287" y="6818"/>
                  <a:pt x="27890" y="8065"/>
                  <a:pt x="26376" y="9213"/>
                </a:cubicBezTo>
                <a:cubicBezTo>
                  <a:pt x="24996" y="10260"/>
                  <a:pt x="23533" y="11225"/>
                  <a:pt x="22003" y="12089"/>
                </a:cubicBezTo>
                <a:cubicBezTo>
                  <a:pt x="20156" y="13138"/>
                  <a:pt x="18227" y="14052"/>
                  <a:pt x="16198" y="14817"/>
                </a:cubicBezTo>
                <a:cubicBezTo>
                  <a:pt x="11360" y="16663"/>
                  <a:pt x="6238" y="17628"/>
                  <a:pt x="1249" y="17677"/>
                </a:cubicBezTo>
                <a:cubicBezTo>
                  <a:pt x="832" y="17677"/>
                  <a:pt x="417" y="17677"/>
                  <a:pt x="1" y="17661"/>
                </a:cubicBezTo>
                <a:lnTo>
                  <a:pt x="1" y="19573"/>
                </a:lnTo>
                <a:cubicBezTo>
                  <a:pt x="500" y="19590"/>
                  <a:pt x="999" y="19590"/>
                  <a:pt x="1515" y="19573"/>
                </a:cubicBezTo>
                <a:cubicBezTo>
                  <a:pt x="6653" y="19490"/>
                  <a:pt x="11908" y="18493"/>
                  <a:pt x="16864" y="16613"/>
                </a:cubicBezTo>
                <a:cubicBezTo>
                  <a:pt x="18843" y="15848"/>
                  <a:pt x="20755" y="14967"/>
                  <a:pt x="22551" y="13969"/>
                </a:cubicBezTo>
                <a:cubicBezTo>
                  <a:pt x="24298" y="13005"/>
                  <a:pt x="25961" y="11923"/>
                  <a:pt x="27524" y="10726"/>
                </a:cubicBezTo>
                <a:cubicBezTo>
                  <a:pt x="28355" y="10111"/>
                  <a:pt x="29154" y="9446"/>
                  <a:pt x="29919" y="8763"/>
                </a:cubicBezTo>
                <a:cubicBezTo>
                  <a:pt x="29569" y="10194"/>
                  <a:pt x="29187" y="11508"/>
                  <a:pt x="28737" y="12622"/>
                </a:cubicBezTo>
                <a:cubicBezTo>
                  <a:pt x="27757" y="15116"/>
                  <a:pt x="26194" y="17344"/>
                  <a:pt x="24132" y="19273"/>
                </a:cubicBezTo>
                <a:cubicBezTo>
                  <a:pt x="24098" y="19307"/>
                  <a:pt x="24065" y="19324"/>
                  <a:pt x="24048" y="19357"/>
                </a:cubicBezTo>
                <a:cubicBezTo>
                  <a:pt x="22202" y="21036"/>
                  <a:pt x="19908" y="22533"/>
                  <a:pt x="17196" y="23814"/>
                </a:cubicBezTo>
                <a:cubicBezTo>
                  <a:pt x="12839" y="25859"/>
                  <a:pt x="8034" y="27040"/>
                  <a:pt x="4158" y="27905"/>
                </a:cubicBezTo>
                <a:cubicBezTo>
                  <a:pt x="3560" y="28038"/>
                  <a:pt x="2978" y="28154"/>
                  <a:pt x="2429" y="28271"/>
                </a:cubicBezTo>
                <a:cubicBezTo>
                  <a:pt x="1531" y="28470"/>
                  <a:pt x="733" y="28653"/>
                  <a:pt x="18" y="28819"/>
                </a:cubicBezTo>
                <a:lnTo>
                  <a:pt x="18" y="30765"/>
                </a:lnTo>
                <a:cubicBezTo>
                  <a:pt x="850" y="30566"/>
                  <a:pt x="1797" y="30366"/>
                  <a:pt x="2845" y="30133"/>
                </a:cubicBezTo>
                <a:cubicBezTo>
                  <a:pt x="3544" y="29983"/>
                  <a:pt x="4275" y="29834"/>
                  <a:pt x="5040" y="29651"/>
                </a:cubicBezTo>
                <a:cubicBezTo>
                  <a:pt x="11110" y="28304"/>
                  <a:pt x="19025" y="26176"/>
                  <a:pt x="24730" y="21302"/>
                </a:cubicBezTo>
                <a:cubicBezTo>
                  <a:pt x="27174" y="19207"/>
                  <a:pt x="29203" y="16597"/>
                  <a:pt x="30517" y="13320"/>
                </a:cubicBezTo>
                <a:cubicBezTo>
                  <a:pt x="31349" y="11225"/>
                  <a:pt x="31948" y="8730"/>
                  <a:pt x="32363" y="6369"/>
                </a:cubicBezTo>
                <a:cubicBezTo>
                  <a:pt x="33710" y="4923"/>
                  <a:pt x="34924" y="3375"/>
                  <a:pt x="36005" y="1730"/>
                </a:cubicBezTo>
                <a:cubicBezTo>
                  <a:pt x="36287" y="1313"/>
                  <a:pt x="36571" y="848"/>
                  <a:pt x="36837" y="349"/>
                </a:cubicBezTo>
                <a:cubicBezTo>
                  <a:pt x="36903" y="233"/>
                  <a:pt x="36952" y="116"/>
                  <a:pt x="37019" y="0"/>
                </a:cubicBezTo>
                <a:close/>
                <a:moveTo>
                  <a:pt x="65789" y="0"/>
                </a:moveTo>
                <a:cubicBezTo>
                  <a:pt x="64924" y="748"/>
                  <a:pt x="63993" y="1464"/>
                  <a:pt x="63012" y="2178"/>
                </a:cubicBezTo>
                <a:cubicBezTo>
                  <a:pt x="60518" y="3974"/>
                  <a:pt x="58223" y="6053"/>
                  <a:pt x="56161" y="8415"/>
                </a:cubicBezTo>
                <a:cubicBezTo>
                  <a:pt x="54963" y="9778"/>
                  <a:pt x="53848" y="11225"/>
                  <a:pt x="52817" y="12772"/>
                </a:cubicBezTo>
                <a:cubicBezTo>
                  <a:pt x="50274" y="16530"/>
                  <a:pt x="48261" y="20737"/>
                  <a:pt x="46831" y="25293"/>
                </a:cubicBezTo>
                <a:lnTo>
                  <a:pt x="46831" y="25293"/>
                </a:lnTo>
                <a:cubicBezTo>
                  <a:pt x="46748" y="25560"/>
                  <a:pt x="46664" y="25843"/>
                  <a:pt x="46582" y="26109"/>
                </a:cubicBezTo>
                <a:cubicBezTo>
                  <a:pt x="46398" y="26708"/>
                  <a:pt x="46199" y="27340"/>
                  <a:pt x="45983" y="27972"/>
                </a:cubicBezTo>
                <a:cubicBezTo>
                  <a:pt x="45301" y="29983"/>
                  <a:pt x="44453" y="32178"/>
                  <a:pt x="43505" y="34506"/>
                </a:cubicBezTo>
                <a:lnTo>
                  <a:pt x="45567" y="34506"/>
                </a:lnTo>
                <a:cubicBezTo>
                  <a:pt x="46598" y="31929"/>
                  <a:pt x="47513" y="29517"/>
                  <a:pt x="48212" y="27306"/>
                </a:cubicBezTo>
                <a:cubicBezTo>
                  <a:pt x="48228" y="27240"/>
                  <a:pt x="48245" y="27173"/>
                  <a:pt x="48278" y="27090"/>
                </a:cubicBezTo>
                <a:cubicBezTo>
                  <a:pt x="48311" y="26956"/>
                  <a:pt x="48361" y="26807"/>
                  <a:pt x="48411" y="26657"/>
                </a:cubicBezTo>
                <a:cubicBezTo>
                  <a:pt x="49808" y="21968"/>
                  <a:pt x="51820" y="17661"/>
                  <a:pt x="54398" y="13836"/>
                </a:cubicBezTo>
                <a:cubicBezTo>
                  <a:pt x="55163" y="12705"/>
                  <a:pt x="55961" y="11624"/>
                  <a:pt x="56809" y="10593"/>
                </a:cubicBezTo>
                <a:cubicBezTo>
                  <a:pt x="58970" y="7965"/>
                  <a:pt x="61432" y="5670"/>
                  <a:pt x="64126" y="3725"/>
                </a:cubicBezTo>
                <a:cubicBezTo>
                  <a:pt x="64791" y="3242"/>
                  <a:pt x="65440" y="2761"/>
                  <a:pt x="66055" y="2262"/>
                </a:cubicBezTo>
                <a:lnTo>
                  <a:pt x="66055" y="0"/>
                </a:lnTo>
                <a:close/>
              </a:path>
            </a:pathLst>
          </a:custGeom>
          <a:solidFill>
            <a:srgbClr val="23232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" name="Google Shape;109;p5"/>
          <p:cNvSpPr/>
          <p:nvPr/>
        </p:nvSpPr>
        <p:spPr>
          <a:xfrm rot="10800000">
            <a:off x="457201" y="2155441"/>
            <a:ext cx="1143249" cy="2134689"/>
          </a:xfrm>
          <a:custGeom>
            <a:rect b="b" l="l" r="r" t="t"/>
            <a:pathLst>
              <a:path extrusionOk="0" h="34507" w="28272">
                <a:moveTo>
                  <a:pt x="28272" y="0"/>
                </a:moveTo>
                <a:lnTo>
                  <a:pt x="28272" y="34506"/>
                </a:lnTo>
                <a:lnTo>
                  <a:pt x="18777" y="34506"/>
                </a:lnTo>
                <a:cubicBezTo>
                  <a:pt x="18045" y="34041"/>
                  <a:pt x="17347" y="33559"/>
                  <a:pt x="16648" y="33043"/>
                </a:cubicBezTo>
                <a:cubicBezTo>
                  <a:pt x="15001" y="31796"/>
                  <a:pt x="13504" y="30415"/>
                  <a:pt x="12107" y="28919"/>
                </a:cubicBezTo>
                <a:cubicBezTo>
                  <a:pt x="11593" y="28371"/>
                  <a:pt x="11110" y="27821"/>
                  <a:pt x="10628" y="27256"/>
                </a:cubicBezTo>
                <a:cubicBezTo>
                  <a:pt x="10578" y="27207"/>
                  <a:pt x="10528" y="27156"/>
                  <a:pt x="10495" y="27090"/>
                </a:cubicBezTo>
                <a:cubicBezTo>
                  <a:pt x="10411" y="27007"/>
                  <a:pt x="10345" y="26923"/>
                  <a:pt x="10262" y="26823"/>
                </a:cubicBezTo>
                <a:cubicBezTo>
                  <a:pt x="9846" y="26325"/>
                  <a:pt x="9447" y="25810"/>
                  <a:pt x="9048" y="25293"/>
                </a:cubicBezTo>
                <a:lnTo>
                  <a:pt x="9048" y="25293"/>
                </a:lnTo>
                <a:cubicBezTo>
                  <a:pt x="8865" y="25061"/>
                  <a:pt x="8682" y="24828"/>
                  <a:pt x="8515" y="24595"/>
                </a:cubicBezTo>
                <a:cubicBezTo>
                  <a:pt x="8134" y="24080"/>
                  <a:pt x="7768" y="23564"/>
                  <a:pt x="7418" y="23032"/>
                </a:cubicBezTo>
                <a:cubicBezTo>
                  <a:pt x="6852" y="22151"/>
                  <a:pt x="6304" y="21269"/>
                  <a:pt x="5755" y="20388"/>
                </a:cubicBezTo>
                <a:cubicBezTo>
                  <a:pt x="5688" y="20289"/>
                  <a:pt x="5622" y="20189"/>
                  <a:pt x="5573" y="20072"/>
                </a:cubicBezTo>
                <a:cubicBezTo>
                  <a:pt x="5140" y="19357"/>
                  <a:pt x="4757" y="18626"/>
                  <a:pt x="4358" y="17894"/>
                </a:cubicBezTo>
                <a:cubicBezTo>
                  <a:pt x="4043" y="17311"/>
                  <a:pt x="3743" y="16746"/>
                  <a:pt x="3460" y="16164"/>
                </a:cubicBezTo>
                <a:cubicBezTo>
                  <a:pt x="3061" y="15316"/>
                  <a:pt x="2662" y="14451"/>
                  <a:pt x="2296" y="13586"/>
                </a:cubicBezTo>
                <a:cubicBezTo>
                  <a:pt x="2014" y="12954"/>
                  <a:pt x="1748" y="12306"/>
                  <a:pt x="1515" y="11657"/>
                </a:cubicBezTo>
                <a:cubicBezTo>
                  <a:pt x="1032" y="10311"/>
                  <a:pt x="584" y="8963"/>
                  <a:pt x="351" y="7566"/>
                </a:cubicBezTo>
                <a:cubicBezTo>
                  <a:pt x="251" y="6985"/>
                  <a:pt x="134" y="6402"/>
                  <a:pt x="85" y="5821"/>
                </a:cubicBezTo>
                <a:cubicBezTo>
                  <a:pt x="34" y="5171"/>
                  <a:pt x="1" y="4506"/>
                  <a:pt x="34" y="3858"/>
                </a:cubicBezTo>
                <a:cubicBezTo>
                  <a:pt x="52" y="3275"/>
                  <a:pt x="151" y="2677"/>
                  <a:pt x="234" y="2111"/>
                </a:cubicBezTo>
                <a:cubicBezTo>
                  <a:pt x="267" y="1912"/>
                  <a:pt x="300" y="1730"/>
                  <a:pt x="351" y="1546"/>
                </a:cubicBezTo>
                <a:cubicBezTo>
                  <a:pt x="467" y="1014"/>
                  <a:pt x="633" y="499"/>
                  <a:pt x="850" y="0"/>
                </a:cubicBezTo>
                <a:close/>
              </a:path>
            </a:pathLst>
          </a:custGeom>
          <a:solidFill>
            <a:srgbClr val="F5A3E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" name="Google Shape;110;p5"/>
          <p:cNvSpPr/>
          <p:nvPr/>
        </p:nvSpPr>
        <p:spPr>
          <a:xfrm>
            <a:off x="3185151" y="0"/>
            <a:ext cx="5964296" cy="4717569"/>
          </a:xfrm>
          <a:custGeom>
            <a:rect b="b" l="l" r="r" t="t"/>
            <a:pathLst>
              <a:path extrusionOk="0" h="33227" w="42008">
                <a:moveTo>
                  <a:pt x="2695" y="0"/>
                </a:moveTo>
                <a:lnTo>
                  <a:pt x="35023" y="0"/>
                </a:lnTo>
                <a:lnTo>
                  <a:pt x="37502" y="8415"/>
                </a:lnTo>
                <a:lnTo>
                  <a:pt x="38150" y="10593"/>
                </a:lnTo>
                <a:lnTo>
                  <a:pt x="42008" y="23615"/>
                </a:lnTo>
                <a:lnTo>
                  <a:pt x="29752" y="27256"/>
                </a:lnTo>
                <a:lnTo>
                  <a:pt x="29553" y="27306"/>
                </a:lnTo>
                <a:lnTo>
                  <a:pt x="27324" y="27972"/>
                </a:lnTo>
                <a:lnTo>
                  <a:pt x="21737" y="29617"/>
                </a:lnTo>
                <a:lnTo>
                  <a:pt x="9597" y="33227"/>
                </a:lnTo>
                <a:lnTo>
                  <a:pt x="6071" y="21302"/>
                </a:lnTo>
                <a:lnTo>
                  <a:pt x="5473" y="19273"/>
                </a:lnTo>
                <a:lnTo>
                  <a:pt x="3892" y="13969"/>
                </a:lnTo>
                <a:lnTo>
                  <a:pt x="3344" y="12089"/>
                </a:lnTo>
                <a:lnTo>
                  <a:pt x="1" y="79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5"/>
          <p:cNvSpPr/>
          <p:nvPr/>
        </p:nvSpPr>
        <p:spPr>
          <a:xfrm rot="-5400000">
            <a:off x="6348531" y="881681"/>
            <a:ext cx="3692144" cy="1928769"/>
          </a:xfrm>
          <a:custGeom>
            <a:rect b="b" l="l" r="r" t="t"/>
            <a:pathLst>
              <a:path extrusionOk="0" h="34507" w="66055">
                <a:moveTo>
                  <a:pt x="34841" y="0"/>
                </a:moveTo>
                <a:cubicBezTo>
                  <a:pt x="34708" y="233"/>
                  <a:pt x="34558" y="466"/>
                  <a:pt x="34425" y="681"/>
                </a:cubicBezTo>
                <a:cubicBezTo>
                  <a:pt x="33943" y="1413"/>
                  <a:pt x="33427" y="2111"/>
                  <a:pt x="32895" y="2810"/>
                </a:cubicBezTo>
                <a:cubicBezTo>
                  <a:pt x="32945" y="2395"/>
                  <a:pt x="32979" y="2012"/>
                  <a:pt x="33028" y="1630"/>
                </a:cubicBezTo>
                <a:cubicBezTo>
                  <a:pt x="33078" y="1080"/>
                  <a:pt x="33128" y="548"/>
                  <a:pt x="33178" y="0"/>
                </a:cubicBezTo>
                <a:lnTo>
                  <a:pt x="31265" y="0"/>
                </a:lnTo>
                <a:cubicBezTo>
                  <a:pt x="31099" y="1845"/>
                  <a:pt x="30866" y="3708"/>
                  <a:pt x="30567" y="5488"/>
                </a:cubicBezTo>
                <a:cubicBezTo>
                  <a:pt x="29287" y="6818"/>
                  <a:pt x="27890" y="8065"/>
                  <a:pt x="26376" y="9213"/>
                </a:cubicBezTo>
                <a:cubicBezTo>
                  <a:pt x="24996" y="10260"/>
                  <a:pt x="23533" y="11225"/>
                  <a:pt x="22003" y="12089"/>
                </a:cubicBezTo>
                <a:cubicBezTo>
                  <a:pt x="20156" y="13138"/>
                  <a:pt x="18227" y="14052"/>
                  <a:pt x="16198" y="14817"/>
                </a:cubicBezTo>
                <a:cubicBezTo>
                  <a:pt x="11360" y="16663"/>
                  <a:pt x="6238" y="17628"/>
                  <a:pt x="1249" y="17677"/>
                </a:cubicBezTo>
                <a:cubicBezTo>
                  <a:pt x="832" y="17677"/>
                  <a:pt x="417" y="17677"/>
                  <a:pt x="1" y="17661"/>
                </a:cubicBezTo>
                <a:lnTo>
                  <a:pt x="1" y="19573"/>
                </a:lnTo>
                <a:cubicBezTo>
                  <a:pt x="500" y="19590"/>
                  <a:pt x="999" y="19590"/>
                  <a:pt x="1515" y="19573"/>
                </a:cubicBezTo>
                <a:cubicBezTo>
                  <a:pt x="6653" y="19490"/>
                  <a:pt x="11908" y="18493"/>
                  <a:pt x="16864" y="16613"/>
                </a:cubicBezTo>
                <a:cubicBezTo>
                  <a:pt x="18843" y="15848"/>
                  <a:pt x="20755" y="14967"/>
                  <a:pt x="22551" y="13969"/>
                </a:cubicBezTo>
                <a:cubicBezTo>
                  <a:pt x="24298" y="13005"/>
                  <a:pt x="25961" y="11923"/>
                  <a:pt x="27524" y="10726"/>
                </a:cubicBezTo>
                <a:cubicBezTo>
                  <a:pt x="28355" y="10111"/>
                  <a:pt x="29154" y="9446"/>
                  <a:pt x="29919" y="8763"/>
                </a:cubicBezTo>
                <a:cubicBezTo>
                  <a:pt x="29569" y="10194"/>
                  <a:pt x="29187" y="11508"/>
                  <a:pt x="28737" y="12622"/>
                </a:cubicBezTo>
                <a:cubicBezTo>
                  <a:pt x="27757" y="15116"/>
                  <a:pt x="26194" y="17344"/>
                  <a:pt x="24132" y="19273"/>
                </a:cubicBezTo>
                <a:cubicBezTo>
                  <a:pt x="24098" y="19307"/>
                  <a:pt x="24065" y="19324"/>
                  <a:pt x="24048" y="19357"/>
                </a:cubicBezTo>
                <a:cubicBezTo>
                  <a:pt x="22202" y="21036"/>
                  <a:pt x="19908" y="22533"/>
                  <a:pt x="17196" y="23814"/>
                </a:cubicBezTo>
                <a:cubicBezTo>
                  <a:pt x="12839" y="25859"/>
                  <a:pt x="8034" y="27040"/>
                  <a:pt x="4158" y="27905"/>
                </a:cubicBezTo>
                <a:cubicBezTo>
                  <a:pt x="3560" y="28038"/>
                  <a:pt x="2978" y="28154"/>
                  <a:pt x="2429" y="28271"/>
                </a:cubicBezTo>
                <a:cubicBezTo>
                  <a:pt x="1531" y="28470"/>
                  <a:pt x="733" y="28653"/>
                  <a:pt x="18" y="28819"/>
                </a:cubicBezTo>
                <a:lnTo>
                  <a:pt x="18" y="30765"/>
                </a:lnTo>
                <a:cubicBezTo>
                  <a:pt x="850" y="30566"/>
                  <a:pt x="1797" y="30366"/>
                  <a:pt x="2845" y="30133"/>
                </a:cubicBezTo>
                <a:cubicBezTo>
                  <a:pt x="3544" y="29983"/>
                  <a:pt x="4275" y="29834"/>
                  <a:pt x="5040" y="29651"/>
                </a:cubicBezTo>
                <a:cubicBezTo>
                  <a:pt x="11110" y="28304"/>
                  <a:pt x="19025" y="26176"/>
                  <a:pt x="24730" y="21302"/>
                </a:cubicBezTo>
                <a:cubicBezTo>
                  <a:pt x="27174" y="19207"/>
                  <a:pt x="29203" y="16597"/>
                  <a:pt x="30517" y="13320"/>
                </a:cubicBezTo>
                <a:cubicBezTo>
                  <a:pt x="31349" y="11225"/>
                  <a:pt x="31948" y="8730"/>
                  <a:pt x="32363" y="6369"/>
                </a:cubicBezTo>
                <a:cubicBezTo>
                  <a:pt x="33710" y="4923"/>
                  <a:pt x="34924" y="3375"/>
                  <a:pt x="36005" y="1730"/>
                </a:cubicBezTo>
                <a:cubicBezTo>
                  <a:pt x="36287" y="1313"/>
                  <a:pt x="36571" y="848"/>
                  <a:pt x="36837" y="349"/>
                </a:cubicBezTo>
                <a:cubicBezTo>
                  <a:pt x="36903" y="233"/>
                  <a:pt x="36952" y="116"/>
                  <a:pt x="37019" y="0"/>
                </a:cubicBezTo>
                <a:close/>
                <a:moveTo>
                  <a:pt x="65789" y="0"/>
                </a:moveTo>
                <a:cubicBezTo>
                  <a:pt x="64924" y="748"/>
                  <a:pt x="63993" y="1464"/>
                  <a:pt x="63012" y="2178"/>
                </a:cubicBezTo>
                <a:cubicBezTo>
                  <a:pt x="60518" y="3974"/>
                  <a:pt x="58223" y="6053"/>
                  <a:pt x="56161" y="8415"/>
                </a:cubicBezTo>
                <a:cubicBezTo>
                  <a:pt x="54963" y="9778"/>
                  <a:pt x="53848" y="11225"/>
                  <a:pt x="52817" y="12772"/>
                </a:cubicBezTo>
                <a:cubicBezTo>
                  <a:pt x="50274" y="16530"/>
                  <a:pt x="48261" y="20737"/>
                  <a:pt x="46831" y="25293"/>
                </a:cubicBezTo>
                <a:lnTo>
                  <a:pt x="46831" y="25293"/>
                </a:lnTo>
                <a:cubicBezTo>
                  <a:pt x="46748" y="25560"/>
                  <a:pt x="46664" y="25843"/>
                  <a:pt x="46582" y="26109"/>
                </a:cubicBezTo>
                <a:cubicBezTo>
                  <a:pt x="46398" y="26708"/>
                  <a:pt x="46199" y="27340"/>
                  <a:pt x="45983" y="27972"/>
                </a:cubicBezTo>
                <a:cubicBezTo>
                  <a:pt x="45301" y="29983"/>
                  <a:pt x="44453" y="32178"/>
                  <a:pt x="43505" y="34506"/>
                </a:cubicBezTo>
                <a:lnTo>
                  <a:pt x="45567" y="34506"/>
                </a:lnTo>
                <a:cubicBezTo>
                  <a:pt x="46598" y="31929"/>
                  <a:pt x="47513" y="29517"/>
                  <a:pt x="48212" y="27306"/>
                </a:cubicBezTo>
                <a:cubicBezTo>
                  <a:pt x="48228" y="27240"/>
                  <a:pt x="48245" y="27173"/>
                  <a:pt x="48278" y="27090"/>
                </a:cubicBezTo>
                <a:cubicBezTo>
                  <a:pt x="48311" y="26956"/>
                  <a:pt x="48361" y="26807"/>
                  <a:pt x="48411" y="26657"/>
                </a:cubicBezTo>
                <a:cubicBezTo>
                  <a:pt x="49808" y="21968"/>
                  <a:pt x="51820" y="17661"/>
                  <a:pt x="54398" y="13836"/>
                </a:cubicBezTo>
                <a:cubicBezTo>
                  <a:pt x="55163" y="12705"/>
                  <a:pt x="55961" y="11624"/>
                  <a:pt x="56809" y="10593"/>
                </a:cubicBezTo>
                <a:cubicBezTo>
                  <a:pt x="58970" y="7965"/>
                  <a:pt x="61432" y="5670"/>
                  <a:pt x="64126" y="3725"/>
                </a:cubicBezTo>
                <a:cubicBezTo>
                  <a:pt x="64791" y="3242"/>
                  <a:pt x="65440" y="2761"/>
                  <a:pt x="66055" y="2262"/>
                </a:cubicBezTo>
                <a:lnTo>
                  <a:pt x="66055" y="0"/>
                </a:lnTo>
                <a:close/>
              </a:path>
            </a:pathLst>
          </a:custGeom>
          <a:solidFill>
            <a:srgbClr val="23232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5"/>
          <p:cNvSpPr/>
          <p:nvPr/>
        </p:nvSpPr>
        <p:spPr>
          <a:xfrm rot="-5400000">
            <a:off x="5262681" y="2351956"/>
            <a:ext cx="3692144" cy="1928769"/>
          </a:xfrm>
          <a:custGeom>
            <a:rect b="b" l="l" r="r" t="t"/>
            <a:pathLst>
              <a:path extrusionOk="0" h="34507" w="66055">
                <a:moveTo>
                  <a:pt x="34841" y="0"/>
                </a:moveTo>
                <a:cubicBezTo>
                  <a:pt x="34708" y="233"/>
                  <a:pt x="34558" y="466"/>
                  <a:pt x="34425" y="681"/>
                </a:cubicBezTo>
                <a:cubicBezTo>
                  <a:pt x="33943" y="1413"/>
                  <a:pt x="33427" y="2111"/>
                  <a:pt x="32895" y="2810"/>
                </a:cubicBezTo>
                <a:cubicBezTo>
                  <a:pt x="32945" y="2395"/>
                  <a:pt x="32979" y="2012"/>
                  <a:pt x="33028" y="1630"/>
                </a:cubicBezTo>
                <a:cubicBezTo>
                  <a:pt x="33078" y="1080"/>
                  <a:pt x="33128" y="548"/>
                  <a:pt x="33178" y="0"/>
                </a:cubicBezTo>
                <a:lnTo>
                  <a:pt x="31265" y="0"/>
                </a:lnTo>
                <a:cubicBezTo>
                  <a:pt x="31099" y="1845"/>
                  <a:pt x="30866" y="3708"/>
                  <a:pt x="30567" y="5488"/>
                </a:cubicBezTo>
                <a:cubicBezTo>
                  <a:pt x="29287" y="6818"/>
                  <a:pt x="27890" y="8065"/>
                  <a:pt x="26376" y="9213"/>
                </a:cubicBezTo>
                <a:cubicBezTo>
                  <a:pt x="24996" y="10260"/>
                  <a:pt x="23533" y="11225"/>
                  <a:pt x="22003" y="12089"/>
                </a:cubicBezTo>
                <a:cubicBezTo>
                  <a:pt x="20156" y="13138"/>
                  <a:pt x="18227" y="14052"/>
                  <a:pt x="16198" y="14817"/>
                </a:cubicBezTo>
                <a:cubicBezTo>
                  <a:pt x="11360" y="16663"/>
                  <a:pt x="6238" y="17628"/>
                  <a:pt x="1249" y="17677"/>
                </a:cubicBezTo>
                <a:cubicBezTo>
                  <a:pt x="832" y="17677"/>
                  <a:pt x="417" y="17677"/>
                  <a:pt x="1" y="17661"/>
                </a:cubicBezTo>
                <a:lnTo>
                  <a:pt x="1" y="19573"/>
                </a:lnTo>
                <a:cubicBezTo>
                  <a:pt x="500" y="19590"/>
                  <a:pt x="999" y="19590"/>
                  <a:pt x="1515" y="19573"/>
                </a:cubicBezTo>
                <a:cubicBezTo>
                  <a:pt x="6653" y="19490"/>
                  <a:pt x="11908" y="18493"/>
                  <a:pt x="16864" y="16613"/>
                </a:cubicBezTo>
                <a:cubicBezTo>
                  <a:pt x="18843" y="15848"/>
                  <a:pt x="20755" y="14967"/>
                  <a:pt x="22551" y="13969"/>
                </a:cubicBezTo>
                <a:cubicBezTo>
                  <a:pt x="24298" y="13005"/>
                  <a:pt x="25961" y="11923"/>
                  <a:pt x="27524" y="10726"/>
                </a:cubicBezTo>
                <a:cubicBezTo>
                  <a:pt x="28355" y="10111"/>
                  <a:pt x="29154" y="9446"/>
                  <a:pt x="29919" y="8763"/>
                </a:cubicBezTo>
                <a:cubicBezTo>
                  <a:pt x="29569" y="10194"/>
                  <a:pt x="29187" y="11508"/>
                  <a:pt x="28737" y="12622"/>
                </a:cubicBezTo>
                <a:cubicBezTo>
                  <a:pt x="27757" y="15116"/>
                  <a:pt x="26194" y="17344"/>
                  <a:pt x="24132" y="19273"/>
                </a:cubicBezTo>
                <a:cubicBezTo>
                  <a:pt x="24098" y="19307"/>
                  <a:pt x="24065" y="19324"/>
                  <a:pt x="24048" y="19357"/>
                </a:cubicBezTo>
                <a:cubicBezTo>
                  <a:pt x="22202" y="21036"/>
                  <a:pt x="19908" y="22533"/>
                  <a:pt x="17196" y="23814"/>
                </a:cubicBezTo>
                <a:cubicBezTo>
                  <a:pt x="12839" y="25859"/>
                  <a:pt x="8034" y="27040"/>
                  <a:pt x="4158" y="27905"/>
                </a:cubicBezTo>
                <a:cubicBezTo>
                  <a:pt x="3560" y="28038"/>
                  <a:pt x="2978" y="28154"/>
                  <a:pt x="2429" y="28271"/>
                </a:cubicBezTo>
                <a:cubicBezTo>
                  <a:pt x="1531" y="28470"/>
                  <a:pt x="733" y="28653"/>
                  <a:pt x="18" y="28819"/>
                </a:cubicBezTo>
                <a:lnTo>
                  <a:pt x="18" y="30765"/>
                </a:lnTo>
                <a:cubicBezTo>
                  <a:pt x="850" y="30566"/>
                  <a:pt x="1797" y="30366"/>
                  <a:pt x="2845" y="30133"/>
                </a:cubicBezTo>
                <a:cubicBezTo>
                  <a:pt x="3544" y="29983"/>
                  <a:pt x="4275" y="29834"/>
                  <a:pt x="5040" y="29651"/>
                </a:cubicBezTo>
                <a:cubicBezTo>
                  <a:pt x="11110" y="28304"/>
                  <a:pt x="19025" y="26176"/>
                  <a:pt x="24730" y="21302"/>
                </a:cubicBezTo>
                <a:cubicBezTo>
                  <a:pt x="27174" y="19207"/>
                  <a:pt x="29203" y="16597"/>
                  <a:pt x="30517" y="13320"/>
                </a:cubicBezTo>
                <a:cubicBezTo>
                  <a:pt x="31349" y="11225"/>
                  <a:pt x="31948" y="8730"/>
                  <a:pt x="32363" y="6369"/>
                </a:cubicBezTo>
                <a:cubicBezTo>
                  <a:pt x="33710" y="4923"/>
                  <a:pt x="34924" y="3375"/>
                  <a:pt x="36005" y="1730"/>
                </a:cubicBezTo>
                <a:cubicBezTo>
                  <a:pt x="36287" y="1313"/>
                  <a:pt x="36571" y="848"/>
                  <a:pt x="36837" y="349"/>
                </a:cubicBezTo>
                <a:cubicBezTo>
                  <a:pt x="36903" y="233"/>
                  <a:pt x="36952" y="116"/>
                  <a:pt x="37019" y="0"/>
                </a:cubicBezTo>
                <a:close/>
                <a:moveTo>
                  <a:pt x="65789" y="0"/>
                </a:moveTo>
                <a:cubicBezTo>
                  <a:pt x="64924" y="748"/>
                  <a:pt x="63993" y="1464"/>
                  <a:pt x="63012" y="2178"/>
                </a:cubicBezTo>
                <a:cubicBezTo>
                  <a:pt x="60518" y="3974"/>
                  <a:pt x="58223" y="6053"/>
                  <a:pt x="56161" y="8415"/>
                </a:cubicBezTo>
                <a:cubicBezTo>
                  <a:pt x="54963" y="9778"/>
                  <a:pt x="53848" y="11225"/>
                  <a:pt x="52817" y="12772"/>
                </a:cubicBezTo>
                <a:cubicBezTo>
                  <a:pt x="50274" y="16530"/>
                  <a:pt x="48261" y="20737"/>
                  <a:pt x="46831" y="25293"/>
                </a:cubicBezTo>
                <a:lnTo>
                  <a:pt x="46831" y="25293"/>
                </a:lnTo>
                <a:cubicBezTo>
                  <a:pt x="46748" y="25560"/>
                  <a:pt x="46664" y="25843"/>
                  <a:pt x="46582" y="26109"/>
                </a:cubicBezTo>
                <a:cubicBezTo>
                  <a:pt x="46398" y="26708"/>
                  <a:pt x="46199" y="27340"/>
                  <a:pt x="45983" y="27972"/>
                </a:cubicBezTo>
                <a:cubicBezTo>
                  <a:pt x="45301" y="29983"/>
                  <a:pt x="44453" y="32178"/>
                  <a:pt x="43505" y="34506"/>
                </a:cubicBezTo>
                <a:lnTo>
                  <a:pt x="45567" y="34506"/>
                </a:lnTo>
                <a:cubicBezTo>
                  <a:pt x="46598" y="31929"/>
                  <a:pt x="47513" y="29517"/>
                  <a:pt x="48212" y="27306"/>
                </a:cubicBezTo>
                <a:cubicBezTo>
                  <a:pt x="48228" y="27240"/>
                  <a:pt x="48245" y="27173"/>
                  <a:pt x="48278" y="27090"/>
                </a:cubicBezTo>
                <a:cubicBezTo>
                  <a:pt x="48311" y="26956"/>
                  <a:pt x="48361" y="26807"/>
                  <a:pt x="48411" y="26657"/>
                </a:cubicBezTo>
                <a:cubicBezTo>
                  <a:pt x="49808" y="21968"/>
                  <a:pt x="51820" y="17661"/>
                  <a:pt x="54398" y="13836"/>
                </a:cubicBezTo>
                <a:cubicBezTo>
                  <a:pt x="55163" y="12705"/>
                  <a:pt x="55961" y="11624"/>
                  <a:pt x="56809" y="10593"/>
                </a:cubicBezTo>
                <a:cubicBezTo>
                  <a:pt x="58970" y="7965"/>
                  <a:pt x="61432" y="5670"/>
                  <a:pt x="64126" y="3725"/>
                </a:cubicBezTo>
                <a:cubicBezTo>
                  <a:pt x="64791" y="3242"/>
                  <a:pt x="65440" y="2761"/>
                  <a:pt x="66055" y="2262"/>
                </a:cubicBezTo>
                <a:lnTo>
                  <a:pt x="66055" y="0"/>
                </a:lnTo>
                <a:close/>
              </a:path>
            </a:pathLst>
          </a:custGeom>
          <a:solidFill>
            <a:srgbClr val="23232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" name="Google Shape;113;p5"/>
          <p:cNvSpPr/>
          <p:nvPr/>
        </p:nvSpPr>
        <p:spPr>
          <a:xfrm flipH="1" rot="5400000">
            <a:off x="-593307" y="2351956"/>
            <a:ext cx="3692144" cy="1928769"/>
          </a:xfrm>
          <a:custGeom>
            <a:rect b="b" l="l" r="r" t="t"/>
            <a:pathLst>
              <a:path extrusionOk="0" h="34507" w="66055">
                <a:moveTo>
                  <a:pt x="34841" y="0"/>
                </a:moveTo>
                <a:cubicBezTo>
                  <a:pt x="34708" y="233"/>
                  <a:pt x="34558" y="466"/>
                  <a:pt x="34425" y="681"/>
                </a:cubicBezTo>
                <a:cubicBezTo>
                  <a:pt x="33943" y="1413"/>
                  <a:pt x="33427" y="2111"/>
                  <a:pt x="32895" y="2810"/>
                </a:cubicBezTo>
                <a:cubicBezTo>
                  <a:pt x="32945" y="2395"/>
                  <a:pt x="32979" y="2012"/>
                  <a:pt x="33028" y="1630"/>
                </a:cubicBezTo>
                <a:cubicBezTo>
                  <a:pt x="33078" y="1080"/>
                  <a:pt x="33128" y="548"/>
                  <a:pt x="33178" y="0"/>
                </a:cubicBezTo>
                <a:lnTo>
                  <a:pt x="31265" y="0"/>
                </a:lnTo>
                <a:cubicBezTo>
                  <a:pt x="31099" y="1845"/>
                  <a:pt x="30866" y="3708"/>
                  <a:pt x="30567" y="5488"/>
                </a:cubicBezTo>
                <a:cubicBezTo>
                  <a:pt x="29287" y="6818"/>
                  <a:pt x="27890" y="8065"/>
                  <a:pt x="26376" y="9213"/>
                </a:cubicBezTo>
                <a:cubicBezTo>
                  <a:pt x="24996" y="10260"/>
                  <a:pt x="23533" y="11225"/>
                  <a:pt x="22003" y="12089"/>
                </a:cubicBezTo>
                <a:cubicBezTo>
                  <a:pt x="20156" y="13138"/>
                  <a:pt x="18227" y="14052"/>
                  <a:pt x="16198" y="14817"/>
                </a:cubicBezTo>
                <a:cubicBezTo>
                  <a:pt x="11360" y="16663"/>
                  <a:pt x="6238" y="17628"/>
                  <a:pt x="1249" y="17677"/>
                </a:cubicBezTo>
                <a:cubicBezTo>
                  <a:pt x="832" y="17677"/>
                  <a:pt x="417" y="17677"/>
                  <a:pt x="1" y="17661"/>
                </a:cubicBezTo>
                <a:lnTo>
                  <a:pt x="1" y="19573"/>
                </a:lnTo>
                <a:cubicBezTo>
                  <a:pt x="500" y="19590"/>
                  <a:pt x="999" y="19590"/>
                  <a:pt x="1515" y="19573"/>
                </a:cubicBezTo>
                <a:cubicBezTo>
                  <a:pt x="6653" y="19490"/>
                  <a:pt x="11908" y="18493"/>
                  <a:pt x="16864" y="16613"/>
                </a:cubicBezTo>
                <a:cubicBezTo>
                  <a:pt x="18843" y="15848"/>
                  <a:pt x="20755" y="14967"/>
                  <a:pt x="22551" y="13969"/>
                </a:cubicBezTo>
                <a:cubicBezTo>
                  <a:pt x="24298" y="13005"/>
                  <a:pt x="25961" y="11923"/>
                  <a:pt x="27524" y="10726"/>
                </a:cubicBezTo>
                <a:cubicBezTo>
                  <a:pt x="28355" y="10111"/>
                  <a:pt x="29154" y="9446"/>
                  <a:pt x="29919" y="8763"/>
                </a:cubicBezTo>
                <a:cubicBezTo>
                  <a:pt x="29569" y="10194"/>
                  <a:pt x="29187" y="11508"/>
                  <a:pt x="28737" y="12622"/>
                </a:cubicBezTo>
                <a:cubicBezTo>
                  <a:pt x="27757" y="15116"/>
                  <a:pt x="26194" y="17344"/>
                  <a:pt x="24132" y="19273"/>
                </a:cubicBezTo>
                <a:cubicBezTo>
                  <a:pt x="24098" y="19307"/>
                  <a:pt x="24065" y="19324"/>
                  <a:pt x="24048" y="19357"/>
                </a:cubicBezTo>
                <a:cubicBezTo>
                  <a:pt x="22202" y="21036"/>
                  <a:pt x="19908" y="22533"/>
                  <a:pt x="17196" y="23814"/>
                </a:cubicBezTo>
                <a:cubicBezTo>
                  <a:pt x="12839" y="25859"/>
                  <a:pt x="8034" y="27040"/>
                  <a:pt x="4158" y="27905"/>
                </a:cubicBezTo>
                <a:cubicBezTo>
                  <a:pt x="3560" y="28038"/>
                  <a:pt x="2978" y="28154"/>
                  <a:pt x="2429" y="28271"/>
                </a:cubicBezTo>
                <a:cubicBezTo>
                  <a:pt x="1531" y="28470"/>
                  <a:pt x="733" y="28653"/>
                  <a:pt x="18" y="28819"/>
                </a:cubicBezTo>
                <a:lnTo>
                  <a:pt x="18" y="30765"/>
                </a:lnTo>
                <a:cubicBezTo>
                  <a:pt x="850" y="30566"/>
                  <a:pt x="1797" y="30366"/>
                  <a:pt x="2845" y="30133"/>
                </a:cubicBezTo>
                <a:cubicBezTo>
                  <a:pt x="3544" y="29983"/>
                  <a:pt x="4275" y="29834"/>
                  <a:pt x="5040" y="29651"/>
                </a:cubicBezTo>
                <a:cubicBezTo>
                  <a:pt x="11110" y="28304"/>
                  <a:pt x="19025" y="26176"/>
                  <a:pt x="24730" y="21302"/>
                </a:cubicBezTo>
                <a:cubicBezTo>
                  <a:pt x="27174" y="19207"/>
                  <a:pt x="29203" y="16597"/>
                  <a:pt x="30517" y="13320"/>
                </a:cubicBezTo>
                <a:cubicBezTo>
                  <a:pt x="31349" y="11225"/>
                  <a:pt x="31948" y="8730"/>
                  <a:pt x="32363" y="6369"/>
                </a:cubicBezTo>
                <a:cubicBezTo>
                  <a:pt x="33710" y="4923"/>
                  <a:pt x="34924" y="3375"/>
                  <a:pt x="36005" y="1730"/>
                </a:cubicBezTo>
                <a:cubicBezTo>
                  <a:pt x="36287" y="1313"/>
                  <a:pt x="36571" y="848"/>
                  <a:pt x="36837" y="349"/>
                </a:cubicBezTo>
                <a:cubicBezTo>
                  <a:pt x="36903" y="233"/>
                  <a:pt x="36952" y="116"/>
                  <a:pt x="37019" y="0"/>
                </a:cubicBezTo>
                <a:close/>
                <a:moveTo>
                  <a:pt x="65789" y="0"/>
                </a:moveTo>
                <a:cubicBezTo>
                  <a:pt x="64924" y="748"/>
                  <a:pt x="63993" y="1464"/>
                  <a:pt x="63012" y="2178"/>
                </a:cubicBezTo>
                <a:cubicBezTo>
                  <a:pt x="60518" y="3974"/>
                  <a:pt x="58223" y="6053"/>
                  <a:pt x="56161" y="8415"/>
                </a:cubicBezTo>
                <a:cubicBezTo>
                  <a:pt x="54963" y="9778"/>
                  <a:pt x="53848" y="11225"/>
                  <a:pt x="52817" y="12772"/>
                </a:cubicBezTo>
                <a:cubicBezTo>
                  <a:pt x="50274" y="16530"/>
                  <a:pt x="48261" y="20737"/>
                  <a:pt x="46831" y="25293"/>
                </a:cubicBezTo>
                <a:lnTo>
                  <a:pt x="46831" y="25293"/>
                </a:lnTo>
                <a:cubicBezTo>
                  <a:pt x="46748" y="25560"/>
                  <a:pt x="46664" y="25843"/>
                  <a:pt x="46582" y="26109"/>
                </a:cubicBezTo>
                <a:cubicBezTo>
                  <a:pt x="46398" y="26708"/>
                  <a:pt x="46199" y="27340"/>
                  <a:pt x="45983" y="27972"/>
                </a:cubicBezTo>
                <a:cubicBezTo>
                  <a:pt x="45301" y="29983"/>
                  <a:pt x="44453" y="32178"/>
                  <a:pt x="43505" y="34506"/>
                </a:cubicBezTo>
                <a:lnTo>
                  <a:pt x="45567" y="34506"/>
                </a:lnTo>
                <a:cubicBezTo>
                  <a:pt x="46598" y="31929"/>
                  <a:pt x="47513" y="29517"/>
                  <a:pt x="48212" y="27306"/>
                </a:cubicBezTo>
                <a:cubicBezTo>
                  <a:pt x="48228" y="27240"/>
                  <a:pt x="48245" y="27173"/>
                  <a:pt x="48278" y="27090"/>
                </a:cubicBezTo>
                <a:cubicBezTo>
                  <a:pt x="48311" y="26956"/>
                  <a:pt x="48361" y="26807"/>
                  <a:pt x="48411" y="26657"/>
                </a:cubicBezTo>
                <a:cubicBezTo>
                  <a:pt x="49808" y="21968"/>
                  <a:pt x="51820" y="17661"/>
                  <a:pt x="54398" y="13836"/>
                </a:cubicBezTo>
                <a:cubicBezTo>
                  <a:pt x="55163" y="12705"/>
                  <a:pt x="55961" y="11624"/>
                  <a:pt x="56809" y="10593"/>
                </a:cubicBezTo>
                <a:cubicBezTo>
                  <a:pt x="58970" y="7965"/>
                  <a:pt x="61432" y="5670"/>
                  <a:pt x="64126" y="3725"/>
                </a:cubicBezTo>
                <a:cubicBezTo>
                  <a:pt x="64791" y="3242"/>
                  <a:pt x="65440" y="2761"/>
                  <a:pt x="66055" y="2262"/>
                </a:cubicBezTo>
                <a:lnTo>
                  <a:pt x="66055" y="0"/>
                </a:lnTo>
                <a:close/>
              </a:path>
            </a:pathLst>
          </a:custGeom>
          <a:solidFill>
            <a:srgbClr val="23232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" name="Google Shape;114;p5"/>
          <p:cNvSpPr/>
          <p:nvPr/>
        </p:nvSpPr>
        <p:spPr>
          <a:xfrm>
            <a:off x="122850" y="137250"/>
            <a:ext cx="8898300" cy="4869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2 Big idea 2">
  <p:cSld name="CUSTOM_1_3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6"/>
          <p:cNvSpPr/>
          <p:nvPr/>
        </p:nvSpPr>
        <p:spPr>
          <a:xfrm>
            <a:off x="-40181" y="-6511"/>
            <a:ext cx="6576417" cy="5143527"/>
          </a:xfrm>
          <a:custGeom>
            <a:rect b="b" l="l" r="r" t="t"/>
            <a:pathLst>
              <a:path extrusionOk="0" h="34507" w="44120">
                <a:moveTo>
                  <a:pt x="11491" y="0"/>
                </a:moveTo>
                <a:lnTo>
                  <a:pt x="35788" y="0"/>
                </a:lnTo>
                <a:cubicBezTo>
                  <a:pt x="35921" y="116"/>
                  <a:pt x="36070" y="233"/>
                  <a:pt x="36221" y="349"/>
                </a:cubicBezTo>
                <a:cubicBezTo>
                  <a:pt x="36669" y="732"/>
                  <a:pt x="37101" y="1131"/>
                  <a:pt x="37518" y="1546"/>
                </a:cubicBezTo>
                <a:cubicBezTo>
                  <a:pt x="41576" y="5604"/>
                  <a:pt x="44119" y="11441"/>
                  <a:pt x="43338" y="17777"/>
                </a:cubicBezTo>
                <a:cubicBezTo>
                  <a:pt x="43221" y="18675"/>
                  <a:pt x="43088" y="19540"/>
                  <a:pt x="42922" y="20388"/>
                </a:cubicBezTo>
                <a:cubicBezTo>
                  <a:pt x="42274" y="23863"/>
                  <a:pt x="41243" y="26941"/>
                  <a:pt x="39780" y="29617"/>
                </a:cubicBezTo>
                <a:cubicBezTo>
                  <a:pt x="38798" y="31431"/>
                  <a:pt x="37600" y="33060"/>
                  <a:pt x="36203" y="34506"/>
                </a:cubicBezTo>
                <a:lnTo>
                  <a:pt x="7684" y="34506"/>
                </a:lnTo>
                <a:cubicBezTo>
                  <a:pt x="6453" y="33043"/>
                  <a:pt x="5372" y="31413"/>
                  <a:pt x="4424" y="29651"/>
                </a:cubicBezTo>
                <a:cubicBezTo>
                  <a:pt x="4125" y="29085"/>
                  <a:pt x="3826" y="28504"/>
                  <a:pt x="3542" y="27905"/>
                </a:cubicBezTo>
                <a:cubicBezTo>
                  <a:pt x="2329" y="25260"/>
                  <a:pt x="1431" y="22433"/>
                  <a:pt x="899" y="19573"/>
                </a:cubicBezTo>
                <a:cubicBezTo>
                  <a:pt x="866" y="19473"/>
                  <a:pt x="848" y="19357"/>
                  <a:pt x="832" y="19240"/>
                </a:cubicBezTo>
                <a:cubicBezTo>
                  <a:pt x="733" y="18725"/>
                  <a:pt x="666" y="18193"/>
                  <a:pt x="633" y="17677"/>
                </a:cubicBezTo>
                <a:cubicBezTo>
                  <a:pt x="1" y="9994"/>
                  <a:pt x="4840" y="3841"/>
                  <a:pt x="11491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6"/>
          <p:cNvSpPr/>
          <p:nvPr/>
        </p:nvSpPr>
        <p:spPr>
          <a:xfrm rot="10800000">
            <a:off x="474137" y="424651"/>
            <a:ext cx="8115300" cy="4294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6"/>
          <p:cNvSpPr/>
          <p:nvPr/>
        </p:nvSpPr>
        <p:spPr>
          <a:xfrm rot="10800000">
            <a:off x="-14785" y="-8503"/>
            <a:ext cx="4228148" cy="5160608"/>
          </a:xfrm>
          <a:custGeom>
            <a:rect b="b" l="l" r="r" t="t"/>
            <a:pathLst>
              <a:path extrusionOk="0" h="34507" w="28272">
                <a:moveTo>
                  <a:pt x="28272" y="0"/>
                </a:moveTo>
                <a:lnTo>
                  <a:pt x="28272" y="34506"/>
                </a:lnTo>
                <a:lnTo>
                  <a:pt x="18777" y="34506"/>
                </a:lnTo>
                <a:cubicBezTo>
                  <a:pt x="18045" y="34041"/>
                  <a:pt x="17347" y="33559"/>
                  <a:pt x="16648" y="33043"/>
                </a:cubicBezTo>
                <a:cubicBezTo>
                  <a:pt x="15001" y="31796"/>
                  <a:pt x="13504" y="30415"/>
                  <a:pt x="12107" y="28919"/>
                </a:cubicBezTo>
                <a:cubicBezTo>
                  <a:pt x="11593" y="28371"/>
                  <a:pt x="11110" y="27821"/>
                  <a:pt x="10628" y="27256"/>
                </a:cubicBezTo>
                <a:cubicBezTo>
                  <a:pt x="10578" y="27207"/>
                  <a:pt x="10528" y="27156"/>
                  <a:pt x="10495" y="27090"/>
                </a:cubicBezTo>
                <a:cubicBezTo>
                  <a:pt x="10411" y="27007"/>
                  <a:pt x="10345" y="26923"/>
                  <a:pt x="10262" y="26823"/>
                </a:cubicBezTo>
                <a:cubicBezTo>
                  <a:pt x="9846" y="26325"/>
                  <a:pt x="9447" y="25810"/>
                  <a:pt x="9048" y="25293"/>
                </a:cubicBezTo>
                <a:lnTo>
                  <a:pt x="9048" y="25293"/>
                </a:lnTo>
                <a:cubicBezTo>
                  <a:pt x="8865" y="25061"/>
                  <a:pt x="8682" y="24828"/>
                  <a:pt x="8515" y="24595"/>
                </a:cubicBezTo>
                <a:cubicBezTo>
                  <a:pt x="8134" y="24080"/>
                  <a:pt x="7768" y="23564"/>
                  <a:pt x="7418" y="23032"/>
                </a:cubicBezTo>
                <a:cubicBezTo>
                  <a:pt x="6852" y="22151"/>
                  <a:pt x="6304" y="21269"/>
                  <a:pt x="5755" y="20388"/>
                </a:cubicBezTo>
                <a:cubicBezTo>
                  <a:pt x="5688" y="20289"/>
                  <a:pt x="5622" y="20189"/>
                  <a:pt x="5573" y="20072"/>
                </a:cubicBezTo>
                <a:cubicBezTo>
                  <a:pt x="5140" y="19357"/>
                  <a:pt x="4757" y="18626"/>
                  <a:pt x="4358" y="17894"/>
                </a:cubicBezTo>
                <a:cubicBezTo>
                  <a:pt x="4043" y="17311"/>
                  <a:pt x="3743" y="16746"/>
                  <a:pt x="3460" y="16164"/>
                </a:cubicBezTo>
                <a:cubicBezTo>
                  <a:pt x="3061" y="15316"/>
                  <a:pt x="2662" y="14451"/>
                  <a:pt x="2296" y="13586"/>
                </a:cubicBezTo>
                <a:cubicBezTo>
                  <a:pt x="2014" y="12954"/>
                  <a:pt x="1748" y="12306"/>
                  <a:pt x="1515" y="11657"/>
                </a:cubicBezTo>
                <a:cubicBezTo>
                  <a:pt x="1032" y="10311"/>
                  <a:pt x="584" y="8963"/>
                  <a:pt x="351" y="7566"/>
                </a:cubicBezTo>
                <a:cubicBezTo>
                  <a:pt x="251" y="6985"/>
                  <a:pt x="134" y="6402"/>
                  <a:pt x="85" y="5821"/>
                </a:cubicBezTo>
                <a:cubicBezTo>
                  <a:pt x="34" y="5171"/>
                  <a:pt x="1" y="4506"/>
                  <a:pt x="34" y="3858"/>
                </a:cubicBezTo>
                <a:cubicBezTo>
                  <a:pt x="52" y="3275"/>
                  <a:pt x="151" y="2677"/>
                  <a:pt x="234" y="2111"/>
                </a:cubicBezTo>
                <a:cubicBezTo>
                  <a:pt x="267" y="1912"/>
                  <a:pt x="300" y="1730"/>
                  <a:pt x="351" y="1546"/>
                </a:cubicBezTo>
                <a:cubicBezTo>
                  <a:pt x="467" y="1014"/>
                  <a:pt x="633" y="499"/>
                  <a:pt x="850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" name="Google Shape;119;p6"/>
          <p:cNvSpPr/>
          <p:nvPr/>
        </p:nvSpPr>
        <p:spPr>
          <a:xfrm rot="10800000">
            <a:off x="877230" y="209683"/>
            <a:ext cx="6261607" cy="4952734"/>
          </a:xfrm>
          <a:custGeom>
            <a:rect b="b" l="l" r="r" t="t"/>
            <a:pathLst>
              <a:path extrusionOk="0" h="33227" w="42008">
                <a:moveTo>
                  <a:pt x="2695" y="0"/>
                </a:moveTo>
                <a:lnTo>
                  <a:pt x="35023" y="0"/>
                </a:lnTo>
                <a:lnTo>
                  <a:pt x="37502" y="8415"/>
                </a:lnTo>
                <a:lnTo>
                  <a:pt x="38150" y="10593"/>
                </a:lnTo>
                <a:lnTo>
                  <a:pt x="42008" y="23615"/>
                </a:lnTo>
                <a:lnTo>
                  <a:pt x="29752" y="27256"/>
                </a:lnTo>
                <a:lnTo>
                  <a:pt x="29553" y="27306"/>
                </a:lnTo>
                <a:lnTo>
                  <a:pt x="27324" y="27972"/>
                </a:lnTo>
                <a:lnTo>
                  <a:pt x="21737" y="29617"/>
                </a:lnTo>
                <a:lnTo>
                  <a:pt x="9597" y="33227"/>
                </a:lnTo>
                <a:lnTo>
                  <a:pt x="6071" y="21302"/>
                </a:lnTo>
                <a:lnTo>
                  <a:pt x="5473" y="19273"/>
                </a:lnTo>
                <a:lnTo>
                  <a:pt x="3892" y="13969"/>
                </a:lnTo>
                <a:lnTo>
                  <a:pt x="3344" y="12089"/>
                </a:lnTo>
                <a:lnTo>
                  <a:pt x="1" y="798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" name="Google Shape;120;p6"/>
          <p:cNvSpPr/>
          <p:nvPr/>
        </p:nvSpPr>
        <p:spPr>
          <a:xfrm rot="5526148">
            <a:off x="3349333" y="-529949"/>
            <a:ext cx="5023907" cy="6496084"/>
          </a:xfrm>
          <a:custGeom>
            <a:rect b="b" l="l" r="r" t="t"/>
            <a:pathLst>
              <a:path extrusionOk="0" h="34507" w="44120">
                <a:moveTo>
                  <a:pt x="11491" y="0"/>
                </a:moveTo>
                <a:lnTo>
                  <a:pt x="35788" y="0"/>
                </a:lnTo>
                <a:cubicBezTo>
                  <a:pt x="35921" y="116"/>
                  <a:pt x="36070" y="233"/>
                  <a:pt x="36221" y="349"/>
                </a:cubicBezTo>
                <a:cubicBezTo>
                  <a:pt x="36669" y="732"/>
                  <a:pt x="37101" y="1131"/>
                  <a:pt x="37518" y="1546"/>
                </a:cubicBezTo>
                <a:cubicBezTo>
                  <a:pt x="41576" y="5604"/>
                  <a:pt x="44119" y="11441"/>
                  <a:pt x="43338" y="17777"/>
                </a:cubicBezTo>
                <a:cubicBezTo>
                  <a:pt x="43221" y="18675"/>
                  <a:pt x="43088" y="19540"/>
                  <a:pt x="42922" y="20388"/>
                </a:cubicBezTo>
                <a:cubicBezTo>
                  <a:pt x="42274" y="23863"/>
                  <a:pt x="41243" y="26941"/>
                  <a:pt x="39780" y="29617"/>
                </a:cubicBezTo>
                <a:cubicBezTo>
                  <a:pt x="38798" y="31431"/>
                  <a:pt x="37600" y="33060"/>
                  <a:pt x="36203" y="34506"/>
                </a:cubicBezTo>
                <a:lnTo>
                  <a:pt x="7684" y="34506"/>
                </a:lnTo>
                <a:cubicBezTo>
                  <a:pt x="6453" y="33043"/>
                  <a:pt x="5372" y="31413"/>
                  <a:pt x="4424" y="29651"/>
                </a:cubicBezTo>
                <a:cubicBezTo>
                  <a:pt x="4125" y="29085"/>
                  <a:pt x="3826" y="28504"/>
                  <a:pt x="3542" y="27905"/>
                </a:cubicBezTo>
                <a:cubicBezTo>
                  <a:pt x="2329" y="25260"/>
                  <a:pt x="1431" y="22433"/>
                  <a:pt x="899" y="19573"/>
                </a:cubicBezTo>
                <a:cubicBezTo>
                  <a:pt x="866" y="19473"/>
                  <a:pt x="848" y="19357"/>
                  <a:pt x="832" y="19240"/>
                </a:cubicBezTo>
                <a:cubicBezTo>
                  <a:pt x="733" y="18725"/>
                  <a:pt x="666" y="18193"/>
                  <a:pt x="633" y="17677"/>
                </a:cubicBezTo>
                <a:cubicBezTo>
                  <a:pt x="1" y="9994"/>
                  <a:pt x="4840" y="3841"/>
                  <a:pt x="11491" y="0"/>
                </a:cubicBezTo>
                <a:close/>
              </a:path>
            </a:pathLst>
          </a:custGeom>
          <a:solidFill>
            <a:srgbClr val="B275F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" name="Google Shape;121;p6"/>
          <p:cNvSpPr/>
          <p:nvPr/>
        </p:nvSpPr>
        <p:spPr>
          <a:xfrm>
            <a:off x="4910853" y="-2000"/>
            <a:ext cx="4250554" cy="5164576"/>
          </a:xfrm>
          <a:custGeom>
            <a:rect b="b" l="l" r="r" t="t"/>
            <a:pathLst>
              <a:path extrusionOk="0" h="34507" w="28272">
                <a:moveTo>
                  <a:pt x="28272" y="0"/>
                </a:moveTo>
                <a:lnTo>
                  <a:pt x="28272" y="34506"/>
                </a:lnTo>
                <a:lnTo>
                  <a:pt x="18777" y="34506"/>
                </a:lnTo>
                <a:cubicBezTo>
                  <a:pt x="18045" y="34041"/>
                  <a:pt x="17347" y="33559"/>
                  <a:pt x="16648" y="33043"/>
                </a:cubicBezTo>
                <a:cubicBezTo>
                  <a:pt x="15001" y="31796"/>
                  <a:pt x="13504" y="30415"/>
                  <a:pt x="12107" y="28919"/>
                </a:cubicBezTo>
                <a:cubicBezTo>
                  <a:pt x="11593" y="28371"/>
                  <a:pt x="11110" y="27821"/>
                  <a:pt x="10628" y="27256"/>
                </a:cubicBezTo>
                <a:cubicBezTo>
                  <a:pt x="10578" y="27207"/>
                  <a:pt x="10528" y="27156"/>
                  <a:pt x="10495" y="27090"/>
                </a:cubicBezTo>
                <a:cubicBezTo>
                  <a:pt x="10411" y="27007"/>
                  <a:pt x="10345" y="26923"/>
                  <a:pt x="10262" y="26823"/>
                </a:cubicBezTo>
                <a:cubicBezTo>
                  <a:pt x="9846" y="26325"/>
                  <a:pt x="9447" y="25810"/>
                  <a:pt x="9048" y="25293"/>
                </a:cubicBezTo>
                <a:lnTo>
                  <a:pt x="9048" y="25293"/>
                </a:lnTo>
                <a:cubicBezTo>
                  <a:pt x="8865" y="25061"/>
                  <a:pt x="8682" y="24828"/>
                  <a:pt x="8515" y="24595"/>
                </a:cubicBezTo>
                <a:cubicBezTo>
                  <a:pt x="8134" y="24080"/>
                  <a:pt x="7768" y="23564"/>
                  <a:pt x="7418" y="23032"/>
                </a:cubicBezTo>
                <a:cubicBezTo>
                  <a:pt x="6852" y="22151"/>
                  <a:pt x="6304" y="21269"/>
                  <a:pt x="5755" y="20388"/>
                </a:cubicBezTo>
                <a:cubicBezTo>
                  <a:pt x="5688" y="20289"/>
                  <a:pt x="5622" y="20189"/>
                  <a:pt x="5573" y="20072"/>
                </a:cubicBezTo>
                <a:cubicBezTo>
                  <a:pt x="5140" y="19357"/>
                  <a:pt x="4757" y="18626"/>
                  <a:pt x="4358" y="17894"/>
                </a:cubicBezTo>
                <a:cubicBezTo>
                  <a:pt x="4043" y="17311"/>
                  <a:pt x="3743" y="16746"/>
                  <a:pt x="3460" y="16164"/>
                </a:cubicBezTo>
                <a:cubicBezTo>
                  <a:pt x="3061" y="15316"/>
                  <a:pt x="2662" y="14451"/>
                  <a:pt x="2296" y="13586"/>
                </a:cubicBezTo>
                <a:cubicBezTo>
                  <a:pt x="2014" y="12954"/>
                  <a:pt x="1748" y="12306"/>
                  <a:pt x="1515" y="11657"/>
                </a:cubicBezTo>
                <a:cubicBezTo>
                  <a:pt x="1032" y="10311"/>
                  <a:pt x="584" y="8963"/>
                  <a:pt x="351" y="7566"/>
                </a:cubicBezTo>
                <a:cubicBezTo>
                  <a:pt x="251" y="6985"/>
                  <a:pt x="134" y="6402"/>
                  <a:pt x="85" y="5821"/>
                </a:cubicBezTo>
                <a:cubicBezTo>
                  <a:pt x="34" y="5171"/>
                  <a:pt x="1" y="4506"/>
                  <a:pt x="34" y="3858"/>
                </a:cubicBezTo>
                <a:cubicBezTo>
                  <a:pt x="52" y="3275"/>
                  <a:pt x="151" y="2677"/>
                  <a:pt x="234" y="2111"/>
                </a:cubicBezTo>
                <a:cubicBezTo>
                  <a:pt x="267" y="1912"/>
                  <a:pt x="300" y="1730"/>
                  <a:pt x="351" y="1546"/>
                </a:cubicBezTo>
                <a:cubicBezTo>
                  <a:pt x="467" y="1014"/>
                  <a:pt x="633" y="499"/>
                  <a:pt x="850" y="0"/>
                </a:cubicBezTo>
                <a:close/>
              </a:path>
            </a:pathLst>
          </a:custGeom>
          <a:solidFill>
            <a:srgbClr val="F5A3E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" name="Google Shape;122;p6"/>
          <p:cNvSpPr/>
          <p:nvPr/>
        </p:nvSpPr>
        <p:spPr>
          <a:xfrm>
            <a:off x="-13949" y="-6504"/>
            <a:ext cx="3710144" cy="1938172"/>
          </a:xfrm>
          <a:custGeom>
            <a:rect b="b" l="l" r="r" t="t"/>
            <a:pathLst>
              <a:path extrusionOk="0" h="34507" w="66055">
                <a:moveTo>
                  <a:pt x="34841" y="0"/>
                </a:moveTo>
                <a:cubicBezTo>
                  <a:pt x="34708" y="233"/>
                  <a:pt x="34558" y="466"/>
                  <a:pt x="34425" y="681"/>
                </a:cubicBezTo>
                <a:cubicBezTo>
                  <a:pt x="33943" y="1413"/>
                  <a:pt x="33427" y="2111"/>
                  <a:pt x="32895" y="2810"/>
                </a:cubicBezTo>
                <a:cubicBezTo>
                  <a:pt x="32945" y="2395"/>
                  <a:pt x="32979" y="2012"/>
                  <a:pt x="33028" y="1630"/>
                </a:cubicBezTo>
                <a:cubicBezTo>
                  <a:pt x="33078" y="1080"/>
                  <a:pt x="33128" y="548"/>
                  <a:pt x="33178" y="0"/>
                </a:cubicBezTo>
                <a:lnTo>
                  <a:pt x="31265" y="0"/>
                </a:lnTo>
                <a:cubicBezTo>
                  <a:pt x="31099" y="1845"/>
                  <a:pt x="30866" y="3708"/>
                  <a:pt x="30567" y="5488"/>
                </a:cubicBezTo>
                <a:cubicBezTo>
                  <a:pt x="29287" y="6818"/>
                  <a:pt x="27890" y="8065"/>
                  <a:pt x="26376" y="9213"/>
                </a:cubicBezTo>
                <a:cubicBezTo>
                  <a:pt x="24996" y="10260"/>
                  <a:pt x="23533" y="11225"/>
                  <a:pt x="22003" y="12089"/>
                </a:cubicBezTo>
                <a:cubicBezTo>
                  <a:pt x="20156" y="13138"/>
                  <a:pt x="18227" y="14052"/>
                  <a:pt x="16198" y="14817"/>
                </a:cubicBezTo>
                <a:cubicBezTo>
                  <a:pt x="11360" y="16663"/>
                  <a:pt x="6238" y="17628"/>
                  <a:pt x="1249" y="17677"/>
                </a:cubicBezTo>
                <a:cubicBezTo>
                  <a:pt x="832" y="17677"/>
                  <a:pt x="417" y="17677"/>
                  <a:pt x="1" y="17661"/>
                </a:cubicBezTo>
                <a:lnTo>
                  <a:pt x="1" y="19573"/>
                </a:lnTo>
                <a:cubicBezTo>
                  <a:pt x="500" y="19590"/>
                  <a:pt x="999" y="19590"/>
                  <a:pt x="1515" y="19573"/>
                </a:cubicBezTo>
                <a:cubicBezTo>
                  <a:pt x="6653" y="19490"/>
                  <a:pt x="11908" y="18493"/>
                  <a:pt x="16864" y="16613"/>
                </a:cubicBezTo>
                <a:cubicBezTo>
                  <a:pt x="18843" y="15848"/>
                  <a:pt x="20755" y="14967"/>
                  <a:pt x="22551" y="13969"/>
                </a:cubicBezTo>
                <a:cubicBezTo>
                  <a:pt x="24298" y="13005"/>
                  <a:pt x="25961" y="11923"/>
                  <a:pt x="27524" y="10726"/>
                </a:cubicBezTo>
                <a:cubicBezTo>
                  <a:pt x="28355" y="10111"/>
                  <a:pt x="29154" y="9446"/>
                  <a:pt x="29919" y="8763"/>
                </a:cubicBezTo>
                <a:cubicBezTo>
                  <a:pt x="29569" y="10194"/>
                  <a:pt x="29187" y="11508"/>
                  <a:pt x="28737" y="12622"/>
                </a:cubicBezTo>
                <a:cubicBezTo>
                  <a:pt x="27757" y="15116"/>
                  <a:pt x="26194" y="17344"/>
                  <a:pt x="24132" y="19273"/>
                </a:cubicBezTo>
                <a:cubicBezTo>
                  <a:pt x="24098" y="19307"/>
                  <a:pt x="24065" y="19324"/>
                  <a:pt x="24048" y="19357"/>
                </a:cubicBezTo>
                <a:cubicBezTo>
                  <a:pt x="22202" y="21036"/>
                  <a:pt x="19908" y="22533"/>
                  <a:pt x="17196" y="23814"/>
                </a:cubicBezTo>
                <a:cubicBezTo>
                  <a:pt x="12839" y="25859"/>
                  <a:pt x="8034" y="27040"/>
                  <a:pt x="4158" y="27905"/>
                </a:cubicBezTo>
                <a:cubicBezTo>
                  <a:pt x="3560" y="28038"/>
                  <a:pt x="2978" y="28154"/>
                  <a:pt x="2429" y="28271"/>
                </a:cubicBezTo>
                <a:cubicBezTo>
                  <a:pt x="1531" y="28470"/>
                  <a:pt x="733" y="28653"/>
                  <a:pt x="18" y="28819"/>
                </a:cubicBezTo>
                <a:lnTo>
                  <a:pt x="18" y="30765"/>
                </a:lnTo>
                <a:cubicBezTo>
                  <a:pt x="850" y="30566"/>
                  <a:pt x="1797" y="30366"/>
                  <a:pt x="2845" y="30133"/>
                </a:cubicBezTo>
                <a:cubicBezTo>
                  <a:pt x="3544" y="29983"/>
                  <a:pt x="4275" y="29834"/>
                  <a:pt x="5040" y="29651"/>
                </a:cubicBezTo>
                <a:cubicBezTo>
                  <a:pt x="11110" y="28304"/>
                  <a:pt x="19025" y="26176"/>
                  <a:pt x="24730" y="21302"/>
                </a:cubicBezTo>
                <a:cubicBezTo>
                  <a:pt x="27174" y="19207"/>
                  <a:pt x="29203" y="16597"/>
                  <a:pt x="30517" y="13320"/>
                </a:cubicBezTo>
                <a:cubicBezTo>
                  <a:pt x="31349" y="11225"/>
                  <a:pt x="31948" y="8730"/>
                  <a:pt x="32363" y="6369"/>
                </a:cubicBezTo>
                <a:cubicBezTo>
                  <a:pt x="33710" y="4923"/>
                  <a:pt x="34924" y="3375"/>
                  <a:pt x="36005" y="1730"/>
                </a:cubicBezTo>
                <a:cubicBezTo>
                  <a:pt x="36287" y="1313"/>
                  <a:pt x="36571" y="848"/>
                  <a:pt x="36837" y="349"/>
                </a:cubicBezTo>
                <a:cubicBezTo>
                  <a:pt x="36903" y="233"/>
                  <a:pt x="36952" y="116"/>
                  <a:pt x="37019" y="0"/>
                </a:cubicBezTo>
                <a:close/>
                <a:moveTo>
                  <a:pt x="65789" y="0"/>
                </a:moveTo>
                <a:cubicBezTo>
                  <a:pt x="64924" y="748"/>
                  <a:pt x="63993" y="1464"/>
                  <a:pt x="63012" y="2178"/>
                </a:cubicBezTo>
                <a:cubicBezTo>
                  <a:pt x="60518" y="3974"/>
                  <a:pt x="58223" y="6053"/>
                  <a:pt x="56161" y="8415"/>
                </a:cubicBezTo>
                <a:cubicBezTo>
                  <a:pt x="54963" y="9778"/>
                  <a:pt x="53848" y="11225"/>
                  <a:pt x="52817" y="12772"/>
                </a:cubicBezTo>
                <a:cubicBezTo>
                  <a:pt x="50274" y="16530"/>
                  <a:pt x="48261" y="20737"/>
                  <a:pt x="46831" y="25293"/>
                </a:cubicBezTo>
                <a:lnTo>
                  <a:pt x="46831" y="25293"/>
                </a:lnTo>
                <a:cubicBezTo>
                  <a:pt x="46748" y="25560"/>
                  <a:pt x="46664" y="25843"/>
                  <a:pt x="46582" y="26109"/>
                </a:cubicBezTo>
                <a:cubicBezTo>
                  <a:pt x="46398" y="26708"/>
                  <a:pt x="46199" y="27340"/>
                  <a:pt x="45983" y="27972"/>
                </a:cubicBezTo>
                <a:cubicBezTo>
                  <a:pt x="45301" y="29983"/>
                  <a:pt x="44453" y="32178"/>
                  <a:pt x="43505" y="34506"/>
                </a:cubicBezTo>
                <a:lnTo>
                  <a:pt x="45567" y="34506"/>
                </a:lnTo>
                <a:cubicBezTo>
                  <a:pt x="46598" y="31929"/>
                  <a:pt x="47513" y="29517"/>
                  <a:pt x="48212" y="27306"/>
                </a:cubicBezTo>
                <a:cubicBezTo>
                  <a:pt x="48228" y="27240"/>
                  <a:pt x="48245" y="27173"/>
                  <a:pt x="48278" y="27090"/>
                </a:cubicBezTo>
                <a:cubicBezTo>
                  <a:pt x="48311" y="26956"/>
                  <a:pt x="48361" y="26807"/>
                  <a:pt x="48411" y="26657"/>
                </a:cubicBezTo>
                <a:cubicBezTo>
                  <a:pt x="49808" y="21968"/>
                  <a:pt x="51820" y="17661"/>
                  <a:pt x="54398" y="13836"/>
                </a:cubicBezTo>
                <a:cubicBezTo>
                  <a:pt x="55163" y="12705"/>
                  <a:pt x="55961" y="11624"/>
                  <a:pt x="56809" y="10593"/>
                </a:cubicBezTo>
                <a:cubicBezTo>
                  <a:pt x="58970" y="7965"/>
                  <a:pt x="61432" y="5670"/>
                  <a:pt x="64126" y="3725"/>
                </a:cubicBezTo>
                <a:cubicBezTo>
                  <a:pt x="64791" y="3242"/>
                  <a:pt x="65440" y="2761"/>
                  <a:pt x="66055" y="2262"/>
                </a:cubicBezTo>
                <a:lnTo>
                  <a:pt x="66055" y="0"/>
                </a:lnTo>
                <a:close/>
              </a:path>
            </a:pathLst>
          </a:custGeom>
          <a:solidFill>
            <a:srgbClr val="23232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" name="Google Shape;123;p6"/>
          <p:cNvSpPr/>
          <p:nvPr/>
        </p:nvSpPr>
        <p:spPr>
          <a:xfrm>
            <a:off x="3185151" y="-6511"/>
            <a:ext cx="5964296" cy="4717569"/>
          </a:xfrm>
          <a:custGeom>
            <a:rect b="b" l="l" r="r" t="t"/>
            <a:pathLst>
              <a:path extrusionOk="0" h="33227" w="42008">
                <a:moveTo>
                  <a:pt x="2695" y="0"/>
                </a:moveTo>
                <a:lnTo>
                  <a:pt x="35023" y="0"/>
                </a:lnTo>
                <a:lnTo>
                  <a:pt x="37502" y="8415"/>
                </a:lnTo>
                <a:lnTo>
                  <a:pt x="38150" y="10593"/>
                </a:lnTo>
                <a:lnTo>
                  <a:pt x="42008" y="23615"/>
                </a:lnTo>
                <a:lnTo>
                  <a:pt x="29752" y="27256"/>
                </a:lnTo>
                <a:lnTo>
                  <a:pt x="29553" y="27306"/>
                </a:lnTo>
                <a:lnTo>
                  <a:pt x="27324" y="27972"/>
                </a:lnTo>
                <a:lnTo>
                  <a:pt x="21737" y="29617"/>
                </a:lnTo>
                <a:lnTo>
                  <a:pt x="9597" y="33227"/>
                </a:lnTo>
                <a:lnTo>
                  <a:pt x="6071" y="21302"/>
                </a:lnTo>
                <a:lnTo>
                  <a:pt x="5473" y="19273"/>
                </a:lnTo>
                <a:lnTo>
                  <a:pt x="3892" y="13969"/>
                </a:lnTo>
                <a:lnTo>
                  <a:pt x="3344" y="12089"/>
                </a:lnTo>
                <a:lnTo>
                  <a:pt x="1" y="798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" name="Google Shape;124;p6"/>
          <p:cNvSpPr/>
          <p:nvPr/>
        </p:nvSpPr>
        <p:spPr>
          <a:xfrm rot="-5400000">
            <a:off x="6348531" y="868660"/>
            <a:ext cx="3692144" cy="1928769"/>
          </a:xfrm>
          <a:custGeom>
            <a:rect b="b" l="l" r="r" t="t"/>
            <a:pathLst>
              <a:path extrusionOk="0" h="34507" w="66055">
                <a:moveTo>
                  <a:pt x="34841" y="0"/>
                </a:moveTo>
                <a:cubicBezTo>
                  <a:pt x="34708" y="233"/>
                  <a:pt x="34558" y="466"/>
                  <a:pt x="34425" y="681"/>
                </a:cubicBezTo>
                <a:cubicBezTo>
                  <a:pt x="33943" y="1413"/>
                  <a:pt x="33427" y="2111"/>
                  <a:pt x="32895" y="2810"/>
                </a:cubicBezTo>
                <a:cubicBezTo>
                  <a:pt x="32945" y="2395"/>
                  <a:pt x="32979" y="2012"/>
                  <a:pt x="33028" y="1630"/>
                </a:cubicBezTo>
                <a:cubicBezTo>
                  <a:pt x="33078" y="1080"/>
                  <a:pt x="33128" y="548"/>
                  <a:pt x="33178" y="0"/>
                </a:cubicBezTo>
                <a:lnTo>
                  <a:pt x="31265" y="0"/>
                </a:lnTo>
                <a:cubicBezTo>
                  <a:pt x="31099" y="1845"/>
                  <a:pt x="30866" y="3708"/>
                  <a:pt x="30567" y="5488"/>
                </a:cubicBezTo>
                <a:cubicBezTo>
                  <a:pt x="29287" y="6818"/>
                  <a:pt x="27890" y="8065"/>
                  <a:pt x="26376" y="9213"/>
                </a:cubicBezTo>
                <a:cubicBezTo>
                  <a:pt x="24996" y="10260"/>
                  <a:pt x="23533" y="11225"/>
                  <a:pt x="22003" y="12089"/>
                </a:cubicBezTo>
                <a:cubicBezTo>
                  <a:pt x="20156" y="13138"/>
                  <a:pt x="18227" y="14052"/>
                  <a:pt x="16198" y="14817"/>
                </a:cubicBezTo>
                <a:cubicBezTo>
                  <a:pt x="11360" y="16663"/>
                  <a:pt x="6238" y="17628"/>
                  <a:pt x="1249" y="17677"/>
                </a:cubicBezTo>
                <a:cubicBezTo>
                  <a:pt x="832" y="17677"/>
                  <a:pt x="417" y="17677"/>
                  <a:pt x="1" y="17661"/>
                </a:cubicBezTo>
                <a:lnTo>
                  <a:pt x="1" y="19573"/>
                </a:lnTo>
                <a:cubicBezTo>
                  <a:pt x="500" y="19590"/>
                  <a:pt x="999" y="19590"/>
                  <a:pt x="1515" y="19573"/>
                </a:cubicBezTo>
                <a:cubicBezTo>
                  <a:pt x="6653" y="19490"/>
                  <a:pt x="11908" y="18493"/>
                  <a:pt x="16864" y="16613"/>
                </a:cubicBezTo>
                <a:cubicBezTo>
                  <a:pt x="18843" y="15848"/>
                  <a:pt x="20755" y="14967"/>
                  <a:pt x="22551" y="13969"/>
                </a:cubicBezTo>
                <a:cubicBezTo>
                  <a:pt x="24298" y="13005"/>
                  <a:pt x="25961" y="11923"/>
                  <a:pt x="27524" y="10726"/>
                </a:cubicBezTo>
                <a:cubicBezTo>
                  <a:pt x="28355" y="10111"/>
                  <a:pt x="29154" y="9446"/>
                  <a:pt x="29919" y="8763"/>
                </a:cubicBezTo>
                <a:cubicBezTo>
                  <a:pt x="29569" y="10194"/>
                  <a:pt x="29187" y="11508"/>
                  <a:pt x="28737" y="12622"/>
                </a:cubicBezTo>
                <a:cubicBezTo>
                  <a:pt x="27757" y="15116"/>
                  <a:pt x="26194" y="17344"/>
                  <a:pt x="24132" y="19273"/>
                </a:cubicBezTo>
                <a:cubicBezTo>
                  <a:pt x="24098" y="19307"/>
                  <a:pt x="24065" y="19324"/>
                  <a:pt x="24048" y="19357"/>
                </a:cubicBezTo>
                <a:cubicBezTo>
                  <a:pt x="22202" y="21036"/>
                  <a:pt x="19908" y="22533"/>
                  <a:pt x="17196" y="23814"/>
                </a:cubicBezTo>
                <a:cubicBezTo>
                  <a:pt x="12839" y="25859"/>
                  <a:pt x="8034" y="27040"/>
                  <a:pt x="4158" y="27905"/>
                </a:cubicBezTo>
                <a:cubicBezTo>
                  <a:pt x="3560" y="28038"/>
                  <a:pt x="2978" y="28154"/>
                  <a:pt x="2429" y="28271"/>
                </a:cubicBezTo>
                <a:cubicBezTo>
                  <a:pt x="1531" y="28470"/>
                  <a:pt x="733" y="28653"/>
                  <a:pt x="18" y="28819"/>
                </a:cubicBezTo>
                <a:lnTo>
                  <a:pt x="18" y="30765"/>
                </a:lnTo>
                <a:cubicBezTo>
                  <a:pt x="850" y="30566"/>
                  <a:pt x="1797" y="30366"/>
                  <a:pt x="2845" y="30133"/>
                </a:cubicBezTo>
                <a:cubicBezTo>
                  <a:pt x="3544" y="29983"/>
                  <a:pt x="4275" y="29834"/>
                  <a:pt x="5040" y="29651"/>
                </a:cubicBezTo>
                <a:cubicBezTo>
                  <a:pt x="11110" y="28304"/>
                  <a:pt x="19025" y="26176"/>
                  <a:pt x="24730" y="21302"/>
                </a:cubicBezTo>
                <a:cubicBezTo>
                  <a:pt x="27174" y="19207"/>
                  <a:pt x="29203" y="16597"/>
                  <a:pt x="30517" y="13320"/>
                </a:cubicBezTo>
                <a:cubicBezTo>
                  <a:pt x="31349" y="11225"/>
                  <a:pt x="31948" y="8730"/>
                  <a:pt x="32363" y="6369"/>
                </a:cubicBezTo>
                <a:cubicBezTo>
                  <a:pt x="33710" y="4923"/>
                  <a:pt x="34924" y="3375"/>
                  <a:pt x="36005" y="1730"/>
                </a:cubicBezTo>
                <a:cubicBezTo>
                  <a:pt x="36287" y="1313"/>
                  <a:pt x="36571" y="848"/>
                  <a:pt x="36837" y="349"/>
                </a:cubicBezTo>
                <a:cubicBezTo>
                  <a:pt x="36903" y="233"/>
                  <a:pt x="36952" y="116"/>
                  <a:pt x="37019" y="0"/>
                </a:cubicBezTo>
                <a:close/>
                <a:moveTo>
                  <a:pt x="65789" y="0"/>
                </a:moveTo>
                <a:cubicBezTo>
                  <a:pt x="64924" y="748"/>
                  <a:pt x="63993" y="1464"/>
                  <a:pt x="63012" y="2178"/>
                </a:cubicBezTo>
                <a:cubicBezTo>
                  <a:pt x="60518" y="3974"/>
                  <a:pt x="58223" y="6053"/>
                  <a:pt x="56161" y="8415"/>
                </a:cubicBezTo>
                <a:cubicBezTo>
                  <a:pt x="54963" y="9778"/>
                  <a:pt x="53848" y="11225"/>
                  <a:pt x="52817" y="12772"/>
                </a:cubicBezTo>
                <a:cubicBezTo>
                  <a:pt x="50274" y="16530"/>
                  <a:pt x="48261" y="20737"/>
                  <a:pt x="46831" y="25293"/>
                </a:cubicBezTo>
                <a:lnTo>
                  <a:pt x="46831" y="25293"/>
                </a:lnTo>
                <a:cubicBezTo>
                  <a:pt x="46748" y="25560"/>
                  <a:pt x="46664" y="25843"/>
                  <a:pt x="46582" y="26109"/>
                </a:cubicBezTo>
                <a:cubicBezTo>
                  <a:pt x="46398" y="26708"/>
                  <a:pt x="46199" y="27340"/>
                  <a:pt x="45983" y="27972"/>
                </a:cubicBezTo>
                <a:cubicBezTo>
                  <a:pt x="45301" y="29983"/>
                  <a:pt x="44453" y="32178"/>
                  <a:pt x="43505" y="34506"/>
                </a:cubicBezTo>
                <a:lnTo>
                  <a:pt x="45567" y="34506"/>
                </a:lnTo>
                <a:cubicBezTo>
                  <a:pt x="46598" y="31929"/>
                  <a:pt x="47513" y="29517"/>
                  <a:pt x="48212" y="27306"/>
                </a:cubicBezTo>
                <a:cubicBezTo>
                  <a:pt x="48228" y="27240"/>
                  <a:pt x="48245" y="27173"/>
                  <a:pt x="48278" y="27090"/>
                </a:cubicBezTo>
                <a:cubicBezTo>
                  <a:pt x="48311" y="26956"/>
                  <a:pt x="48361" y="26807"/>
                  <a:pt x="48411" y="26657"/>
                </a:cubicBezTo>
                <a:cubicBezTo>
                  <a:pt x="49808" y="21968"/>
                  <a:pt x="51820" y="17661"/>
                  <a:pt x="54398" y="13836"/>
                </a:cubicBezTo>
                <a:cubicBezTo>
                  <a:pt x="55163" y="12705"/>
                  <a:pt x="55961" y="11624"/>
                  <a:pt x="56809" y="10593"/>
                </a:cubicBezTo>
                <a:cubicBezTo>
                  <a:pt x="58970" y="7965"/>
                  <a:pt x="61432" y="5670"/>
                  <a:pt x="64126" y="3725"/>
                </a:cubicBezTo>
                <a:cubicBezTo>
                  <a:pt x="64791" y="3242"/>
                  <a:pt x="65440" y="2761"/>
                  <a:pt x="66055" y="2262"/>
                </a:cubicBezTo>
                <a:lnTo>
                  <a:pt x="66055" y="0"/>
                </a:lnTo>
                <a:close/>
              </a:path>
            </a:pathLst>
          </a:custGeom>
          <a:solidFill>
            <a:srgbClr val="23232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" name="Google Shape;125;p6"/>
          <p:cNvSpPr/>
          <p:nvPr/>
        </p:nvSpPr>
        <p:spPr>
          <a:xfrm rot="-5400000">
            <a:off x="5262681" y="2351956"/>
            <a:ext cx="3692144" cy="1928769"/>
          </a:xfrm>
          <a:custGeom>
            <a:rect b="b" l="l" r="r" t="t"/>
            <a:pathLst>
              <a:path extrusionOk="0" h="34507" w="66055">
                <a:moveTo>
                  <a:pt x="34841" y="0"/>
                </a:moveTo>
                <a:cubicBezTo>
                  <a:pt x="34708" y="233"/>
                  <a:pt x="34558" y="466"/>
                  <a:pt x="34425" y="681"/>
                </a:cubicBezTo>
                <a:cubicBezTo>
                  <a:pt x="33943" y="1413"/>
                  <a:pt x="33427" y="2111"/>
                  <a:pt x="32895" y="2810"/>
                </a:cubicBezTo>
                <a:cubicBezTo>
                  <a:pt x="32945" y="2395"/>
                  <a:pt x="32979" y="2012"/>
                  <a:pt x="33028" y="1630"/>
                </a:cubicBezTo>
                <a:cubicBezTo>
                  <a:pt x="33078" y="1080"/>
                  <a:pt x="33128" y="548"/>
                  <a:pt x="33178" y="0"/>
                </a:cubicBezTo>
                <a:lnTo>
                  <a:pt x="31265" y="0"/>
                </a:lnTo>
                <a:cubicBezTo>
                  <a:pt x="31099" y="1845"/>
                  <a:pt x="30866" y="3708"/>
                  <a:pt x="30567" y="5488"/>
                </a:cubicBezTo>
                <a:cubicBezTo>
                  <a:pt x="29287" y="6818"/>
                  <a:pt x="27890" y="8065"/>
                  <a:pt x="26376" y="9213"/>
                </a:cubicBezTo>
                <a:cubicBezTo>
                  <a:pt x="24996" y="10260"/>
                  <a:pt x="23533" y="11225"/>
                  <a:pt x="22003" y="12089"/>
                </a:cubicBezTo>
                <a:cubicBezTo>
                  <a:pt x="20156" y="13138"/>
                  <a:pt x="18227" y="14052"/>
                  <a:pt x="16198" y="14817"/>
                </a:cubicBezTo>
                <a:cubicBezTo>
                  <a:pt x="11360" y="16663"/>
                  <a:pt x="6238" y="17628"/>
                  <a:pt x="1249" y="17677"/>
                </a:cubicBezTo>
                <a:cubicBezTo>
                  <a:pt x="832" y="17677"/>
                  <a:pt x="417" y="17677"/>
                  <a:pt x="1" y="17661"/>
                </a:cubicBezTo>
                <a:lnTo>
                  <a:pt x="1" y="19573"/>
                </a:lnTo>
                <a:cubicBezTo>
                  <a:pt x="500" y="19590"/>
                  <a:pt x="999" y="19590"/>
                  <a:pt x="1515" y="19573"/>
                </a:cubicBezTo>
                <a:cubicBezTo>
                  <a:pt x="6653" y="19490"/>
                  <a:pt x="11908" y="18493"/>
                  <a:pt x="16864" y="16613"/>
                </a:cubicBezTo>
                <a:cubicBezTo>
                  <a:pt x="18843" y="15848"/>
                  <a:pt x="20755" y="14967"/>
                  <a:pt x="22551" y="13969"/>
                </a:cubicBezTo>
                <a:cubicBezTo>
                  <a:pt x="24298" y="13005"/>
                  <a:pt x="25961" y="11923"/>
                  <a:pt x="27524" y="10726"/>
                </a:cubicBezTo>
                <a:cubicBezTo>
                  <a:pt x="28355" y="10111"/>
                  <a:pt x="29154" y="9446"/>
                  <a:pt x="29919" y="8763"/>
                </a:cubicBezTo>
                <a:cubicBezTo>
                  <a:pt x="29569" y="10194"/>
                  <a:pt x="29187" y="11508"/>
                  <a:pt x="28737" y="12622"/>
                </a:cubicBezTo>
                <a:cubicBezTo>
                  <a:pt x="27757" y="15116"/>
                  <a:pt x="26194" y="17344"/>
                  <a:pt x="24132" y="19273"/>
                </a:cubicBezTo>
                <a:cubicBezTo>
                  <a:pt x="24098" y="19307"/>
                  <a:pt x="24065" y="19324"/>
                  <a:pt x="24048" y="19357"/>
                </a:cubicBezTo>
                <a:cubicBezTo>
                  <a:pt x="22202" y="21036"/>
                  <a:pt x="19908" y="22533"/>
                  <a:pt x="17196" y="23814"/>
                </a:cubicBezTo>
                <a:cubicBezTo>
                  <a:pt x="12839" y="25859"/>
                  <a:pt x="8034" y="27040"/>
                  <a:pt x="4158" y="27905"/>
                </a:cubicBezTo>
                <a:cubicBezTo>
                  <a:pt x="3560" y="28038"/>
                  <a:pt x="2978" y="28154"/>
                  <a:pt x="2429" y="28271"/>
                </a:cubicBezTo>
                <a:cubicBezTo>
                  <a:pt x="1531" y="28470"/>
                  <a:pt x="733" y="28653"/>
                  <a:pt x="18" y="28819"/>
                </a:cubicBezTo>
                <a:lnTo>
                  <a:pt x="18" y="30765"/>
                </a:lnTo>
                <a:cubicBezTo>
                  <a:pt x="850" y="30566"/>
                  <a:pt x="1797" y="30366"/>
                  <a:pt x="2845" y="30133"/>
                </a:cubicBezTo>
                <a:cubicBezTo>
                  <a:pt x="3544" y="29983"/>
                  <a:pt x="4275" y="29834"/>
                  <a:pt x="5040" y="29651"/>
                </a:cubicBezTo>
                <a:cubicBezTo>
                  <a:pt x="11110" y="28304"/>
                  <a:pt x="19025" y="26176"/>
                  <a:pt x="24730" y="21302"/>
                </a:cubicBezTo>
                <a:cubicBezTo>
                  <a:pt x="27174" y="19207"/>
                  <a:pt x="29203" y="16597"/>
                  <a:pt x="30517" y="13320"/>
                </a:cubicBezTo>
                <a:cubicBezTo>
                  <a:pt x="31349" y="11225"/>
                  <a:pt x="31948" y="8730"/>
                  <a:pt x="32363" y="6369"/>
                </a:cubicBezTo>
                <a:cubicBezTo>
                  <a:pt x="33710" y="4923"/>
                  <a:pt x="34924" y="3375"/>
                  <a:pt x="36005" y="1730"/>
                </a:cubicBezTo>
                <a:cubicBezTo>
                  <a:pt x="36287" y="1313"/>
                  <a:pt x="36571" y="848"/>
                  <a:pt x="36837" y="349"/>
                </a:cubicBezTo>
                <a:cubicBezTo>
                  <a:pt x="36903" y="233"/>
                  <a:pt x="36952" y="116"/>
                  <a:pt x="37019" y="0"/>
                </a:cubicBezTo>
                <a:close/>
                <a:moveTo>
                  <a:pt x="65789" y="0"/>
                </a:moveTo>
                <a:cubicBezTo>
                  <a:pt x="64924" y="748"/>
                  <a:pt x="63993" y="1464"/>
                  <a:pt x="63012" y="2178"/>
                </a:cubicBezTo>
                <a:cubicBezTo>
                  <a:pt x="60518" y="3974"/>
                  <a:pt x="58223" y="6053"/>
                  <a:pt x="56161" y="8415"/>
                </a:cubicBezTo>
                <a:cubicBezTo>
                  <a:pt x="54963" y="9778"/>
                  <a:pt x="53848" y="11225"/>
                  <a:pt x="52817" y="12772"/>
                </a:cubicBezTo>
                <a:cubicBezTo>
                  <a:pt x="50274" y="16530"/>
                  <a:pt x="48261" y="20737"/>
                  <a:pt x="46831" y="25293"/>
                </a:cubicBezTo>
                <a:lnTo>
                  <a:pt x="46831" y="25293"/>
                </a:lnTo>
                <a:cubicBezTo>
                  <a:pt x="46748" y="25560"/>
                  <a:pt x="46664" y="25843"/>
                  <a:pt x="46582" y="26109"/>
                </a:cubicBezTo>
                <a:cubicBezTo>
                  <a:pt x="46398" y="26708"/>
                  <a:pt x="46199" y="27340"/>
                  <a:pt x="45983" y="27972"/>
                </a:cubicBezTo>
                <a:cubicBezTo>
                  <a:pt x="45301" y="29983"/>
                  <a:pt x="44453" y="32178"/>
                  <a:pt x="43505" y="34506"/>
                </a:cubicBezTo>
                <a:lnTo>
                  <a:pt x="45567" y="34506"/>
                </a:lnTo>
                <a:cubicBezTo>
                  <a:pt x="46598" y="31929"/>
                  <a:pt x="47513" y="29517"/>
                  <a:pt x="48212" y="27306"/>
                </a:cubicBezTo>
                <a:cubicBezTo>
                  <a:pt x="48228" y="27240"/>
                  <a:pt x="48245" y="27173"/>
                  <a:pt x="48278" y="27090"/>
                </a:cubicBezTo>
                <a:cubicBezTo>
                  <a:pt x="48311" y="26956"/>
                  <a:pt x="48361" y="26807"/>
                  <a:pt x="48411" y="26657"/>
                </a:cubicBezTo>
                <a:cubicBezTo>
                  <a:pt x="49808" y="21968"/>
                  <a:pt x="51820" y="17661"/>
                  <a:pt x="54398" y="13836"/>
                </a:cubicBezTo>
                <a:cubicBezTo>
                  <a:pt x="55163" y="12705"/>
                  <a:pt x="55961" y="11624"/>
                  <a:pt x="56809" y="10593"/>
                </a:cubicBezTo>
                <a:cubicBezTo>
                  <a:pt x="58970" y="7965"/>
                  <a:pt x="61432" y="5670"/>
                  <a:pt x="64126" y="3725"/>
                </a:cubicBezTo>
                <a:cubicBezTo>
                  <a:pt x="64791" y="3242"/>
                  <a:pt x="65440" y="2761"/>
                  <a:pt x="66055" y="2262"/>
                </a:cubicBezTo>
                <a:lnTo>
                  <a:pt x="66055" y="0"/>
                </a:lnTo>
                <a:close/>
              </a:path>
            </a:pathLst>
          </a:custGeom>
          <a:solidFill>
            <a:srgbClr val="23232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" name="Google Shape;126;p6"/>
          <p:cNvSpPr/>
          <p:nvPr/>
        </p:nvSpPr>
        <p:spPr>
          <a:xfrm flipH="1" rot="5400000">
            <a:off x="-593307" y="2351956"/>
            <a:ext cx="3692144" cy="1928769"/>
          </a:xfrm>
          <a:custGeom>
            <a:rect b="b" l="l" r="r" t="t"/>
            <a:pathLst>
              <a:path extrusionOk="0" h="34507" w="66055">
                <a:moveTo>
                  <a:pt x="34841" y="0"/>
                </a:moveTo>
                <a:cubicBezTo>
                  <a:pt x="34708" y="233"/>
                  <a:pt x="34558" y="466"/>
                  <a:pt x="34425" y="681"/>
                </a:cubicBezTo>
                <a:cubicBezTo>
                  <a:pt x="33943" y="1413"/>
                  <a:pt x="33427" y="2111"/>
                  <a:pt x="32895" y="2810"/>
                </a:cubicBezTo>
                <a:cubicBezTo>
                  <a:pt x="32945" y="2395"/>
                  <a:pt x="32979" y="2012"/>
                  <a:pt x="33028" y="1630"/>
                </a:cubicBezTo>
                <a:cubicBezTo>
                  <a:pt x="33078" y="1080"/>
                  <a:pt x="33128" y="548"/>
                  <a:pt x="33178" y="0"/>
                </a:cubicBezTo>
                <a:lnTo>
                  <a:pt x="31265" y="0"/>
                </a:lnTo>
                <a:cubicBezTo>
                  <a:pt x="31099" y="1845"/>
                  <a:pt x="30866" y="3708"/>
                  <a:pt x="30567" y="5488"/>
                </a:cubicBezTo>
                <a:cubicBezTo>
                  <a:pt x="29287" y="6818"/>
                  <a:pt x="27890" y="8065"/>
                  <a:pt x="26376" y="9213"/>
                </a:cubicBezTo>
                <a:cubicBezTo>
                  <a:pt x="24996" y="10260"/>
                  <a:pt x="23533" y="11225"/>
                  <a:pt x="22003" y="12089"/>
                </a:cubicBezTo>
                <a:cubicBezTo>
                  <a:pt x="20156" y="13138"/>
                  <a:pt x="18227" y="14052"/>
                  <a:pt x="16198" y="14817"/>
                </a:cubicBezTo>
                <a:cubicBezTo>
                  <a:pt x="11360" y="16663"/>
                  <a:pt x="6238" y="17628"/>
                  <a:pt x="1249" y="17677"/>
                </a:cubicBezTo>
                <a:cubicBezTo>
                  <a:pt x="832" y="17677"/>
                  <a:pt x="417" y="17677"/>
                  <a:pt x="1" y="17661"/>
                </a:cubicBezTo>
                <a:lnTo>
                  <a:pt x="1" y="19573"/>
                </a:lnTo>
                <a:cubicBezTo>
                  <a:pt x="500" y="19590"/>
                  <a:pt x="999" y="19590"/>
                  <a:pt x="1515" y="19573"/>
                </a:cubicBezTo>
                <a:cubicBezTo>
                  <a:pt x="6653" y="19490"/>
                  <a:pt x="11908" y="18493"/>
                  <a:pt x="16864" y="16613"/>
                </a:cubicBezTo>
                <a:cubicBezTo>
                  <a:pt x="18843" y="15848"/>
                  <a:pt x="20755" y="14967"/>
                  <a:pt x="22551" y="13969"/>
                </a:cubicBezTo>
                <a:cubicBezTo>
                  <a:pt x="24298" y="13005"/>
                  <a:pt x="25961" y="11923"/>
                  <a:pt x="27524" y="10726"/>
                </a:cubicBezTo>
                <a:cubicBezTo>
                  <a:pt x="28355" y="10111"/>
                  <a:pt x="29154" y="9446"/>
                  <a:pt x="29919" y="8763"/>
                </a:cubicBezTo>
                <a:cubicBezTo>
                  <a:pt x="29569" y="10194"/>
                  <a:pt x="29187" y="11508"/>
                  <a:pt x="28737" y="12622"/>
                </a:cubicBezTo>
                <a:cubicBezTo>
                  <a:pt x="27757" y="15116"/>
                  <a:pt x="26194" y="17344"/>
                  <a:pt x="24132" y="19273"/>
                </a:cubicBezTo>
                <a:cubicBezTo>
                  <a:pt x="24098" y="19307"/>
                  <a:pt x="24065" y="19324"/>
                  <a:pt x="24048" y="19357"/>
                </a:cubicBezTo>
                <a:cubicBezTo>
                  <a:pt x="22202" y="21036"/>
                  <a:pt x="19908" y="22533"/>
                  <a:pt x="17196" y="23814"/>
                </a:cubicBezTo>
                <a:cubicBezTo>
                  <a:pt x="12839" y="25859"/>
                  <a:pt x="8034" y="27040"/>
                  <a:pt x="4158" y="27905"/>
                </a:cubicBezTo>
                <a:cubicBezTo>
                  <a:pt x="3560" y="28038"/>
                  <a:pt x="2978" y="28154"/>
                  <a:pt x="2429" y="28271"/>
                </a:cubicBezTo>
                <a:cubicBezTo>
                  <a:pt x="1531" y="28470"/>
                  <a:pt x="733" y="28653"/>
                  <a:pt x="18" y="28819"/>
                </a:cubicBezTo>
                <a:lnTo>
                  <a:pt x="18" y="30765"/>
                </a:lnTo>
                <a:cubicBezTo>
                  <a:pt x="850" y="30566"/>
                  <a:pt x="1797" y="30366"/>
                  <a:pt x="2845" y="30133"/>
                </a:cubicBezTo>
                <a:cubicBezTo>
                  <a:pt x="3544" y="29983"/>
                  <a:pt x="4275" y="29834"/>
                  <a:pt x="5040" y="29651"/>
                </a:cubicBezTo>
                <a:cubicBezTo>
                  <a:pt x="11110" y="28304"/>
                  <a:pt x="19025" y="26176"/>
                  <a:pt x="24730" y="21302"/>
                </a:cubicBezTo>
                <a:cubicBezTo>
                  <a:pt x="27174" y="19207"/>
                  <a:pt x="29203" y="16597"/>
                  <a:pt x="30517" y="13320"/>
                </a:cubicBezTo>
                <a:cubicBezTo>
                  <a:pt x="31349" y="11225"/>
                  <a:pt x="31948" y="8730"/>
                  <a:pt x="32363" y="6369"/>
                </a:cubicBezTo>
                <a:cubicBezTo>
                  <a:pt x="33710" y="4923"/>
                  <a:pt x="34924" y="3375"/>
                  <a:pt x="36005" y="1730"/>
                </a:cubicBezTo>
                <a:cubicBezTo>
                  <a:pt x="36287" y="1313"/>
                  <a:pt x="36571" y="848"/>
                  <a:pt x="36837" y="349"/>
                </a:cubicBezTo>
                <a:cubicBezTo>
                  <a:pt x="36903" y="233"/>
                  <a:pt x="36952" y="116"/>
                  <a:pt x="37019" y="0"/>
                </a:cubicBezTo>
                <a:close/>
                <a:moveTo>
                  <a:pt x="65789" y="0"/>
                </a:moveTo>
                <a:cubicBezTo>
                  <a:pt x="64924" y="748"/>
                  <a:pt x="63993" y="1464"/>
                  <a:pt x="63012" y="2178"/>
                </a:cubicBezTo>
                <a:cubicBezTo>
                  <a:pt x="60518" y="3974"/>
                  <a:pt x="58223" y="6053"/>
                  <a:pt x="56161" y="8415"/>
                </a:cubicBezTo>
                <a:cubicBezTo>
                  <a:pt x="54963" y="9778"/>
                  <a:pt x="53848" y="11225"/>
                  <a:pt x="52817" y="12772"/>
                </a:cubicBezTo>
                <a:cubicBezTo>
                  <a:pt x="50274" y="16530"/>
                  <a:pt x="48261" y="20737"/>
                  <a:pt x="46831" y="25293"/>
                </a:cubicBezTo>
                <a:lnTo>
                  <a:pt x="46831" y="25293"/>
                </a:lnTo>
                <a:cubicBezTo>
                  <a:pt x="46748" y="25560"/>
                  <a:pt x="46664" y="25843"/>
                  <a:pt x="46582" y="26109"/>
                </a:cubicBezTo>
                <a:cubicBezTo>
                  <a:pt x="46398" y="26708"/>
                  <a:pt x="46199" y="27340"/>
                  <a:pt x="45983" y="27972"/>
                </a:cubicBezTo>
                <a:cubicBezTo>
                  <a:pt x="45301" y="29983"/>
                  <a:pt x="44453" y="32178"/>
                  <a:pt x="43505" y="34506"/>
                </a:cubicBezTo>
                <a:lnTo>
                  <a:pt x="45567" y="34506"/>
                </a:lnTo>
                <a:cubicBezTo>
                  <a:pt x="46598" y="31929"/>
                  <a:pt x="47513" y="29517"/>
                  <a:pt x="48212" y="27306"/>
                </a:cubicBezTo>
                <a:cubicBezTo>
                  <a:pt x="48228" y="27240"/>
                  <a:pt x="48245" y="27173"/>
                  <a:pt x="48278" y="27090"/>
                </a:cubicBezTo>
                <a:cubicBezTo>
                  <a:pt x="48311" y="26956"/>
                  <a:pt x="48361" y="26807"/>
                  <a:pt x="48411" y="26657"/>
                </a:cubicBezTo>
                <a:cubicBezTo>
                  <a:pt x="49808" y="21968"/>
                  <a:pt x="51820" y="17661"/>
                  <a:pt x="54398" y="13836"/>
                </a:cubicBezTo>
                <a:cubicBezTo>
                  <a:pt x="55163" y="12705"/>
                  <a:pt x="55961" y="11624"/>
                  <a:pt x="56809" y="10593"/>
                </a:cubicBezTo>
                <a:cubicBezTo>
                  <a:pt x="58970" y="7965"/>
                  <a:pt x="61432" y="5670"/>
                  <a:pt x="64126" y="3725"/>
                </a:cubicBezTo>
                <a:cubicBezTo>
                  <a:pt x="64791" y="3242"/>
                  <a:pt x="65440" y="2761"/>
                  <a:pt x="66055" y="2262"/>
                </a:cubicBezTo>
                <a:lnTo>
                  <a:pt x="66055" y="0"/>
                </a:lnTo>
                <a:close/>
              </a:path>
            </a:pathLst>
          </a:custGeom>
          <a:solidFill>
            <a:srgbClr val="23232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27" name="Google Shape;127;p6"/>
          <p:cNvGrpSpPr/>
          <p:nvPr/>
        </p:nvGrpSpPr>
        <p:grpSpPr>
          <a:xfrm>
            <a:off x="263704" y="4659758"/>
            <a:ext cx="876498" cy="225779"/>
            <a:chOff x="187500" y="4747350"/>
            <a:chExt cx="1110475" cy="286050"/>
          </a:xfrm>
        </p:grpSpPr>
        <p:sp>
          <p:nvSpPr>
            <p:cNvPr id="128" name="Google Shape;128;p6"/>
            <p:cNvSpPr/>
            <p:nvPr/>
          </p:nvSpPr>
          <p:spPr>
            <a:xfrm>
              <a:off x="246100" y="4747350"/>
              <a:ext cx="44100" cy="43700"/>
            </a:xfrm>
            <a:custGeom>
              <a:rect b="b" l="l" r="r" t="t"/>
              <a:pathLst>
                <a:path extrusionOk="0" h="1748" w="1764">
                  <a:moveTo>
                    <a:pt x="883" y="0"/>
                  </a:moveTo>
                  <a:cubicBezTo>
                    <a:pt x="765" y="0"/>
                    <a:pt x="650" y="18"/>
                    <a:pt x="550" y="67"/>
                  </a:cubicBezTo>
                  <a:cubicBezTo>
                    <a:pt x="433" y="117"/>
                    <a:pt x="333" y="184"/>
                    <a:pt x="267" y="250"/>
                  </a:cubicBezTo>
                  <a:cubicBezTo>
                    <a:pt x="184" y="333"/>
                    <a:pt x="118" y="433"/>
                    <a:pt x="67" y="532"/>
                  </a:cubicBezTo>
                  <a:cubicBezTo>
                    <a:pt x="34" y="632"/>
                    <a:pt x="0" y="749"/>
                    <a:pt x="0" y="882"/>
                  </a:cubicBezTo>
                  <a:cubicBezTo>
                    <a:pt x="0" y="998"/>
                    <a:pt x="34" y="1115"/>
                    <a:pt x="67" y="1215"/>
                  </a:cubicBezTo>
                  <a:cubicBezTo>
                    <a:pt x="118" y="1331"/>
                    <a:pt x="184" y="1414"/>
                    <a:pt x="267" y="1497"/>
                  </a:cubicBezTo>
                  <a:cubicBezTo>
                    <a:pt x="333" y="1581"/>
                    <a:pt x="433" y="1630"/>
                    <a:pt x="550" y="1681"/>
                  </a:cubicBezTo>
                  <a:cubicBezTo>
                    <a:pt x="650" y="1730"/>
                    <a:pt x="765" y="1747"/>
                    <a:pt x="883" y="1747"/>
                  </a:cubicBezTo>
                  <a:cubicBezTo>
                    <a:pt x="1131" y="1747"/>
                    <a:pt x="1331" y="1663"/>
                    <a:pt x="1497" y="1497"/>
                  </a:cubicBezTo>
                  <a:cubicBezTo>
                    <a:pt x="1681" y="1331"/>
                    <a:pt x="1763" y="1115"/>
                    <a:pt x="1763" y="882"/>
                  </a:cubicBezTo>
                  <a:cubicBezTo>
                    <a:pt x="1763" y="632"/>
                    <a:pt x="1681" y="433"/>
                    <a:pt x="1497" y="250"/>
                  </a:cubicBezTo>
                  <a:cubicBezTo>
                    <a:pt x="1331" y="84"/>
                    <a:pt x="1115" y="0"/>
                    <a:pt x="883" y="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29" name="Google Shape;129;p6"/>
            <p:cNvGrpSpPr/>
            <p:nvPr/>
          </p:nvGrpSpPr>
          <p:grpSpPr>
            <a:xfrm>
              <a:off x="187500" y="4747350"/>
              <a:ext cx="1110475" cy="286050"/>
              <a:chOff x="187500" y="4747350"/>
              <a:chExt cx="1110475" cy="286050"/>
            </a:xfrm>
          </p:grpSpPr>
          <p:sp>
            <p:nvSpPr>
              <p:cNvPr id="130" name="Google Shape;130;p6"/>
              <p:cNvSpPr/>
              <p:nvPr/>
            </p:nvSpPr>
            <p:spPr>
              <a:xfrm>
                <a:off x="187500" y="4815525"/>
                <a:ext cx="102700" cy="217875"/>
              </a:xfrm>
              <a:custGeom>
                <a:rect b="b" l="l" r="r" t="t"/>
                <a:pathLst>
                  <a:path extrusionOk="0" h="8715" w="4108">
                    <a:moveTo>
                      <a:pt x="2344" y="1"/>
                    </a:moveTo>
                    <a:lnTo>
                      <a:pt x="2344" y="6220"/>
                    </a:lnTo>
                    <a:cubicBezTo>
                      <a:pt x="2344" y="6752"/>
                      <a:pt x="2162" y="7018"/>
                      <a:pt x="1763" y="7036"/>
                    </a:cubicBezTo>
                    <a:lnTo>
                      <a:pt x="1713" y="7036"/>
                    </a:lnTo>
                    <a:cubicBezTo>
                      <a:pt x="1347" y="7036"/>
                      <a:pt x="781" y="6803"/>
                      <a:pt x="632" y="6719"/>
                    </a:cubicBezTo>
                    <a:lnTo>
                      <a:pt x="0" y="8266"/>
                    </a:lnTo>
                    <a:cubicBezTo>
                      <a:pt x="249" y="8399"/>
                      <a:pt x="1065" y="8715"/>
                      <a:pt x="1896" y="8715"/>
                    </a:cubicBezTo>
                    <a:cubicBezTo>
                      <a:pt x="2195" y="8715"/>
                      <a:pt x="2478" y="8665"/>
                      <a:pt x="2744" y="8582"/>
                    </a:cubicBezTo>
                    <a:cubicBezTo>
                      <a:pt x="3010" y="8499"/>
                      <a:pt x="3242" y="8349"/>
                      <a:pt x="3442" y="8166"/>
                    </a:cubicBezTo>
                    <a:cubicBezTo>
                      <a:pt x="3659" y="7967"/>
                      <a:pt x="3808" y="7717"/>
                      <a:pt x="3925" y="7402"/>
                    </a:cubicBezTo>
                    <a:cubicBezTo>
                      <a:pt x="4058" y="7085"/>
                      <a:pt x="4107" y="6703"/>
                      <a:pt x="4107" y="6271"/>
                    </a:cubicBezTo>
                    <a:lnTo>
                      <a:pt x="4107" y="1"/>
                    </a:lnTo>
                    <a:close/>
                  </a:path>
                </a:pathLst>
              </a:custGeom>
              <a:solidFill>
                <a:srgbClr val="231F2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1" name="Google Shape;131;p6"/>
              <p:cNvSpPr/>
              <p:nvPr/>
            </p:nvSpPr>
            <p:spPr>
              <a:xfrm>
                <a:off x="505950" y="4813025"/>
                <a:ext cx="146775" cy="176300"/>
              </a:xfrm>
              <a:custGeom>
                <a:rect b="b" l="l" r="r" t="t"/>
                <a:pathLst>
                  <a:path extrusionOk="0" h="7052" w="5871">
                    <a:moveTo>
                      <a:pt x="2961" y="1"/>
                    </a:moveTo>
                    <a:cubicBezTo>
                      <a:pt x="2578" y="1"/>
                      <a:pt x="2229" y="51"/>
                      <a:pt x="1897" y="151"/>
                    </a:cubicBezTo>
                    <a:cubicBezTo>
                      <a:pt x="1564" y="251"/>
                      <a:pt x="1281" y="384"/>
                      <a:pt x="1048" y="550"/>
                    </a:cubicBezTo>
                    <a:cubicBezTo>
                      <a:pt x="799" y="732"/>
                      <a:pt x="615" y="949"/>
                      <a:pt x="466" y="1198"/>
                    </a:cubicBezTo>
                    <a:cubicBezTo>
                      <a:pt x="333" y="1448"/>
                      <a:pt x="267" y="1730"/>
                      <a:pt x="267" y="2063"/>
                    </a:cubicBezTo>
                    <a:cubicBezTo>
                      <a:pt x="267" y="2346"/>
                      <a:pt x="316" y="2595"/>
                      <a:pt x="433" y="2812"/>
                    </a:cubicBezTo>
                    <a:cubicBezTo>
                      <a:pt x="549" y="3027"/>
                      <a:pt x="699" y="3211"/>
                      <a:pt x="882" y="3377"/>
                    </a:cubicBezTo>
                    <a:cubicBezTo>
                      <a:pt x="1065" y="3526"/>
                      <a:pt x="1265" y="3643"/>
                      <a:pt x="1480" y="3743"/>
                    </a:cubicBezTo>
                    <a:cubicBezTo>
                      <a:pt x="1697" y="3843"/>
                      <a:pt x="1913" y="3925"/>
                      <a:pt x="2129" y="3959"/>
                    </a:cubicBezTo>
                    <a:lnTo>
                      <a:pt x="3061" y="4158"/>
                    </a:lnTo>
                    <a:cubicBezTo>
                      <a:pt x="3443" y="4258"/>
                      <a:pt x="3709" y="4358"/>
                      <a:pt x="3875" y="4475"/>
                    </a:cubicBezTo>
                    <a:cubicBezTo>
                      <a:pt x="4025" y="4575"/>
                      <a:pt x="4108" y="4724"/>
                      <a:pt x="4108" y="4907"/>
                    </a:cubicBezTo>
                    <a:cubicBezTo>
                      <a:pt x="4108" y="5074"/>
                      <a:pt x="4008" y="5207"/>
                      <a:pt x="3826" y="5322"/>
                    </a:cubicBezTo>
                    <a:cubicBezTo>
                      <a:pt x="3626" y="5439"/>
                      <a:pt x="3409" y="5473"/>
                      <a:pt x="3094" y="5473"/>
                    </a:cubicBezTo>
                    <a:cubicBezTo>
                      <a:pt x="2777" y="5473"/>
                      <a:pt x="2445" y="5422"/>
                      <a:pt x="2196" y="5256"/>
                    </a:cubicBezTo>
                    <a:cubicBezTo>
                      <a:pt x="1946" y="5090"/>
                      <a:pt x="1746" y="4857"/>
                      <a:pt x="1597" y="4524"/>
                    </a:cubicBezTo>
                    <a:lnTo>
                      <a:pt x="1" y="5173"/>
                    </a:lnTo>
                    <a:cubicBezTo>
                      <a:pt x="101" y="5406"/>
                      <a:pt x="216" y="5639"/>
                      <a:pt x="400" y="5854"/>
                    </a:cubicBezTo>
                    <a:cubicBezTo>
                      <a:pt x="566" y="6087"/>
                      <a:pt x="782" y="6287"/>
                      <a:pt x="1015" y="6470"/>
                    </a:cubicBezTo>
                    <a:cubicBezTo>
                      <a:pt x="1265" y="6637"/>
                      <a:pt x="1564" y="6786"/>
                      <a:pt x="1897" y="6886"/>
                    </a:cubicBezTo>
                    <a:cubicBezTo>
                      <a:pt x="2245" y="7003"/>
                      <a:pt x="2628" y="7052"/>
                      <a:pt x="3061" y="7052"/>
                    </a:cubicBezTo>
                    <a:cubicBezTo>
                      <a:pt x="3476" y="7052"/>
                      <a:pt x="3859" y="7003"/>
                      <a:pt x="4207" y="6886"/>
                    </a:cubicBezTo>
                    <a:cubicBezTo>
                      <a:pt x="4557" y="6752"/>
                      <a:pt x="4857" y="6603"/>
                      <a:pt x="5090" y="6404"/>
                    </a:cubicBezTo>
                    <a:cubicBezTo>
                      <a:pt x="5338" y="6204"/>
                      <a:pt x="5538" y="5972"/>
                      <a:pt x="5671" y="5705"/>
                    </a:cubicBezTo>
                    <a:cubicBezTo>
                      <a:pt x="5804" y="5439"/>
                      <a:pt x="5870" y="5173"/>
                      <a:pt x="5870" y="4874"/>
                    </a:cubicBezTo>
                    <a:cubicBezTo>
                      <a:pt x="5870" y="4391"/>
                      <a:pt x="5704" y="3976"/>
                      <a:pt x="5389" y="3626"/>
                    </a:cubicBezTo>
                    <a:cubicBezTo>
                      <a:pt x="5056" y="3260"/>
                      <a:pt x="4557" y="3011"/>
                      <a:pt x="3875" y="2845"/>
                    </a:cubicBezTo>
                    <a:lnTo>
                      <a:pt x="2861" y="2595"/>
                    </a:lnTo>
                    <a:cubicBezTo>
                      <a:pt x="2595" y="2529"/>
                      <a:pt x="2378" y="2446"/>
                      <a:pt x="2229" y="2362"/>
                    </a:cubicBezTo>
                    <a:cubicBezTo>
                      <a:pt x="2063" y="2262"/>
                      <a:pt x="1996" y="2147"/>
                      <a:pt x="1996" y="1996"/>
                    </a:cubicBezTo>
                    <a:cubicBezTo>
                      <a:pt x="1996" y="1830"/>
                      <a:pt x="2079" y="1697"/>
                      <a:pt x="2278" y="1597"/>
                    </a:cubicBezTo>
                    <a:cubicBezTo>
                      <a:pt x="2462" y="1497"/>
                      <a:pt x="2678" y="1448"/>
                      <a:pt x="2928" y="1448"/>
                    </a:cubicBezTo>
                    <a:cubicBezTo>
                      <a:pt x="3176" y="1448"/>
                      <a:pt x="3409" y="1497"/>
                      <a:pt x="3659" y="1615"/>
                    </a:cubicBezTo>
                    <a:cubicBezTo>
                      <a:pt x="3908" y="1730"/>
                      <a:pt x="4092" y="1914"/>
                      <a:pt x="4207" y="2180"/>
                    </a:cubicBezTo>
                    <a:lnTo>
                      <a:pt x="5737" y="1564"/>
                    </a:lnTo>
                    <a:cubicBezTo>
                      <a:pt x="5505" y="1016"/>
                      <a:pt x="5139" y="633"/>
                      <a:pt x="4640" y="384"/>
                    </a:cubicBezTo>
                    <a:cubicBezTo>
                      <a:pt x="4158" y="134"/>
                      <a:pt x="3593" y="1"/>
                      <a:pt x="2961" y="1"/>
                    </a:cubicBezTo>
                    <a:close/>
                  </a:path>
                </a:pathLst>
              </a:custGeom>
              <a:solidFill>
                <a:srgbClr val="231F2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2" name="Google Shape;132;p6"/>
              <p:cNvSpPr/>
              <p:nvPr/>
            </p:nvSpPr>
            <p:spPr>
              <a:xfrm>
                <a:off x="315125" y="4813025"/>
                <a:ext cx="175450" cy="176300"/>
              </a:xfrm>
              <a:custGeom>
                <a:rect b="b" l="l" r="r" t="t"/>
                <a:pathLst>
                  <a:path extrusionOk="0" h="7052" w="7018">
                    <a:moveTo>
                      <a:pt x="4922" y="267"/>
                    </a:moveTo>
                    <a:cubicBezTo>
                      <a:pt x="4507" y="101"/>
                      <a:pt x="4024" y="1"/>
                      <a:pt x="3510" y="1"/>
                    </a:cubicBezTo>
                    <a:cubicBezTo>
                      <a:pt x="3011" y="1"/>
                      <a:pt x="2528" y="101"/>
                      <a:pt x="2113" y="267"/>
                    </a:cubicBezTo>
                    <a:cubicBezTo>
                      <a:pt x="1680" y="450"/>
                      <a:pt x="1314" y="683"/>
                      <a:pt x="998" y="999"/>
                    </a:cubicBezTo>
                    <a:cubicBezTo>
                      <a:pt x="683" y="1315"/>
                      <a:pt x="450" y="1681"/>
                      <a:pt x="266" y="2113"/>
                    </a:cubicBezTo>
                    <a:cubicBezTo>
                      <a:pt x="100" y="2546"/>
                      <a:pt x="0" y="3011"/>
                      <a:pt x="0" y="3526"/>
                    </a:cubicBezTo>
                    <a:cubicBezTo>
                      <a:pt x="0" y="4042"/>
                      <a:pt x="100" y="4524"/>
                      <a:pt x="266" y="4956"/>
                    </a:cubicBezTo>
                    <a:cubicBezTo>
                      <a:pt x="450" y="5389"/>
                      <a:pt x="683" y="5755"/>
                      <a:pt x="998" y="6071"/>
                    </a:cubicBezTo>
                    <a:cubicBezTo>
                      <a:pt x="1314" y="6371"/>
                      <a:pt x="1680" y="6619"/>
                      <a:pt x="2113" y="6786"/>
                    </a:cubicBezTo>
                    <a:cubicBezTo>
                      <a:pt x="2528" y="6969"/>
                      <a:pt x="3011" y="7052"/>
                      <a:pt x="3510" y="7052"/>
                    </a:cubicBezTo>
                    <a:cubicBezTo>
                      <a:pt x="4024" y="7052"/>
                      <a:pt x="4507" y="6969"/>
                      <a:pt x="4922" y="6786"/>
                    </a:cubicBezTo>
                    <a:cubicBezTo>
                      <a:pt x="5355" y="6619"/>
                      <a:pt x="5721" y="6371"/>
                      <a:pt x="6037" y="6071"/>
                    </a:cubicBezTo>
                    <a:cubicBezTo>
                      <a:pt x="6337" y="5755"/>
                      <a:pt x="6585" y="5389"/>
                      <a:pt x="6769" y="4956"/>
                    </a:cubicBezTo>
                    <a:cubicBezTo>
                      <a:pt x="6935" y="4524"/>
                      <a:pt x="7018" y="4042"/>
                      <a:pt x="7018" y="3526"/>
                    </a:cubicBezTo>
                    <a:cubicBezTo>
                      <a:pt x="7018" y="3011"/>
                      <a:pt x="6935" y="2546"/>
                      <a:pt x="6769" y="2113"/>
                    </a:cubicBezTo>
                    <a:cubicBezTo>
                      <a:pt x="6585" y="1681"/>
                      <a:pt x="6337" y="1315"/>
                      <a:pt x="6037" y="999"/>
                    </a:cubicBezTo>
                    <a:cubicBezTo>
                      <a:pt x="5721" y="683"/>
                      <a:pt x="5355" y="450"/>
                      <a:pt x="4922" y="267"/>
                    </a:cubicBezTo>
                    <a:close/>
                    <a:moveTo>
                      <a:pt x="4175" y="5289"/>
                    </a:moveTo>
                    <a:cubicBezTo>
                      <a:pt x="3958" y="5373"/>
                      <a:pt x="3742" y="5422"/>
                      <a:pt x="3510" y="5422"/>
                    </a:cubicBezTo>
                    <a:cubicBezTo>
                      <a:pt x="3277" y="5422"/>
                      <a:pt x="3060" y="5373"/>
                      <a:pt x="2860" y="5289"/>
                    </a:cubicBezTo>
                    <a:cubicBezTo>
                      <a:pt x="2645" y="5207"/>
                      <a:pt x="2461" y="5090"/>
                      <a:pt x="2295" y="4923"/>
                    </a:cubicBezTo>
                    <a:cubicBezTo>
                      <a:pt x="2146" y="4757"/>
                      <a:pt x="2013" y="4557"/>
                      <a:pt x="1913" y="4325"/>
                    </a:cubicBezTo>
                    <a:cubicBezTo>
                      <a:pt x="1829" y="4092"/>
                      <a:pt x="1780" y="3826"/>
                      <a:pt x="1780" y="3526"/>
                    </a:cubicBezTo>
                    <a:cubicBezTo>
                      <a:pt x="1780" y="3227"/>
                      <a:pt x="1829" y="2961"/>
                      <a:pt x="1913" y="2728"/>
                    </a:cubicBezTo>
                    <a:cubicBezTo>
                      <a:pt x="2013" y="2495"/>
                      <a:pt x="2146" y="2296"/>
                      <a:pt x="2295" y="2147"/>
                    </a:cubicBezTo>
                    <a:cubicBezTo>
                      <a:pt x="2461" y="1980"/>
                      <a:pt x="2645" y="1863"/>
                      <a:pt x="2860" y="1764"/>
                    </a:cubicBezTo>
                    <a:cubicBezTo>
                      <a:pt x="3060" y="1681"/>
                      <a:pt x="3277" y="1648"/>
                      <a:pt x="3510" y="1648"/>
                    </a:cubicBezTo>
                    <a:cubicBezTo>
                      <a:pt x="3742" y="1648"/>
                      <a:pt x="3958" y="1681"/>
                      <a:pt x="4175" y="1764"/>
                    </a:cubicBezTo>
                    <a:cubicBezTo>
                      <a:pt x="4374" y="1863"/>
                      <a:pt x="4574" y="1980"/>
                      <a:pt x="4723" y="2147"/>
                    </a:cubicBezTo>
                    <a:cubicBezTo>
                      <a:pt x="4889" y="2296"/>
                      <a:pt x="5022" y="2495"/>
                      <a:pt x="5122" y="2728"/>
                    </a:cubicBezTo>
                    <a:cubicBezTo>
                      <a:pt x="5206" y="2961"/>
                      <a:pt x="5255" y="3227"/>
                      <a:pt x="5255" y="3526"/>
                    </a:cubicBezTo>
                    <a:cubicBezTo>
                      <a:pt x="5255" y="3826"/>
                      <a:pt x="5206" y="4092"/>
                      <a:pt x="5122" y="4325"/>
                    </a:cubicBezTo>
                    <a:cubicBezTo>
                      <a:pt x="5022" y="4557"/>
                      <a:pt x="4889" y="4757"/>
                      <a:pt x="4723" y="4923"/>
                    </a:cubicBezTo>
                    <a:cubicBezTo>
                      <a:pt x="4574" y="5090"/>
                      <a:pt x="4374" y="5207"/>
                      <a:pt x="4175" y="5289"/>
                    </a:cubicBezTo>
                    <a:close/>
                  </a:path>
                </a:pathLst>
              </a:custGeom>
              <a:solidFill>
                <a:srgbClr val="231F2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3" name="Google Shape;133;p6"/>
              <p:cNvSpPr/>
              <p:nvPr/>
            </p:nvSpPr>
            <p:spPr>
              <a:xfrm>
                <a:off x="888000" y="4813025"/>
                <a:ext cx="168425" cy="176300"/>
              </a:xfrm>
              <a:custGeom>
                <a:rect b="b" l="l" r="r" t="t"/>
                <a:pathLst>
                  <a:path extrusionOk="0" h="7052" w="6737">
                    <a:moveTo>
                      <a:pt x="6637" y="5240"/>
                    </a:moveTo>
                    <a:cubicBezTo>
                      <a:pt x="6338" y="5788"/>
                      <a:pt x="5921" y="6220"/>
                      <a:pt x="5406" y="6553"/>
                    </a:cubicBezTo>
                    <a:cubicBezTo>
                      <a:pt x="4890" y="6886"/>
                      <a:pt x="4258" y="7052"/>
                      <a:pt x="3511" y="7052"/>
                    </a:cubicBezTo>
                    <a:cubicBezTo>
                      <a:pt x="2994" y="7052"/>
                      <a:pt x="2529" y="6969"/>
                      <a:pt x="2114" y="6786"/>
                    </a:cubicBezTo>
                    <a:cubicBezTo>
                      <a:pt x="1681" y="6619"/>
                      <a:pt x="1315" y="6371"/>
                      <a:pt x="999" y="6054"/>
                    </a:cubicBezTo>
                    <a:cubicBezTo>
                      <a:pt x="683" y="5739"/>
                      <a:pt x="433" y="5373"/>
                      <a:pt x="251" y="4941"/>
                    </a:cubicBezTo>
                    <a:cubicBezTo>
                      <a:pt x="85" y="4508"/>
                      <a:pt x="1" y="4042"/>
                      <a:pt x="1" y="3526"/>
                    </a:cubicBezTo>
                    <a:cubicBezTo>
                      <a:pt x="1" y="3061"/>
                      <a:pt x="85" y="2595"/>
                      <a:pt x="251" y="2180"/>
                    </a:cubicBezTo>
                    <a:cubicBezTo>
                      <a:pt x="417" y="1748"/>
                      <a:pt x="666" y="1382"/>
                      <a:pt x="966" y="1049"/>
                    </a:cubicBezTo>
                    <a:cubicBezTo>
                      <a:pt x="1265" y="732"/>
                      <a:pt x="1631" y="484"/>
                      <a:pt x="2047" y="284"/>
                    </a:cubicBezTo>
                    <a:cubicBezTo>
                      <a:pt x="2479" y="101"/>
                      <a:pt x="2928" y="1"/>
                      <a:pt x="3444" y="1"/>
                    </a:cubicBezTo>
                    <a:cubicBezTo>
                      <a:pt x="3959" y="1"/>
                      <a:pt x="4442" y="101"/>
                      <a:pt x="4857" y="267"/>
                    </a:cubicBezTo>
                    <a:cubicBezTo>
                      <a:pt x="5273" y="450"/>
                      <a:pt x="5606" y="683"/>
                      <a:pt x="5888" y="999"/>
                    </a:cubicBezTo>
                    <a:cubicBezTo>
                      <a:pt x="6171" y="1315"/>
                      <a:pt x="6387" y="1681"/>
                      <a:pt x="6520" y="2096"/>
                    </a:cubicBezTo>
                    <a:cubicBezTo>
                      <a:pt x="6670" y="2529"/>
                      <a:pt x="6737" y="2978"/>
                      <a:pt x="6737" y="3477"/>
                    </a:cubicBezTo>
                    <a:lnTo>
                      <a:pt x="6737" y="3643"/>
                    </a:lnTo>
                    <a:lnTo>
                      <a:pt x="6737" y="3792"/>
                    </a:lnTo>
                    <a:cubicBezTo>
                      <a:pt x="6719" y="3826"/>
                      <a:pt x="6719" y="3876"/>
                      <a:pt x="6719" y="3943"/>
                    </a:cubicBezTo>
                    <a:lnTo>
                      <a:pt x="1730" y="3943"/>
                    </a:lnTo>
                    <a:cubicBezTo>
                      <a:pt x="1764" y="4209"/>
                      <a:pt x="1848" y="4442"/>
                      <a:pt x="1963" y="4624"/>
                    </a:cubicBezTo>
                    <a:cubicBezTo>
                      <a:pt x="2063" y="4823"/>
                      <a:pt x="2213" y="4990"/>
                      <a:pt x="2380" y="5123"/>
                    </a:cubicBezTo>
                    <a:cubicBezTo>
                      <a:pt x="2546" y="5240"/>
                      <a:pt x="2728" y="5340"/>
                      <a:pt x="2928" y="5406"/>
                    </a:cubicBezTo>
                    <a:cubicBezTo>
                      <a:pt x="3127" y="5455"/>
                      <a:pt x="3327" y="5489"/>
                      <a:pt x="3527" y="5489"/>
                    </a:cubicBezTo>
                    <a:cubicBezTo>
                      <a:pt x="3943" y="5489"/>
                      <a:pt x="4276" y="5389"/>
                      <a:pt x="4542" y="5207"/>
                    </a:cubicBezTo>
                    <a:cubicBezTo>
                      <a:pt x="4808" y="5023"/>
                      <a:pt x="4923" y="4890"/>
                      <a:pt x="5107" y="4624"/>
                    </a:cubicBezTo>
                    <a:close/>
                    <a:moveTo>
                      <a:pt x="5023" y="2679"/>
                    </a:moveTo>
                    <a:cubicBezTo>
                      <a:pt x="5023" y="2562"/>
                      <a:pt x="4990" y="2429"/>
                      <a:pt x="4907" y="2296"/>
                    </a:cubicBezTo>
                    <a:cubicBezTo>
                      <a:pt x="4841" y="2147"/>
                      <a:pt x="4741" y="2014"/>
                      <a:pt x="4624" y="1881"/>
                    </a:cubicBezTo>
                    <a:cubicBezTo>
                      <a:pt x="4491" y="1764"/>
                      <a:pt x="4325" y="1648"/>
                      <a:pt x="4125" y="1581"/>
                    </a:cubicBezTo>
                    <a:cubicBezTo>
                      <a:pt x="3943" y="1497"/>
                      <a:pt x="3710" y="1448"/>
                      <a:pt x="3444" y="1448"/>
                    </a:cubicBezTo>
                    <a:cubicBezTo>
                      <a:pt x="3061" y="1448"/>
                      <a:pt x="2728" y="1564"/>
                      <a:pt x="2446" y="1781"/>
                    </a:cubicBezTo>
                    <a:cubicBezTo>
                      <a:pt x="2147" y="1996"/>
                      <a:pt x="1947" y="2296"/>
                      <a:pt x="1830" y="2679"/>
                    </a:cubicBezTo>
                    <a:close/>
                  </a:path>
                </a:pathLst>
              </a:custGeom>
              <a:solidFill>
                <a:srgbClr val="231F2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4" name="Google Shape;134;p6"/>
              <p:cNvSpPr/>
              <p:nvPr/>
            </p:nvSpPr>
            <p:spPr>
              <a:xfrm>
                <a:off x="804025" y="4769400"/>
                <a:ext cx="82775" cy="219925"/>
              </a:xfrm>
              <a:custGeom>
                <a:rect b="b" l="l" r="r" t="t"/>
                <a:pathLst>
                  <a:path extrusionOk="0" h="8797" w="3311">
                    <a:moveTo>
                      <a:pt x="1" y="0"/>
                    </a:moveTo>
                    <a:lnTo>
                      <a:pt x="1" y="6402"/>
                    </a:lnTo>
                    <a:cubicBezTo>
                      <a:pt x="1" y="7167"/>
                      <a:pt x="218" y="7766"/>
                      <a:pt x="650" y="8198"/>
                    </a:cubicBezTo>
                    <a:cubicBezTo>
                      <a:pt x="832" y="8382"/>
                      <a:pt x="1065" y="8531"/>
                      <a:pt x="1331" y="8631"/>
                    </a:cubicBezTo>
                    <a:cubicBezTo>
                      <a:pt x="1597" y="8748"/>
                      <a:pt x="1914" y="8797"/>
                      <a:pt x="2246" y="8797"/>
                    </a:cubicBezTo>
                    <a:cubicBezTo>
                      <a:pt x="2546" y="8797"/>
                      <a:pt x="2761" y="8781"/>
                      <a:pt x="3011" y="8714"/>
                    </a:cubicBezTo>
                    <a:cubicBezTo>
                      <a:pt x="3111" y="8697"/>
                      <a:pt x="3211" y="8681"/>
                      <a:pt x="3311" y="8648"/>
                    </a:cubicBezTo>
                    <a:lnTo>
                      <a:pt x="2679" y="7085"/>
                    </a:lnTo>
                    <a:lnTo>
                      <a:pt x="2546" y="7085"/>
                    </a:lnTo>
                    <a:cubicBezTo>
                      <a:pt x="2313" y="7085"/>
                      <a:pt x="2129" y="7018"/>
                      <a:pt x="1996" y="6868"/>
                    </a:cubicBezTo>
                    <a:cubicBezTo>
                      <a:pt x="1914" y="6768"/>
                      <a:pt x="1847" y="6652"/>
                      <a:pt x="1814" y="6519"/>
                    </a:cubicBezTo>
                    <a:cubicBezTo>
                      <a:pt x="1781" y="6386"/>
                      <a:pt x="1764" y="6236"/>
                      <a:pt x="1764" y="6070"/>
                    </a:cubicBezTo>
                    <a:lnTo>
                      <a:pt x="1764" y="0"/>
                    </a:lnTo>
                    <a:close/>
                  </a:path>
                </a:pathLst>
              </a:custGeom>
              <a:solidFill>
                <a:srgbClr val="231F2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5" name="Google Shape;135;p6"/>
              <p:cNvSpPr/>
              <p:nvPr/>
            </p:nvSpPr>
            <p:spPr>
              <a:xfrm>
                <a:off x="669325" y="4769400"/>
                <a:ext cx="118100" cy="219925"/>
              </a:xfrm>
              <a:custGeom>
                <a:rect b="b" l="l" r="r" t="t"/>
                <a:pathLst>
                  <a:path extrusionOk="0" h="8797" w="4724">
                    <a:moveTo>
                      <a:pt x="899" y="0"/>
                    </a:moveTo>
                    <a:lnTo>
                      <a:pt x="899" y="1746"/>
                    </a:lnTo>
                    <a:lnTo>
                      <a:pt x="1" y="1746"/>
                    </a:lnTo>
                    <a:lnTo>
                      <a:pt x="1" y="3293"/>
                    </a:lnTo>
                    <a:lnTo>
                      <a:pt x="899" y="3293"/>
                    </a:lnTo>
                    <a:lnTo>
                      <a:pt x="899" y="6402"/>
                    </a:lnTo>
                    <a:cubicBezTo>
                      <a:pt x="899" y="7167"/>
                      <a:pt x="1116" y="7766"/>
                      <a:pt x="1548" y="8198"/>
                    </a:cubicBezTo>
                    <a:cubicBezTo>
                      <a:pt x="1730" y="8382"/>
                      <a:pt x="1963" y="8531"/>
                      <a:pt x="2229" y="8631"/>
                    </a:cubicBezTo>
                    <a:cubicBezTo>
                      <a:pt x="2495" y="8748"/>
                      <a:pt x="2779" y="8797"/>
                      <a:pt x="3111" y="8797"/>
                    </a:cubicBezTo>
                    <a:lnTo>
                      <a:pt x="3144" y="8797"/>
                    </a:lnTo>
                    <a:cubicBezTo>
                      <a:pt x="3444" y="8797"/>
                      <a:pt x="3659" y="8781"/>
                      <a:pt x="3909" y="8730"/>
                    </a:cubicBezTo>
                    <a:cubicBezTo>
                      <a:pt x="4209" y="8664"/>
                      <a:pt x="4557" y="8548"/>
                      <a:pt x="4724" y="8464"/>
                    </a:cubicBezTo>
                    <a:lnTo>
                      <a:pt x="4092" y="6918"/>
                    </a:lnTo>
                    <a:cubicBezTo>
                      <a:pt x="3992" y="6985"/>
                      <a:pt x="3843" y="7034"/>
                      <a:pt x="3726" y="7067"/>
                    </a:cubicBezTo>
                    <a:cubicBezTo>
                      <a:pt x="3643" y="7085"/>
                      <a:pt x="3559" y="7101"/>
                      <a:pt x="3444" y="7101"/>
                    </a:cubicBezTo>
                    <a:cubicBezTo>
                      <a:pt x="3211" y="7101"/>
                      <a:pt x="3027" y="7018"/>
                      <a:pt x="2894" y="6868"/>
                    </a:cubicBezTo>
                    <a:cubicBezTo>
                      <a:pt x="2812" y="6768"/>
                      <a:pt x="2745" y="6652"/>
                      <a:pt x="2712" y="6519"/>
                    </a:cubicBezTo>
                    <a:cubicBezTo>
                      <a:pt x="2679" y="6386"/>
                      <a:pt x="2661" y="6236"/>
                      <a:pt x="2661" y="6070"/>
                    </a:cubicBezTo>
                    <a:lnTo>
                      <a:pt x="2661" y="3293"/>
                    </a:lnTo>
                    <a:lnTo>
                      <a:pt x="4076" y="3293"/>
                    </a:lnTo>
                    <a:lnTo>
                      <a:pt x="4076" y="1746"/>
                    </a:lnTo>
                    <a:lnTo>
                      <a:pt x="2661" y="1746"/>
                    </a:lnTo>
                    <a:lnTo>
                      <a:pt x="2661" y="0"/>
                    </a:lnTo>
                    <a:close/>
                  </a:path>
                </a:pathLst>
              </a:custGeom>
              <a:solidFill>
                <a:srgbClr val="231F2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6" name="Google Shape;136;p6"/>
              <p:cNvSpPr/>
              <p:nvPr/>
            </p:nvSpPr>
            <p:spPr>
              <a:xfrm>
                <a:off x="1091725" y="4747350"/>
                <a:ext cx="206250" cy="246975"/>
              </a:xfrm>
              <a:custGeom>
                <a:rect b="b" l="l" r="r" t="t"/>
                <a:pathLst>
                  <a:path extrusionOk="0" h="9879" w="8250">
                    <a:moveTo>
                      <a:pt x="699" y="6270"/>
                    </a:moveTo>
                    <a:lnTo>
                      <a:pt x="699" y="1297"/>
                    </a:lnTo>
                    <a:lnTo>
                      <a:pt x="8249" y="0"/>
                    </a:lnTo>
                    <a:lnTo>
                      <a:pt x="8249" y="5406"/>
                    </a:lnTo>
                    <a:cubicBezTo>
                      <a:pt x="8249" y="6985"/>
                      <a:pt x="7402" y="8332"/>
                      <a:pt x="5639" y="9031"/>
                    </a:cubicBezTo>
                    <a:cubicBezTo>
                      <a:pt x="4092" y="9630"/>
                      <a:pt x="1814" y="9878"/>
                      <a:pt x="816" y="9878"/>
                    </a:cubicBezTo>
                    <a:cubicBezTo>
                      <a:pt x="167" y="9878"/>
                      <a:pt x="1" y="9612"/>
                      <a:pt x="384" y="9031"/>
                    </a:cubicBezTo>
                    <a:cubicBezTo>
                      <a:pt x="732" y="8499"/>
                      <a:pt x="699" y="6270"/>
                      <a:pt x="699" y="6270"/>
                    </a:cubicBezTo>
                    <a:close/>
                    <a:moveTo>
                      <a:pt x="2512" y="7268"/>
                    </a:moveTo>
                    <a:lnTo>
                      <a:pt x="2512" y="2845"/>
                    </a:lnTo>
                    <a:lnTo>
                      <a:pt x="6437" y="2162"/>
                    </a:lnTo>
                    <a:lnTo>
                      <a:pt x="6437" y="5388"/>
                    </a:lnTo>
                    <a:cubicBezTo>
                      <a:pt x="6437" y="6187"/>
                      <a:pt x="6204" y="6703"/>
                      <a:pt x="5406" y="7151"/>
                    </a:cubicBezTo>
                    <a:cubicBezTo>
                      <a:pt x="4774" y="7517"/>
                      <a:pt x="3178" y="7834"/>
                      <a:pt x="2446" y="7949"/>
                    </a:cubicBezTo>
                    <a:cubicBezTo>
                      <a:pt x="2479" y="7834"/>
                      <a:pt x="2512" y="7550"/>
                      <a:pt x="2512" y="7268"/>
                    </a:cubicBezTo>
                    <a:close/>
                  </a:path>
                </a:pathLst>
              </a:custGeom>
              <a:solidFill>
                <a:srgbClr val="231F2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137" name="Google Shape;137;p6"/>
          <p:cNvSpPr/>
          <p:nvPr/>
        </p:nvSpPr>
        <p:spPr>
          <a:xfrm>
            <a:off x="242450" y="4650250"/>
            <a:ext cx="977100" cy="357600"/>
          </a:xfrm>
          <a:prstGeom prst="rect">
            <a:avLst/>
          </a:prstGeom>
          <a:solidFill>
            <a:srgbClr val="FFFFFF">
              <a:alpha val="838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" name="Google Shape;138;p6"/>
          <p:cNvSpPr/>
          <p:nvPr/>
        </p:nvSpPr>
        <p:spPr>
          <a:xfrm>
            <a:off x="122850" y="137250"/>
            <a:ext cx="8898300" cy="4869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2 Big idea 3">
  <p:cSld name="CUSTOM_1_3_2"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7"/>
          <p:cNvSpPr/>
          <p:nvPr/>
        </p:nvSpPr>
        <p:spPr>
          <a:xfrm>
            <a:off x="-40181" y="0"/>
            <a:ext cx="6576417" cy="5143527"/>
          </a:xfrm>
          <a:custGeom>
            <a:rect b="b" l="l" r="r" t="t"/>
            <a:pathLst>
              <a:path extrusionOk="0" h="34507" w="44120">
                <a:moveTo>
                  <a:pt x="11491" y="0"/>
                </a:moveTo>
                <a:lnTo>
                  <a:pt x="35788" y="0"/>
                </a:lnTo>
                <a:cubicBezTo>
                  <a:pt x="35921" y="116"/>
                  <a:pt x="36070" y="233"/>
                  <a:pt x="36221" y="349"/>
                </a:cubicBezTo>
                <a:cubicBezTo>
                  <a:pt x="36669" y="732"/>
                  <a:pt x="37101" y="1131"/>
                  <a:pt x="37518" y="1546"/>
                </a:cubicBezTo>
                <a:cubicBezTo>
                  <a:pt x="41576" y="5604"/>
                  <a:pt x="44119" y="11441"/>
                  <a:pt x="43338" y="17777"/>
                </a:cubicBezTo>
                <a:cubicBezTo>
                  <a:pt x="43221" y="18675"/>
                  <a:pt x="43088" y="19540"/>
                  <a:pt x="42922" y="20388"/>
                </a:cubicBezTo>
                <a:cubicBezTo>
                  <a:pt x="42274" y="23863"/>
                  <a:pt x="41243" y="26941"/>
                  <a:pt x="39780" y="29617"/>
                </a:cubicBezTo>
                <a:cubicBezTo>
                  <a:pt x="38798" y="31431"/>
                  <a:pt x="37600" y="33060"/>
                  <a:pt x="36203" y="34506"/>
                </a:cubicBezTo>
                <a:lnTo>
                  <a:pt x="7684" y="34506"/>
                </a:lnTo>
                <a:cubicBezTo>
                  <a:pt x="6453" y="33043"/>
                  <a:pt x="5372" y="31413"/>
                  <a:pt x="4424" y="29651"/>
                </a:cubicBezTo>
                <a:cubicBezTo>
                  <a:pt x="4125" y="29085"/>
                  <a:pt x="3826" y="28504"/>
                  <a:pt x="3542" y="27905"/>
                </a:cubicBezTo>
                <a:cubicBezTo>
                  <a:pt x="2329" y="25260"/>
                  <a:pt x="1431" y="22433"/>
                  <a:pt x="899" y="19573"/>
                </a:cubicBezTo>
                <a:cubicBezTo>
                  <a:pt x="866" y="19473"/>
                  <a:pt x="848" y="19357"/>
                  <a:pt x="832" y="19240"/>
                </a:cubicBezTo>
                <a:cubicBezTo>
                  <a:pt x="733" y="18725"/>
                  <a:pt x="666" y="18193"/>
                  <a:pt x="633" y="17677"/>
                </a:cubicBezTo>
                <a:cubicBezTo>
                  <a:pt x="1" y="9994"/>
                  <a:pt x="4840" y="3841"/>
                  <a:pt x="11491" y="0"/>
                </a:cubicBezTo>
                <a:close/>
              </a:path>
            </a:pathLst>
          </a:custGeom>
          <a:solidFill>
            <a:srgbClr val="7CE46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" name="Google Shape;141;p7"/>
          <p:cNvSpPr/>
          <p:nvPr/>
        </p:nvSpPr>
        <p:spPr>
          <a:xfrm rot="10800000">
            <a:off x="474137" y="424651"/>
            <a:ext cx="8115300" cy="4294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" name="Google Shape;142;p7"/>
          <p:cNvSpPr/>
          <p:nvPr/>
        </p:nvSpPr>
        <p:spPr>
          <a:xfrm rot="10800000">
            <a:off x="-14785" y="-1993"/>
            <a:ext cx="4228148" cy="5160608"/>
          </a:xfrm>
          <a:custGeom>
            <a:rect b="b" l="l" r="r" t="t"/>
            <a:pathLst>
              <a:path extrusionOk="0" h="34507" w="28272">
                <a:moveTo>
                  <a:pt x="28272" y="0"/>
                </a:moveTo>
                <a:lnTo>
                  <a:pt x="28272" y="34506"/>
                </a:lnTo>
                <a:lnTo>
                  <a:pt x="18777" y="34506"/>
                </a:lnTo>
                <a:cubicBezTo>
                  <a:pt x="18045" y="34041"/>
                  <a:pt x="17347" y="33559"/>
                  <a:pt x="16648" y="33043"/>
                </a:cubicBezTo>
                <a:cubicBezTo>
                  <a:pt x="15001" y="31796"/>
                  <a:pt x="13504" y="30415"/>
                  <a:pt x="12107" y="28919"/>
                </a:cubicBezTo>
                <a:cubicBezTo>
                  <a:pt x="11593" y="28371"/>
                  <a:pt x="11110" y="27821"/>
                  <a:pt x="10628" y="27256"/>
                </a:cubicBezTo>
                <a:cubicBezTo>
                  <a:pt x="10578" y="27207"/>
                  <a:pt x="10528" y="27156"/>
                  <a:pt x="10495" y="27090"/>
                </a:cubicBezTo>
                <a:cubicBezTo>
                  <a:pt x="10411" y="27007"/>
                  <a:pt x="10345" y="26923"/>
                  <a:pt x="10262" y="26823"/>
                </a:cubicBezTo>
                <a:cubicBezTo>
                  <a:pt x="9846" y="26325"/>
                  <a:pt x="9447" y="25810"/>
                  <a:pt x="9048" y="25293"/>
                </a:cubicBezTo>
                <a:lnTo>
                  <a:pt x="9048" y="25293"/>
                </a:lnTo>
                <a:cubicBezTo>
                  <a:pt x="8865" y="25061"/>
                  <a:pt x="8682" y="24828"/>
                  <a:pt x="8515" y="24595"/>
                </a:cubicBezTo>
                <a:cubicBezTo>
                  <a:pt x="8134" y="24080"/>
                  <a:pt x="7768" y="23564"/>
                  <a:pt x="7418" y="23032"/>
                </a:cubicBezTo>
                <a:cubicBezTo>
                  <a:pt x="6852" y="22151"/>
                  <a:pt x="6304" y="21269"/>
                  <a:pt x="5755" y="20388"/>
                </a:cubicBezTo>
                <a:cubicBezTo>
                  <a:pt x="5688" y="20289"/>
                  <a:pt x="5622" y="20189"/>
                  <a:pt x="5573" y="20072"/>
                </a:cubicBezTo>
                <a:cubicBezTo>
                  <a:pt x="5140" y="19357"/>
                  <a:pt x="4757" y="18626"/>
                  <a:pt x="4358" y="17894"/>
                </a:cubicBezTo>
                <a:cubicBezTo>
                  <a:pt x="4043" y="17311"/>
                  <a:pt x="3743" y="16746"/>
                  <a:pt x="3460" y="16164"/>
                </a:cubicBezTo>
                <a:cubicBezTo>
                  <a:pt x="3061" y="15316"/>
                  <a:pt x="2662" y="14451"/>
                  <a:pt x="2296" y="13586"/>
                </a:cubicBezTo>
                <a:cubicBezTo>
                  <a:pt x="2014" y="12954"/>
                  <a:pt x="1748" y="12306"/>
                  <a:pt x="1515" y="11657"/>
                </a:cubicBezTo>
                <a:cubicBezTo>
                  <a:pt x="1032" y="10311"/>
                  <a:pt x="584" y="8963"/>
                  <a:pt x="351" y="7566"/>
                </a:cubicBezTo>
                <a:cubicBezTo>
                  <a:pt x="251" y="6985"/>
                  <a:pt x="134" y="6402"/>
                  <a:pt x="85" y="5821"/>
                </a:cubicBezTo>
                <a:cubicBezTo>
                  <a:pt x="34" y="5171"/>
                  <a:pt x="1" y="4506"/>
                  <a:pt x="34" y="3858"/>
                </a:cubicBezTo>
                <a:cubicBezTo>
                  <a:pt x="52" y="3275"/>
                  <a:pt x="151" y="2677"/>
                  <a:pt x="234" y="2111"/>
                </a:cubicBezTo>
                <a:cubicBezTo>
                  <a:pt x="267" y="1912"/>
                  <a:pt x="300" y="1730"/>
                  <a:pt x="351" y="1546"/>
                </a:cubicBezTo>
                <a:cubicBezTo>
                  <a:pt x="467" y="1014"/>
                  <a:pt x="633" y="499"/>
                  <a:pt x="850" y="0"/>
                </a:cubicBezTo>
                <a:close/>
              </a:path>
            </a:pathLst>
          </a:custGeom>
          <a:solidFill>
            <a:srgbClr val="B275F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" name="Google Shape;143;p7"/>
          <p:cNvSpPr/>
          <p:nvPr/>
        </p:nvSpPr>
        <p:spPr>
          <a:xfrm rot="10800000">
            <a:off x="877230" y="209683"/>
            <a:ext cx="6261607" cy="4952734"/>
          </a:xfrm>
          <a:custGeom>
            <a:rect b="b" l="l" r="r" t="t"/>
            <a:pathLst>
              <a:path extrusionOk="0" h="33227" w="42008">
                <a:moveTo>
                  <a:pt x="2695" y="0"/>
                </a:moveTo>
                <a:lnTo>
                  <a:pt x="35023" y="0"/>
                </a:lnTo>
                <a:lnTo>
                  <a:pt x="37502" y="8415"/>
                </a:lnTo>
                <a:lnTo>
                  <a:pt x="38150" y="10593"/>
                </a:lnTo>
                <a:lnTo>
                  <a:pt x="42008" y="23615"/>
                </a:lnTo>
                <a:lnTo>
                  <a:pt x="29752" y="27256"/>
                </a:lnTo>
                <a:lnTo>
                  <a:pt x="29553" y="27306"/>
                </a:lnTo>
                <a:lnTo>
                  <a:pt x="27324" y="27972"/>
                </a:lnTo>
                <a:lnTo>
                  <a:pt x="21737" y="29617"/>
                </a:lnTo>
                <a:lnTo>
                  <a:pt x="9597" y="33227"/>
                </a:lnTo>
                <a:lnTo>
                  <a:pt x="6071" y="21302"/>
                </a:lnTo>
                <a:lnTo>
                  <a:pt x="5473" y="19273"/>
                </a:lnTo>
                <a:lnTo>
                  <a:pt x="3892" y="13969"/>
                </a:lnTo>
                <a:lnTo>
                  <a:pt x="3344" y="12089"/>
                </a:lnTo>
                <a:lnTo>
                  <a:pt x="1" y="798"/>
                </a:lnTo>
                <a:close/>
              </a:path>
            </a:pathLst>
          </a:custGeom>
          <a:solidFill>
            <a:srgbClr val="5AB3E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" name="Google Shape;144;p7"/>
          <p:cNvSpPr/>
          <p:nvPr/>
        </p:nvSpPr>
        <p:spPr>
          <a:xfrm rot="5526148">
            <a:off x="3349333" y="-529949"/>
            <a:ext cx="5023907" cy="6496084"/>
          </a:xfrm>
          <a:custGeom>
            <a:rect b="b" l="l" r="r" t="t"/>
            <a:pathLst>
              <a:path extrusionOk="0" h="34507" w="44120">
                <a:moveTo>
                  <a:pt x="11491" y="0"/>
                </a:moveTo>
                <a:lnTo>
                  <a:pt x="35788" y="0"/>
                </a:lnTo>
                <a:cubicBezTo>
                  <a:pt x="35921" y="116"/>
                  <a:pt x="36070" y="233"/>
                  <a:pt x="36221" y="349"/>
                </a:cubicBezTo>
                <a:cubicBezTo>
                  <a:pt x="36669" y="732"/>
                  <a:pt x="37101" y="1131"/>
                  <a:pt x="37518" y="1546"/>
                </a:cubicBezTo>
                <a:cubicBezTo>
                  <a:pt x="41576" y="5604"/>
                  <a:pt x="44119" y="11441"/>
                  <a:pt x="43338" y="17777"/>
                </a:cubicBezTo>
                <a:cubicBezTo>
                  <a:pt x="43221" y="18675"/>
                  <a:pt x="43088" y="19540"/>
                  <a:pt x="42922" y="20388"/>
                </a:cubicBezTo>
                <a:cubicBezTo>
                  <a:pt x="42274" y="23863"/>
                  <a:pt x="41243" y="26941"/>
                  <a:pt x="39780" y="29617"/>
                </a:cubicBezTo>
                <a:cubicBezTo>
                  <a:pt x="38798" y="31431"/>
                  <a:pt x="37600" y="33060"/>
                  <a:pt x="36203" y="34506"/>
                </a:cubicBezTo>
                <a:lnTo>
                  <a:pt x="7684" y="34506"/>
                </a:lnTo>
                <a:cubicBezTo>
                  <a:pt x="6453" y="33043"/>
                  <a:pt x="5372" y="31413"/>
                  <a:pt x="4424" y="29651"/>
                </a:cubicBezTo>
                <a:cubicBezTo>
                  <a:pt x="4125" y="29085"/>
                  <a:pt x="3826" y="28504"/>
                  <a:pt x="3542" y="27905"/>
                </a:cubicBezTo>
                <a:cubicBezTo>
                  <a:pt x="2329" y="25260"/>
                  <a:pt x="1431" y="22433"/>
                  <a:pt x="899" y="19573"/>
                </a:cubicBezTo>
                <a:cubicBezTo>
                  <a:pt x="866" y="19473"/>
                  <a:pt x="848" y="19357"/>
                  <a:pt x="832" y="19240"/>
                </a:cubicBezTo>
                <a:cubicBezTo>
                  <a:pt x="733" y="18725"/>
                  <a:pt x="666" y="18193"/>
                  <a:pt x="633" y="17677"/>
                </a:cubicBezTo>
                <a:cubicBezTo>
                  <a:pt x="1" y="9994"/>
                  <a:pt x="4840" y="3841"/>
                  <a:pt x="11491" y="0"/>
                </a:cubicBezTo>
                <a:close/>
              </a:path>
            </a:pathLst>
          </a:custGeom>
          <a:solidFill>
            <a:srgbClr val="7CE46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" name="Google Shape;145;p7"/>
          <p:cNvSpPr/>
          <p:nvPr/>
        </p:nvSpPr>
        <p:spPr>
          <a:xfrm>
            <a:off x="4914121" y="0"/>
            <a:ext cx="4248928" cy="5162592"/>
          </a:xfrm>
          <a:custGeom>
            <a:rect b="b" l="l" r="r" t="t"/>
            <a:pathLst>
              <a:path extrusionOk="0" h="34507" w="28272">
                <a:moveTo>
                  <a:pt x="28272" y="0"/>
                </a:moveTo>
                <a:lnTo>
                  <a:pt x="28272" y="34506"/>
                </a:lnTo>
                <a:lnTo>
                  <a:pt x="18777" y="34506"/>
                </a:lnTo>
                <a:cubicBezTo>
                  <a:pt x="18045" y="34041"/>
                  <a:pt x="17347" y="33559"/>
                  <a:pt x="16648" y="33043"/>
                </a:cubicBezTo>
                <a:cubicBezTo>
                  <a:pt x="15001" y="31796"/>
                  <a:pt x="13504" y="30415"/>
                  <a:pt x="12107" y="28919"/>
                </a:cubicBezTo>
                <a:cubicBezTo>
                  <a:pt x="11593" y="28371"/>
                  <a:pt x="11110" y="27821"/>
                  <a:pt x="10628" y="27256"/>
                </a:cubicBezTo>
                <a:cubicBezTo>
                  <a:pt x="10578" y="27207"/>
                  <a:pt x="10528" y="27156"/>
                  <a:pt x="10495" y="27090"/>
                </a:cubicBezTo>
                <a:cubicBezTo>
                  <a:pt x="10411" y="27007"/>
                  <a:pt x="10345" y="26923"/>
                  <a:pt x="10262" y="26823"/>
                </a:cubicBezTo>
                <a:cubicBezTo>
                  <a:pt x="9846" y="26325"/>
                  <a:pt x="9447" y="25810"/>
                  <a:pt x="9048" y="25293"/>
                </a:cubicBezTo>
                <a:lnTo>
                  <a:pt x="9048" y="25293"/>
                </a:lnTo>
                <a:cubicBezTo>
                  <a:pt x="8865" y="25061"/>
                  <a:pt x="8682" y="24828"/>
                  <a:pt x="8515" y="24595"/>
                </a:cubicBezTo>
                <a:cubicBezTo>
                  <a:pt x="8134" y="24080"/>
                  <a:pt x="7768" y="23564"/>
                  <a:pt x="7418" y="23032"/>
                </a:cubicBezTo>
                <a:cubicBezTo>
                  <a:pt x="6852" y="22151"/>
                  <a:pt x="6304" y="21269"/>
                  <a:pt x="5755" y="20388"/>
                </a:cubicBezTo>
                <a:cubicBezTo>
                  <a:pt x="5688" y="20289"/>
                  <a:pt x="5622" y="20189"/>
                  <a:pt x="5573" y="20072"/>
                </a:cubicBezTo>
                <a:cubicBezTo>
                  <a:pt x="5140" y="19357"/>
                  <a:pt x="4757" y="18626"/>
                  <a:pt x="4358" y="17894"/>
                </a:cubicBezTo>
                <a:cubicBezTo>
                  <a:pt x="4043" y="17311"/>
                  <a:pt x="3743" y="16746"/>
                  <a:pt x="3460" y="16164"/>
                </a:cubicBezTo>
                <a:cubicBezTo>
                  <a:pt x="3061" y="15316"/>
                  <a:pt x="2662" y="14451"/>
                  <a:pt x="2296" y="13586"/>
                </a:cubicBezTo>
                <a:cubicBezTo>
                  <a:pt x="2014" y="12954"/>
                  <a:pt x="1748" y="12306"/>
                  <a:pt x="1515" y="11657"/>
                </a:cubicBezTo>
                <a:cubicBezTo>
                  <a:pt x="1032" y="10311"/>
                  <a:pt x="584" y="8963"/>
                  <a:pt x="351" y="7566"/>
                </a:cubicBezTo>
                <a:cubicBezTo>
                  <a:pt x="251" y="6985"/>
                  <a:pt x="134" y="6402"/>
                  <a:pt x="85" y="5821"/>
                </a:cubicBezTo>
                <a:cubicBezTo>
                  <a:pt x="34" y="5171"/>
                  <a:pt x="1" y="4506"/>
                  <a:pt x="34" y="3858"/>
                </a:cubicBezTo>
                <a:cubicBezTo>
                  <a:pt x="52" y="3275"/>
                  <a:pt x="151" y="2677"/>
                  <a:pt x="234" y="2111"/>
                </a:cubicBezTo>
                <a:cubicBezTo>
                  <a:pt x="267" y="1912"/>
                  <a:pt x="300" y="1730"/>
                  <a:pt x="351" y="1546"/>
                </a:cubicBezTo>
                <a:cubicBezTo>
                  <a:pt x="467" y="1014"/>
                  <a:pt x="633" y="499"/>
                  <a:pt x="850" y="0"/>
                </a:cubicBezTo>
                <a:close/>
              </a:path>
            </a:pathLst>
          </a:custGeom>
          <a:solidFill>
            <a:srgbClr val="B275F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6" name="Google Shape;146;p7"/>
          <p:cNvSpPr/>
          <p:nvPr/>
        </p:nvSpPr>
        <p:spPr>
          <a:xfrm>
            <a:off x="-13949" y="7"/>
            <a:ext cx="3710144" cy="1938172"/>
          </a:xfrm>
          <a:custGeom>
            <a:rect b="b" l="l" r="r" t="t"/>
            <a:pathLst>
              <a:path extrusionOk="0" h="34507" w="66055">
                <a:moveTo>
                  <a:pt x="34841" y="0"/>
                </a:moveTo>
                <a:cubicBezTo>
                  <a:pt x="34708" y="233"/>
                  <a:pt x="34558" y="466"/>
                  <a:pt x="34425" y="681"/>
                </a:cubicBezTo>
                <a:cubicBezTo>
                  <a:pt x="33943" y="1413"/>
                  <a:pt x="33427" y="2111"/>
                  <a:pt x="32895" y="2810"/>
                </a:cubicBezTo>
                <a:cubicBezTo>
                  <a:pt x="32945" y="2395"/>
                  <a:pt x="32979" y="2012"/>
                  <a:pt x="33028" y="1630"/>
                </a:cubicBezTo>
                <a:cubicBezTo>
                  <a:pt x="33078" y="1080"/>
                  <a:pt x="33128" y="548"/>
                  <a:pt x="33178" y="0"/>
                </a:cubicBezTo>
                <a:lnTo>
                  <a:pt x="31265" y="0"/>
                </a:lnTo>
                <a:cubicBezTo>
                  <a:pt x="31099" y="1845"/>
                  <a:pt x="30866" y="3708"/>
                  <a:pt x="30567" y="5488"/>
                </a:cubicBezTo>
                <a:cubicBezTo>
                  <a:pt x="29287" y="6818"/>
                  <a:pt x="27890" y="8065"/>
                  <a:pt x="26376" y="9213"/>
                </a:cubicBezTo>
                <a:cubicBezTo>
                  <a:pt x="24996" y="10260"/>
                  <a:pt x="23533" y="11225"/>
                  <a:pt x="22003" y="12089"/>
                </a:cubicBezTo>
                <a:cubicBezTo>
                  <a:pt x="20156" y="13138"/>
                  <a:pt x="18227" y="14052"/>
                  <a:pt x="16198" y="14817"/>
                </a:cubicBezTo>
                <a:cubicBezTo>
                  <a:pt x="11360" y="16663"/>
                  <a:pt x="6238" y="17628"/>
                  <a:pt x="1249" y="17677"/>
                </a:cubicBezTo>
                <a:cubicBezTo>
                  <a:pt x="832" y="17677"/>
                  <a:pt x="417" y="17677"/>
                  <a:pt x="1" y="17661"/>
                </a:cubicBezTo>
                <a:lnTo>
                  <a:pt x="1" y="19573"/>
                </a:lnTo>
                <a:cubicBezTo>
                  <a:pt x="500" y="19590"/>
                  <a:pt x="999" y="19590"/>
                  <a:pt x="1515" y="19573"/>
                </a:cubicBezTo>
                <a:cubicBezTo>
                  <a:pt x="6653" y="19490"/>
                  <a:pt x="11908" y="18493"/>
                  <a:pt x="16864" y="16613"/>
                </a:cubicBezTo>
                <a:cubicBezTo>
                  <a:pt x="18843" y="15848"/>
                  <a:pt x="20755" y="14967"/>
                  <a:pt x="22551" y="13969"/>
                </a:cubicBezTo>
                <a:cubicBezTo>
                  <a:pt x="24298" y="13005"/>
                  <a:pt x="25961" y="11923"/>
                  <a:pt x="27524" y="10726"/>
                </a:cubicBezTo>
                <a:cubicBezTo>
                  <a:pt x="28355" y="10111"/>
                  <a:pt x="29154" y="9446"/>
                  <a:pt x="29919" y="8763"/>
                </a:cubicBezTo>
                <a:cubicBezTo>
                  <a:pt x="29569" y="10194"/>
                  <a:pt x="29187" y="11508"/>
                  <a:pt x="28737" y="12622"/>
                </a:cubicBezTo>
                <a:cubicBezTo>
                  <a:pt x="27757" y="15116"/>
                  <a:pt x="26194" y="17344"/>
                  <a:pt x="24132" y="19273"/>
                </a:cubicBezTo>
                <a:cubicBezTo>
                  <a:pt x="24098" y="19307"/>
                  <a:pt x="24065" y="19324"/>
                  <a:pt x="24048" y="19357"/>
                </a:cubicBezTo>
                <a:cubicBezTo>
                  <a:pt x="22202" y="21036"/>
                  <a:pt x="19908" y="22533"/>
                  <a:pt x="17196" y="23814"/>
                </a:cubicBezTo>
                <a:cubicBezTo>
                  <a:pt x="12839" y="25859"/>
                  <a:pt x="8034" y="27040"/>
                  <a:pt x="4158" y="27905"/>
                </a:cubicBezTo>
                <a:cubicBezTo>
                  <a:pt x="3560" y="28038"/>
                  <a:pt x="2978" y="28154"/>
                  <a:pt x="2429" y="28271"/>
                </a:cubicBezTo>
                <a:cubicBezTo>
                  <a:pt x="1531" y="28470"/>
                  <a:pt x="733" y="28653"/>
                  <a:pt x="18" y="28819"/>
                </a:cubicBezTo>
                <a:lnTo>
                  <a:pt x="18" y="30765"/>
                </a:lnTo>
                <a:cubicBezTo>
                  <a:pt x="850" y="30566"/>
                  <a:pt x="1797" y="30366"/>
                  <a:pt x="2845" y="30133"/>
                </a:cubicBezTo>
                <a:cubicBezTo>
                  <a:pt x="3544" y="29983"/>
                  <a:pt x="4275" y="29834"/>
                  <a:pt x="5040" y="29651"/>
                </a:cubicBezTo>
                <a:cubicBezTo>
                  <a:pt x="11110" y="28304"/>
                  <a:pt x="19025" y="26176"/>
                  <a:pt x="24730" y="21302"/>
                </a:cubicBezTo>
                <a:cubicBezTo>
                  <a:pt x="27174" y="19207"/>
                  <a:pt x="29203" y="16597"/>
                  <a:pt x="30517" y="13320"/>
                </a:cubicBezTo>
                <a:cubicBezTo>
                  <a:pt x="31349" y="11225"/>
                  <a:pt x="31948" y="8730"/>
                  <a:pt x="32363" y="6369"/>
                </a:cubicBezTo>
                <a:cubicBezTo>
                  <a:pt x="33710" y="4923"/>
                  <a:pt x="34924" y="3375"/>
                  <a:pt x="36005" y="1730"/>
                </a:cubicBezTo>
                <a:cubicBezTo>
                  <a:pt x="36287" y="1313"/>
                  <a:pt x="36571" y="848"/>
                  <a:pt x="36837" y="349"/>
                </a:cubicBezTo>
                <a:cubicBezTo>
                  <a:pt x="36903" y="233"/>
                  <a:pt x="36952" y="116"/>
                  <a:pt x="37019" y="0"/>
                </a:cubicBezTo>
                <a:close/>
                <a:moveTo>
                  <a:pt x="65789" y="0"/>
                </a:moveTo>
                <a:cubicBezTo>
                  <a:pt x="64924" y="748"/>
                  <a:pt x="63993" y="1464"/>
                  <a:pt x="63012" y="2178"/>
                </a:cubicBezTo>
                <a:cubicBezTo>
                  <a:pt x="60518" y="3974"/>
                  <a:pt x="58223" y="6053"/>
                  <a:pt x="56161" y="8415"/>
                </a:cubicBezTo>
                <a:cubicBezTo>
                  <a:pt x="54963" y="9778"/>
                  <a:pt x="53848" y="11225"/>
                  <a:pt x="52817" y="12772"/>
                </a:cubicBezTo>
                <a:cubicBezTo>
                  <a:pt x="50274" y="16530"/>
                  <a:pt x="48261" y="20737"/>
                  <a:pt x="46831" y="25293"/>
                </a:cubicBezTo>
                <a:lnTo>
                  <a:pt x="46831" y="25293"/>
                </a:lnTo>
                <a:cubicBezTo>
                  <a:pt x="46748" y="25560"/>
                  <a:pt x="46664" y="25843"/>
                  <a:pt x="46582" y="26109"/>
                </a:cubicBezTo>
                <a:cubicBezTo>
                  <a:pt x="46398" y="26708"/>
                  <a:pt x="46199" y="27340"/>
                  <a:pt x="45983" y="27972"/>
                </a:cubicBezTo>
                <a:cubicBezTo>
                  <a:pt x="45301" y="29983"/>
                  <a:pt x="44453" y="32178"/>
                  <a:pt x="43505" y="34506"/>
                </a:cubicBezTo>
                <a:lnTo>
                  <a:pt x="45567" y="34506"/>
                </a:lnTo>
                <a:cubicBezTo>
                  <a:pt x="46598" y="31929"/>
                  <a:pt x="47513" y="29517"/>
                  <a:pt x="48212" y="27306"/>
                </a:cubicBezTo>
                <a:cubicBezTo>
                  <a:pt x="48228" y="27240"/>
                  <a:pt x="48245" y="27173"/>
                  <a:pt x="48278" y="27090"/>
                </a:cubicBezTo>
                <a:cubicBezTo>
                  <a:pt x="48311" y="26956"/>
                  <a:pt x="48361" y="26807"/>
                  <a:pt x="48411" y="26657"/>
                </a:cubicBezTo>
                <a:cubicBezTo>
                  <a:pt x="49808" y="21968"/>
                  <a:pt x="51820" y="17661"/>
                  <a:pt x="54398" y="13836"/>
                </a:cubicBezTo>
                <a:cubicBezTo>
                  <a:pt x="55163" y="12705"/>
                  <a:pt x="55961" y="11624"/>
                  <a:pt x="56809" y="10593"/>
                </a:cubicBezTo>
                <a:cubicBezTo>
                  <a:pt x="58970" y="7965"/>
                  <a:pt x="61432" y="5670"/>
                  <a:pt x="64126" y="3725"/>
                </a:cubicBezTo>
                <a:cubicBezTo>
                  <a:pt x="64791" y="3242"/>
                  <a:pt x="65440" y="2761"/>
                  <a:pt x="66055" y="2262"/>
                </a:cubicBezTo>
                <a:lnTo>
                  <a:pt x="66055" y="0"/>
                </a:lnTo>
                <a:close/>
              </a:path>
            </a:pathLst>
          </a:custGeom>
          <a:solidFill>
            <a:srgbClr val="23232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" name="Google Shape;147;p7"/>
          <p:cNvSpPr/>
          <p:nvPr/>
        </p:nvSpPr>
        <p:spPr>
          <a:xfrm>
            <a:off x="3185151" y="0"/>
            <a:ext cx="5964296" cy="4717569"/>
          </a:xfrm>
          <a:custGeom>
            <a:rect b="b" l="l" r="r" t="t"/>
            <a:pathLst>
              <a:path extrusionOk="0" h="33227" w="42008">
                <a:moveTo>
                  <a:pt x="2695" y="0"/>
                </a:moveTo>
                <a:lnTo>
                  <a:pt x="35023" y="0"/>
                </a:lnTo>
                <a:lnTo>
                  <a:pt x="37502" y="8415"/>
                </a:lnTo>
                <a:lnTo>
                  <a:pt x="38150" y="10593"/>
                </a:lnTo>
                <a:lnTo>
                  <a:pt x="42008" y="23615"/>
                </a:lnTo>
                <a:lnTo>
                  <a:pt x="29752" y="27256"/>
                </a:lnTo>
                <a:lnTo>
                  <a:pt x="29553" y="27306"/>
                </a:lnTo>
                <a:lnTo>
                  <a:pt x="27324" y="27972"/>
                </a:lnTo>
                <a:lnTo>
                  <a:pt x="21737" y="29617"/>
                </a:lnTo>
                <a:lnTo>
                  <a:pt x="9597" y="33227"/>
                </a:lnTo>
                <a:lnTo>
                  <a:pt x="6071" y="21302"/>
                </a:lnTo>
                <a:lnTo>
                  <a:pt x="5473" y="19273"/>
                </a:lnTo>
                <a:lnTo>
                  <a:pt x="3892" y="13969"/>
                </a:lnTo>
                <a:lnTo>
                  <a:pt x="3344" y="12089"/>
                </a:lnTo>
                <a:lnTo>
                  <a:pt x="1" y="798"/>
                </a:lnTo>
                <a:close/>
              </a:path>
            </a:pathLst>
          </a:custGeom>
          <a:solidFill>
            <a:srgbClr val="5AB3E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" name="Google Shape;148;p7"/>
          <p:cNvSpPr/>
          <p:nvPr/>
        </p:nvSpPr>
        <p:spPr>
          <a:xfrm rot="-5400000">
            <a:off x="6348531" y="881681"/>
            <a:ext cx="3692144" cy="1928769"/>
          </a:xfrm>
          <a:custGeom>
            <a:rect b="b" l="l" r="r" t="t"/>
            <a:pathLst>
              <a:path extrusionOk="0" h="34507" w="66055">
                <a:moveTo>
                  <a:pt x="34841" y="0"/>
                </a:moveTo>
                <a:cubicBezTo>
                  <a:pt x="34708" y="233"/>
                  <a:pt x="34558" y="466"/>
                  <a:pt x="34425" y="681"/>
                </a:cubicBezTo>
                <a:cubicBezTo>
                  <a:pt x="33943" y="1413"/>
                  <a:pt x="33427" y="2111"/>
                  <a:pt x="32895" y="2810"/>
                </a:cubicBezTo>
                <a:cubicBezTo>
                  <a:pt x="32945" y="2395"/>
                  <a:pt x="32979" y="2012"/>
                  <a:pt x="33028" y="1630"/>
                </a:cubicBezTo>
                <a:cubicBezTo>
                  <a:pt x="33078" y="1080"/>
                  <a:pt x="33128" y="548"/>
                  <a:pt x="33178" y="0"/>
                </a:cubicBezTo>
                <a:lnTo>
                  <a:pt x="31265" y="0"/>
                </a:lnTo>
                <a:cubicBezTo>
                  <a:pt x="31099" y="1845"/>
                  <a:pt x="30866" y="3708"/>
                  <a:pt x="30567" y="5488"/>
                </a:cubicBezTo>
                <a:cubicBezTo>
                  <a:pt x="29287" y="6818"/>
                  <a:pt x="27890" y="8065"/>
                  <a:pt x="26376" y="9213"/>
                </a:cubicBezTo>
                <a:cubicBezTo>
                  <a:pt x="24996" y="10260"/>
                  <a:pt x="23533" y="11225"/>
                  <a:pt x="22003" y="12089"/>
                </a:cubicBezTo>
                <a:cubicBezTo>
                  <a:pt x="20156" y="13138"/>
                  <a:pt x="18227" y="14052"/>
                  <a:pt x="16198" y="14817"/>
                </a:cubicBezTo>
                <a:cubicBezTo>
                  <a:pt x="11360" y="16663"/>
                  <a:pt x="6238" y="17628"/>
                  <a:pt x="1249" y="17677"/>
                </a:cubicBezTo>
                <a:cubicBezTo>
                  <a:pt x="832" y="17677"/>
                  <a:pt x="417" y="17677"/>
                  <a:pt x="1" y="17661"/>
                </a:cubicBezTo>
                <a:lnTo>
                  <a:pt x="1" y="19573"/>
                </a:lnTo>
                <a:cubicBezTo>
                  <a:pt x="500" y="19590"/>
                  <a:pt x="999" y="19590"/>
                  <a:pt x="1515" y="19573"/>
                </a:cubicBezTo>
                <a:cubicBezTo>
                  <a:pt x="6653" y="19490"/>
                  <a:pt x="11908" y="18493"/>
                  <a:pt x="16864" y="16613"/>
                </a:cubicBezTo>
                <a:cubicBezTo>
                  <a:pt x="18843" y="15848"/>
                  <a:pt x="20755" y="14967"/>
                  <a:pt x="22551" y="13969"/>
                </a:cubicBezTo>
                <a:cubicBezTo>
                  <a:pt x="24298" y="13005"/>
                  <a:pt x="25961" y="11923"/>
                  <a:pt x="27524" y="10726"/>
                </a:cubicBezTo>
                <a:cubicBezTo>
                  <a:pt x="28355" y="10111"/>
                  <a:pt x="29154" y="9446"/>
                  <a:pt x="29919" y="8763"/>
                </a:cubicBezTo>
                <a:cubicBezTo>
                  <a:pt x="29569" y="10194"/>
                  <a:pt x="29187" y="11508"/>
                  <a:pt x="28737" y="12622"/>
                </a:cubicBezTo>
                <a:cubicBezTo>
                  <a:pt x="27757" y="15116"/>
                  <a:pt x="26194" y="17344"/>
                  <a:pt x="24132" y="19273"/>
                </a:cubicBezTo>
                <a:cubicBezTo>
                  <a:pt x="24098" y="19307"/>
                  <a:pt x="24065" y="19324"/>
                  <a:pt x="24048" y="19357"/>
                </a:cubicBezTo>
                <a:cubicBezTo>
                  <a:pt x="22202" y="21036"/>
                  <a:pt x="19908" y="22533"/>
                  <a:pt x="17196" y="23814"/>
                </a:cubicBezTo>
                <a:cubicBezTo>
                  <a:pt x="12839" y="25859"/>
                  <a:pt x="8034" y="27040"/>
                  <a:pt x="4158" y="27905"/>
                </a:cubicBezTo>
                <a:cubicBezTo>
                  <a:pt x="3560" y="28038"/>
                  <a:pt x="2978" y="28154"/>
                  <a:pt x="2429" y="28271"/>
                </a:cubicBezTo>
                <a:cubicBezTo>
                  <a:pt x="1531" y="28470"/>
                  <a:pt x="733" y="28653"/>
                  <a:pt x="18" y="28819"/>
                </a:cubicBezTo>
                <a:lnTo>
                  <a:pt x="18" y="30765"/>
                </a:lnTo>
                <a:cubicBezTo>
                  <a:pt x="850" y="30566"/>
                  <a:pt x="1797" y="30366"/>
                  <a:pt x="2845" y="30133"/>
                </a:cubicBezTo>
                <a:cubicBezTo>
                  <a:pt x="3544" y="29983"/>
                  <a:pt x="4275" y="29834"/>
                  <a:pt x="5040" y="29651"/>
                </a:cubicBezTo>
                <a:cubicBezTo>
                  <a:pt x="11110" y="28304"/>
                  <a:pt x="19025" y="26176"/>
                  <a:pt x="24730" y="21302"/>
                </a:cubicBezTo>
                <a:cubicBezTo>
                  <a:pt x="27174" y="19207"/>
                  <a:pt x="29203" y="16597"/>
                  <a:pt x="30517" y="13320"/>
                </a:cubicBezTo>
                <a:cubicBezTo>
                  <a:pt x="31349" y="11225"/>
                  <a:pt x="31948" y="8730"/>
                  <a:pt x="32363" y="6369"/>
                </a:cubicBezTo>
                <a:cubicBezTo>
                  <a:pt x="33710" y="4923"/>
                  <a:pt x="34924" y="3375"/>
                  <a:pt x="36005" y="1730"/>
                </a:cubicBezTo>
                <a:cubicBezTo>
                  <a:pt x="36287" y="1313"/>
                  <a:pt x="36571" y="848"/>
                  <a:pt x="36837" y="349"/>
                </a:cubicBezTo>
                <a:cubicBezTo>
                  <a:pt x="36903" y="233"/>
                  <a:pt x="36952" y="116"/>
                  <a:pt x="37019" y="0"/>
                </a:cubicBezTo>
                <a:close/>
                <a:moveTo>
                  <a:pt x="65789" y="0"/>
                </a:moveTo>
                <a:cubicBezTo>
                  <a:pt x="64924" y="748"/>
                  <a:pt x="63993" y="1464"/>
                  <a:pt x="63012" y="2178"/>
                </a:cubicBezTo>
                <a:cubicBezTo>
                  <a:pt x="60518" y="3974"/>
                  <a:pt x="58223" y="6053"/>
                  <a:pt x="56161" y="8415"/>
                </a:cubicBezTo>
                <a:cubicBezTo>
                  <a:pt x="54963" y="9778"/>
                  <a:pt x="53848" y="11225"/>
                  <a:pt x="52817" y="12772"/>
                </a:cubicBezTo>
                <a:cubicBezTo>
                  <a:pt x="50274" y="16530"/>
                  <a:pt x="48261" y="20737"/>
                  <a:pt x="46831" y="25293"/>
                </a:cubicBezTo>
                <a:lnTo>
                  <a:pt x="46831" y="25293"/>
                </a:lnTo>
                <a:cubicBezTo>
                  <a:pt x="46748" y="25560"/>
                  <a:pt x="46664" y="25843"/>
                  <a:pt x="46582" y="26109"/>
                </a:cubicBezTo>
                <a:cubicBezTo>
                  <a:pt x="46398" y="26708"/>
                  <a:pt x="46199" y="27340"/>
                  <a:pt x="45983" y="27972"/>
                </a:cubicBezTo>
                <a:cubicBezTo>
                  <a:pt x="45301" y="29983"/>
                  <a:pt x="44453" y="32178"/>
                  <a:pt x="43505" y="34506"/>
                </a:cubicBezTo>
                <a:lnTo>
                  <a:pt x="45567" y="34506"/>
                </a:lnTo>
                <a:cubicBezTo>
                  <a:pt x="46598" y="31929"/>
                  <a:pt x="47513" y="29517"/>
                  <a:pt x="48212" y="27306"/>
                </a:cubicBezTo>
                <a:cubicBezTo>
                  <a:pt x="48228" y="27240"/>
                  <a:pt x="48245" y="27173"/>
                  <a:pt x="48278" y="27090"/>
                </a:cubicBezTo>
                <a:cubicBezTo>
                  <a:pt x="48311" y="26956"/>
                  <a:pt x="48361" y="26807"/>
                  <a:pt x="48411" y="26657"/>
                </a:cubicBezTo>
                <a:cubicBezTo>
                  <a:pt x="49808" y="21968"/>
                  <a:pt x="51820" y="17661"/>
                  <a:pt x="54398" y="13836"/>
                </a:cubicBezTo>
                <a:cubicBezTo>
                  <a:pt x="55163" y="12705"/>
                  <a:pt x="55961" y="11624"/>
                  <a:pt x="56809" y="10593"/>
                </a:cubicBezTo>
                <a:cubicBezTo>
                  <a:pt x="58970" y="7965"/>
                  <a:pt x="61432" y="5670"/>
                  <a:pt x="64126" y="3725"/>
                </a:cubicBezTo>
                <a:cubicBezTo>
                  <a:pt x="64791" y="3242"/>
                  <a:pt x="65440" y="2761"/>
                  <a:pt x="66055" y="2262"/>
                </a:cubicBezTo>
                <a:lnTo>
                  <a:pt x="66055" y="0"/>
                </a:lnTo>
                <a:close/>
              </a:path>
            </a:pathLst>
          </a:custGeom>
          <a:solidFill>
            <a:srgbClr val="23232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" name="Google Shape;149;p7"/>
          <p:cNvSpPr/>
          <p:nvPr/>
        </p:nvSpPr>
        <p:spPr>
          <a:xfrm rot="-5400000">
            <a:off x="5262681" y="2351956"/>
            <a:ext cx="3692144" cy="1928769"/>
          </a:xfrm>
          <a:custGeom>
            <a:rect b="b" l="l" r="r" t="t"/>
            <a:pathLst>
              <a:path extrusionOk="0" h="34507" w="66055">
                <a:moveTo>
                  <a:pt x="34841" y="0"/>
                </a:moveTo>
                <a:cubicBezTo>
                  <a:pt x="34708" y="233"/>
                  <a:pt x="34558" y="466"/>
                  <a:pt x="34425" y="681"/>
                </a:cubicBezTo>
                <a:cubicBezTo>
                  <a:pt x="33943" y="1413"/>
                  <a:pt x="33427" y="2111"/>
                  <a:pt x="32895" y="2810"/>
                </a:cubicBezTo>
                <a:cubicBezTo>
                  <a:pt x="32945" y="2395"/>
                  <a:pt x="32979" y="2012"/>
                  <a:pt x="33028" y="1630"/>
                </a:cubicBezTo>
                <a:cubicBezTo>
                  <a:pt x="33078" y="1080"/>
                  <a:pt x="33128" y="548"/>
                  <a:pt x="33178" y="0"/>
                </a:cubicBezTo>
                <a:lnTo>
                  <a:pt x="31265" y="0"/>
                </a:lnTo>
                <a:cubicBezTo>
                  <a:pt x="31099" y="1845"/>
                  <a:pt x="30866" y="3708"/>
                  <a:pt x="30567" y="5488"/>
                </a:cubicBezTo>
                <a:cubicBezTo>
                  <a:pt x="29287" y="6818"/>
                  <a:pt x="27890" y="8065"/>
                  <a:pt x="26376" y="9213"/>
                </a:cubicBezTo>
                <a:cubicBezTo>
                  <a:pt x="24996" y="10260"/>
                  <a:pt x="23533" y="11225"/>
                  <a:pt x="22003" y="12089"/>
                </a:cubicBezTo>
                <a:cubicBezTo>
                  <a:pt x="20156" y="13138"/>
                  <a:pt x="18227" y="14052"/>
                  <a:pt x="16198" y="14817"/>
                </a:cubicBezTo>
                <a:cubicBezTo>
                  <a:pt x="11360" y="16663"/>
                  <a:pt x="6238" y="17628"/>
                  <a:pt x="1249" y="17677"/>
                </a:cubicBezTo>
                <a:cubicBezTo>
                  <a:pt x="832" y="17677"/>
                  <a:pt x="417" y="17677"/>
                  <a:pt x="1" y="17661"/>
                </a:cubicBezTo>
                <a:lnTo>
                  <a:pt x="1" y="19573"/>
                </a:lnTo>
                <a:cubicBezTo>
                  <a:pt x="500" y="19590"/>
                  <a:pt x="999" y="19590"/>
                  <a:pt x="1515" y="19573"/>
                </a:cubicBezTo>
                <a:cubicBezTo>
                  <a:pt x="6653" y="19490"/>
                  <a:pt x="11908" y="18493"/>
                  <a:pt x="16864" y="16613"/>
                </a:cubicBezTo>
                <a:cubicBezTo>
                  <a:pt x="18843" y="15848"/>
                  <a:pt x="20755" y="14967"/>
                  <a:pt x="22551" y="13969"/>
                </a:cubicBezTo>
                <a:cubicBezTo>
                  <a:pt x="24298" y="13005"/>
                  <a:pt x="25961" y="11923"/>
                  <a:pt x="27524" y="10726"/>
                </a:cubicBezTo>
                <a:cubicBezTo>
                  <a:pt x="28355" y="10111"/>
                  <a:pt x="29154" y="9446"/>
                  <a:pt x="29919" y="8763"/>
                </a:cubicBezTo>
                <a:cubicBezTo>
                  <a:pt x="29569" y="10194"/>
                  <a:pt x="29187" y="11508"/>
                  <a:pt x="28737" y="12622"/>
                </a:cubicBezTo>
                <a:cubicBezTo>
                  <a:pt x="27757" y="15116"/>
                  <a:pt x="26194" y="17344"/>
                  <a:pt x="24132" y="19273"/>
                </a:cubicBezTo>
                <a:cubicBezTo>
                  <a:pt x="24098" y="19307"/>
                  <a:pt x="24065" y="19324"/>
                  <a:pt x="24048" y="19357"/>
                </a:cubicBezTo>
                <a:cubicBezTo>
                  <a:pt x="22202" y="21036"/>
                  <a:pt x="19908" y="22533"/>
                  <a:pt x="17196" y="23814"/>
                </a:cubicBezTo>
                <a:cubicBezTo>
                  <a:pt x="12839" y="25859"/>
                  <a:pt x="8034" y="27040"/>
                  <a:pt x="4158" y="27905"/>
                </a:cubicBezTo>
                <a:cubicBezTo>
                  <a:pt x="3560" y="28038"/>
                  <a:pt x="2978" y="28154"/>
                  <a:pt x="2429" y="28271"/>
                </a:cubicBezTo>
                <a:cubicBezTo>
                  <a:pt x="1531" y="28470"/>
                  <a:pt x="733" y="28653"/>
                  <a:pt x="18" y="28819"/>
                </a:cubicBezTo>
                <a:lnTo>
                  <a:pt x="18" y="30765"/>
                </a:lnTo>
                <a:cubicBezTo>
                  <a:pt x="850" y="30566"/>
                  <a:pt x="1797" y="30366"/>
                  <a:pt x="2845" y="30133"/>
                </a:cubicBezTo>
                <a:cubicBezTo>
                  <a:pt x="3544" y="29983"/>
                  <a:pt x="4275" y="29834"/>
                  <a:pt x="5040" y="29651"/>
                </a:cubicBezTo>
                <a:cubicBezTo>
                  <a:pt x="11110" y="28304"/>
                  <a:pt x="19025" y="26176"/>
                  <a:pt x="24730" y="21302"/>
                </a:cubicBezTo>
                <a:cubicBezTo>
                  <a:pt x="27174" y="19207"/>
                  <a:pt x="29203" y="16597"/>
                  <a:pt x="30517" y="13320"/>
                </a:cubicBezTo>
                <a:cubicBezTo>
                  <a:pt x="31349" y="11225"/>
                  <a:pt x="31948" y="8730"/>
                  <a:pt x="32363" y="6369"/>
                </a:cubicBezTo>
                <a:cubicBezTo>
                  <a:pt x="33710" y="4923"/>
                  <a:pt x="34924" y="3375"/>
                  <a:pt x="36005" y="1730"/>
                </a:cubicBezTo>
                <a:cubicBezTo>
                  <a:pt x="36287" y="1313"/>
                  <a:pt x="36571" y="848"/>
                  <a:pt x="36837" y="349"/>
                </a:cubicBezTo>
                <a:cubicBezTo>
                  <a:pt x="36903" y="233"/>
                  <a:pt x="36952" y="116"/>
                  <a:pt x="37019" y="0"/>
                </a:cubicBezTo>
                <a:close/>
                <a:moveTo>
                  <a:pt x="65789" y="0"/>
                </a:moveTo>
                <a:cubicBezTo>
                  <a:pt x="64924" y="748"/>
                  <a:pt x="63993" y="1464"/>
                  <a:pt x="63012" y="2178"/>
                </a:cubicBezTo>
                <a:cubicBezTo>
                  <a:pt x="60518" y="3974"/>
                  <a:pt x="58223" y="6053"/>
                  <a:pt x="56161" y="8415"/>
                </a:cubicBezTo>
                <a:cubicBezTo>
                  <a:pt x="54963" y="9778"/>
                  <a:pt x="53848" y="11225"/>
                  <a:pt x="52817" y="12772"/>
                </a:cubicBezTo>
                <a:cubicBezTo>
                  <a:pt x="50274" y="16530"/>
                  <a:pt x="48261" y="20737"/>
                  <a:pt x="46831" y="25293"/>
                </a:cubicBezTo>
                <a:lnTo>
                  <a:pt x="46831" y="25293"/>
                </a:lnTo>
                <a:cubicBezTo>
                  <a:pt x="46748" y="25560"/>
                  <a:pt x="46664" y="25843"/>
                  <a:pt x="46582" y="26109"/>
                </a:cubicBezTo>
                <a:cubicBezTo>
                  <a:pt x="46398" y="26708"/>
                  <a:pt x="46199" y="27340"/>
                  <a:pt x="45983" y="27972"/>
                </a:cubicBezTo>
                <a:cubicBezTo>
                  <a:pt x="45301" y="29983"/>
                  <a:pt x="44453" y="32178"/>
                  <a:pt x="43505" y="34506"/>
                </a:cubicBezTo>
                <a:lnTo>
                  <a:pt x="45567" y="34506"/>
                </a:lnTo>
                <a:cubicBezTo>
                  <a:pt x="46598" y="31929"/>
                  <a:pt x="47513" y="29517"/>
                  <a:pt x="48212" y="27306"/>
                </a:cubicBezTo>
                <a:cubicBezTo>
                  <a:pt x="48228" y="27240"/>
                  <a:pt x="48245" y="27173"/>
                  <a:pt x="48278" y="27090"/>
                </a:cubicBezTo>
                <a:cubicBezTo>
                  <a:pt x="48311" y="26956"/>
                  <a:pt x="48361" y="26807"/>
                  <a:pt x="48411" y="26657"/>
                </a:cubicBezTo>
                <a:cubicBezTo>
                  <a:pt x="49808" y="21968"/>
                  <a:pt x="51820" y="17661"/>
                  <a:pt x="54398" y="13836"/>
                </a:cubicBezTo>
                <a:cubicBezTo>
                  <a:pt x="55163" y="12705"/>
                  <a:pt x="55961" y="11624"/>
                  <a:pt x="56809" y="10593"/>
                </a:cubicBezTo>
                <a:cubicBezTo>
                  <a:pt x="58970" y="7965"/>
                  <a:pt x="61432" y="5670"/>
                  <a:pt x="64126" y="3725"/>
                </a:cubicBezTo>
                <a:cubicBezTo>
                  <a:pt x="64791" y="3242"/>
                  <a:pt x="65440" y="2761"/>
                  <a:pt x="66055" y="2262"/>
                </a:cubicBezTo>
                <a:lnTo>
                  <a:pt x="66055" y="0"/>
                </a:lnTo>
                <a:close/>
              </a:path>
            </a:pathLst>
          </a:custGeom>
          <a:solidFill>
            <a:srgbClr val="23232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" name="Google Shape;150;p7"/>
          <p:cNvSpPr/>
          <p:nvPr/>
        </p:nvSpPr>
        <p:spPr>
          <a:xfrm flipH="1" rot="5400000">
            <a:off x="-593307" y="2351956"/>
            <a:ext cx="3692144" cy="1928769"/>
          </a:xfrm>
          <a:custGeom>
            <a:rect b="b" l="l" r="r" t="t"/>
            <a:pathLst>
              <a:path extrusionOk="0" h="34507" w="66055">
                <a:moveTo>
                  <a:pt x="34841" y="0"/>
                </a:moveTo>
                <a:cubicBezTo>
                  <a:pt x="34708" y="233"/>
                  <a:pt x="34558" y="466"/>
                  <a:pt x="34425" y="681"/>
                </a:cubicBezTo>
                <a:cubicBezTo>
                  <a:pt x="33943" y="1413"/>
                  <a:pt x="33427" y="2111"/>
                  <a:pt x="32895" y="2810"/>
                </a:cubicBezTo>
                <a:cubicBezTo>
                  <a:pt x="32945" y="2395"/>
                  <a:pt x="32979" y="2012"/>
                  <a:pt x="33028" y="1630"/>
                </a:cubicBezTo>
                <a:cubicBezTo>
                  <a:pt x="33078" y="1080"/>
                  <a:pt x="33128" y="548"/>
                  <a:pt x="33178" y="0"/>
                </a:cubicBezTo>
                <a:lnTo>
                  <a:pt x="31265" y="0"/>
                </a:lnTo>
                <a:cubicBezTo>
                  <a:pt x="31099" y="1845"/>
                  <a:pt x="30866" y="3708"/>
                  <a:pt x="30567" y="5488"/>
                </a:cubicBezTo>
                <a:cubicBezTo>
                  <a:pt x="29287" y="6818"/>
                  <a:pt x="27890" y="8065"/>
                  <a:pt x="26376" y="9213"/>
                </a:cubicBezTo>
                <a:cubicBezTo>
                  <a:pt x="24996" y="10260"/>
                  <a:pt x="23533" y="11225"/>
                  <a:pt x="22003" y="12089"/>
                </a:cubicBezTo>
                <a:cubicBezTo>
                  <a:pt x="20156" y="13138"/>
                  <a:pt x="18227" y="14052"/>
                  <a:pt x="16198" y="14817"/>
                </a:cubicBezTo>
                <a:cubicBezTo>
                  <a:pt x="11360" y="16663"/>
                  <a:pt x="6238" y="17628"/>
                  <a:pt x="1249" y="17677"/>
                </a:cubicBezTo>
                <a:cubicBezTo>
                  <a:pt x="832" y="17677"/>
                  <a:pt x="417" y="17677"/>
                  <a:pt x="1" y="17661"/>
                </a:cubicBezTo>
                <a:lnTo>
                  <a:pt x="1" y="19573"/>
                </a:lnTo>
                <a:cubicBezTo>
                  <a:pt x="500" y="19590"/>
                  <a:pt x="999" y="19590"/>
                  <a:pt x="1515" y="19573"/>
                </a:cubicBezTo>
                <a:cubicBezTo>
                  <a:pt x="6653" y="19490"/>
                  <a:pt x="11908" y="18493"/>
                  <a:pt x="16864" y="16613"/>
                </a:cubicBezTo>
                <a:cubicBezTo>
                  <a:pt x="18843" y="15848"/>
                  <a:pt x="20755" y="14967"/>
                  <a:pt x="22551" y="13969"/>
                </a:cubicBezTo>
                <a:cubicBezTo>
                  <a:pt x="24298" y="13005"/>
                  <a:pt x="25961" y="11923"/>
                  <a:pt x="27524" y="10726"/>
                </a:cubicBezTo>
                <a:cubicBezTo>
                  <a:pt x="28355" y="10111"/>
                  <a:pt x="29154" y="9446"/>
                  <a:pt x="29919" y="8763"/>
                </a:cubicBezTo>
                <a:cubicBezTo>
                  <a:pt x="29569" y="10194"/>
                  <a:pt x="29187" y="11508"/>
                  <a:pt x="28737" y="12622"/>
                </a:cubicBezTo>
                <a:cubicBezTo>
                  <a:pt x="27757" y="15116"/>
                  <a:pt x="26194" y="17344"/>
                  <a:pt x="24132" y="19273"/>
                </a:cubicBezTo>
                <a:cubicBezTo>
                  <a:pt x="24098" y="19307"/>
                  <a:pt x="24065" y="19324"/>
                  <a:pt x="24048" y="19357"/>
                </a:cubicBezTo>
                <a:cubicBezTo>
                  <a:pt x="22202" y="21036"/>
                  <a:pt x="19908" y="22533"/>
                  <a:pt x="17196" y="23814"/>
                </a:cubicBezTo>
                <a:cubicBezTo>
                  <a:pt x="12839" y="25859"/>
                  <a:pt x="8034" y="27040"/>
                  <a:pt x="4158" y="27905"/>
                </a:cubicBezTo>
                <a:cubicBezTo>
                  <a:pt x="3560" y="28038"/>
                  <a:pt x="2978" y="28154"/>
                  <a:pt x="2429" y="28271"/>
                </a:cubicBezTo>
                <a:cubicBezTo>
                  <a:pt x="1531" y="28470"/>
                  <a:pt x="733" y="28653"/>
                  <a:pt x="18" y="28819"/>
                </a:cubicBezTo>
                <a:lnTo>
                  <a:pt x="18" y="30765"/>
                </a:lnTo>
                <a:cubicBezTo>
                  <a:pt x="850" y="30566"/>
                  <a:pt x="1797" y="30366"/>
                  <a:pt x="2845" y="30133"/>
                </a:cubicBezTo>
                <a:cubicBezTo>
                  <a:pt x="3544" y="29983"/>
                  <a:pt x="4275" y="29834"/>
                  <a:pt x="5040" y="29651"/>
                </a:cubicBezTo>
                <a:cubicBezTo>
                  <a:pt x="11110" y="28304"/>
                  <a:pt x="19025" y="26176"/>
                  <a:pt x="24730" y="21302"/>
                </a:cubicBezTo>
                <a:cubicBezTo>
                  <a:pt x="27174" y="19207"/>
                  <a:pt x="29203" y="16597"/>
                  <a:pt x="30517" y="13320"/>
                </a:cubicBezTo>
                <a:cubicBezTo>
                  <a:pt x="31349" y="11225"/>
                  <a:pt x="31948" y="8730"/>
                  <a:pt x="32363" y="6369"/>
                </a:cubicBezTo>
                <a:cubicBezTo>
                  <a:pt x="33710" y="4923"/>
                  <a:pt x="34924" y="3375"/>
                  <a:pt x="36005" y="1730"/>
                </a:cubicBezTo>
                <a:cubicBezTo>
                  <a:pt x="36287" y="1313"/>
                  <a:pt x="36571" y="848"/>
                  <a:pt x="36837" y="349"/>
                </a:cubicBezTo>
                <a:cubicBezTo>
                  <a:pt x="36903" y="233"/>
                  <a:pt x="36952" y="116"/>
                  <a:pt x="37019" y="0"/>
                </a:cubicBezTo>
                <a:close/>
                <a:moveTo>
                  <a:pt x="65789" y="0"/>
                </a:moveTo>
                <a:cubicBezTo>
                  <a:pt x="64924" y="748"/>
                  <a:pt x="63993" y="1464"/>
                  <a:pt x="63012" y="2178"/>
                </a:cubicBezTo>
                <a:cubicBezTo>
                  <a:pt x="60518" y="3974"/>
                  <a:pt x="58223" y="6053"/>
                  <a:pt x="56161" y="8415"/>
                </a:cubicBezTo>
                <a:cubicBezTo>
                  <a:pt x="54963" y="9778"/>
                  <a:pt x="53848" y="11225"/>
                  <a:pt x="52817" y="12772"/>
                </a:cubicBezTo>
                <a:cubicBezTo>
                  <a:pt x="50274" y="16530"/>
                  <a:pt x="48261" y="20737"/>
                  <a:pt x="46831" y="25293"/>
                </a:cubicBezTo>
                <a:lnTo>
                  <a:pt x="46831" y="25293"/>
                </a:lnTo>
                <a:cubicBezTo>
                  <a:pt x="46748" y="25560"/>
                  <a:pt x="46664" y="25843"/>
                  <a:pt x="46582" y="26109"/>
                </a:cubicBezTo>
                <a:cubicBezTo>
                  <a:pt x="46398" y="26708"/>
                  <a:pt x="46199" y="27340"/>
                  <a:pt x="45983" y="27972"/>
                </a:cubicBezTo>
                <a:cubicBezTo>
                  <a:pt x="45301" y="29983"/>
                  <a:pt x="44453" y="32178"/>
                  <a:pt x="43505" y="34506"/>
                </a:cubicBezTo>
                <a:lnTo>
                  <a:pt x="45567" y="34506"/>
                </a:lnTo>
                <a:cubicBezTo>
                  <a:pt x="46598" y="31929"/>
                  <a:pt x="47513" y="29517"/>
                  <a:pt x="48212" y="27306"/>
                </a:cubicBezTo>
                <a:cubicBezTo>
                  <a:pt x="48228" y="27240"/>
                  <a:pt x="48245" y="27173"/>
                  <a:pt x="48278" y="27090"/>
                </a:cubicBezTo>
                <a:cubicBezTo>
                  <a:pt x="48311" y="26956"/>
                  <a:pt x="48361" y="26807"/>
                  <a:pt x="48411" y="26657"/>
                </a:cubicBezTo>
                <a:cubicBezTo>
                  <a:pt x="49808" y="21968"/>
                  <a:pt x="51820" y="17661"/>
                  <a:pt x="54398" y="13836"/>
                </a:cubicBezTo>
                <a:cubicBezTo>
                  <a:pt x="55163" y="12705"/>
                  <a:pt x="55961" y="11624"/>
                  <a:pt x="56809" y="10593"/>
                </a:cubicBezTo>
                <a:cubicBezTo>
                  <a:pt x="58970" y="7965"/>
                  <a:pt x="61432" y="5670"/>
                  <a:pt x="64126" y="3725"/>
                </a:cubicBezTo>
                <a:cubicBezTo>
                  <a:pt x="64791" y="3242"/>
                  <a:pt x="65440" y="2761"/>
                  <a:pt x="66055" y="2262"/>
                </a:cubicBezTo>
                <a:lnTo>
                  <a:pt x="66055" y="0"/>
                </a:lnTo>
                <a:close/>
              </a:path>
            </a:pathLst>
          </a:custGeom>
          <a:solidFill>
            <a:srgbClr val="23232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1" name="Google Shape;151;p7"/>
          <p:cNvSpPr/>
          <p:nvPr/>
        </p:nvSpPr>
        <p:spPr>
          <a:xfrm>
            <a:off x="122850" y="137250"/>
            <a:ext cx="8898300" cy="4869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9 Cover page 1">
  <p:cSld name="CUSTOM_1_3_2_1_2"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" name="Google Shape;153;p8"/>
          <p:cNvGrpSpPr/>
          <p:nvPr/>
        </p:nvGrpSpPr>
        <p:grpSpPr>
          <a:xfrm>
            <a:off x="-9525" y="-10718"/>
            <a:ext cx="1233957" cy="5164935"/>
            <a:chOff x="0" y="-2381"/>
            <a:chExt cx="1233957" cy="5164935"/>
          </a:xfrm>
        </p:grpSpPr>
        <p:sp>
          <p:nvSpPr>
            <p:cNvPr id="154" name="Google Shape;154;p8"/>
            <p:cNvSpPr/>
            <p:nvPr/>
          </p:nvSpPr>
          <p:spPr>
            <a:xfrm>
              <a:off x="0" y="2987435"/>
              <a:ext cx="1233957" cy="2175120"/>
            </a:xfrm>
            <a:custGeom>
              <a:rect b="b" l="l" r="r" t="t"/>
              <a:pathLst>
                <a:path extrusionOk="0" h="12369" w="7017">
                  <a:moveTo>
                    <a:pt x="7017" y="0"/>
                  </a:moveTo>
                  <a:cubicBezTo>
                    <a:pt x="6915" y="58"/>
                    <a:pt x="6814" y="116"/>
                    <a:pt x="6712" y="160"/>
                  </a:cubicBezTo>
                  <a:cubicBezTo>
                    <a:pt x="6423" y="319"/>
                    <a:pt x="6120" y="478"/>
                    <a:pt x="5830" y="652"/>
                  </a:cubicBezTo>
                  <a:cubicBezTo>
                    <a:pt x="5786" y="681"/>
                    <a:pt x="5744" y="710"/>
                    <a:pt x="5700" y="724"/>
                  </a:cubicBezTo>
                  <a:cubicBezTo>
                    <a:pt x="5353" y="955"/>
                    <a:pt x="4991" y="1173"/>
                    <a:pt x="4644" y="1404"/>
                  </a:cubicBezTo>
                  <a:cubicBezTo>
                    <a:pt x="4427" y="1549"/>
                    <a:pt x="4210" y="1693"/>
                    <a:pt x="4008" y="1838"/>
                  </a:cubicBezTo>
                  <a:cubicBezTo>
                    <a:pt x="3906" y="1910"/>
                    <a:pt x="3819" y="1983"/>
                    <a:pt x="3719" y="2054"/>
                  </a:cubicBezTo>
                  <a:cubicBezTo>
                    <a:pt x="3516" y="2228"/>
                    <a:pt x="3299" y="2388"/>
                    <a:pt x="3096" y="2561"/>
                  </a:cubicBezTo>
                  <a:cubicBezTo>
                    <a:pt x="3067" y="2590"/>
                    <a:pt x="3024" y="2619"/>
                    <a:pt x="2995" y="2648"/>
                  </a:cubicBezTo>
                  <a:cubicBezTo>
                    <a:pt x="2966" y="2662"/>
                    <a:pt x="2951" y="2677"/>
                    <a:pt x="2937" y="2691"/>
                  </a:cubicBezTo>
                  <a:cubicBezTo>
                    <a:pt x="2706" y="2893"/>
                    <a:pt x="2475" y="3096"/>
                    <a:pt x="2257" y="3298"/>
                  </a:cubicBezTo>
                  <a:cubicBezTo>
                    <a:pt x="1650" y="3863"/>
                    <a:pt x="1086" y="4471"/>
                    <a:pt x="594" y="5136"/>
                  </a:cubicBezTo>
                  <a:cubicBezTo>
                    <a:pt x="377" y="5410"/>
                    <a:pt x="189" y="5699"/>
                    <a:pt x="1" y="6004"/>
                  </a:cubicBezTo>
                  <a:lnTo>
                    <a:pt x="1" y="12368"/>
                  </a:lnTo>
                  <a:lnTo>
                    <a:pt x="7017" y="12368"/>
                  </a:lnTo>
                  <a:lnTo>
                    <a:pt x="7017" y="0"/>
                  </a:lnTo>
                  <a:close/>
                </a:path>
              </a:pathLst>
            </a:custGeom>
            <a:solidFill>
              <a:srgbClr val="F5A3E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" name="Google Shape;155;p8"/>
            <p:cNvSpPr/>
            <p:nvPr/>
          </p:nvSpPr>
          <p:spPr>
            <a:xfrm>
              <a:off x="91619" y="1671123"/>
              <a:ext cx="1142338" cy="2643063"/>
            </a:xfrm>
            <a:custGeom>
              <a:rect b="b" l="l" r="r" t="t"/>
              <a:pathLst>
                <a:path extrusionOk="0" h="15030" w="6496">
                  <a:moveTo>
                    <a:pt x="6496" y="0"/>
                  </a:moveTo>
                  <a:lnTo>
                    <a:pt x="5642" y="261"/>
                  </a:lnTo>
                  <a:lnTo>
                    <a:pt x="4818" y="507"/>
                  </a:lnTo>
                  <a:lnTo>
                    <a:pt x="0" y="1925"/>
                  </a:lnTo>
                  <a:lnTo>
                    <a:pt x="1447" y="6843"/>
                  </a:lnTo>
                  <a:lnTo>
                    <a:pt x="2127" y="9099"/>
                  </a:lnTo>
                  <a:lnTo>
                    <a:pt x="2388" y="9996"/>
                  </a:lnTo>
                  <a:lnTo>
                    <a:pt x="2416" y="10068"/>
                  </a:lnTo>
                  <a:lnTo>
                    <a:pt x="3877" y="15030"/>
                  </a:lnTo>
                  <a:lnTo>
                    <a:pt x="6496" y="14263"/>
                  </a:lnTo>
                  <a:lnTo>
                    <a:pt x="6496" y="0"/>
                  </a:lnTo>
                  <a:close/>
                </a:path>
              </a:pathLst>
            </a:custGeom>
            <a:solidFill>
              <a:srgbClr val="FF808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" name="Google Shape;156;p8"/>
            <p:cNvSpPr/>
            <p:nvPr/>
          </p:nvSpPr>
          <p:spPr>
            <a:xfrm>
              <a:off x="0" y="86519"/>
              <a:ext cx="1233957" cy="3044886"/>
            </a:xfrm>
            <a:custGeom>
              <a:rect b="b" l="l" r="r" t="t"/>
              <a:pathLst>
                <a:path extrusionOk="0" h="17315" w="7017">
                  <a:moveTo>
                    <a:pt x="7017" y="0"/>
                  </a:moveTo>
                  <a:cubicBezTo>
                    <a:pt x="6944" y="0"/>
                    <a:pt x="6872" y="14"/>
                    <a:pt x="6799" y="14"/>
                  </a:cubicBezTo>
                  <a:cubicBezTo>
                    <a:pt x="6597" y="29"/>
                    <a:pt x="6380" y="58"/>
                    <a:pt x="6163" y="101"/>
                  </a:cubicBezTo>
                  <a:cubicBezTo>
                    <a:pt x="6120" y="101"/>
                    <a:pt x="6076" y="116"/>
                    <a:pt x="6033" y="130"/>
                  </a:cubicBezTo>
                  <a:cubicBezTo>
                    <a:pt x="4876" y="332"/>
                    <a:pt x="3732" y="708"/>
                    <a:pt x="2662" y="1200"/>
                  </a:cubicBezTo>
                  <a:cubicBezTo>
                    <a:pt x="2431" y="1316"/>
                    <a:pt x="2185" y="1432"/>
                    <a:pt x="1954" y="1547"/>
                  </a:cubicBezTo>
                  <a:cubicBezTo>
                    <a:pt x="1244" y="1938"/>
                    <a:pt x="594" y="2372"/>
                    <a:pt x="1" y="2864"/>
                  </a:cubicBezTo>
                  <a:lnTo>
                    <a:pt x="1" y="14407"/>
                  </a:lnTo>
                  <a:cubicBezTo>
                    <a:pt x="579" y="14971"/>
                    <a:pt x="1244" y="15449"/>
                    <a:pt x="1968" y="15854"/>
                  </a:cubicBezTo>
                  <a:cubicBezTo>
                    <a:pt x="3053" y="16432"/>
                    <a:pt x="4297" y="16851"/>
                    <a:pt x="5700" y="17112"/>
                  </a:cubicBezTo>
                  <a:cubicBezTo>
                    <a:pt x="6047" y="17184"/>
                    <a:pt x="6409" y="17242"/>
                    <a:pt x="6770" y="17285"/>
                  </a:cubicBezTo>
                  <a:cubicBezTo>
                    <a:pt x="6843" y="17300"/>
                    <a:pt x="6930" y="17300"/>
                    <a:pt x="7017" y="17314"/>
                  </a:cubicBezTo>
                  <a:lnTo>
                    <a:pt x="7017" y="0"/>
                  </a:lnTo>
                  <a:close/>
                </a:path>
              </a:pathLst>
            </a:custGeom>
            <a:solidFill>
              <a:srgbClr val="FFDD3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" name="Google Shape;157;p8"/>
            <p:cNvSpPr/>
            <p:nvPr/>
          </p:nvSpPr>
          <p:spPr>
            <a:xfrm>
              <a:off x="0" y="-2381"/>
              <a:ext cx="1233957" cy="3724028"/>
            </a:xfrm>
            <a:custGeom>
              <a:rect b="b" l="l" r="r" t="t"/>
              <a:pathLst>
                <a:path extrusionOk="0" h="21177" w="7017">
                  <a:moveTo>
                    <a:pt x="6799" y="0"/>
                  </a:moveTo>
                  <a:lnTo>
                    <a:pt x="6033" y="14"/>
                  </a:lnTo>
                  <a:lnTo>
                    <a:pt x="6033" y="622"/>
                  </a:lnTo>
                  <a:cubicBezTo>
                    <a:pt x="6062" y="2488"/>
                    <a:pt x="6394" y="4398"/>
                    <a:pt x="7017" y="6234"/>
                  </a:cubicBezTo>
                  <a:lnTo>
                    <a:pt x="7017" y="3052"/>
                  </a:lnTo>
                  <a:cubicBezTo>
                    <a:pt x="6886" y="2199"/>
                    <a:pt x="6814" y="1345"/>
                    <a:pt x="6799" y="506"/>
                  </a:cubicBezTo>
                  <a:lnTo>
                    <a:pt x="6799" y="14"/>
                  </a:lnTo>
                  <a:lnTo>
                    <a:pt x="6799" y="0"/>
                  </a:lnTo>
                  <a:close/>
                  <a:moveTo>
                    <a:pt x="1505" y="14"/>
                  </a:moveTo>
                  <a:cubicBezTo>
                    <a:pt x="1592" y="347"/>
                    <a:pt x="1678" y="737"/>
                    <a:pt x="1765" y="1157"/>
                  </a:cubicBezTo>
                  <a:cubicBezTo>
                    <a:pt x="1823" y="1432"/>
                    <a:pt x="1881" y="1736"/>
                    <a:pt x="1954" y="2039"/>
                  </a:cubicBezTo>
                  <a:cubicBezTo>
                    <a:pt x="2504" y="4498"/>
                    <a:pt x="3356" y="7696"/>
                    <a:pt x="5339" y="10010"/>
                  </a:cubicBezTo>
                  <a:cubicBezTo>
                    <a:pt x="5830" y="10574"/>
                    <a:pt x="6380" y="11094"/>
                    <a:pt x="7017" y="11528"/>
                  </a:cubicBezTo>
                  <a:lnTo>
                    <a:pt x="7017" y="10560"/>
                  </a:lnTo>
                  <a:cubicBezTo>
                    <a:pt x="6712" y="10328"/>
                    <a:pt x="6423" y="10053"/>
                    <a:pt x="6163" y="9764"/>
                  </a:cubicBezTo>
                  <a:lnTo>
                    <a:pt x="6120" y="9721"/>
                  </a:lnTo>
                  <a:cubicBezTo>
                    <a:pt x="5439" y="8982"/>
                    <a:pt x="4832" y="8057"/>
                    <a:pt x="4326" y="6957"/>
                  </a:cubicBezTo>
                  <a:cubicBezTo>
                    <a:pt x="3501" y="5193"/>
                    <a:pt x="3009" y="3254"/>
                    <a:pt x="2662" y="1692"/>
                  </a:cubicBezTo>
                  <a:cubicBezTo>
                    <a:pt x="2619" y="1447"/>
                    <a:pt x="2561" y="1215"/>
                    <a:pt x="2517" y="984"/>
                  </a:cubicBezTo>
                  <a:cubicBezTo>
                    <a:pt x="2431" y="622"/>
                    <a:pt x="2373" y="303"/>
                    <a:pt x="2301" y="14"/>
                  </a:cubicBezTo>
                  <a:close/>
                  <a:moveTo>
                    <a:pt x="1" y="17590"/>
                  </a:moveTo>
                  <a:lnTo>
                    <a:pt x="1" y="18429"/>
                  </a:lnTo>
                  <a:cubicBezTo>
                    <a:pt x="1042" y="18848"/>
                    <a:pt x="2012" y="19224"/>
                    <a:pt x="2909" y="19499"/>
                  </a:cubicBezTo>
                  <a:cubicBezTo>
                    <a:pt x="2937" y="19513"/>
                    <a:pt x="2966" y="19513"/>
                    <a:pt x="2995" y="19528"/>
                  </a:cubicBezTo>
                  <a:lnTo>
                    <a:pt x="3169" y="19571"/>
                  </a:lnTo>
                  <a:cubicBezTo>
                    <a:pt x="4543" y="19991"/>
                    <a:pt x="5830" y="20525"/>
                    <a:pt x="7017" y="21177"/>
                  </a:cubicBezTo>
                  <a:lnTo>
                    <a:pt x="7017" y="20309"/>
                  </a:lnTo>
                  <a:cubicBezTo>
                    <a:pt x="5989" y="19759"/>
                    <a:pt x="4876" y="19310"/>
                    <a:pt x="3719" y="18934"/>
                  </a:cubicBezTo>
                  <a:cubicBezTo>
                    <a:pt x="3617" y="18905"/>
                    <a:pt x="3501" y="18876"/>
                    <a:pt x="3385" y="18834"/>
                  </a:cubicBezTo>
                  <a:cubicBezTo>
                    <a:pt x="3154" y="18761"/>
                    <a:pt x="2893" y="18689"/>
                    <a:pt x="2648" y="18602"/>
                  </a:cubicBezTo>
                  <a:cubicBezTo>
                    <a:pt x="1823" y="18327"/>
                    <a:pt x="941" y="17980"/>
                    <a:pt x="1" y="17590"/>
                  </a:cubicBezTo>
                  <a:close/>
                </a:path>
              </a:pathLst>
            </a:custGeom>
            <a:solidFill>
              <a:srgbClr val="23232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58" name="Google Shape;158;p8"/>
          <p:cNvGrpSpPr/>
          <p:nvPr/>
        </p:nvGrpSpPr>
        <p:grpSpPr>
          <a:xfrm>
            <a:off x="1838327" y="809732"/>
            <a:ext cx="1188680" cy="306414"/>
            <a:chOff x="5201575" y="2081075"/>
            <a:chExt cx="981650" cy="252900"/>
          </a:xfrm>
        </p:grpSpPr>
        <p:sp>
          <p:nvSpPr>
            <p:cNvPr id="159" name="Google Shape;159;p8"/>
            <p:cNvSpPr/>
            <p:nvPr/>
          </p:nvSpPr>
          <p:spPr>
            <a:xfrm>
              <a:off x="5253950" y="2081075"/>
              <a:ext cx="38750" cy="38100"/>
            </a:xfrm>
            <a:custGeom>
              <a:rect b="b" l="l" r="r" t="t"/>
              <a:pathLst>
                <a:path extrusionOk="0" h="1524" w="1550">
                  <a:moveTo>
                    <a:pt x="762" y="1"/>
                  </a:moveTo>
                  <a:cubicBezTo>
                    <a:pt x="653" y="1"/>
                    <a:pt x="570" y="1"/>
                    <a:pt x="462" y="55"/>
                  </a:cubicBezTo>
                  <a:cubicBezTo>
                    <a:pt x="381" y="81"/>
                    <a:pt x="298" y="135"/>
                    <a:pt x="218" y="218"/>
                  </a:cubicBezTo>
                  <a:cubicBezTo>
                    <a:pt x="135" y="272"/>
                    <a:pt x="81" y="353"/>
                    <a:pt x="55" y="462"/>
                  </a:cubicBezTo>
                  <a:cubicBezTo>
                    <a:pt x="0" y="544"/>
                    <a:pt x="0" y="653"/>
                    <a:pt x="0" y="762"/>
                  </a:cubicBezTo>
                  <a:cubicBezTo>
                    <a:pt x="0" y="871"/>
                    <a:pt x="0" y="979"/>
                    <a:pt x="55" y="1060"/>
                  </a:cubicBezTo>
                  <a:cubicBezTo>
                    <a:pt x="81" y="1169"/>
                    <a:pt x="135" y="1251"/>
                    <a:pt x="218" y="1306"/>
                  </a:cubicBezTo>
                  <a:cubicBezTo>
                    <a:pt x="298" y="1386"/>
                    <a:pt x="381" y="1441"/>
                    <a:pt x="462" y="1469"/>
                  </a:cubicBezTo>
                  <a:cubicBezTo>
                    <a:pt x="570" y="1523"/>
                    <a:pt x="653" y="1523"/>
                    <a:pt x="762" y="1523"/>
                  </a:cubicBezTo>
                  <a:cubicBezTo>
                    <a:pt x="979" y="1523"/>
                    <a:pt x="1169" y="1469"/>
                    <a:pt x="1306" y="1306"/>
                  </a:cubicBezTo>
                  <a:cubicBezTo>
                    <a:pt x="1469" y="1169"/>
                    <a:pt x="1549" y="979"/>
                    <a:pt x="1549" y="762"/>
                  </a:cubicBezTo>
                  <a:cubicBezTo>
                    <a:pt x="1549" y="544"/>
                    <a:pt x="1469" y="353"/>
                    <a:pt x="1306" y="218"/>
                  </a:cubicBezTo>
                  <a:cubicBezTo>
                    <a:pt x="1169" y="55"/>
                    <a:pt x="979" y="1"/>
                    <a:pt x="762" y="1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" name="Google Shape;160;p8"/>
            <p:cNvSpPr/>
            <p:nvPr/>
          </p:nvSpPr>
          <p:spPr>
            <a:xfrm>
              <a:off x="5201575" y="2140900"/>
              <a:ext cx="91125" cy="193075"/>
            </a:xfrm>
            <a:custGeom>
              <a:rect b="b" l="l" r="r" t="t"/>
              <a:pathLst>
                <a:path extrusionOk="0" h="7723" w="3645">
                  <a:moveTo>
                    <a:pt x="2095" y="0"/>
                  </a:moveTo>
                  <a:lnTo>
                    <a:pt x="2095" y="5493"/>
                  </a:lnTo>
                  <a:cubicBezTo>
                    <a:pt x="2095" y="5983"/>
                    <a:pt x="1904" y="6200"/>
                    <a:pt x="1578" y="6226"/>
                  </a:cubicBezTo>
                  <a:lnTo>
                    <a:pt x="1523" y="6226"/>
                  </a:lnTo>
                  <a:cubicBezTo>
                    <a:pt x="1197" y="6226"/>
                    <a:pt x="681" y="6009"/>
                    <a:pt x="573" y="5954"/>
                  </a:cubicBezTo>
                  <a:lnTo>
                    <a:pt x="1" y="7314"/>
                  </a:lnTo>
                  <a:cubicBezTo>
                    <a:pt x="218" y="7423"/>
                    <a:pt x="953" y="7723"/>
                    <a:pt x="1686" y="7723"/>
                  </a:cubicBezTo>
                  <a:cubicBezTo>
                    <a:pt x="1958" y="7723"/>
                    <a:pt x="2204" y="7669"/>
                    <a:pt x="2448" y="7586"/>
                  </a:cubicBezTo>
                  <a:cubicBezTo>
                    <a:pt x="2665" y="7505"/>
                    <a:pt x="2883" y="7397"/>
                    <a:pt x="3046" y="7205"/>
                  </a:cubicBezTo>
                  <a:cubicBezTo>
                    <a:pt x="3237" y="7042"/>
                    <a:pt x="3372" y="6825"/>
                    <a:pt x="3481" y="6553"/>
                  </a:cubicBezTo>
                  <a:cubicBezTo>
                    <a:pt x="3590" y="6281"/>
                    <a:pt x="3644" y="5928"/>
                    <a:pt x="3644" y="5548"/>
                  </a:cubicBezTo>
                  <a:lnTo>
                    <a:pt x="3644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" name="Google Shape;161;p8"/>
            <p:cNvSpPr/>
            <p:nvPr/>
          </p:nvSpPr>
          <p:spPr>
            <a:xfrm>
              <a:off x="5483725" y="2138825"/>
              <a:ext cx="129175" cy="155725"/>
            </a:xfrm>
            <a:custGeom>
              <a:rect b="b" l="l" r="r" t="t"/>
              <a:pathLst>
                <a:path extrusionOk="0" h="6229" w="5167">
                  <a:moveTo>
                    <a:pt x="2611" y="1"/>
                  </a:moveTo>
                  <a:cubicBezTo>
                    <a:pt x="2256" y="1"/>
                    <a:pt x="1958" y="55"/>
                    <a:pt x="1658" y="138"/>
                  </a:cubicBezTo>
                  <a:cubicBezTo>
                    <a:pt x="1360" y="218"/>
                    <a:pt x="1114" y="327"/>
                    <a:pt x="897" y="490"/>
                  </a:cubicBezTo>
                  <a:cubicBezTo>
                    <a:pt x="679" y="653"/>
                    <a:pt x="516" y="845"/>
                    <a:pt x="407" y="1062"/>
                  </a:cubicBezTo>
                  <a:cubicBezTo>
                    <a:pt x="272" y="1280"/>
                    <a:pt x="218" y="1523"/>
                    <a:pt x="218" y="1824"/>
                  </a:cubicBezTo>
                  <a:cubicBezTo>
                    <a:pt x="218" y="2067"/>
                    <a:pt x="272" y="2285"/>
                    <a:pt x="381" y="2502"/>
                  </a:cubicBezTo>
                  <a:cubicBezTo>
                    <a:pt x="461" y="2694"/>
                    <a:pt x="598" y="2857"/>
                    <a:pt x="762" y="2966"/>
                  </a:cubicBezTo>
                  <a:cubicBezTo>
                    <a:pt x="925" y="3101"/>
                    <a:pt x="1088" y="3238"/>
                    <a:pt x="1305" y="3318"/>
                  </a:cubicBezTo>
                  <a:cubicBezTo>
                    <a:pt x="1495" y="3401"/>
                    <a:pt x="1686" y="3455"/>
                    <a:pt x="1849" y="3510"/>
                  </a:cubicBezTo>
                  <a:lnTo>
                    <a:pt x="2691" y="3673"/>
                  </a:lnTo>
                  <a:cubicBezTo>
                    <a:pt x="3017" y="3753"/>
                    <a:pt x="3263" y="3862"/>
                    <a:pt x="3398" y="3945"/>
                  </a:cubicBezTo>
                  <a:cubicBezTo>
                    <a:pt x="3535" y="4053"/>
                    <a:pt x="3616" y="4188"/>
                    <a:pt x="3616" y="4351"/>
                  </a:cubicBezTo>
                  <a:cubicBezTo>
                    <a:pt x="3616" y="4489"/>
                    <a:pt x="3535" y="4597"/>
                    <a:pt x="3372" y="4706"/>
                  </a:cubicBezTo>
                  <a:cubicBezTo>
                    <a:pt x="3209" y="4815"/>
                    <a:pt x="2991" y="4841"/>
                    <a:pt x="2719" y="4841"/>
                  </a:cubicBezTo>
                  <a:cubicBezTo>
                    <a:pt x="2448" y="4841"/>
                    <a:pt x="2147" y="4787"/>
                    <a:pt x="1930" y="4652"/>
                  </a:cubicBezTo>
                  <a:cubicBezTo>
                    <a:pt x="1686" y="4489"/>
                    <a:pt x="1523" y="4297"/>
                    <a:pt x="1386" y="3999"/>
                  </a:cubicBezTo>
                  <a:lnTo>
                    <a:pt x="0" y="4569"/>
                  </a:lnTo>
                  <a:cubicBezTo>
                    <a:pt x="55" y="4760"/>
                    <a:pt x="190" y="4978"/>
                    <a:pt x="327" y="5167"/>
                  </a:cubicBezTo>
                  <a:cubicBezTo>
                    <a:pt x="490" y="5385"/>
                    <a:pt x="679" y="5548"/>
                    <a:pt x="897" y="5711"/>
                  </a:cubicBezTo>
                  <a:cubicBezTo>
                    <a:pt x="1114" y="5874"/>
                    <a:pt x="1360" y="6011"/>
                    <a:pt x="1658" y="6092"/>
                  </a:cubicBezTo>
                  <a:cubicBezTo>
                    <a:pt x="1958" y="6201"/>
                    <a:pt x="2310" y="6229"/>
                    <a:pt x="2691" y="6229"/>
                  </a:cubicBezTo>
                  <a:cubicBezTo>
                    <a:pt x="3046" y="6229"/>
                    <a:pt x="3398" y="6174"/>
                    <a:pt x="3698" y="6092"/>
                  </a:cubicBezTo>
                  <a:cubicBezTo>
                    <a:pt x="3996" y="5983"/>
                    <a:pt x="4268" y="5848"/>
                    <a:pt x="4486" y="5657"/>
                  </a:cubicBezTo>
                  <a:cubicBezTo>
                    <a:pt x="4703" y="5467"/>
                    <a:pt x="4867" y="5276"/>
                    <a:pt x="5004" y="5032"/>
                  </a:cubicBezTo>
                  <a:cubicBezTo>
                    <a:pt x="5112" y="4815"/>
                    <a:pt x="5167" y="4569"/>
                    <a:pt x="5167" y="4325"/>
                  </a:cubicBezTo>
                  <a:cubicBezTo>
                    <a:pt x="5167" y="3890"/>
                    <a:pt x="5030" y="3510"/>
                    <a:pt x="4732" y="3209"/>
                  </a:cubicBezTo>
                  <a:cubicBezTo>
                    <a:pt x="4460" y="2883"/>
                    <a:pt x="3996" y="2666"/>
                    <a:pt x="3398" y="2502"/>
                  </a:cubicBezTo>
                  <a:lnTo>
                    <a:pt x="2528" y="2285"/>
                  </a:lnTo>
                  <a:cubicBezTo>
                    <a:pt x="2284" y="2230"/>
                    <a:pt x="2093" y="2176"/>
                    <a:pt x="1958" y="2096"/>
                  </a:cubicBezTo>
                  <a:cubicBezTo>
                    <a:pt x="1821" y="2013"/>
                    <a:pt x="1741" y="1904"/>
                    <a:pt x="1741" y="1769"/>
                  </a:cubicBezTo>
                  <a:cubicBezTo>
                    <a:pt x="1741" y="1606"/>
                    <a:pt x="1821" y="1497"/>
                    <a:pt x="1984" y="1415"/>
                  </a:cubicBezTo>
                  <a:cubicBezTo>
                    <a:pt x="2147" y="1306"/>
                    <a:pt x="2365" y="1280"/>
                    <a:pt x="2582" y="1280"/>
                  </a:cubicBezTo>
                  <a:cubicBezTo>
                    <a:pt x="2800" y="1280"/>
                    <a:pt x="3017" y="1334"/>
                    <a:pt x="3209" y="1415"/>
                  </a:cubicBezTo>
                  <a:cubicBezTo>
                    <a:pt x="3426" y="1523"/>
                    <a:pt x="3590" y="1687"/>
                    <a:pt x="3698" y="1932"/>
                  </a:cubicBezTo>
                  <a:lnTo>
                    <a:pt x="5058" y="1389"/>
                  </a:lnTo>
                  <a:cubicBezTo>
                    <a:pt x="4840" y="899"/>
                    <a:pt x="4540" y="545"/>
                    <a:pt x="4079" y="327"/>
                  </a:cubicBezTo>
                  <a:cubicBezTo>
                    <a:pt x="3644" y="110"/>
                    <a:pt x="3155" y="1"/>
                    <a:pt x="2611" y="1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2" name="Google Shape;162;p8"/>
            <p:cNvSpPr/>
            <p:nvPr/>
          </p:nvSpPr>
          <p:spPr>
            <a:xfrm>
              <a:off x="5314425" y="2138825"/>
              <a:ext cx="155725" cy="155725"/>
            </a:xfrm>
            <a:custGeom>
              <a:rect b="b" l="l" r="r" t="t"/>
              <a:pathLst>
                <a:path extrusionOk="0" h="6229" w="6229">
                  <a:moveTo>
                    <a:pt x="4351" y="247"/>
                  </a:moveTo>
                  <a:cubicBezTo>
                    <a:pt x="3999" y="83"/>
                    <a:pt x="3564" y="1"/>
                    <a:pt x="3129" y="1"/>
                  </a:cubicBezTo>
                  <a:cubicBezTo>
                    <a:pt x="2665" y="1"/>
                    <a:pt x="2258" y="83"/>
                    <a:pt x="1878" y="247"/>
                  </a:cubicBezTo>
                  <a:cubicBezTo>
                    <a:pt x="1497" y="410"/>
                    <a:pt x="1171" y="599"/>
                    <a:pt x="899" y="871"/>
                  </a:cubicBezTo>
                  <a:cubicBezTo>
                    <a:pt x="627" y="1171"/>
                    <a:pt x="409" y="1497"/>
                    <a:pt x="246" y="1878"/>
                  </a:cubicBezTo>
                  <a:cubicBezTo>
                    <a:pt x="83" y="2259"/>
                    <a:pt x="0" y="2666"/>
                    <a:pt x="0" y="3129"/>
                  </a:cubicBezTo>
                  <a:cubicBezTo>
                    <a:pt x="0" y="3564"/>
                    <a:pt x="83" y="3999"/>
                    <a:pt x="246" y="4380"/>
                  </a:cubicBezTo>
                  <a:cubicBezTo>
                    <a:pt x="409" y="4760"/>
                    <a:pt x="627" y="5087"/>
                    <a:pt x="899" y="5359"/>
                  </a:cubicBezTo>
                  <a:cubicBezTo>
                    <a:pt x="1171" y="5631"/>
                    <a:pt x="1497" y="5848"/>
                    <a:pt x="1878" y="6011"/>
                  </a:cubicBezTo>
                  <a:cubicBezTo>
                    <a:pt x="2258" y="6146"/>
                    <a:pt x="2665" y="6229"/>
                    <a:pt x="3129" y="6229"/>
                  </a:cubicBezTo>
                  <a:cubicBezTo>
                    <a:pt x="3564" y="6229"/>
                    <a:pt x="3999" y="6146"/>
                    <a:pt x="4351" y="6011"/>
                  </a:cubicBezTo>
                  <a:cubicBezTo>
                    <a:pt x="4732" y="5848"/>
                    <a:pt x="5058" y="5631"/>
                    <a:pt x="5330" y="5359"/>
                  </a:cubicBezTo>
                  <a:cubicBezTo>
                    <a:pt x="5602" y="5087"/>
                    <a:pt x="5819" y="4760"/>
                    <a:pt x="5983" y="4380"/>
                  </a:cubicBezTo>
                  <a:cubicBezTo>
                    <a:pt x="6146" y="3999"/>
                    <a:pt x="6228" y="3564"/>
                    <a:pt x="6228" y="3129"/>
                  </a:cubicBezTo>
                  <a:cubicBezTo>
                    <a:pt x="6228" y="2666"/>
                    <a:pt x="6146" y="2259"/>
                    <a:pt x="5983" y="1878"/>
                  </a:cubicBezTo>
                  <a:cubicBezTo>
                    <a:pt x="5819" y="1497"/>
                    <a:pt x="5602" y="1171"/>
                    <a:pt x="5330" y="871"/>
                  </a:cubicBezTo>
                  <a:cubicBezTo>
                    <a:pt x="5058" y="599"/>
                    <a:pt x="4732" y="410"/>
                    <a:pt x="4351" y="247"/>
                  </a:cubicBezTo>
                  <a:close/>
                  <a:moveTo>
                    <a:pt x="3698" y="4678"/>
                  </a:moveTo>
                  <a:cubicBezTo>
                    <a:pt x="3509" y="4760"/>
                    <a:pt x="3318" y="4787"/>
                    <a:pt x="3129" y="4787"/>
                  </a:cubicBezTo>
                  <a:cubicBezTo>
                    <a:pt x="2911" y="4787"/>
                    <a:pt x="2720" y="4760"/>
                    <a:pt x="2530" y="4678"/>
                  </a:cubicBezTo>
                  <a:cubicBezTo>
                    <a:pt x="2339" y="4597"/>
                    <a:pt x="2176" y="4489"/>
                    <a:pt x="2041" y="4351"/>
                  </a:cubicBezTo>
                  <a:cubicBezTo>
                    <a:pt x="1904" y="4217"/>
                    <a:pt x="1795" y="4025"/>
                    <a:pt x="1715" y="3836"/>
                  </a:cubicBezTo>
                  <a:cubicBezTo>
                    <a:pt x="1606" y="3618"/>
                    <a:pt x="1578" y="3373"/>
                    <a:pt x="1578" y="3129"/>
                  </a:cubicBezTo>
                  <a:cubicBezTo>
                    <a:pt x="1578" y="2857"/>
                    <a:pt x="1632" y="2611"/>
                    <a:pt x="1715" y="2422"/>
                  </a:cubicBezTo>
                  <a:cubicBezTo>
                    <a:pt x="1795" y="2204"/>
                    <a:pt x="1904" y="2041"/>
                    <a:pt x="2041" y="1904"/>
                  </a:cubicBezTo>
                  <a:cubicBezTo>
                    <a:pt x="2176" y="1741"/>
                    <a:pt x="2339" y="1632"/>
                    <a:pt x="2530" y="1552"/>
                  </a:cubicBezTo>
                  <a:cubicBezTo>
                    <a:pt x="2720" y="1497"/>
                    <a:pt x="2911" y="1443"/>
                    <a:pt x="3129" y="1443"/>
                  </a:cubicBezTo>
                  <a:cubicBezTo>
                    <a:pt x="3318" y="1443"/>
                    <a:pt x="3509" y="1497"/>
                    <a:pt x="3698" y="1552"/>
                  </a:cubicBezTo>
                  <a:cubicBezTo>
                    <a:pt x="3890" y="1632"/>
                    <a:pt x="4053" y="1741"/>
                    <a:pt x="4188" y="1904"/>
                  </a:cubicBezTo>
                  <a:cubicBezTo>
                    <a:pt x="4325" y="2041"/>
                    <a:pt x="4434" y="2204"/>
                    <a:pt x="4543" y="2422"/>
                  </a:cubicBezTo>
                  <a:cubicBezTo>
                    <a:pt x="4623" y="2611"/>
                    <a:pt x="4651" y="2857"/>
                    <a:pt x="4651" y="3129"/>
                  </a:cubicBezTo>
                  <a:cubicBezTo>
                    <a:pt x="4651" y="3373"/>
                    <a:pt x="4623" y="3618"/>
                    <a:pt x="4543" y="3836"/>
                  </a:cubicBezTo>
                  <a:cubicBezTo>
                    <a:pt x="4434" y="4025"/>
                    <a:pt x="4325" y="4217"/>
                    <a:pt x="4188" y="4351"/>
                  </a:cubicBezTo>
                  <a:cubicBezTo>
                    <a:pt x="4053" y="4489"/>
                    <a:pt x="3890" y="4597"/>
                    <a:pt x="3698" y="467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" name="Google Shape;163;p8"/>
            <p:cNvSpPr/>
            <p:nvPr/>
          </p:nvSpPr>
          <p:spPr>
            <a:xfrm>
              <a:off x="5820900" y="2138825"/>
              <a:ext cx="148875" cy="155725"/>
            </a:xfrm>
            <a:custGeom>
              <a:rect b="b" l="l" r="r" t="t"/>
              <a:pathLst>
                <a:path extrusionOk="0" h="6229" w="5955">
                  <a:moveTo>
                    <a:pt x="5874" y="4623"/>
                  </a:moveTo>
                  <a:cubicBezTo>
                    <a:pt x="5602" y="5113"/>
                    <a:pt x="5247" y="5494"/>
                    <a:pt x="4786" y="5794"/>
                  </a:cubicBezTo>
                  <a:cubicBezTo>
                    <a:pt x="4323" y="6092"/>
                    <a:pt x="3753" y="6229"/>
                    <a:pt x="3100" y="6229"/>
                  </a:cubicBezTo>
                  <a:cubicBezTo>
                    <a:pt x="2665" y="6229"/>
                    <a:pt x="2256" y="6146"/>
                    <a:pt x="1876" y="6011"/>
                  </a:cubicBezTo>
                  <a:cubicBezTo>
                    <a:pt x="1495" y="5848"/>
                    <a:pt x="1169" y="5631"/>
                    <a:pt x="897" y="5359"/>
                  </a:cubicBezTo>
                  <a:cubicBezTo>
                    <a:pt x="599" y="5087"/>
                    <a:pt x="381" y="4732"/>
                    <a:pt x="244" y="4380"/>
                  </a:cubicBezTo>
                  <a:cubicBezTo>
                    <a:pt x="81" y="3999"/>
                    <a:pt x="0" y="3564"/>
                    <a:pt x="0" y="3129"/>
                  </a:cubicBezTo>
                  <a:cubicBezTo>
                    <a:pt x="0" y="2694"/>
                    <a:pt x="81" y="2313"/>
                    <a:pt x="218" y="1932"/>
                  </a:cubicBezTo>
                  <a:cubicBezTo>
                    <a:pt x="381" y="1552"/>
                    <a:pt x="599" y="1225"/>
                    <a:pt x="871" y="925"/>
                  </a:cubicBezTo>
                  <a:cubicBezTo>
                    <a:pt x="1143" y="653"/>
                    <a:pt x="1441" y="436"/>
                    <a:pt x="1821" y="247"/>
                  </a:cubicBezTo>
                  <a:cubicBezTo>
                    <a:pt x="2202" y="83"/>
                    <a:pt x="2611" y="1"/>
                    <a:pt x="3046" y="1"/>
                  </a:cubicBezTo>
                  <a:cubicBezTo>
                    <a:pt x="3507" y="1"/>
                    <a:pt x="3942" y="83"/>
                    <a:pt x="4297" y="247"/>
                  </a:cubicBezTo>
                  <a:cubicBezTo>
                    <a:pt x="4649" y="381"/>
                    <a:pt x="4975" y="599"/>
                    <a:pt x="5221" y="871"/>
                  </a:cubicBezTo>
                  <a:cubicBezTo>
                    <a:pt x="5465" y="1171"/>
                    <a:pt x="5656" y="1469"/>
                    <a:pt x="5765" y="1850"/>
                  </a:cubicBezTo>
                  <a:cubicBezTo>
                    <a:pt x="5900" y="2230"/>
                    <a:pt x="5954" y="2639"/>
                    <a:pt x="5954" y="3075"/>
                  </a:cubicBezTo>
                  <a:lnTo>
                    <a:pt x="5954" y="3209"/>
                  </a:lnTo>
                  <a:lnTo>
                    <a:pt x="5954" y="3346"/>
                  </a:lnTo>
                  <a:lnTo>
                    <a:pt x="5954" y="3481"/>
                  </a:lnTo>
                  <a:lnTo>
                    <a:pt x="1549" y="3481"/>
                  </a:lnTo>
                  <a:cubicBezTo>
                    <a:pt x="1578" y="3727"/>
                    <a:pt x="1632" y="3916"/>
                    <a:pt x="1741" y="4108"/>
                  </a:cubicBezTo>
                  <a:cubicBezTo>
                    <a:pt x="1850" y="4271"/>
                    <a:pt x="1958" y="4406"/>
                    <a:pt x="2093" y="4515"/>
                  </a:cubicBezTo>
                  <a:cubicBezTo>
                    <a:pt x="2256" y="4652"/>
                    <a:pt x="2419" y="4732"/>
                    <a:pt x="2583" y="4760"/>
                  </a:cubicBezTo>
                  <a:cubicBezTo>
                    <a:pt x="2774" y="4815"/>
                    <a:pt x="2937" y="4841"/>
                    <a:pt x="3126" y="4841"/>
                  </a:cubicBezTo>
                  <a:cubicBezTo>
                    <a:pt x="3481" y="4841"/>
                    <a:pt x="3779" y="4760"/>
                    <a:pt x="4025" y="4597"/>
                  </a:cubicBezTo>
                  <a:cubicBezTo>
                    <a:pt x="4242" y="4434"/>
                    <a:pt x="4351" y="4325"/>
                    <a:pt x="4514" y="4080"/>
                  </a:cubicBezTo>
                  <a:close/>
                  <a:moveTo>
                    <a:pt x="4460" y="2368"/>
                  </a:moveTo>
                  <a:cubicBezTo>
                    <a:pt x="4432" y="2259"/>
                    <a:pt x="4406" y="2150"/>
                    <a:pt x="4351" y="2013"/>
                  </a:cubicBezTo>
                  <a:cubicBezTo>
                    <a:pt x="4297" y="1904"/>
                    <a:pt x="4214" y="1769"/>
                    <a:pt x="4079" y="1661"/>
                  </a:cubicBezTo>
                  <a:cubicBezTo>
                    <a:pt x="3970" y="1552"/>
                    <a:pt x="3833" y="1469"/>
                    <a:pt x="3670" y="1389"/>
                  </a:cubicBezTo>
                  <a:cubicBezTo>
                    <a:pt x="3481" y="1306"/>
                    <a:pt x="3290" y="1280"/>
                    <a:pt x="3046" y="1280"/>
                  </a:cubicBezTo>
                  <a:cubicBezTo>
                    <a:pt x="2720" y="1280"/>
                    <a:pt x="2419" y="1389"/>
                    <a:pt x="2148" y="1578"/>
                  </a:cubicBezTo>
                  <a:cubicBezTo>
                    <a:pt x="1904" y="1769"/>
                    <a:pt x="1741" y="2041"/>
                    <a:pt x="1632" y="236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4" name="Google Shape;164;p8"/>
            <p:cNvSpPr/>
            <p:nvPr/>
          </p:nvSpPr>
          <p:spPr>
            <a:xfrm>
              <a:off x="5746775" y="2100100"/>
              <a:ext cx="73450" cy="194450"/>
            </a:xfrm>
            <a:custGeom>
              <a:rect b="b" l="l" r="r" t="t"/>
              <a:pathLst>
                <a:path extrusionOk="0" h="7778" w="2938">
                  <a:moveTo>
                    <a:pt x="0" y="1"/>
                  </a:moveTo>
                  <a:lnTo>
                    <a:pt x="0" y="5657"/>
                  </a:lnTo>
                  <a:cubicBezTo>
                    <a:pt x="0" y="6336"/>
                    <a:pt x="192" y="6879"/>
                    <a:pt x="573" y="7260"/>
                  </a:cubicBezTo>
                  <a:cubicBezTo>
                    <a:pt x="736" y="7423"/>
                    <a:pt x="953" y="7532"/>
                    <a:pt x="1171" y="7641"/>
                  </a:cubicBezTo>
                  <a:cubicBezTo>
                    <a:pt x="1414" y="7723"/>
                    <a:pt x="1686" y="7778"/>
                    <a:pt x="1987" y="7778"/>
                  </a:cubicBezTo>
                  <a:cubicBezTo>
                    <a:pt x="2258" y="7778"/>
                    <a:pt x="2448" y="7750"/>
                    <a:pt x="2665" y="7723"/>
                  </a:cubicBezTo>
                  <a:cubicBezTo>
                    <a:pt x="2748" y="7695"/>
                    <a:pt x="2857" y="7669"/>
                    <a:pt x="2937" y="7641"/>
                  </a:cubicBezTo>
                  <a:lnTo>
                    <a:pt x="2367" y="6281"/>
                  </a:lnTo>
                  <a:lnTo>
                    <a:pt x="2258" y="6281"/>
                  </a:lnTo>
                  <a:cubicBezTo>
                    <a:pt x="2041" y="6281"/>
                    <a:pt x="1878" y="6201"/>
                    <a:pt x="1769" y="6064"/>
                  </a:cubicBezTo>
                  <a:cubicBezTo>
                    <a:pt x="1686" y="5983"/>
                    <a:pt x="1632" y="5900"/>
                    <a:pt x="1606" y="5766"/>
                  </a:cubicBezTo>
                  <a:cubicBezTo>
                    <a:pt x="1578" y="5657"/>
                    <a:pt x="1551" y="5520"/>
                    <a:pt x="1551" y="5385"/>
                  </a:cubicBezTo>
                  <a:lnTo>
                    <a:pt x="1551" y="1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" name="Google Shape;165;p8"/>
            <p:cNvSpPr/>
            <p:nvPr/>
          </p:nvSpPr>
          <p:spPr>
            <a:xfrm>
              <a:off x="5627825" y="2100100"/>
              <a:ext cx="104725" cy="194450"/>
            </a:xfrm>
            <a:custGeom>
              <a:rect b="b" l="l" r="r" t="t"/>
              <a:pathLst>
                <a:path extrusionOk="0" h="7778" w="4189">
                  <a:moveTo>
                    <a:pt x="788" y="1"/>
                  </a:moveTo>
                  <a:lnTo>
                    <a:pt x="788" y="1550"/>
                  </a:lnTo>
                  <a:lnTo>
                    <a:pt x="1" y="1550"/>
                  </a:lnTo>
                  <a:lnTo>
                    <a:pt x="1" y="2909"/>
                  </a:lnTo>
                  <a:lnTo>
                    <a:pt x="788" y="2909"/>
                  </a:lnTo>
                  <a:lnTo>
                    <a:pt x="788" y="5657"/>
                  </a:lnTo>
                  <a:cubicBezTo>
                    <a:pt x="788" y="6336"/>
                    <a:pt x="980" y="6879"/>
                    <a:pt x="1361" y="7260"/>
                  </a:cubicBezTo>
                  <a:cubicBezTo>
                    <a:pt x="1524" y="7423"/>
                    <a:pt x="1741" y="7560"/>
                    <a:pt x="1959" y="7641"/>
                  </a:cubicBezTo>
                  <a:cubicBezTo>
                    <a:pt x="2202" y="7723"/>
                    <a:pt x="2448" y="7778"/>
                    <a:pt x="2746" y="7778"/>
                  </a:cubicBezTo>
                  <a:lnTo>
                    <a:pt x="2775" y="7778"/>
                  </a:lnTo>
                  <a:cubicBezTo>
                    <a:pt x="3046" y="7778"/>
                    <a:pt x="3236" y="7750"/>
                    <a:pt x="3453" y="7723"/>
                  </a:cubicBezTo>
                  <a:cubicBezTo>
                    <a:pt x="3725" y="7669"/>
                    <a:pt x="4025" y="7560"/>
                    <a:pt x="4189" y="7506"/>
                  </a:cubicBezTo>
                  <a:lnTo>
                    <a:pt x="3616" y="6118"/>
                  </a:lnTo>
                  <a:cubicBezTo>
                    <a:pt x="3536" y="6172"/>
                    <a:pt x="3399" y="6227"/>
                    <a:pt x="3290" y="6255"/>
                  </a:cubicBezTo>
                  <a:cubicBezTo>
                    <a:pt x="3210" y="6281"/>
                    <a:pt x="3127" y="6281"/>
                    <a:pt x="3046" y="6281"/>
                  </a:cubicBezTo>
                  <a:cubicBezTo>
                    <a:pt x="2829" y="6281"/>
                    <a:pt x="2666" y="6201"/>
                    <a:pt x="2557" y="6064"/>
                  </a:cubicBezTo>
                  <a:cubicBezTo>
                    <a:pt x="2474" y="5983"/>
                    <a:pt x="2420" y="5900"/>
                    <a:pt x="2394" y="5766"/>
                  </a:cubicBezTo>
                  <a:cubicBezTo>
                    <a:pt x="2366" y="5657"/>
                    <a:pt x="2339" y="5520"/>
                    <a:pt x="2339" y="5385"/>
                  </a:cubicBezTo>
                  <a:lnTo>
                    <a:pt x="2339" y="2909"/>
                  </a:lnTo>
                  <a:lnTo>
                    <a:pt x="3616" y="2909"/>
                  </a:lnTo>
                  <a:lnTo>
                    <a:pt x="3616" y="1550"/>
                  </a:lnTo>
                  <a:lnTo>
                    <a:pt x="2339" y="1550"/>
                  </a:lnTo>
                  <a:lnTo>
                    <a:pt x="2339" y="1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6" name="Google Shape;166;p8"/>
            <p:cNvSpPr/>
            <p:nvPr/>
          </p:nvSpPr>
          <p:spPr>
            <a:xfrm>
              <a:off x="6001025" y="2081075"/>
              <a:ext cx="182200" cy="218225"/>
            </a:xfrm>
            <a:custGeom>
              <a:rect b="b" l="l" r="r" t="t"/>
              <a:pathLst>
                <a:path extrusionOk="0" h="8729" w="7288">
                  <a:moveTo>
                    <a:pt x="627" y="5519"/>
                  </a:moveTo>
                  <a:lnTo>
                    <a:pt x="627" y="1143"/>
                  </a:lnTo>
                  <a:lnTo>
                    <a:pt x="7288" y="1"/>
                  </a:lnTo>
                  <a:lnTo>
                    <a:pt x="7288" y="4758"/>
                  </a:lnTo>
                  <a:cubicBezTo>
                    <a:pt x="7288" y="6172"/>
                    <a:pt x="6555" y="7368"/>
                    <a:pt x="5004" y="7967"/>
                  </a:cubicBezTo>
                  <a:cubicBezTo>
                    <a:pt x="3618" y="8511"/>
                    <a:pt x="1606" y="8728"/>
                    <a:pt x="735" y="8728"/>
                  </a:cubicBezTo>
                  <a:cubicBezTo>
                    <a:pt x="163" y="8728"/>
                    <a:pt x="0" y="8484"/>
                    <a:pt x="355" y="7967"/>
                  </a:cubicBezTo>
                  <a:cubicBezTo>
                    <a:pt x="653" y="7505"/>
                    <a:pt x="627" y="5519"/>
                    <a:pt x="627" y="5519"/>
                  </a:cubicBezTo>
                  <a:close/>
                  <a:moveTo>
                    <a:pt x="2230" y="6418"/>
                  </a:moveTo>
                  <a:lnTo>
                    <a:pt x="2230" y="2502"/>
                  </a:lnTo>
                  <a:lnTo>
                    <a:pt x="5684" y="1904"/>
                  </a:lnTo>
                  <a:lnTo>
                    <a:pt x="5684" y="4758"/>
                  </a:lnTo>
                  <a:cubicBezTo>
                    <a:pt x="5684" y="5465"/>
                    <a:pt x="5493" y="5900"/>
                    <a:pt x="4786" y="6309"/>
                  </a:cubicBezTo>
                  <a:cubicBezTo>
                    <a:pt x="4216" y="6635"/>
                    <a:pt x="2802" y="6907"/>
                    <a:pt x="2176" y="7016"/>
                  </a:cubicBezTo>
                  <a:cubicBezTo>
                    <a:pt x="2176" y="6907"/>
                    <a:pt x="2230" y="6661"/>
                    <a:pt x="2230" y="641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9 Cover page 2">
  <p:cSld name="CUSTOM_1_3_2_1_1_2"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8" name="Google Shape;168;p9"/>
          <p:cNvGrpSpPr/>
          <p:nvPr/>
        </p:nvGrpSpPr>
        <p:grpSpPr>
          <a:xfrm>
            <a:off x="-9525" y="-9525"/>
            <a:ext cx="1233957" cy="5162551"/>
            <a:chOff x="0" y="0"/>
            <a:chExt cx="1233957" cy="5162551"/>
          </a:xfrm>
        </p:grpSpPr>
        <p:sp>
          <p:nvSpPr>
            <p:cNvPr id="169" name="Google Shape;169;p9"/>
            <p:cNvSpPr/>
            <p:nvPr/>
          </p:nvSpPr>
          <p:spPr>
            <a:xfrm>
              <a:off x="0" y="2987431"/>
              <a:ext cx="1233957" cy="2175120"/>
            </a:xfrm>
            <a:custGeom>
              <a:rect b="b" l="l" r="r" t="t"/>
              <a:pathLst>
                <a:path extrusionOk="0" h="12369" w="7017">
                  <a:moveTo>
                    <a:pt x="7017" y="0"/>
                  </a:moveTo>
                  <a:cubicBezTo>
                    <a:pt x="6915" y="58"/>
                    <a:pt x="6814" y="116"/>
                    <a:pt x="6712" y="160"/>
                  </a:cubicBezTo>
                  <a:cubicBezTo>
                    <a:pt x="6423" y="319"/>
                    <a:pt x="6120" y="478"/>
                    <a:pt x="5830" y="652"/>
                  </a:cubicBezTo>
                  <a:cubicBezTo>
                    <a:pt x="5786" y="681"/>
                    <a:pt x="5744" y="710"/>
                    <a:pt x="5700" y="724"/>
                  </a:cubicBezTo>
                  <a:cubicBezTo>
                    <a:pt x="5353" y="955"/>
                    <a:pt x="4991" y="1173"/>
                    <a:pt x="4644" y="1404"/>
                  </a:cubicBezTo>
                  <a:cubicBezTo>
                    <a:pt x="4427" y="1549"/>
                    <a:pt x="4210" y="1693"/>
                    <a:pt x="4008" y="1838"/>
                  </a:cubicBezTo>
                  <a:cubicBezTo>
                    <a:pt x="3906" y="1910"/>
                    <a:pt x="3819" y="1983"/>
                    <a:pt x="3719" y="2054"/>
                  </a:cubicBezTo>
                  <a:cubicBezTo>
                    <a:pt x="3516" y="2228"/>
                    <a:pt x="3299" y="2388"/>
                    <a:pt x="3096" y="2561"/>
                  </a:cubicBezTo>
                  <a:cubicBezTo>
                    <a:pt x="3067" y="2590"/>
                    <a:pt x="3024" y="2619"/>
                    <a:pt x="2995" y="2648"/>
                  </a:cubicBezTo>
                  <a:cubicBezTo>
                    <a:pt x="2966" y="2662"/>
                    <a:pt x="2951" y="2677"/>
                    <a:pt x="2937" y="2691"/>
                  </a:cubicBezTo>
                  <a:cubicBezTo>
                    <a:pt x="2706" y="2893"/>
                    <a:pt x="2475" y="3096"/>
                    <a:pt x="2257" y="3298"/>
                  </a:cubicBezTo>
                  <a:cubicBezTo>
                    <a:pt x="1650" y="3863"/>
                    <a:pt x="1086" y="4471"/>
                    <a:pt x="594" y="5136"/>
                  </a:cubicBezTo>
                  <a:cubicBezTo>
                    <a:pt x="377" y="5410"/>
                    <a:pt x="189" y="5699"/>
                    <a:pt x="1" y="6004"/>
                  </a:cubicBezTo>
                  <a:lnTo>
                    <a:pt x="1" y="12368"/>
                  </a:lnTo>
                  <a:lnTo>
                    <a:pt x="7017" y="12368"/>
                  </a:lnTo>
                  <a:lnTo>
                    <a:pt x="7017" y="0"/>
                  </a:lnTo>
                  <a:close/>
                </a:path>
              </a:pathLst>
            </a:custGeom>
            <a:solidFill>
              <a:srgbClr val="B275F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0" name="Google Shape;170;p9"/>
            <p:cNvSpPr/>
            <p:nvPr/>
          </p:nvSpPr>
          <p:spPr>
            <a:xfrm>
              <a:off x="91618" y="1671121"/>
              <a:ext cx="1142338" cy="2643063"/>
            </a:xfrm>
            <a:custGeom>
              <a:rect b="b" l="l" r="r" t="t"/>
              <a:pathLst>
                <a:path extrusionOk="0" h="15030" w="6496">
                  <a:moveTo>
                    <a:pt x="6496" y="0"/>
                  </a:moveTo>
                  <a:lnTo>
                    <a:pt x="5642" y="261"/>
                  </a:lnTo>
                  <a:lnTo>
                    <a:pt x="4818" y="507"/>
                  </a:lnTo>
                  <a:lnTo>
                    <a:pt x="0" y="1925"/>
                  </a:lnTo>
                  <a:lnTo>
                    <a:pt x="1447" y="6843"/>
                  </a:lnTo>
                  <a:lnTo>
                    <a:pt x="2127" y="9099"/>
                  </a:lnTo>
                  <a:lnTo>
                    <a:pt x="2388" y="9996"/>
                  </a:lnTo>
                  <a:lnTo>
                    <a:pt x="2416" y="10068"/>
                  </a:lnTo>
                  <a:lnTo>
                    <a:pt x="3877" y="15030"/>
                  </a:lnTo>
                  <a:lnTo>
                    <a:pt x="6496" y="14263"/>
                  </a:lnTo>
                  <a:lnTo>
                    <a:pt x="6496" y="0"/>
                  </a:lnTo>
                  <a:close/>
                </a:path>
              </a:pathLst>
            </a:custGeom>
            <a:solidFill>
              <a:srgbClr val="6EC9F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" name="Google Shape;171;p9"/>
            <p:cNvSpPr/>
            <p:nvPr/>
          </p:nvSpPr>
          <p:spPr>
            <a:xfrm>
              <a:off x="0" y="86519"/>
              <a:ext cx="1233957" cy="3044886"/>
            </a:xfrm>
            <a:custGeom>
              <a:rect b="b" l="l" r="r" t="t"/>
              <a:pathLst>
                <a:path extrusionOk="0" h="17315" w="7017">
                  <a:moveTo>
                    <a:pt x="7017" y="0"/>
                  </a:moveTo>
                  <a:cubicBezTo>
                    <a:pt x="6944" y="0"/>
                    <a:pt x="6872" y="14"/>
                    <a:pt x="6799" y="14"/>
                  </a:cubicBezTo>
                  <a:cubicBezTo>
                    <a:pt x="6597" y="29"/>
                    <a:pt x="6380" y="58"/>
                    <a:pt x="6163" y="101"/>
                  </a:cubicBezTo>
                  <a:cubicBezTo>
                    <a:pt x="6120" y="101"/>
                    <a:pt x="6076" y="116"/>
                    <a:pt x="6033" y="130"/>
                  </a:cubicBezTo>
                  <a:cubicBezTo>
                    <a:pt x="4876" y="332"/>
                    <a:pt x="3732" y="708"/>
                    <a:pt x="2662" y="1200"/>
                  </a:cubicBezTo>
                  <a:cubicBezTo>
                    <a:pt x="2431" y="1316"/>
                    <a:pt x="2185" y="1432"/>
                    <a:pt x="1954" y="1547"/>
                  </a:cubicBezTo>
                  <a:cubicBezTo>
                    <a:pt x="1244" y="1938"/>
                    <a:pt x="594" y="2372"/>
                    <a:pt x="1" y="2864"/>
                  </a:cubicBezTo>
                  <a:lnTo>
                    <a:pt x="1" y="14407"/>
                  </a:lnTo>
                  <a:cubicBezTo>
                    <a:pt x="579" y="14971"/>
                    <a:pt x="1244" y="15449"/>
                    <a:pt x="1968" y="15854"/>
                  </a:cubicBezTo>
                  <a:cubicBezTo>
                    <a:pt x="3053" y="16432"/>
                    <a:pt x="4297" y="16851"/>
                    <a:pt x="5700" y="17112"/>
                  </a:cubicBezTo>
                  <a:cubicBezTo>
                    <a:pt x="6047" y="17184"/>
                    <a:pt x="6409" y="17242"/>
                    <a:pt x="6770" y="17285"/>
                  </a:cubicBezTo>
                  <a:cubicBezTo>
                    <a:pt x="6843" y="17300"/>
                    <a:pt x="6930" y="17300"/>
                    <a:pt x="7017" y="17314"/>
                  </a:cubicBezTo>
                  <a:lnTo>
                    <a:pt x="7017" y="0"/>
                  </a:lnTo>
                  <a:close/>
                </a:path>
              </a:pathLst>
            </a:custGeom>
            <a:solidFill>
              <a:srgbClr val="7CE46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" name="Google Shape;172;p9"/>
            <p:cNvSpPr/>
            <p:nvPr/>
          </p:nvSpPr>
          <p:spPr>
            <a:xfrm>
              <a:off x="0" y="0"/>
              <a:ext cx="1233957" cy="3724028"/>
            </a:xfrm>
            <a:custGeom>
              <a:rect b="b" l="l" r="r" t="t"/>
              <a:pathLst>
                <a:path extrusionOk="0" h="21177" w="7017">
                  <a:moveTo>
                    <a:pt x="6799" y="0"/>
                  </a:moveTo>
                  <a:lnTo>
                    <a:pt x="6033" y="14"/>
                  </a:lnTo>
                  <a:lnTo>
                    <a:pt x="6033" y="622"/>
                  </a:lnTo>
                  <a:cubicBezTo>
                    <a:pt x="6062" y="2488"/>
                    <a:pt x="6394" y="4398"/>
                    <a:pt x="7017" y="6234"/>
                  </a:cubicBezTo>
                  <a:lnTo>
                    <a:pt x="7017" y="3052"/>
                  </a:lnTo>
                  <a:cubicBezTo>
                    <a:pt x="6886" y="2199"/>
                    <a:pt x="6814" y="1345"/>
                    <a:pt x="6799" y="506"/>
                  </a:cubicBezTo>
                  <a:lnTo>
                    <a:pt x="6799" y="14"/>
                  </a:lnTo>
                  <a:lnTo>
                    <a:pt x="6799" y="0"/>
                  </a:lnTo>
                  <a:close/>
                  <a:moveTo>
                    <a:pt x="1505" y="14"/>
                  </a:moveTo>
                  <a:cubicBezTo>
                    <a:pt x="1592" y="347"/>
                    <a:pt x="1678" y="737"/>
                    <a:pt x="1765" y="1157"/>
                  </a:cubicBezTo>
                  <a:cubicBezTo>
                    <a:pt x="1823" y="1432"/>
                    <a:pt x="1881" y="1736"/>
                    <a:pt x="1954" y="2039"/>
                  </a:cubicBezTo>
                  <a:cubicBezTo>
                    <a:pt x="2504" y="4498"/>
                    <a:pt x="3356" y="7696"/>
                    <a:pt x="5339" y="10010"/>
                  </a:cubicBezTo>
                  <a:cubicBezTo>
                    <a:pt x="5830" y="10574"/>
                    <a:pt x="6380" y="11094"/>
                    <a:pt x="7017" y="11528"/>
                  </a:cubicBezTo>
                  <a:lnTo>
                    <a:pt x="7017" y="10560"/>
                  </a:lnTo>
                  <a:cubicBezTo>
                    <a:pt x="6712" y="10328"/>
                    <a:pt x="6423" y="10053"/>
                    <a:pt x="6163" y="9764"/>
                  </a:cubicBezTo>
                  <a:lnTo>
                    <a:pt x="6120" y="9721"/>
                  </a:lnTo>
                  <a:cubicBezTo>
                    <a:pt x="5439" y="8982"/>
                    <a:pt x="4832" y="8057"/>
                    <a:pt x="4326" y="6957"/>
                  </a:cubicBezTo>
                  <a:cubicBezTo>
                    <a:pt x="3501" y="5193"/>
                    <a:pt x="3009" y="3254"/>
                    <a:pt x="2662" y="1692"/>
                  </a:cubicBezTo>
                  <a:cubicBezTo>
                    <a:pt x="2619" y="1447"/>
                    <a:pt x="2561" y="1215"/>
                    <a:pt x="2517" y="984"/>
                  </a:cubicBezTo>
                  <a:cubicBezTo>
                    <a:pt x="2431" y="622"/>
                    <a:pt x="2373" y="303"/>
                    <a:pt x="2301" y="14"/>
                  </a:cubicBezTo>
                  <a:close/>
                  <a:moveTo>
                    <a:pt x="1" y="17590"/>
                  </a:moveTo>
                  <a:lnTo>
                    <a:pt x="1" y="18429"/>
                  </a:lnTo>
                  <a:cubicBezTo>
                    <a:pt x="1042" y="18848"/>
                    <a:pt x="2012" y="19224"/>
                    <a:pt x="2909" y="19499"/>
                  </a:cubicBezTo>
                  <a:cubicBezTo>
                    <a:pt x="2937" y="19513"/>
                    <a:pt x="2966" y="19513"/>
                    <a:pt x="2995" y="19528"/>
                  </a:cubicBezTo>
                  <a:lnTo>
                    <a:pt x="3169" y="19571"/>
                  </a:lnTo>
                  <a:cubicBezTo>
                    <a:pt x="4543" y="19991"/>
                    <a:pt x="5830" y="20525"/>
                    <a:pt x="7017" y="21177"/>
                  </a:cubicBezTo>
                  <a:lnTo>
                    <a:pt x="7017" y="20309"/>
                  </a:lnTo>
                  <a:cubicBezTo>
                    <a:pt x="5989" y="19759"/>
                    <a:pt x="4876" y="19310"/>
                    <a:pt x="3719" y="18934"/>
                  </a:cubicBezTo>
                  <a:cubicBezTo>
                    <a:pt x="3617" y="18905"/>
                    <a:pt x="3501" y="18876"/>
                    <a:pt x="3385" y="18834"/>
                  </a:cubicBezTo>
                  <a:cubicBezTo>
                    <a:pt x="3154" y="18761"/>
                    <a:pt x="2893" y="18689"/>
                    <a:pt x="2648" y="18602"/>
                  </a:cubicBezTo>
                  <a:cubicBezTo>
                    <a:pt x="1823" y="18327"/>
                    <a:pt x="941" y="17980"/>
                    <a:pt x="1" y="17590"/>
                  </a:cubicBezTo>
                  <a:close/>
                </a:path>
              </a:pathLst>
            </a:custGeom>
            <a:solidFill>
              <a:srgbClr val="23232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73" name="Google Shape;173;p9"/>
          <p:cNvGrpSpPr/>
          <p:nvPr/>
        </p:nvGrpSpPr>
        <p:grpSpPr>
          <a:xfrm>
            <a:off x="1838327" y="809732"/>
            <a:ext cx="1188680" cy="306414"/>
            <a:chOff x="5201575" y="2081075"/>
            <a:chExt cx="981650" cy="252900"/>
          </a:xfrm>
        </p:grpSpPr>
        <p:sp>
          <p:nvSpPr>
            <p:cNvPr id="174" name="Google Shape;174;p9"/>
            <p:cNvSpPr/>
            <p:nvPr/>
          </p:nvSpPr>
          <p:spPr>
            <a:xfrm>
              <a:off x="5253950" y="2081075"/>
              <a:ext cx="38750" cy="38100"/>
            </a:xfrm>
            <a:custGeom>
              <a:rect b="b" l="l" r="r" t="t"/>
              <a:pathLst>
                <a:path extrusionOk="0" h="1524" w="1550">
                  <a:moveTo>
                    <a:pt x="762" y="1"/>
                  </a:moveTo>
                  <a:cubicBezTo>
                    <a:pt x="653" y="1"/>
                    <a:pt x="570" y="1"/>
                    <a:pt x="462" y="55"/>
                  </a:cubicBezTo>
                  <a:cubicBezTo>
                    <a:pt x="381" y="81"/>
                    <a:pt x="298" y="135"/>
                    <a:pt x="218" y="218"/>
                  </a:cubicBezTo>
                  <a:cubicBezTo>
                    <a:pt x="135" y="272"/>
                    <a:pt x="81" y="353"/>
                    <a:pt x="55" y="462"/>
                  </a:cubicBezTo>
                  <a:cubicBezTo>
                    <a:pt x="0" y="544"/>
                    <a:pt x="0" y="653"/>
                    <a:pt x="0" y="762"/>
                  </a:cubicBezTo>
                  <a:cubicBezTo>
                    <a:pt x="0" y="871"/>
                    <a:pt x="0" y="979"/>
                    <a:pt x="55" y="1060"/>
                  </a:cubicBezTo>
                  <a:cubicBezTo>
                    <a:pt x="81" y="1169"/>
                    <a:pt x="135" y="1251"/>
                    <a:pt x="218" y="1306"/>
                  </a:cubicBezTo>
                  <a:cubicBezTo>
                    <a:pt x="298" y="1386"/>
                    <a:pt x="381" y="1441"/>
                    <a:pt x="462" y="1469"/>
                  </a:cubicBezTo>
                  <a:cubicBezTo>
                    <a:pt x="570" y="1523"/>
                    <a:pt x="653" y="1523"/>
                    <a:pt x="762" y="1523"/>
                  </a:cubicBezTo>
                  <a:cubicBezTo>
                    <a:pt x="979" y="1523"/>
                    <a:pt x="1169" y="1469"/>
                    <a:pt x="1306" y="1306"/>
                  </a:cubicBezTo>
                  <a:cubicBezTo>
                    <a:pt x="1469" y="1169"/>
                    <a:pt x="1549" y="979"/>
                    <a:pt x="1549" y="762"/>
                  </a:cubicBezTo>
                  <a:cubicBezTo>
                    <a:pt x="1549" y="544"/>
                    <a:pt x="1469" y="353"/>
                    <a:pt x="1306" y="218"/>
                  </a:cubicBezTo>
                  <a:cubicBezTo>
                    <a:pt x="1169" y="55"/>
                    <a:pt x="979" y="1"/>
                    <a:pt x="762" y="1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" name="Google Shape;175;p9"/>
            <p:cNvSpPr/>
            <p:nvPr/>
          </p:nvSpPr>
          <p:spPr>
            <a:xfrm>
              <a:off x="5201575" y="2140900"/>
              <a:ext cx="91125" cy="193075"/>
            </a:xfrm>
            <a:custGeom>
              <a:rect b="b" l="l" r="r" t="t"/>
              <a:pathLst>
                <a:path extrusionOk="0" h="7723" w="3645">
                  <a:moveTo>
                    <a:pt x="2095" y="0"/>
                  </a:moveTo>
                  <a:lnTo>
                    <a:pt x="2095" y="5493"/>
                  </a:lnTo>
                  <a:cubicBezTo>
                    <a:pt x="2095" y="5983"/>
                    <a:pt x="1904" y="6200"/>
                    <a:pt x="1578" y="6226"/>
                  </a:cubicBezTo>
                  <a:lnTo>
                    <a:pt x="1523" y="6226"/>
                  </a:lnTo>
                  <a:cubicBezTo>
                    <a:pt x="1197" y="6226"/>
                    <a:pt x="681" y="6009"/>
                    <a:pt x="573" y="5954"/>
                  </a:cubicBezTo>
                  <a:lnTo>
                    <a:pt x="1" y="7314"/>
                  </a:lnTo>
                  <a:cubicBezTo>
                    <a:pt x="218" y="7423"/>
                    <a:pt x="953" y="7723"/>
                    <a:pt x="1686" y="7723"/>
                  </a:cubicBezTo>
                  <a:cubicBezTo>
                    <a:pt x="1958" y="7723"/>
                    <a:pt x="2204" y="7669"/>
                    <a:pt x="2448" y="7586"/>
                  </a:cubicBezTo>
                  <a:cubicBezTo>
                    <a:pt x="2665" y="7505"/>
                    <a:pt x="2883" y="7397"/>
                    <a:pt x="3046" y="7205"/>
                  </a:cubicBezTo>
                  <a:cubicBezTo>
                    <a:pt x="3237" y="7042"/>
                    <a:pt x="3372" y="6825"/>
                    <a:pt x="3481" y="6553"/>
                  </a:cubicBezTo>
                  <a:cubicBezTo>
                    <a:pt x="3590" y="6281"/>
                    <a:pt x="3644" y="5928"/>
                    <a:pt x="3644" y="5548"/>
                  </a:cubicBezTo>
                  <a:lnTo>
                    <a:pt x="3644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6" name="Google Shape;176;p9"/>
            <p:cNvSpPr/>
            <p:nvPr/>
          </p:nvSpPr>
          <p:spPr>
            <a:xfrm>
              <a:off x="5483725" y="2138825"/>
              <a:ext cx="129175" cy="155725"/>
            </a:xfrm>
            <a:custGeom>
              <a:rect b="b" l="l" r="r" t="t"/>
              <a:pathLst>
                <a:path extrusionOk="0" h="6229" w="5167">
                  <a:moveTo>
                    <a:pt x="2611" y="1"/>
                  </a:moveTo>
                  <a:cubicBezTo>
                    <a:pt x="2256" y="1"/>
                    <a:pt x="1958" y="55"/>
                    <a:pt x="1658" y="138"/>
                  </a:cubicBezTo>
                  <a:cubicBezTo>
                    <a:pt x="1360" y="218"/>
                    <a:pt x="1114" y="327"/>
                    <a:pt x="897" y="490"/>
                  </a:cubicBezTo>
                  <a:cubicBezTo>
                    <a:pt x="679" y="653"/>
                    <a:pt x="516" y="845"/>
                    <a:pt x="407" y="1062"/>
                  </a:cubicBezTo>
                  <a:cubicBezTo>
                    <a:pt x="272" y="1280"/>
                    <a:pt x="218" y="1523"/>
                    <a:pt x="218" y="1824"/>
                  </a:cubicBezTo>
                  <a:cubicBezTo>
                    <a:pt x="218" y="2067"/>
                    <a:pt x="272" y="2285"/>
                    <a:pt x="381" y="2502"/>
                  </a:cubicBezTo>
                  <a:cubicBezTo>
                    <a:pt x="461" y="2694"/>
                    <a:pt x="598" y="2857"/>
                    <a:pt x="762" y="2966"/>
                  </a:cubicBezTo>
                  <a:cubicBezTo>
                    <a:pt x="925" y="3101"/>
                    <a:pt x="1088" y="3238"/>
                    <a:pt x="1305" y="3318"/>
                  </a:cubicBezTo>
                  <a:cubicBezTo>
                    <a:pt x="1495" y="3401"/>
                    <a:pt x="1686" y="3455"/>
                    <a:pt x="1849" y="3510"/>
                  </a:cubicBezTo>
                  <a:lnTo>
                    <a:pt x="2691" y="3673"/>
                  </a:lnTo>
                  <a:cubicBezTo>
                    <a:pt x="3017" y="3753"/>
                    <a:pt x="3263" y="3862"/>
                    <a:pt x="3398" y="3945"/>
                  </a:cubicBezTo>
                  <a:cubicBezTo>
                    <a:pt x="3535" y="4053"/>
                    <a:pt x="3616" y="4188"/>
                    <a:pt x="3616" y="4351"/>
                  </a:cubicBezTo>
                  <a:cubicBezTo>
                    <a:pt x="3616" y="4489"/>
                    <a:pt x="3535" y="4597"/>
                    <a:pt x="3372" y="4706"/>
                  </a:cubicBezTo>
                  <a:cubicBezTo>
                    <a:pt x="3209" y="4815"/>
                    <a:pt x="2991" y="4841"/>
                    <a:pt x="2719" y="4841"/>
                  </a:cubicBezTo>
                  <a:cubicBezTo>
                    <a:pt x="2448" y="4841"/>
                    <a:pt x="2147" y="4787"/>
                    <a:pt x="1930" y="4652"/>
                  </a:cubicBezTo>
                  <a:cubicBezTo>
                    <a:pt x="1686" y="4489"/>
                    <a:pt x="1523" y="4297"/>
                    <a:pt x="1386" y="3999"/>
                  </a:cubicBezTo>
                  <a:lnTo>
                    <a:pt x="0" y="4569"/>
                  </a:lnTo>
                  <a:cubicBezTo>
                    <a:pt x="55" y="4760"/>
                    <a:pt x="190" y="4978"/>
                    <a:pt x="327" y="5167"/>
                  </a:cubicBezTo>
                  <a:cubicBezTo>
                    <a:pt x="490" y="5385"/>
                    <a:pt x="679" y="5548"/>
                    <a:pt x="897" y="5711"/>
                  </a:cubicBezTo>
                  <a:cubicBezTo>
                    <a:pt x="1114" y="5874"/>
                    <a:pt x="1360" y="6011"/>
                    <a:pt x="1658" y="6092"/>
                  </a:cubicBezTo>
                  <a:cubicBezTo>
                    <a:pt x="1958" y="6201"/>
                    <a:pt x="2310" y="6229"/>
                    <a:pt x="2691" y="6229"/>
                  </a:cubicBezTo>
                  <a:cubicBezTo>
                    <a:pt x="3046" y="6229"/>
                    <a:pt x="3398" y="6174"/>
                    <a:pt x="3698" y="6092"/>
                  </a:cubicBezTo>
                  <a:cubicBezTo>
                    <a:pt x="3996" y="5983"/>
                    <a:pt x="4268" y="5848"/>
                    <a:pt x="4486" y="5657"/>
                  </a:cubicBezTo>
                  <a:cubicBezTo>
                    <a:pt x="4703" y="5467"/>
                    <a:pt x="4867" y="5276"/>
                    <a:pt x="5004" y="5032"/>
                  </a:cubicBezTo>
                  <a:cubicBezTo>
                    <a:pt x="5112" y="4815"/>
                    <a:pt x="5167" y="4569"/>
                    <a:pt x="5167" y="4325"/>
                  </a:cubicBezTo>
                  <a:cubicBezTo>
                    <a:pt x="5167" y="3890"/>
                    <a:pt x="5030" y="3510"/>
                    <a:pt x="4732" y="3209"/>
                  </a:cubicBezTo>
                  <a:cubicBezTo>
                    <a:pt x="4460" y="2883"/>
                    <a:pt x="3996" y="2666"/>
                    <a:pt x="3398" y="2502"/>
                  </a:cubicBezTo>
                  <a:lnTo>
                    <a:pt x="2528" y="2285"/>
                  </a:lnTo>
                  <a:cubicBezTo>
                    <a:pt x="2284" y="2230"/>
                    <a:pt x="2093" y="2176"/>
                    <a:pt x="1958" y="2096"/>
                  </a:cubicBezTo>
                  <a:cubicBezTo>
                    <a:pt x="1821" y="2013"/>
                    <a:pt x="1741" y="1904"/>
                    <a:pt x="1741" y="1769"/>
                  </a:cubicBezTo>
                  <a:cubicBezTo>
                    <a:pt x="1741" y="1606"/>
                    <a:pt x="1821" y="1497"/>
                    <a:pt x="1984" y="1415"/>
                  </a:cubicBezTo>
                  <a:cubicBezTo>
                    <a:pt x="2147" y="1306"/>
                    <a:pt x="2365" y="1280"/>
                    <a:pt x="2582" y="1280"/>
                  </a:cubicBezTo>
                  <a:cubicBezTo>
                    <a:pt x="2800" y="1280"/>
                    <a:pt x="3017" y="1334"/>
                    <a:pt x="3209" y="1415"/>
                  </a:cubicBezTo>
                  <a:cubicBezTo>
                    <a:pt x="3426" y="1523"/>
                    <a:pt x="3590" y="1687"/>
                    <a:pt x="3698" y="1932"/>
                  </a:cubicBezTo>
                  <a:lnTo>
                    <a:pt x="5058" y="1389"/>
                  </a:lnTo>
                  <a:cubicBezTo>
                    <a:pt x="4840" y="899"/>
                    <a:pt x="4540" y="545"/>
                    <a:pt x="4079" y="327"/>
                  </a:cubicBezTo>
                  <a:cubicBezTo>
                    <a:pt x="3644" y="110"/>
                    <a:pt x="3155" y="1"/>
                    <a:pt x="2611" y="1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" name="Google Shape;177;p9"/>
            <p:cNvSpPr/>
            <p:nvPr/>
          </p:nvSpPr>
          <p:spPr>
            <a:xfrm>
              <a:off x="5314425" y="2138825"/>
              <a:ext cx="155725" cy="155725"/>
            </a:xfrm>
            <a:custGeom>
              <a:rect b="b" l="l" r="r" t="t"/>
              <a:pathLst>
                <a:path extrusionOk="0" h="6229" w="6229">
                  <a:moveTo>
                    <a:pt x="4351" y="247"/>
                  </a:moveTo>
                  <a:cubicBezTo>
                    <a:pt x="3999" y="83"/>
                    <a:pt x="3564" y="1"/>
                    <a:pt x="3129" y="1"/>
                  </a:cubicBezTo>
                  <a:cubicBezTo>
                    <a:pt x="2665" y="1"/>
                    <a:pt x="2258" y="83"/>
                    <a:pt x="1878" y="247"/>
                  </a:cubicBezTo>
                  <a:cubicBezTo>
                    <a:pt x="1497" y="410"/>
                    <a:pt x="1171" y="599"/>
                    <a:pt x="899" y="871"/>
                  </a:cubicBezTo>
                  <a:cubicBezTo>
                    <a:pt x="627" y="1171"/>
                    <a:pt x="409" y="1497"/>
                    <a:pt x="246" y="1878"/>
                  </a:cubicBezTo>
                  <a:cubicBezTo>
                    <a:pt x="83" y="2259"/>
                    <a:pt x="0" y="2666"/>
                    <a:pt x="0" y="3129"/>
                  </a:cubicBezTo>
                  <a:cubicBezTo>
                    <a:pt x="0" y="3564"/>
                    <a:pt x="83" y="3999"/>
                    <a:pt x="246" y="4380"/>
                  </a:cubicBezTo>
                  <a:cubicBezTo>
                    <a:pt x="409" y="4760"/>
                    <a:pt x="627" y="5087"/>
                    <a:pt x="899" y="5359"/>
                  </a:cubicBezTo>
                  <a:cubicBezTo>
                    <a:pt x="1171" y="5631"/>
                    <a:pt x="1497" y="5848"/>
                    <a:pt x="1878" y="6011"/>
                  </a:cubicBezTo>
                  <a:cubicBezTo>
                    <a:pt x="2258" y="6146"/>
                    <a:pt x="2665" y="6229"/>
                    <a:pt x="3129" y="6229"/>
                  </a:cubicBezTo>
                  <a:cubicBezTo>
                    <a:pt x="3564" y="6229"/>
                    <a:pt x="3999" y="6146"/>
                    <a:pt x="4351" y="6011"/>
                  </a:cubicBezTo>
                  <a:cubicBezTo>
                    <a:pt x="4732" y="5848"/>
                    <a:pt x="5058" y="5631"/>
                    <a:pt x="5330" y="5359"/>
                  </a:cubicBezTo>
                  <a:cubicBezTo>
                    <a:pt x="5602" y="5087"/>
                    <a:pt x="5819" y="4760"/>
                    <a:pt x="5983" y="4380"/>
                  </a:cubicBezTo>
                  <a:cubicBezTo>
                    <a:pt x="6146" y="3999"/>
                    <a:pt x="6228" y="3564"/>
                    <a:pt x="6228" y="3129"/>
                  </a:cubicBezTo>
                  <a:cubicBezTo>
                    <a:pt x="6228" y="2666"/>
                    <a:pt x="6146" y="2259"/>
                    <a:pt x="5983" y="1878"/>
                  </a:cubicBezTo>
                  <a:cubicBezTo>
                    <a:pt x="5819" y="1497"/>
                    <a:pt x="5602" y="1171"/>
                    <a:pt x="5330" y="871"/>
                  </a:cubicBezTo>
                  <a:cubicBezTo>
                    <a:pt x="5058" y="599"/>
                    <a:pt x="4732" y="410"/>
                    <a:pt x="4351" y="247"/>
                  </a:cubicBezTo>
                  <a:close/>
                  <a:moveTo>
                    <a:pt x="3698" y="4678"/>
                  </a:moveTo>
                  <a:cubicBezTo>
                    <a:pt x="3509" y="4760"/>
                    <a:pt x="3318" y="4787"/>
                    <a:pt x="3129" y="4787"/>
                  </a:cubicBezTo>
                  <a:cubicBezTo>
                    <a:pt x="2911" y="4787"/>
                    <a:pt x="2720" y="4760"/>
                    <a:pt x="2530" y="4678"/>
                  </a:cubicBezTo>
                  <a:cubicBezTo>
                    <a:pt x="2339" y="4597"/>
                    <a:pt x="2176" y="4489"/>
                    <a:pt x="2041" y="4351"/>
                  </a:cubicBezTo>
                  <a:cubicBezTo>
                    <a:pt x="1904" y="4217"/>
                    <a:pt x="1795" y="4025"/>
                    <a:pt x="1715" y="3836"/>
                  </a:cubicBezTo>
                  <a:cubicBezTo>
                    <a:pt x="1606" y="3618"/>
                    <a:pt x="1578" y="3373"/>
                    <a:pt x="1578" y="3129"/>
                  </a:cubicBezTo>
                  <a:cubicBezTo>
                    <a:pt x="1578" y="2857"/>
                    <a:pt x="1632" y="2611"/>
                    <a:pt x="1715" y="2422"/>
                  </a:cubicBezTo>
                  <a:cubicBezTo>
                    <a:pt x="1795" y="2204"/>
                    <a:pt x="1904" y="2041"/>
                    <a:pt x="2041" y="1904"/>
                  </a:cubicBezTo>
                  <a:cubicBezTo>
                    <a:pt x="2176" y="1741"/>
                    <a:pt x="2339" y="1632"/>
                    <a:pt x="2530" y="1552"/>
                  </a:cubicBezTo>
                  <a:cubicBezTo>
                    <a:pt x="2720" y="1497"/>
                    <a:pt x="2911" y="1443"/>
                    <a:pt x="3129" y="1443"/>
                  </a:cubicBezTo>
                  <a:cubicBezTo>
                    <a:pt x="3318" y="1443"/>
                    <a:pt x="3509" y="1497"/>
                    <a:pt x="3698" y="1552"/>
                  </a:cubicBezTo>
                  <a:cubicBezTo>
                    <a:pt x="3890" y="1632"/>
                    <a:pt x="4053" y="1741"/>
                    <a:pt x="4188" y="1904"/>
                  </a:cubicBezTo>
                  <a:cubicBezTo>
                    <a:pt x="4325" y="2041"/>
                    <a:pt x="4434" y="2204"/>
                    <a:pt x="4543" y="2422"/>
                  </a:cubicBezTo>
                  <a:cubicBezTo>
                    <a:pt x="4623" y="2611"/>
                    <a:pt x="4651" y="2857"/>
                    <a:pt x="4651" y="3129"/>
                  </a:cubicBezTo>
                  <a:cubicBezTo>
                    <a:pt x="4651" y="3373"/>
                    <a:pt x="4623" y="3618"/>
                    <a:pt x="4543" y="3836"/>
                  </a:cubicBezTo>
                  <a:cubicBezTo>
                    <a:pt x="4434" y="4025"/>
                    <a:pt x="4325" y="4217"/>
                    <a:pt x="4188" y="4351"/>
                  </a:cubicBezTo>
                  <a:cubicBezTo>
                    <a:pt x="4053" y="4489"/>
                    <a:pt x="3890" y="4597"/>
                    <a:pt x="3698" y="467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8" name="Google Shape;178;p9"/>
            <p:cNvSpPr/>
            <p:nvPr/>
          </p:nvSpPr>
          <p:spPr>
            <a:xfrm>
              <a:off x="5820900" y="2138825"/>
              <a:ext cx="148875" cy="155725"/>
            </a:xfrm>
            <a:custGeom>
              <a:rect b="b" l="l" r="r" t="t"/>
              <a:pathLst>
                <a:path extrusionOk="0" h="6229" w="5955">
                  <a:moveTo>
                    <a:pt x="5874" y="4623"/>
                  </a:moveTo>
                  <a:cubicBezTo>
                    <a:pt x="5602" y="5113"/>
                    <a:pt x="5247" y="5494"/>
                    <a:pt x="4786" y="5794"/>
                  </a:cubicBezTo>
                  <a:cubicBezTo>
                    <a:pt x="4323" y="6092"/>
                    <a:pt x="3753" y="6229"/>
                    <a:pt x="3100" y="6229"/>
                  </a:cubicBezTo>
                  <a:cubicBezTo>
                    <a:pt x="2665" y="6229"/>
                    <a:pt x="2256" y="6146"/>
                    <a:pt x="1876" y="6011"/>
                  </a:cubicBezTo>
                  <a:cubicBezTo>
                    <a:pt x="1495" y="5848"/>
                    <a:pt x="1169" y="5631"/>
                    <a:pt x="897" y="5359"/>
                  </a:cubicBezTo>
                  <a:cubicBezTo>
                    <a:pt x="599" y="5087"/>
                    <a:pt x="381" y="4732"/>
                    <a:pt x="244" y="4380"/>
                  </a:cubicBezTo>
                  <a:cubicBezTo>
                    <a:pt x="81" y="3999"/>
                    <a:pt x="0" y="3564"/>
                    <a:pt x="0" y="3129"/>
                  </a:cubicBezTo>
                  <a:cubicBezTo>
                    <a:pt x="0" y="2694"/>
                    <a:pt x="81" y="2313"/>
                    <a:pt x="218" y="1932"/>
                  </a:cubicBezTo>
                  <a:cubicBezTo>
                    <a:pt x="381" y="1552"/>
                    <a:pt x="599" y="1225"/>
                    <a:pt x="871" y="925"/>
                  </a:cubicBezTo>
                  <a:cubicBezTo>
                    <a:pt x="1143" y="653"/>
                    <a:pt x="1441" y="436"/>
                    <a:pt x="1821" y="247"/>
                  </a:cubicBezTo>
                  <a:cubicBezTo>
                    <a:pt x="2202" y="83"/>
                    <a:pt x="2611" y="1"/>
                    <a:pt x="3046" y="1"/>
                  </a:cubicBezTo>
                  <a:cubicBezTo>
                    <a:pt x="3507" y="1"/>
                    <a:pt x="3942" y="83"/>
                    <a:pt x="4297" y="247"/>
                  </a:cubicBezTo>
                  <a:cubicBezTo>
                    <a:pt x="4649" y="381"/>
                    <a:pt x="4975" y="599"/>
                    <a:pt x="5221" y="871"/>
                  </a:cubicBezTo>
                  <a:cubicBezTo>
                    <a:pt x="5465" y="1171"/>
                    <a:pt x="5656" y="1469"/>
                    <a:pt x="5765" y="1850"/>
                  </a:cubicBezTo>
                  <a:cubicBezTo>
                    <a:pt x="5900" y="2230"/>
                    <a:pt x="5954" y="2639"/>
                    <a:pt x="5954" y="3075"/>
                  </a:cubicBezTo>
                  <a:lnTo>
                    <a:pt x="5954" y="3209"/>
                  </a:lnTo>
                  <a:lnTo>
                    <a:pt x="5954" y="3346"/>
                  </a:lnTo>
                  <a:lnTo>
                    <a:pt x="5954" y="3481"/>
                  </a:lnTo>
                  <a:lnTo>
                    <a:pt x="1549" y="3481"/>
                  </a:lnTo>
                  <a:cubicBezTo>
                    <a:pt x="1578" y="3727"/>
                    <a:pt x="1632" y="3916"/>
                    <a:pt x="1741" y="4108"/>
                  </a:cubicBezTo>
                  <a:cubicBezTo>
                    <a:pt x="1850" y="4271"/>
                    <a:pt x="1958" y="4406"/>
                    <a:pt x="2093" y="4515"/>
                  </a:cubicBezTo>
                  <a:cubicBezTo>
                    <a:pt x="2256" y="4652"/>
                    <a:pt x="2419" y="4732"/>
                    <a:pt x="2583" y="4760"/>
                  </a:cubicBezTo>
                  <a:cubicBezTo>
                    <a:pt x="2774" y="4815"/>
                    <a:pt x="2937" y="4841"/>
                    <a:pt x="3126" y="4841"/>
                  </a:cubicBezTo>
                  <a:cubicBezTo>
                    <a:pt x="3481" y="4841"/>
                    <a:pt x="3779" y="4760"/>
                    <a:pt x="4025" y="4597"/>
                  </a:cubicBezTo>
                  <a:cubicBezTo>
                    <a:pt x="4242" y="4434"/>
                    <a:pt x="4351" y="4325"/>
                    <a:pt x="4514" y="4080"/>
                  </a:cubicBezTo>
                  <a:close/>
                  <a:moveTo>
                    <a:pt x="4460" y="2368"/>
                  </a:moveTo>
                  <a:cubicBezTo>
                    <a:pt x="4432" y="2259"/>
                    <a:pt x="4406" y="2150"/>
                    <a:pt x="4351" y="2013"/>
                  </a:cubicBezTo>
                  <a:cubicBezTo>
                    <a:pt x="4297" y="1904"/>
                    <a:pt x="4214" y="1769"/>
                    <a:pt x="4079" y="1661"/>
                  </a:cubicBezTo>
                  <a:cubicBezTo>
                    <a:pt x="3970" y="1552"/>
                    <a:pt x="3833" y="1469"/>
                    <a:pt x="3670" y="1389"/>
                  </a:cubicBezTo>
                  <a:cubicBezTo>
                    <a:pt x="3481" y="1306"/>
                    <a:pt x="3290" y="1280"/>
                    <a:pt x="3046" y="1280"/>
                  </a:cubicBezTo>
                  <a:cubicBezTo>
                    <a:pt x="2720" y="1280"/>
                    <a:pt x="2419" y="1389"/>
                    <a:pt x="2148" y="1578"/>
                  </a:cubicBezTo>
                  <a:cubicBezTo>
                    <a:pt x="1904" y="1769"/>
                    <a:pt x="1741" y="2041"/>
                    <a:pt x="1632" y="236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9" name="Google Shape;179;p9"/>
            <p:cNvSpPr/>
            <p:nvPr/>
          </p:nvSpPr>
          <p:spPr>
            <a:xfrm>
              <a:off x="5746775" y="2100100"/>
              <a:ext cx="73450" cy="194450"/>
            </a:xfrm>
            <a:custGeom>
              <a:rect b="b" l="l" r="r" t="t"/>
              <a:pathLst>
                <a:path extrusionOk="0" h="7778" w="2938">
                  <a:moveTo>
                    <a:pt x="0" y="1"/>
                  </a:moveTo>
                  <a:lnTo>
                    <a:pt x="0" y="5657"/>
                  </a:lnTo>
                  <a:cubicBezTo>
                    <a:pt x="0" y="6336"/>
                    <a:pt x="192" y="6879"/>
                    <a:pt x="573" y="7260"/>
                  </a:cubicBezTo>
                  <a:cubicBezTo>
                    <a:pt x="736" y="7423"/>
                    <a:pt x="953" y="7532"/>
                    <a:pt x="1171" y="7641"/>
                  </a:cubicBezTo>
                  <a:cubicBezTo>
                    <a:pt x="1414" y="7723"/>
                    <a:pt x="1686" y="7778"/>
                    <a:pt x="1987" y="7778"/>
                  </a:cubicBezTo>
                  <a:cubicBezTo>
                    <a:pt x="2258" y="7778"/>
                    <a:pt x="2448" y="7750"/>
                    <a:pt x="2665" y="7723"/>
                  </a:cubicBezTo>
                  <a:cubicBezTo>
                    <a:pt x="2748" y="7695"/>
                    <a:pt x="2857" y="7669"/>
                    <a:pt x="2937" y="7641"/>
                  </a:cubicBezTo>
                  <a:lnTo>
                    <a:pt x="2367" y="6281"/>
                  </a:lnTo>
                  <a:lnTo>
                    <a:pt x="2258" y="6281"/>
                  </a:lnTo>
                  <a:cubicBezTo>
                    <a:pt x="2041" y="6281"/>
                    <a:pt x="1878" y="6201"/>
                    <a:pt x="1769" y="6064"/>
                  </a:cubicBezTo>
                  <a:cubicBezTo>
                    <a:pt x="1686" y="5983"/>
                    <a:pt x="1632" y="5900"/>
                    <a:pt x="1606" y="5766"/>
                  </a:cubicBezTo>
                  <a:cubicBezTo>
                    <a:pt x="1578" y="5657"/>
                    <a:pt x="1551" y="5520"/>
                    <a:pt x="1551" y="5385"/>
                  </a:cubicBezTo>
                  <a:lnTo>
                    <a:pt x="1551" y="1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0" name="Google Shape;180;p9"/>
            <p:cNvSpPr/>
            <p:nvPr/>
          </p:nvSpPr>
          <p:spPr>
            <a:xfrm>
              <a:off x="5627825" y="2100100"/>
              <a:ext cx="104725" cy="194450"/>
            </a:xfrm>
            <a:custGeom>
              <a:rect b="b" l="l" r="r" t="t"/>
              <a:pathLst>
                <a:path extrusionOk="0" h="7778" w="4189">
                  <a:moveTo>
                    <a:pt x="788" y="1"/>
                  </a:moveTo>
                  <a:lnTo>
                    <a:pt x="788" y="1550"/>
                  </a:lnTo>
                  <a:lnTo>
                    <a:pt x="1" y="1550"/>
                  </a:lnTo>
                  <a:lnTo>
                    <a:pt x="1" y="2909"/>
                  </a:lnTo>
                  <a:lnTo>
                    <a:pt x="788" y="2909"/>
                  </a:lnTo>
                  <a:lnTo>
                    <a:pt x="788" y="5657"/>
                  </a:lnTo>
                  <a:cubicBezTo>
                    <a:pt x="788" y="6336"/>
                    <a:pt x="980" y="6879"/>
                    <a:pt x="1361" y="7260"/>
                  </a:cubicBezTo>
                  <a:cubicBezTo>
                    <a:pt x="1524" y="7423"/>
                    <a:pt x="1741" y="7560"/>
                    <a:pt x="1959" y="7641"/>
                  </a:cubicBezTo>
                  <a:cubicBezTo>
                    <a:pt x="2202" y="7723"/>
                    <a:pt x="2448" y="7778"/>
                    <a:pt x="2746" y="7778"/>
                  </a:cubicBezTo>
                  <a:lnTo>
                    <a:pt x="2775" y="7778"/>
                  </a:lnTo>
                  <a:cubicBezTo>
                    <a:pt x="3046" y="7778"/>
                    <a:pt x="3236" y="7750"/>
                    <a:pt x="3453" y="7723"/>
                  </a:cubicBezTo>
                  <a:cubicBezTo>
                    <a:pt x="3725" y="7669"/>
                    <a:pt x="4025" y="7560"/>
                    <a:pt x="4189" y="7506"/>
                  </a:cubicBezTo>
                  <a:lnTo>
                    <a:pt x="3616" y="6118"/>
                  </a:lnTo>
                  <a:cubicBezTo>
                    <a:pt x="3536" y="6172"/>
                    <a:pt x="3399" y="6227"/>
                    <a:pt x="3290" y="6255"/>
                  </a:cubicBezTo>
                  <a:cubicBezTo>
                    <a:pt x="3210" y="6281"/>
                    <a:pt x="3127" y="6281"/>
                    <a:pt x="3046" y="6281"/>
                  </a:cubicBezTo>
                  <a:cubicBezTo>
                    <a:pt x="2829" y="6281"/>
                    <a:pt x="2666" y="6201"/>
                    <a:pt x="2557" y="6064"/>
                  </a:cubicBezTo>
                  <a:cubicBezTo>
                    <a:pt x="2474" y="5983"/>
                    <a:pt x="2420" y="5900"/>
                    <a:pt x="2394" y="5766"/>
                  </a:cubicBezTo>
                  <a:cubicBezTo>
                    <a:pt x="2366" y="5657"/>
                    <a:pt x="2339" y="5520"/>
                    <a:pt x="2339" y="5385"/>
                  </a:cubicBezTo>
                  <a:lnTo>
                    <a:pt x="2339" y="2909"/>
                  </a:lnTo>
                  <a:lnTo>
                    <a:pt x="3616" y="2909"/>
                  </a:lnTo>
                  <a:lnTo>
                    <a:pt x="3616" y="1550"/>
                  </a:lnTo>
                  <a:lnTo>
                    <a:pt x="2339" y="1550"/>
                  </a:lnTo>
                  <a:lnTo>
                    <a:pt x="2339" y="1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1" name="Google Shape;181;p9"/>
            <p:cNvSpPr/>
            <p:nvPr/>
          </p:nvSpPr>
          <p:spPr>
            <a:xfrm>
              <a:off x="6001025" y="2081075"/>
              <a:ext cx="182200" cy="218225"/>
            </a:xfrm>
            <a:custGeom>
              <a:rect b="b" l="l" r="r" t="t"/>
              <a:pathLst>
                <a:path extrusionOk="0" h="8729" w="7288">
                  <a:moveTo>
                    <a:pt x="627" y="5519"/>
                  </a:moveTo>
                  <a:lnTo>
                    <a:pt x="627" y="1143"/>
                  </a:lnTo>
                  <a:lnTo>
                    <a:pt x="7288" y="1"/>
                  </a:lnTo>
                  <a:lnTo>
                    <a:pt x="7288" y="4758"/>
                  </a:lnTo>
                  <a:cubicBezTo>
                    <a:pt x="7288" y="6172"/>
                    <a:pt x="6555" y="7368"/>
                    <a:pt x="5004" y="7967"/>
                  </a:cubicBezTo>
                  <a:cubicBezTo>
                    <a:pt x="3618" y="8511"/>
                    <a:pt x="1606" y="8728"/>
                    <a:pt x="735" y="8728"/>
                  </a:cubicBezTo>
                  <a:cubicBezTo>
                    <a:pt x="163" y="8728"/>
                    <a:pt x="0" y="8484"/>
                    <a:pt x="355" y="7967"/>
                  </a:cubicBezTo>
                  <a:cubicBezTo>
                    <a:pt x="653" y="7505"/>
                    <a:pt x="627" y="5519"/>
                    <a:pt x="627" y="5519"/>
                  </a:cubicBezTo>
                  <a:close/>
                  <a:moveTo>
                    <a:pt x="2230" y="6418"/>
                  </a:moveTo>
                  <a:lnTo>
                    <a:pt x="2230" y="2502"/>
                  </a:lnTo>
                  <a:lnTo>
                    <a:pt x="5684" y="1904"/>
                  </a:lnTo>
                  <a:lnTo>
                    <a:pt x="5684" y="4758"/>
                  </a:lnTo>
                  <a:cubicBezTo>
                    <a:pt x="5684" y="5465"/>
                    <a:pt x="5493" y="5900"/>
                    <a:pt x="4786" y="6309"/>
                  </a:cubicBezTo>
                  <a:cubicBezTo>
                    <a:pt x="4216" y="6635"/>
                    <a:pt x="2802" y="6907"/>
                    <a:pt x="2176" y="7016"/>
                  </a:cubicBezTo>
                  <a:cubicBezTo>
                    <a:pt x="2176" y="6907"/>
                    <a:pt x="2230" y="6661"/>
                    <a:pt x="2230" y="641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9 Cover page 3">
  <p:cSld name="CUSTOM_1_3_2_1_1_1_1"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3" name="Google Shape;183;p10"/>
          <p:cNvGrpSpPr/>
          <p:nvPr/>
        </p:nvGrpSpPr>
        <p:grpSpPr>
          <a:xfrm>
            <a:off x="-9525" y="-9525"/>
            <a:ext cx="1233957" cy="5162552"/>
            <a:chOff x="0" y="0"/>
            <a:chExt cx="1233957" cy="5162552"/>
          </a:xfrm>
        </p:grpSpPr>
        <p:sp>
          <p:nvSpPr>
            <p:cNvPr id="184" name="Google Shape;184;p10"/>
            <p:cNvSpPr/>
            <p:nvPr/>
          </p:nvSpPr>
          <p:spPr>
            <a:xfrm>
              <a:off x="0" y="2987432"/>
              <a:ext cx="1233957" cy="2175120"/>
            </a:xfrm>
            <a:custGeom>
              <a:rect b="b" l="l" r="r" t="t"/>
              <a:pathLst>
                <a:path extrusionOk="0" h="12369" w="7017">
                  <a:moveTo>
                    <a:pt x="7017" y="0"/>
                  </a:moveTo>
                  <a:cubicBezTo>
                    <a:pt x="6915" y="58"/>
                    <a:pt x="6814" y="116"/>
                    <a:pt x="6712" y="160"/>
                  </a:cubicBezTo>
                  <a:cubicBezTo>
                    <a:pt x="6423" y="319"/>
                    <a:pt x="6120" y="478"/>
                    <a:pt x="5830" y="652"/>
                  </a:cubicBezTo>
                  <a:cubicBezTo>
                    <a:pt x="5786" y="681"/>
                    <a:pt x="5744" y="710"/>
                    <a:pt x="5700" y="724"/>
                  </a:cubicBezTo>
                  <a:cubicBezTo>
                    <a:pt x="5353" y="955"/>
                    <a:pt x="4991" y="1173"/>
                    <a:pt x="4644" y="1404"/>
                  </a:cubicBezTo>
                  <a:cubicBezTo>
                    <a:pt x="4427" y="1549"/>
                    <a:pt x="4210" y="1693"/>
                    <a:pt x="4008" y="1838"/>
                  </a:cubicBezTo>
                  <a:cubicBezTo>
                    <a:pt x="3906" y="1910"/>
                    <a:pt x="3819" y="1983"/>
                    <a:pt x="3719" y="2054"/>
                  </a:cubicBezTo>
                  <a:cubicBezTo>
                    <a:pt x="3516" y="2228"/>
                    <a:pt x="3299" y="2388"/>
                    <a:pt x="3096" y="2561"/>
                  </a:cubicBezTo>
                  <a:cubicBezTo>
                    <a:pt x="3067" y="2590"/>
                    <a:pt x="3024" y="2619"/>
                    <a:pt x="2995" y="2648"/>
                  </a:cubicBezTo>
                  <a:cubicBezTo>
                    <a:pt x="2966" y="2662"/>
                    <a:pt x="2951" y="2677"/>
                    <a:pt x="2937" y="2691"/>
                  </a:cubicBezTo>
                  <a:cubicBezTo>
                    <a:pt x="2706" y="2893"/>
                    <a:pt x="2475" y="3096"/>
                    <a:pt x="2257" y="3298"/>
                  </a:cubicBezTo>
                  <a:cubicBezTo>
                    <a:pt x="1650" y="3863"/>
                    <a:pt x="1086" y="4471"/>
                    <a:pt x="594" y="5136"/>
                  </a:cubicBezTo>
                  <a:cubicBezTo>
                    <a:pt x="377" y="5410"/>
                    <a:pt x="189" y="5699"/>
                    <a:pt x="1" y="6004"/>
                  </a:cubicBezTo>
                  <a:lnTo>
                    <a:pt x="1" y="12368"/>
                  </a:lnTo>
                  <a:lnTo>
                    <a:pt x="7017" y="12368"/>
                  </a:lnTo>
                  <a:lnTo>
                    <a:pt x="7017" y="0"/>
                  </a:lnTo>
                  <a:close/>
                </a:path>
              </a:pathLst>
            </a:custGeom>
            <a:solidFill>
              <a:srgbClr val="B275F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5" name="Google Shape;185;p10"/>
            <p:cNvSpPr/>
            <p:nvPr/>
          </p:nvSpPr>
          <p:spPr>
            <a:xfrm>
              <a:off x="91618" y="1671122"/>
              <a:ext cx="1142338" cy="2643063"/>
            </a:xfrm>
            <a:custGeom>
              <a:rect b="b" l="l" r="r" t="t"/>
              <a:pathLst>
                <a:path extrusionOk="0" h="15030" w="6496">
                  <a:moveTo>
                    <a:pt x="6496" y="0"/>
                  </a:moveTo>
                  <a:lnTo>
                    <a:pt x="5642" y="261"/>
                  </a:lnTo>
                  <a:lnTo>
                    <a:pt x="4818" y="507"/>
                  </a:lnTo>
                  <a:lnTo>
                    <a:pt x="0" y="1925"/>
                  </a:lnTo>
                  <a:lnTo>
                    <a:pt x="1447" y="6843"/>
                  </a:lnTo>
                  <a:lnTo>
                    <a:pt x="2127" y="9099"/>
                  </a:lnTo>
                  <a:lnTo>
                    <a:pt x="2388" y="9996"/>
                  </a:lnTo>
                  <a:lnTo>
                    <a:pt x="2416" y="10068"/>
                  </a:lnTo>
                  <a:lnTo>
                    <a:pt x="3877" y="15030"/>
                  </a:lnTo>
                  <a:lnTo>
                    <a:pt x="6496" y="14263"/>
                  </a:lnTo>
                  <a:lnTo>
                    <a:pt x="6496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6" name="Google Shape;186;p10"/>
            <p:cNvSpPr/>
            <p:nvPr/>
          </p:nvSpPr>
          <p:spPr>
            <a:xfrm>
              <a:off x="0" y="86519"/>
              <a:ext cx="1233957" cy="3044886"/>
            </a:xfrm>
            <a:custGeom>
              <a:rect b="b" l="l" r="r" t="t"/>
              <a:pathLst>
                <a:path extrusionOk="0" h="17315" w="7017">
                  <a:moveTo>
                    <a:pt x="7017" y="0"/>
                  </a:moveTo>
                  <a:cubicBezTo>
                    <a:pt x="6944" y="0"/>
                    <a:pt x="6872" y="14"/>
                    <a:pt x="6799" y="14"/>
                  </a:cubicBezTo>
                  <a:cubicBezTo>
                    <a:pt x="6597" y="29"/>
                    <a:pt x="6380" y="58"/>
                    <a:pt x="6163" y="101"/>
                  </a:cubicBezTo>
                  <a:cubicBezTo>
                    <a:pt x="6120" y="101"/>
                    <a:pt x="6076" y="116"/>
                    <a:pt x="6033" y="130"/>
                  </a:cubicBezTo>
                  <a:cubicBezTo>
                    <a:pt x="4876" y="332"/>
                    <a:pt x="3732" y="708"/>
                    <a:pt x="2662" y="1200"/>
                  </a:cubicBezTo>
                  <a:cubicBezTo>
                    <a:pt x="2431" y="1316"/>
                    <a:pt x="2185" y="1432"/>
                    <a:pt x="1954" y="1547"/>
                  </a:cubicBezTo>
                  <a:cubicBezTo>
                    <a:pt x="1244" y="1938"/>
                    <a:pt x="594" y="2372"/>
                    <a:pt x="1" y="2864"/>
                  </a:cubicBezTo>
                  <a:lnTo>
                    <a:pt x="1" y="14407"/>
                  </a:lnTo>
                  <a:cubicBezTo>
                    <a:pt x="579" y="14971"/>
                    <a:pt x="1244" y="15449"/>
                    <a:pt x="1968" y="15854"/>
                  </a:cubicBezTo>
                  <a:cubicBezTo>
                    <a:pt x="3053" y="16432"/>
                    <a:pt x="4297" y="16851"/>
                    <a:pt x="5700" y="17112"/>
                  </a:cubicBezTo>
                  <a:cubicBezTo>
                    <a:pt x="6047" y="17184"/>
                    <a:pt x="6409" y="17242"/>
                    <a:pt x="6770" y="17285"/>
                  </a:cubicBezTo>
                  <a:cubicBezTo>
                    <a:pt x="6843" y="17300"/>
                    <a:pt x="6930" y="17300"/>
                    <a:pt x="7017" y="17314"/>
                  </a:cubicBezTo>
                  <a:lnTo>
                    <a:pt x="7017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7" name="Google Shape;187;p10"/>
            <p:cNvSpPr/>
            <p:nvPr/>
          </p:nvSpPr>
          <p:spPr>
            <a:xfrm>
              <a:off x="0" y="0"/>
              <a:ext cx="1233957" cy="3724028"/>
            </a:xfrm>
            <a:custGeom>
              <a:rect b="b" l="l" r="r" t="t"/>
              <a:pathLst>
                <a:path extrusionOk="0" h="21177" w="7017">
                  <a:moveTo>
                    <a:pt x="6799" y="0"/>
                  </a:moveTo>
                  <a:lnTo>
                    <a:pt x="6033" y="14"/>
                  </a:lnTo>
                  <a:lnTo>
                    <a:pt x="6033" y="622"/>
                  </a:lnTo>
                  <a:cubicBezTo>
                    <a:pt x="6062" y="2488"/>
                    <a:pt x="6394" y="4398"/>
                    <a:pt x="7017" y="6234"/>
                  </a:cubicBezTo>
                  <a:lnTo>
                    <a:pt x="7017" y="3052"/>
                  </a:lnTo>
                  <a:cubicBezTo>
                    <a:pt x="6886" y="2199"/>
                    <a:pt x="6814" y="1345"/>
                    <a:pt x="6799" y="506"/>
                  </a:cubicBezTo>
                  <a:lnTo>
                    <a:pt x="6799" y="14"/>
                  </a:lnTo>
                  <a:lnTo>
                    <a:pt x="6799" y="0"/>
                  </a:lnTo>
                  <a:close/>
                  <a:moveTo>
                    <a:pt x="1505" y="14"/>
                  </a:moveTo>
                  <a:cubicBezTo>
                    <a:pt x="1592" y="347"/>
                    <a:pt x="1678" y="737"/>
                    <a:pt x="1765" y="1157"/>
                  </a:cubicBezTo>
                  <a:cubicBezTo>
                    <a:pt x="1823" y="1432"/>
                    <a:pt x="1881" y="1736"/>
                    <a:pt x="1954" y="2039"/>
                  </a:cubicBezTo>
                  <a:cubicBezTo>
                    <a:pt x="2504" y="4498"/>
                    <a:pt x="3356" y="7696"/>
                    <a:pt x="5339" y="10010"/>
                  </a:cubicBezTo>
                  <a:cubicBezTo>
                    <a:pt x="5830" y="10574"/>
                    <a:pt x="6380" y="11094"/>
                    <a:pt x="7017" y="11528"/>
                  </a:cubicBezTo>
                  <a:lnTo>
                    <a:pt x="7017" y="10560"/>
                  </a:lnTo>
                  <a:cubicBezTo>
                    <a:pt x="6712" y="10328"/>
                    <a:pt x="6423" y="10053"/>
                    <a:pt x="6163" y="9764"/>
                  </a:cubicBezTo>
                  <a:lnTo>
                    <a:pt x="6120" y="9721"/>
                  </a:lnTo>
                  <a:cubicBezTo>
                    <a:pt x="5439" y="8982"/>
                    <a:pt x="4832" y="8057"/>
                    <a:pt x="4326" y="6957"/>
                  </a:cubicBezTo>
                  <a:cubicBezTo>
                    <a:pt x="3501" y="5193"/>
                    <a:pt x="3009" y="3254"/>
                    <a:pt x="2662" y="1692"/>
                  </a:cubicBezTo>
                  <a:cubicBezTo>
                    <a:pt x="2619" y="1447"/>
                    <a:pt x="2561" y="1215"/>
                    <a:pt x="2517" y="984"/>
                  </a:cubicBezTo>
                  <a:cubicBezTo>
                    <a:pt x="2431" y="622"/>
                    <a:pt x="2373" y="303"/>
                    <a:pt x="2301" y="14"/>
                  </a:cubicBezTo>
                  <a:close/>
                  <a:moveTo>
                    <a:pt x="1" y="17590"/>
                  </a:moveTo>
                  <a:lnTo>
                    <a:pt x="1" y="18429"/>
                  </a:lnTo>
                  <a:cubicBezTo>
                    <a:pt x="1042" y="18848"/>
                    <a:pt x="2012" y="19224"/>
                    <a:pt x="2909" y="19499"/>
                  </a:cubicBezTo>
                  <a:cubicBezTo>
                    <a:pt x="2937" y="19513"/>
                    <a:pt x="2966" y="19513"/>
                    <a:pt x="2995" y="19528"/>
                  </a:cubicBezTo>
                  <a:lnTo>
                    <a:pt x="3169" y="19571"/>
                  </a:lnTo>
                  <a:cubicBezTo>
                    <a:pt x="4543" y="19991"/>
                    <a:pt x="5830" y="20525"/>
                    <a:pt x="7017" y="21177"/>
                  </a:cubicBezTo>
                  <a:lnTo>
                    <a:pt x="7017" y="20309"/>
                  </a:lnTo>
                  <a:cubicBezTo>
                    <a:pt x="5989" y="19759"/>
                    <a:pt x="4876" y="19310"/>
                    <a:pt x="3719" y="18934"/>
                  </a:cubicBezTo>
                  <a:cubicBezTo>
                    <a:pt x="3617" y="18905"/>
                    <a:pt x="3501" y="18876"/>
                    <a:pt x="3385" y="18834"/>
                  </a:cubicBezTo>
                  <a:cubicBezTo>
                    <a:pt x="3154" y="18761"/>
                    <a:pt x="2893" y="18689"/>
                    <a:pt x="2648" y="18602"/>
                  </a:cubicBezTo>
                  <a:cubicBezTo>
                    <a:pt x="1823" y="18327"/>
                    <a:pt x="941" y="17980"/>
                    <a:pt x="1" y="17590"/>
                  </a:cubicBezTo>
                  <a:close/>
                </a:path>
              </a:pathLst>
            </a:custGeom>
            <a:solidFill>
              <a:srgbClr val="23232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88" name="Google Shape;188;p10"/>
          <p:cNvGrpSpPr/>
          <p:nvPr/>
        </p:nvGrpSpPr>
        <p:grpSpPr>
          <a:xfrm>
            <a:off x="1838327" y="809732"/>
            <a:ext cx="1188680" cy="306414"/>
            <a:chOff x="5201575" y="2081075"/>
            <a:chExt cx="981650" cy="252900"/>
          </a:xfrm>
        </p:grpSpPr>
        <p:sp>
          <p:nvSpPr>
            <p:cNvPr id="189" name="Google Shape;189;p10"/>
            <p:cNvSpPr/>
            <p:nvPr/>
          </p:nvSpPr>
          <p:spPr>
            <a:xfrm>
              <a:off x="5253950" y="2081075"/>
              <a:ext cx="38750" cy="38100"/>
            </a:xfrm>
            <a:custGeom>
              <a:rect b="b" l="l" r="r" t="t"/>
              <a:pathLst>
                <a:path extrusionOk="0" h="1524" w="1550">
                  <a:moveTo>
                    <a:pt x="762" y="1"/>
                  </a:moveTo>
                  <a:cubicBezTo>
                    <a:pt x="653" y="1"/>
                    <a:pt x="570" y="1"/>
                    <a:pt x="462" y="55"/>
                  </a:cubicBezTo>
                  <a:cubicBezTo>
                    <a:pt x="381" y="81"/>
                    <a:pt x="298" y="135"/>
                    <a:pt x="218" y="218"/>
                  </a:cubicBezTo>
                  <a:cubicBezTo>
                    <a:pt x="135" y="272"/>
                    <a:pt x="81" y="353"/>
                    <a:pt x="55" y="462"/>
                  </a:cubicBezTo>
                  <a:cubicBezTo>
                    <a:pt x="0" y="544"/>
                    <a:pt x="0" y="653"/>
                    <a:pt x="0" y="762"/>
                  </a:cubicBezTo>
                  <a:cubicBezTo>
                    <a:pt x="0" y="871"/>
                    <a:pt x="0" y="979"/>
                    <a:pt x="55" y="1060"/>
                  </a:cubicBezTo>
                  <a:cubicBezTo>
                    <a:pt x="81" y="1169"/>
                    <a:pt x="135" y="1251"/>
                    <a:pt x="218" y="1306"/>
                  </a:cubicBezTo>
                  <a:cubicBezTo>
                    <a:pt x="298" y="1386"/>
                    <a:pt x="381" y="1441"/>
                    <a:pt x="462" y="1469"/>
                  </a:cubicBezTo>
                  <a:cubicBezTo>
                    <a:pt x="570" y="1523"/>
                    <a:pt x="653" y="1523"/>
                    <a:pt x="762" y="1523"/>
                  </a:cubicBezTo>
                  <a:cubicBezTo>
                    <a:pt x="979" y="1523"/>
                    <a:pt x="1169" y="1469"/>
                    <a:pt x="1306" y="1306"/>
                  </a:cubicBezTo>
                  <a:cubicBezTo>
                    <a:pt x="1469" y="1169"/>
                    <a:pt x="1549" y="979"/>
                    <a:pt x="1549" y="762"/>
                  </a:cubicBezTo>
                  <a:cubicBezTo>
                    <a:pt x="1549" y="544"/>
                    <a:pt x="1469" y="353"/>
                    <a:pt x="1306" y="218"/>
                  </a:cubicBezTo>
                  <a:cubicBezTo>
                    <a:pt x="1169" y="55"/>
                    <a:pt x="979" y="1"/>
                    <a:pt x="762" y="1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0" name="Google Shape;190;p10"/>
            <p:cNvSpPr/>
            <p:nvPr/>
          </p:nvSpPr>
          <p:spPr>
            <a:xfrm>
              <a:off x="5201575" y="2140900"/>
              <a:ext cx="91125" cy="193075"/>
            </a:xfrm>
            <a:custGeom>
              <a:rect b="b" l="l" r="r" t="t"/>
              <a:pathLst>
                <a:path extrusionOk="0" h="7723" w="3645">
                  <a:moveTo>
                    <a:pt x="2095" y="0"/>
                  </a:moveTo>
                  <a:lnTo>
                    <a:pt x="2095" y="5493"/>
                  </a:lnTo>
                  <a:cubicBezTo>
                    <a:pt x="2095" y="5983"/>
                    <a:pt x="1904" y="6200"/>
                    <a:pt x="1578" y="6226"/>
                  </a:cubicBezTo>
                  <a:lnTo>
                    <a:pt x="1523" y="6226"/>
                  </a:lnTo>
                  <a:cubicBezTo>
                    <a:pt x="1197" y="6226"/>
                    <a:pt x="681" y="6009"/>
                    <a:pt x="573" y="5954"/>
                  </a:cubicBezTo>
                  <a:lnTo>
                    <a:pt x="1" y="7314"/>
                  </a:lnTo>
                  <a:cubicBezTo>
                    <a:pt x="218" y="7423"/>
                    <a:pt x="953" y="7723"/>
                    <a:pt x="1686" y="7723"/>
                  </a:cubicBezTo>
                  <a:cubicBezTo>
                    <a:pt x="1958" y="7723"/>
                    <a:pt x="2204" y="7669"/>
                    <a:pt x="2448" y="7586"/>
                  </a:cubicBezTo>
                  <a:cubicBezTo>
                    <a:pt x="2665" y="7505"/>
                    <a:pt x="2883" y="7397"/>
                    <a:pt x="3046" y="7205"/>
                  </a:cubicBezTo>
                  <a:cubicBezTo>
                    <a:pt x="3237" y="7042"/>
                    <a:pt x="3372" y="6825"/>
                    <a:pt x="3481" y="6553"/>
                  </a:cubicBezTo>
                  <a:cubicBezTo>
                    <a:pt x="3590" y="6281"/>
                    <a:pt x="3644" y="5928"/>
                    <a:pt x="3644" y="5548"/>
                  </a:cubicBezTo>
                  <a:lnTo>
                    <a:pt x="3644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1" name="Google Shape;191;p10"/>
            <p:cNvSpPr/>
            <p:nvPr/>
          </p:nvSpPr>
          <p:spPr>
            <a:xfrm>
              <a:off x="5483725" y="2138825"/>
              <a:ext cx="129175" cy="155725"/>
            </a:xfrm>
            <a:custGeom>
              <a:rect b="b" l="l" r="r" t="t"/>
              <a:pathLst>
                <a:path extrusionOk="0" h="6229" w="5167">
                  <a:moveTo>
                    <a:pt x="2611" y="1"/>
                  </a:moveTo>
                  <a:cubicBezTo>
                    <a:pt x="2256" y="1"/>
                    <a:pt x="1958" y="55"/>
                    <a:pt x="1658" y="138"/>
                  </a:cubicBezTo>
                  <a:cubicBezTo>
                    <a:pt x="1360" y="218"/>
                    <a:pt x="1114" y="327"/>
                    <a:pt x="897" y="490"/>
                  </a:cubicBezTo>
                  <a:cubicBezTo>
                    <a:pt x="679" y="653"/>
                    <a:pt x="516" y="845"/>
                    <a:pt x="407" y="1062"/>
                  </a:cubicBezTo>
                  <a:cubicBezTo>
                    <a:pt x="272" y="1280"/>
                    <a:pt x="218" y="1523"/>
                    <a:pt x="218" y="1824"/>
                  </a:cubicBezTo>
                  <a:cubicBezTo>
                    <a:pt x="218" y="2067"/>
                    <a:pt x="272" y="2285"/>
                    <a:pt x="381" y="2502"/>
                  </a:cubicBezTo>
                  <a:cubicBezTo>
                    <a:pt x="461" y="2694"/>
                    <a:pt x="598" y="2857"/>
                    <a:pt x="762" y="2966"/>
                  </a:cubicBezTo>
                  <a:cubicBezTo>
                    <a:pt x="925" y="3101"/>
                    <a:pt x="1088" y="3238"/>
                    <a:pt x="1305" y="3318"/>
                  </a:cubicBezTo>
                  <a:cubicBezTo>
                    <a:pt x="1495" y="3401"/>
                    <a:pt x="1686" y="3455"/>
                    <a:pt x="1849" y="3510"/>
                  </a:cubicBezTo>
                  <a:lnTo>
                    <a:pt x="2691" y="3673"/>
                  </a:lnTo>
                  <a:cubicBezTo>
                    <a:pt x="3017" y="3753"/>
                    <a:pt x="3263" y="3862"/>
                    <a:pt x="3398" y="3945"/>
                  </a:cubicBezTo>
                  <a:cubicBezTo>
                    <a:pt x="3535" y="4053"/>
                    <a:pt x="3616" y="4188"/>
                    <a:pt x="3616" y="4351"/>
                  </a:cubicBezTo>
                  <a:cubicBezTo>
                    <a:pt x="3616" y="4489"/>
                    <a:pt x="3535" y="4597"/>
                    <a:pt x="3372" y="4706"/>
                  </a:cubicBezTo>
                  <a:cubicBezTo>
                    <a:pt x="3209" y="4815"/>
                    <a:pt x="2991" y="4841"/>
                    <a:pt x="2719" y="4841"/>
                  </a:cubicBezTo>
                  <a:cubicBezTo>
                    <a:pt x="2448" y="4841"/>
                    <a:pt x="2147" y="4787"/>
                    <a:pt x="1930" y="4652"/>
                  </a:cubicBezTo>
                  <a:cubicBezTo>
                    <a:pt x="1686" y="4489"/>
                    <a:pt x="1523" y="4297"/>
                    <a:pt x="1386" y="3999"/>
                  </a:cubicBezTo>
                  <a:lnTo>
                    <a:pt x="0" y="4569"/>
                  </a:lnTo>
                  <a:cubicBezTo>
                    <a:pt x="55" y="4760"/>
                    <a:pt x="190" y="4978"/>
                    <a:pt x="327" y="5167"/>
                  </a:cubicBezTo>
                  <a:cubicBezTo>
                    <a:pt x="490" y="5385"/>
                    <a:pt x="679" y="5548"/>
                    <a:pt x="897" y="5711"/>
                  </a:cubicBezTo>
                  <a:cubicBezTo>
                    <a:pt x="1114" y="5874"/>
                    <a:pt x="1360" y="6011"/>
                    <a:pt x="1658" y="6092"/>
                  </a:cubicBezTo>
                  <a:cubicBezTo>
                    <a:pt x="1958" y="6201"/>
                    <a:pt x="2310" y="6229"/>
                    <a:pt x="2691" y="6229"/>
                  </a:cubicBezTo>
                  <a:cubicBezTo>
                    <a:pt x="3046" y="6229"/>
                    <a:pt x="3398" y="6174"/>
                    <a:pt x="3698" y="6092"/>
                  </a:cubicBezTo>
                  <a:cubicBezTo>
                    <a:pt x="3996" y="5983"/>
                    <a:pt x="4268" y="5848"/>
                    <a:pt x="4486" y="5657"/>
                  </a:cubicBezTo>
                  <a:cubicBezTo>
                    <a:pt x="4703" y="5467"/>
                    <a:pt x="4867" y="5276"/>
                    <a:pt x="5004" y="5032"/>
                  </a:cubicBezTo>
                  <a:cubicBezTo>
                    <a:pt x="5112" y="4815"/>
                    <a:pt x="5167" y="4569"/>
                    <a:pt x="5167" y="4325"/>
                  </a:cubicBezTo>
                  <a:cubicBezTo>
                    <a:pt x="5167" y="3890"/>
                    <a:pt x="5030" y="3510"/>
                    <a:pt x="4732" y="3209"/>
                  </a:cubicBezTo>
                  <a:cubicBezTo>
                    <a:pt x="4460" y="2883"/>
                    <a:pt x="3996" y="2666"/>
                    <a:pt x="3398" y="2502"/>
                  </a:cubicBezTo>
                  <a:lnTo>
                    <a:pt x="2528" y="2285"/>
                  </a:lnTo>
                  <a:cubicBezTo>
                    <a:pt x="2284" y="2230"/>
                    <a:pt x="2093" y="2176"/>
                    <a:pt x="1958" y="2096"/>
                  </a:cubicBezTo>
                  <a:cubicBezTo>
                    <a:pt x="1821" y="2013"/>
                    <a:pt x="1741" y="1904"/>
                    <a:pt x="1741" y="1769"/>
                  </a:cubicBezTo>
                  <a:cubicBezTo>
                    <a:pt x="1741" y="1606"/>
                    <a:pt x="1821" y="1497"/>
                    <a:pt x="1984" y="1415"/>
                  </a:cubicBezTo>
                  <a:cubicBezTo>
                    <a:pt x="2147" y="1306"/>
                    <a:pt x="2365" y="1280"/>
                    <a:pt x="2582" y="1280"/>
                  </a:cubicBezTo>
                  <a:cubicBezTo>
                    <a:pt x="2800" y="1280"/>
                    <a:pt x="3017" y="1334"/>
                    <a:pt x="3209" y="1415"/>
                  </a:cubicBezTo>
                  <a:cubicBezTo>
                    <a:pt x="3426" y="1523"/>
                    <a:pt x="3590" y="1687"/>
                    <a:pt x="3698" y="1932"/>
                  </a:cubicBezTo>
                  <a:lnTo>
                    <a:pt x="5058" y="1389"/>
                  </a:lnTo>
                  <a:cubicBezTo>
                    <a:pt x="4840" y="899"/>
                    <a:pt x="4540" y="545"/>
                    <a:pt x="4079" y="327"/>
                  </a:cubicBezTo>
                  <a:cubicBezTo>
                    <a:pt x="3644" y="110"/>
                    <a:pt x="3155" y="1"/>
                    <a:pt x="2611" y="1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2" name="Google Shape;192;p10"/>
            <p:cNvSpPr/>
            <p:nvPr/>
          </p:nvSpPr>
          <p:spPr>
            <a:xfrm>
              <a:off x="5314425" y="2138825"/>
              <a:ext cx="155725" cy="155725"/>
            </a:xfrm>
            <a:custGeom>
              <a:rect b="b" l="l" r="r" t="t"/>
              <a:pathLst>
                <a:path extrusionOk="0" h="6229" w="6229">
                  <a:moveTo>
                    <a:pt x="4351" y="247"/>
                  </a:moveTo>
                  <a:cubicBezTo>
                    <a:pt x="3999" y="83"/>
                    <a:pt x="3564" y="1"/>
                    <a:pt x="3129" y="1"/>
                  </a:cubicBezTo>
                  <a:cubicBezTo>
                    <a:pt x="2665" y="1"/>
                    <a:pt x="2258" y="83"/>
                    <a:pt x="1878" y="247"/>
                  </a:cubicBezTo>
                  <a:cubicBezTo>
                    <a:pt x="1497" y="410"/>
                    <a:pt x="1171" y="599"/>
                    <a:pt x="899" y="871"/>
                  </a:cubicBezTo>
                  <a:cubicBezTo>
                    <a:pt x="627" y="1171"/>
                    <a:pt x="409" y="1497"/>
                    <a:pt x="246" y="1878"/>
                  </a:cubicBezTo>
                  <a:cubicBezTo>
                    <a:pt x="83" y="2259"/>
                    <a:pt x="0" y="2666"/>
                    <a:pt x="0" y="3129"/>
                  </a:cubicBezTo>
                  <a:cubicBezTo>
                    <a:pt x="0" y="3564"/>
                    <a:pt x="83" y="3999"/>
                    <a:pt x="246" y="4380"/>
                  </a:cubicBezTo>
                  <a:cubicBezTo>
                    <a:pt x="409" y="4760"/>
                    <a:pt x="627" y="5087"/>
                    <a:pt x="899" y="5359"/>
                  </a:cubicBezTo>
                  <a:cubicBezTo>
                    <a:pt x="1171" y="5631"/>
                    <a:pt x="1497" y="5848"/>
                    <a:pt x="1878" y="6011"/>
                  </a:cubicBezTo>
                  <a:cubicBezTo>
                    <a:pt x="2258" y="6146"/>
                    <a:pt x="2665" y="6229"/>
                    <a:pt x="3129" y="6229"/>
                  </a:cubicBezTo>
                  <a:cubicBezTo>
                    <a:pt x="3564" y="6229"/>
                    <a:pt x="3999" y="6146"/>
                    <a:pt x="4351" y="6011"/>
                  </a:cubicBezTo>
                  <a:cubicBezTo>
                    <a:pt x="4732" y="5848"/>
                    <a:pt x="5058" y="5631"/>
                    <a:pt x="5330" y="5359"/>
                  </a:cubicBezTo>
                  <a:cubicBezTo>
                    <a:pt x="5602" y="5087"/>
                    <a:pt x="5819" y="4760"/>
                    <a:pt x="5983" y="4380"/>
                  </a:cubicBezTo>
                  <a:cubicBezTo>
                    <a:pt x="6146" y="3999"/>
                    <a:pt x="6228" y="3564"/>
                    <a:pt x="6228" y="3129"/>
                  </a:cubicBezTo>
                  <a:cubicBezTo>
                    <a:pt x="6228" y="2666"/>
                    <a:pt x="6146" y="2259"/>
                    <a:pt x="5983" y="1878"/>
                  </a:cubicBezTo>
                  <a:cubicBezTo>
                    <a:pt x="5819" y="1497"/>
                    <a:pt x="5602" y="1171"/>
                    <a:pt x="5330" y="871"/>
                  </a:cubicBezTo>
                  <a:cubicBezTo>
                    <a:pt x="5058" y="599"/>
                    <a:pt x="4732" y="410"/>
                    <a:pt x="4351" y="247"/>
                  </a:cubicBezTo>
                  <a:close/>
                  <a:moveTo>
                    <a:pt x="3698" y="4678"/>
                  </a:moveTo>
                  <a:cubicBezTo>
                    <a:pt x="3509" y="4760"/>
                    <a:pt x="3318" y="4787"/>
                    <a:pt x="3129" y="4787"/>
                  </a:cubicBezTo>
                  <a:cubicBezTo>
                    <a:pt x="2911" y="4787"/>
                    <a:pt x="2720" y="4760"/>
                    <a:pt x="2530" y="4678"/>
                  </a:cubicBezTo>
                  <a:cubicBezTo>
                    <a:pt x="2339" y="4597"/>
                    <a:pt x="2176" y="4489"/>
                    <a:pt x="2041" y="4351"/>
                  </a:cubicBezTo>
                  <a:cubicBezTo>
                    <a:pt x="1904" y="4217"/>
                    <a:pt x="1795" y="4025"/>
                    <a:pt x="1715" y="3836"/>
                  </a:cubicBezTo>
                  <a:cubicBezTo>
                    <a:pt x="1606" y="3618"/>
                    <a:pt x="1578" y="3373"/>
                    <a:pt x="1578" y="3129"/>
                  </a:cubicBezTo>
                  <a:cubicBezTo>
                    <a:pt x="1578" y="2857"/>
                    <a:pt x="1632" y="2611"/>
                    <a:pt x="1715" y="2422"/>
                  </a:cubicBezTo>
                  <a:cubicBezTo>
                    <a:pt x="1795" y="2204"/>
                    <a:pt x="1904" y="2041"/>
                    <a:pt x="2041" y="1904"/>
                  </a:cubicBezTo>
                  <a:cubicBezTo>
                    <a:pt x="2176" y="1741"/>
                    <a:pt x="2339" y="1632"/>
                    <a:pt x="2530" y="1552"/>
                  </a:cubicBezTo>
                  <a:cubicBezTo>
                    <a:pt x="2720" y="1497"/>
                    <a:pt x="2911" y="1443"/>
                    <a:pt x="3129" y="1443"/>
                  </a:cubicBezTo>
                  <a:cubicBezTo>
                    <a:pt x="3318" y="1443"/>
                    <a:pt x="3509" y="1497"/>
                    <a:pt x="3698" y="1552"/>
                  </a:cubicBezTo>
                  <a:cubicBezTo>
                    <a:pt x="3890" y="1632"/>
                    <a:pt x="4053" y="1741"/>
                    <a:pt x="4188" y="1904"/>
                  </a:cubicBezTo>
                  <a:cubicBezTo>
                    <a:pt x="4325" y="2041"/>
                    <a:pt x="4434" y="2204"/>
                    <a:pt x="4543" y="2422"/>
                  </a:cubicBezTo>
                  <a:cubicBezTo>
                    <a:pt x="4623" y="2611"/>
                    <a:pt x="4651" y="2857"/>
                    <a:pt x="4651" y="3129"/>
                  </a:cubicBezTo>
                  <a:cubicBezTo>
                    <a:pt x="4651" y="3373"/>
                    <a:pt x="4623" y="3618"/>
                    <a:pt x="4543" y="3836"/>
                  </a:cubicBezTo>
                  <a:cubicBezTo>
                    <a:pt x="4434" y="4025"/>
                    <a:pt x="4325" y="4217"/>
                    <a:pt x="4188" y="4351"/>
                  </a:cubicBezTo>
                  <a:cubicBezTo>
                    <a:pt x="4053" y="4489"/>
                    <a:pt x="3890" y="4597"/>
                    <a:pt x="3698" y="467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3" name="Google Shape;193;p10"/>
            <p:cNvSpPr/>
            <p:nvPr/>
          </p:nvSpPr>
          <p:spPr>
            <a:xfrm>
              <a:off x="5820900" y="2138825"/>
              <a:ext cx="148875" cy="155725"/>
            </a:xfrm>
            <a:custGeom>
              <a:rect b="b" l="l" r="r" t="t"/>
              <a:pathLst>
                <a:path extrusionOk="0" h="6229" w="5955">
                  <a:moveTo>
                    <a:pt x="5874" y="4623"/>
                  </a:moveTo>
                  <a:cubicBezTo>
                    <a:pt x="5602" y="5113"/>
                    <a:pt x="5247" y="5494"/>
                    <a:pt x="4786" y="5794"/>
                  </a:cubicBezTo>
                  <a:cubicBezTo>
                    <a:pt x="4323" y="6092"/>
                    <a:pt x="3753" y="6229"/>
                    <a:pt x="3100" y="6229"/>
                  </a:cubicBezTo>
                  <a:cubicBezTo>
                    <a:pt x="2665" y="6229"/>
                    <a:pt x="2256" y="6146"/>
                    <a:pt x="1876" y="6011"/>
                  </a:cubicBezTo>
                  <a:cubicBezTo>
                    <a:pt x="1495" y="5848"/>
                    <a:pt x="1169" y="5631"/>
                    <a:pt x="897" y="5359"/>
                  </a:cubicBezTo>
                  <a:cubicBezTo>
                    <a:pt x="599" y="5087"/>
                    <a:pt x="381" y="4732"/>
                    <a:pt x="244" y="4380"/>
                  </a:cubicBezTo>
                  <a:cubicBezTo>
                    <a:pt x="81" y="3999"/>
                    <a:pt x="0" y="3564"/>
                    <a:pt x="0" y="3129"/>
                  </a:cubicBezTo>
                  <a:cubicBezTo>
                    <a:pt x="0" y="2694"/>
                    <a:pt x="81" y="2313"/>
                    <a:pt x="218" y="1932"/>
                  </a:cubicBezTo>
                  <a:cubicBezTo>
                    <a:pt x="381" y="1552"/>
                    <a:pt x="599" y="1225"/>
                    <a:pt x="871" y="925"/>
                  </a:cubicBezTo>
                  <a:cubicBezTo>
                    <a:pt x="1143" y="653"/>
                    <a:pt x="1441" y="436"/>
                    <a:pt x="1821" y="247"/>
                  </a:cubicBezTo>
                  <a:cubicBezTo>
                    <a:pt x="2202" y="83"/>
                    <a:pt x="2611" y="1"/>
                    <a:pt x="3046" y="1"/>
                  </a:cubicBezTo>
                  <a:cubicBezTo>
                    <a:pt x="3507" y="1"/>
                    <a:pt x="3942" y="83"/>
                    <a:pt x="4297" y="247"/>
                  </a:cubicBezTo>
                  <a:cubicBezTo>
                    <a:pt x="4649" y="381"/>
                    <a:pt x="4975" y="599"/>
                    <a:pt x="5221" y="871"/>
                  </a:cubicBezTo>
                  <a:cubicBezTo>
                    <a:pt x="5465" y="1171"/>
                    <a:pt x="5656" y="1469"/>
                    <a:pt x="5765" y="1850"/>
                  </a:cubicBezTo>
                  <a:cubicBezTo>
                    <a:pt x="5900" y="2230"/>
                    <a:pt x="5954" y="2639"/>
                    <a:pt x="5954" y="3075"/>
                  </a:cubicBezTo>
                  <a:lnTo>
                    <a:pt x="5954" y="3209"/>
                  </a:lnTo>
                  <a:lnTo>
                    <a:pt x="5954" y="3346"/>
                  </a:lnTo>
                  <a:lnTo>
                    <a:pt x="5954" y="3481"/>
                  </a:lnTo>
                  <a:lnTo>
                    <a:pt x="1549" y="3481"/>
                  </a:lnTo>
                  <a:cubicBezTo>
                    <a:pt x="1578" y="3727"/>
                    <a:pt x="1632" y="3916"/>
                    <a:pt x="1741" y="4108"/>
                  </a:cubicBezTo>
                  <a:cubicBezTo>
                    <a:pt x="1850" y="4271"/>
                    <a:pt x="1958" y="4406"/>
                    <a:pt x="2093" y="4515"/>
                  </a:cubicBezTo>
                  <a:cubicBezTo>
                    <a:pt x="2256" y="4652"/>
                    <a:pt x="2419" y="4732"/>
                    <a:pt x="2583" y="4760"/>
                  </a:cubicBezTo>
                  <a:cubicBezTo>
                    <a:pt x="2774" y="4815"/>
                    <a:pt x="2937" y="4841"/>
                    <a:pt x="3126" y="4841"/>
                  </a:cubicBezTo>
                  <a:cubicBezTo>
                    <a:pt x="3481" y="4841"/>
                    <a:pt x="3779" y="4760"/>
                    <a:pt x="4025" y="4597"/>
                  </a:cubicBezTo>
                  <a:cubicBezTo>
                    <a:pt x="4242" y="4434"/>
                    <a:pt x="4351" y="4325"/>
                    <a:pt x="4514" y="4080"/>
                  </a:cubicBezTo>
                  <a:close/>
                  <a:moveTo>
                    <a:pt x="4460" y="2368"/>
                  </a:moveTo>
                  <a:cubicBezTo>
                    <a:pt x="4432" y="2259"/>
                    <a:pt x="4406" y="2150"/>
                    <a:pt x="4351" y="2013"/>
                  </a:cubicBezTo>
                  <a:cubicBezTo>
                    <a:pt x="4297" y="1904"/>
                    <a:pt x="4214" y="1769"/>
                    <a:pt x="4079" y="1661"/>
                  </a:cubicBezTo>
                  <a:cubicBezTo>
                    <a:pt x="3970" y="1552"/>
                    <a:pt x="3833" y="1469"/>
                    <a:pt x="3670" y="1389"/>
                  </a:cubicBezTo>
                  <a:cubicBezTo>
                    <a:pt x="3481" y="1306"/>
                    <a:pt x="3290" y="1280"/>
                    <a:pt x="3046" y="1280"/>
                  </a:cubicBezTo>
                  <a:cubicBezTo>
                    <a:pt x="2720" y="1280"/>
                    <a:pt x="2419" y="1389"/>
                    <a:pt x="2148" y="1578"/>
                  </a:cubicBezTo>
                  <a:cubicBezTo>
                    <a:pt x="1904" y="1769"/>
                    <a:pt x="1741" y="2041"/>
                    <a:pt x="1632" y="236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4" name="Google Shape;194;p10"/>
            <p:cNvSpPr/>
            <p:nvPr/>
          </p:nvSpPr>
          <p:spPr>
            <a:xfrm>
              <a:off x="5746775" y="2100100"/>
              <a:ext cx="73450" cy="194450"/>
            </a:xfrm>
            <a:custGeom>
              <a:rect b="b" l="l" r="r" t="t"/>
              <a:pathLst>
                <a:path extrusionOk="0" h="7778" w="2938">
                  <a:moveTo>
                    <a:pt x="0" y="1"/>
                  </a:moveTo>
                  <a:lnTo>
                    <a:pt x="0" y="5657"/>
                  </a:lnTo>
                  <a:cubicBezTo>
                    <a:pt x="0" y="6336"/>
                    <a:pt x="192" y="6879"/>
                    <a:pt x="573" y="7260"/>
                  </a:cubicBezTo>
                  <a:cubicBezTo>
                    <a:pt x="736" y="7423"/>
                    <a:pt x="953" y="7532"/>
                    <a:pt x="1171" y="7641"/>
                  </a:cubicBezTo>
                  <a:cubicBezTo>
                    <a:pt x="1414" y="7723"/>
                    <a:pt x="1686" y="7778"/>
                    <a:pt x="1987" y="7778"/>
                  </a:cubicBezTo>
                  <a:cubicBezTo>
                    <a:pt x="2258" y="7778"/>
                    <a:pt x="2448" y="7750"/>
                    <a:pt x="2665" y="7723"/>
                  </a:cubicBezTo>
                  <a:cubicBezTo>
                    <a:pt x="2748" y="7695"/>
                    <a:pt x="2857" y="7669"/>
                    <a:pt x="2937" y="7641"/>
                  </a:cubicBezTo>
                  <a:lnTo>
                    <a:pt x="2367" y="6281"/>
                  </a:lnTo>
                  <a:lnTo>
                    <a:pt x="2258" y="6281"/>
                  </a:lnTo>
                  <a:cubicBezTo>
                    <a:pt x="2041" y="6281"/>
                    <a:pt x="1878" y="6201"/>
                    <a:pt x="1769" y="6064"/>
                  </a:cubicBezTo>
                  <a:cubicBezTo>
                    <a:pt x="1686" y="5983"/>
                    <a:pt x="1632" y="5900"/>
                    <a:pt x="1606" y="5766"/>
                  </a:cubicBezTo>
                  <a:cubicBezTo>
                    <a:pt x="1578" y="5657"/>
                    <a:pt x="1551" y="5520"/>
                    <a:pt x="1551" y="5385"/>
                  </a:cubicBezTo>
                  <a:lnTo>
                    <a:pt x="1551" y="1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5" name="Google Shape;195;p10"/>
            <p:cNvSpPr/>
            <p:nvPr/>
          </p:nvSpPr>
          <p:spPr>
            <a:xfrm>
              <a:off x="5627825" y="2100100"/>
              <a:ext cx="104725" cy="194450"/>
            </a:xfrm>
            <a:custGeom>
              <a:rect b="b" l="l" r="r" t="t"/>
              <a:pathLst>
                <a:path extrusionOk="0" h="7778" w="4189">
                  <a:moveTo>
                    <a:pt x="788" y="1"/>
                  </a:moveTo>
                  <a:lnTo>
                    <a:pt x="788" y="1550"/>
                  </a:lnTo>
                  <a:lnTo>
                    <a:pt x="1" y="1550"/>
                  </a:lnTo>
                  <a:lnTo>
                    <a:pt x="1" y="2909"/>
                  </a:lnTo>
                  <a:lnTo>
                    <a:pt x="788" y="2909"/>
                  </a:lnTo>
                  <a:lnTo>
                    <a:pt x="788" y="5657"/>
                  </a:lnTo>
                  <a:cubicBezTo>
                    <a:pt x="788" y="6336"/>
                    <a:pt x="980" y="6879"/>
                    <a:pt x="1361" y="7260"/>
                  </a:cubicBezTo>
                  <a:cubicBezTo>
                    <a:pt x="1524" y="7423"/>
                    <a:pt x="1741" y="7560"/>
                    <a:pt x="1959" y="7641"/>
                  </a:cubicBezTo>
                  <a:cubicBezTo>
                    <a:pt x="2202" y="7723"/>
                    <a:pt x="2448" y="7778"/>
                    <a:pt x="2746" y="7778"/>
                  </a:cubicBezTo>
                  <a:lnTo>
                    <a:pt x="2775" y="7778"/>
                  </a:lnTo>
                  <a:cubicBezTo>
                    <a:pt x="3046" y="7778"/>
                    <a:pt x="3236" y="7750"/>
                    <a:pt x="3453" y="7723"/>
                  </a:cubicBezTo>
                  <a:cubicBezTo>
                    <a:pt x="3725" y="7669"/>
                    <a:pt x="4025" y="7560"/>
                    <a:pt x="4189" y="7506"/>
                  </a:cubicBezTo>
                  <a:lnTo>
                    <a:pt x="3616" y="6118"/>
                  </a:lnTo>
                  <a:cubicBezTo>
                    <a:pt x="3536" y="6172"/>
                    <a:pt x="3399" y="6227"/>
                    <a:pt x="3290" y="6255"/>
                  </a:cubicBezTo>
                  <a:cubicBezTo>
                    <a:pt x="3210" y="6281"/>
                    <a:pt x="3127" y="6281"/>
                    <a:pt x="3046" y="6281"/>
                  </a:cubicBezTo>
                  <a:cubicBezTo>
                    <a:pt x="2829" y="6281"/>
                    <a:pt x="2666" y="6201"/>
                    <a:pt x="2557" y="6064"/>
                  </a:cubicBezTo>
                  <a:cubicBezTo>
                    <a:pt x="2474" y="5983"/>
                    <a:pt x="2420" y="5900"/>
                    <a:pt x="2394" y="5766"/>
                  </a:cubicBezTo>
                  <a:cubicBezTo>
                    <a:pt x="2366" y="5657"/>
                    <a:pt x="2339" y="5520"/>
                    <a:pt x="2339" y="5385"/>
                  </a:cubicBezTo>
                  <a:lnTo>
                    <a:pt x="2339" y="2909"/>
                  </a:lnTo>
                  <a:lnTo>
                    <a:pt x="3616" y="2909"/>
                  </a:lnTo>
                  <a:lnTo>
                    <a:pt x="3616" y="1550"/>
                  </a:lnTo>
                  <a:lnTo>
                    <a:pt x="2339" y="1550"/>
                  </a:lnTo>
                  <a:lnTo>
                    <a:pt x="2339" y="1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6" name="Google Shape;196;p10"/>
            <p:cNvSpPr/>
            <p:nvPr/>
          </p:nvSpPr>
          <p:spPr>
            <a:xfrm>
              <a:off x="6001025" y="2081075"/>
              <a:ext cx="182200" cy="218225"/>
            </a:xfrm>
            <a:custGeom>
              <a:rect b="b" l="l" r="r" t="t"/>
              <a:pathLst>
                <a:path extrusionOk="0" h="8729" w="7288">
                  <a:moveTo>
                    <a:pt x="627" y="5519"/>
                  </a:moveTo>
                  <a:lnTo>
                    <a:pt x="627" y="1143"/>
                  </a:lnTo>
                  <a:lnTo>
                    <a:pt x="7288" y="1"/>
                  </a:lnTo>
                  <a:lnTo>
                    <a:pt x="7288" y="4758"/>
                  </a:lnTo>
                  <a:cubicBezTo>
                    <a:pt x="7288" y="6172"/>
                    <a:pt x="6555" y="7368"/>
                    <a:pt x="5004" y="7967"/>
                  </a:cubicBezTo>
                  <a:cubicBezTo>
                    <a:pt x="3618" y="8511"/>
                    <a:pt x="1606" y="8728"/>
                    <a:pt x="735" y="8728"/>
                  </a:cubicBezTo>
                  <a:cubicBezTo>
                    <a:pt x="163" y="8728"/>
                    <a:pt x="0" y="8484"/>
                    <a:pt x="355" y="7967"/>
                  </a:cubicBezTo>
                  <a:cubicBezTo>
                    <a:pt x="653" y="7505"/>
                    <a:pt x="627" y="5519"/>
                    <a:pt x="627" y="5519"/>
                  </a:cubicBezTo>
                  <a:close/>
                  <a:moveTo>
                    <a:pt x="2230" y="6418"/>
                  </a:moveTo>
                  <a:lnTo>
                    <a:pt x="2230" y="2502"/>
                  </a:lnTo>
                  <a:lnTo>
                    <a:pt x="5684" y="1904"/>
                  </a:lnTo>
                  <a:lnTo>
                    <a:pt x="5684" y="4758"/>
                  </a:lnTo>
                  <a:cubicBezTo>
                    <a:pt x="5684" y="5465"/>
                    <a:pt x="5493" y="5900"/>
                    <a:pt x="4786" y="6309"/>
                  </a:cubicBezTo>
                  <a:cubicBezTo>
                    <a:pt x="4216" y="6635"/>
                    <a:pt x="2802" y="6907"/>
                    <a:pt x="2176" y="7016"/>
                  </a:cubicBezTo>
                  <a:cubicBezTo>
                    <a:pt x="2176" y="6907"/>
                    <a:pt x="2230" y="6661"/>
                    <a:pt x="2230" y="641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5 New section 1">
  <p:cSld name="CUSTOM_1_2"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8" name="Google Shape;198;p11"/>
          <p:cNvGrpSpPr/>
          <p:nvPr/>
        </p:nvGrpSpPr>
        <p:grpSpPr>
          <a:xfrm rot="-5400000">
            <a:off x="5807018" y="2010035"/>
            <a:ext cx="4522265" cy="1165363"/>
            <a:chOff x="5201575" y="2081075"/>
            <a:chExt cx="981650" cy="252900"/>
          </a:xfrm>
        </p:grpSpPr>
        <p:sp>
          <p:nvSpPr>
            <p:cNvPr id="199" name="Google Shape;199;p11"/>
            <p:cNvSpPr/>
            <p:nvPr/>
          </p:nvSpPr>
          <p:spPr>
            <a:xfrm>
              <a:off x="5253950" y="2081075"/>
              <a:ext cx="38750" cy="38100"/>
            </a:xfrm>
            <a:custGeom>
              <a:rect b="b" l="l" r="r" t="t"/>
              <a:pathLst>
                <a:path extrusionOk="0" h="1524" w="1550">
                  <a:moveTo>
                    <a:pt x="762" y="1"/>
                  </a:moveTo>
                  <a:cubicBezTo>
                    <a:pt x="653" y="1"/>
                    <a:pt x="570" y="1"/>
                    <a:pt x="462" y="55"/>
                  </a:cubicBezTo>
                  <a:cubicBezTo>
                    <a:pt x="381" y="81"/>
                    <a:pt x="298" y="135"/>
                    <a:pt x="218" y="218"/>
                  </a:cubicBezTo>
                  <a:cubicBezTo>
                    <a:pt x="135" y="272"/>
                    <a:pt x="81" y="353"/>
                    <a:pt x="55" y="462"/>
                  </a:cubicBezTo>
                  <a:cubicBezTo>
                    <a:pt x="0" y="544"/>
                    <a:pt x="0" y="653"/>
                    <a:pt x="0" y="762"/>
                  </a:cubicBezTo>
                  <a:cubicBezTo>
                    <a:pt x="0" y="871"/>
                    <a:pt x="0" y="979"/>
                    <a:pt x="55" y="1060"/>
                  </a:cubicBezTo>
                  <a:cubicBezTo>
                    <a:pt x="81" y="1169"/>
                    <a:pt x="135" y="1251"/>
                    <a:pt x="218" y="1306"/>
                  </a:cubicBezTo>
                  <a:cubicBezTo>
                    <a:pt x="298" y="1386"/>
                    <a:pt x="381" y="1441"/>
                    <a:pt x="462" y="1469"/>
                  </a:cubicBezTo>
                  <a:cubicBezTo>
                    <a:pt x="570" y="1523"/>
                    <a:pt x="653" y="1523"/>
                    <a:pt x="762" y="1523"/>
                  </a:cubicBezTo>
                  <a:cubicBezTo>
                    <a:pt x="979" y="1523"/>
                    <a:pt x="1169" y="1469"/>
                    <a:pt x="1306" y="1306"/>
                  </a:cubicBezTo>
                  <a:cubicBezTo>
                    <a:pt x="1469" y="1169"/>
                    <a:pt x="1549" y="979"/>
                    <a:pt x="1549" y="762"/>
                  </a:cubicBezTo>
                  <a:cubicBezTo>
                    <a:pt x="1549" y="544"/>
                    <a:pt x="1469" y="353"/>
                    <a:pt x="1306" y="218"/>
                  </a:cubicBezTo>
                  <a:cubicBezTo>
                    <a:pt x="1169" y="55"/>
                    <a:pt x="979" y="1"/>
                    <a:pt x="762" y="1"/>
                  </a:cubicBezTo>
                  <a:close/>
                </a:path>
              </a:pathLst>
            </a:custGeom>
            <a:solidFill>
              <a:srgbClr val="F6F6F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0" name="Google Shape;200;p11"/>
            <p:cNvSpPr/>
            <p:nvPr/>
          </p:nvSpPr>
          <p:spPr>
            <a:xfrm>
              <a:off x="5201575" y="2140900"/>
              <a:ext cx="91125" cy="193075"/>
            </a:xfrm>
            <a:custGeom>
              <a:rect b="b" l="l" r="r" t="t"/>
              <a:pathLst>
                <a:path extrusionOk="0" h="7723" w="3645">
                  <a:moveTo>
                    <a:pt x="2095" y="0"/>
                  </a:moveTo>
                  <a:lnTo>
                    <a:pt x="2095" y="5493"/>
                  </a:lnTo>
                  <a:cubicBezTo>
                    <a:pt x="2095" y="5983"/>
                    <a:pt x="1904" y="6200"/>
                    <a:pt x="1578" y="6226"/>
                  </a:cubicBezTo>
                  <a:lnTo>
                    <a:pt x="1523" y="6226"/>
                  </a:lnTo>
                  <a:cubicBezTo>
                    <a:pt x="1197" y="6226"/>
                    <a:pt x="681" y="6009"/>
                    <a:pt x="573" y="5954"/>
                  </a:cubicBezTo>
                  <a:lnTo>
                    <a:pt x="1" y="7314"/>
                  </a:lnTo>
                  <a:cubicBezTo>
                    <a:pt x="218" y="7423"/>
                    <a:pt x="953" y="7723"/>
                    <a:pt x="1686" y="7723"/>
                  </a:cubicBezTo>
                  <a:cubicBezTo>
                    <a:pt x="1958" y="7723"/>
                    <a:pt x="2204" y="7669"/>
                    <a:pt x="2448" y="7586"/>
                  </a:cubicBezTo>
                  <a:cubicBezTo>
                    <a:pt x="2665" y="7505"/>
                    <a:pt x="2883" y="7397"/>
                    <a:pt x="3046" y="7205"/>
                  </a:cubicBezTo>
                  <a:cubicBezTo>
                    <a:pt x="3237" y="7042"/>
                    <a:pt x="3372" y="6825"/>
                    <a:pt x="3481" y="6553"/>
                  </a:cubicBezTo>
                  <a:cubicBezTo>
                    <a:pt x="3590" y="6281"/>
                    <a:pt x="3644" y="5928"/>
                    <a:pt x="3644" y="5548"/>
                  </a:cubicBezTo>
                  <a:lnTo>
                    <a:pt x="3644" y="0"/>
                  </a:lnTo>
                  <a:close/>
                </a:path>
              </a:pathLst>
            </a:custGeom>
            <a:solidFill>
              <a:srgbClr val="F6F6F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1" name="Google Shape;201;p11"/>
            <p:cNvSpPr/>
            <p:nvPr/>
          </p:nvSpPr>
          <p:spPr>
            <a:xfrm>
              <a:off x="5483725" y="2138825"/>
              <a:ext cx="129175" cy="155725"/>
            </a:xfrm>
            <a:custGeom>
              <a:rect b="b" l="l" r="r" t="t"/>
              <a:pathLst>
                <a:path extrusionOk="0" h="6229" w="5167">
                  <a:moveTo>
                    <a:pt x="2611" y="1"/>
                  </a:moveTo>
                  <a:cubicBezTo>
                    <a:pt x="2256" y="1"/>
                    <a:pt x="1958" y="55"/>
                    <a:pt x="1658" y="138"/>
                  </a:cubicBezTo>
                  <a:cubicBezTo>
                    <a:pt x="1360" y="218"/>
                    <a:pt x="1114" y="327"/>
                    <a:pt x="897" y="490"/>
                  </a:cubicBezTo>
                  <a:cubicBezTo>
                    <a:pt x="679" y="653"/>
                    <a:pt x="516" y="845"/>
                    <a:pt x="407" y="1062"/>
                  </a:cubicBezTo>
                  <a:cubicBezTo>
                    <a:pt x="272" y="1280"/>
                    <a:pt x="218" y="1523"/>
                    <a:pt x="218" y="1824"/>
                  </a:cubicBezTo>
                  <a:cubicBezTo>
                    <a:pt x="218" y="2067"/>
                    <a:pt x="272" y="2285"/>
                    <a:pt x="381" y="2502"/>
                  </a:cubicBezTo>
                  <a:cubicBezTo>
                    <a:pt x="461" y="2694"/>
                    <a:pt x="598" y="2857"/>
                    <a:pt x="762" y="2966"/>
                  </a:cubicBezTo>
                  <a:cubicBezTo>
                    <a:pt x="925" y="3101"/>
                    <a:pt x="1088" y="3238"/>
                    <a:pt x="1305" y="3318"/>
                  </a:cubicBezTo>
                  <a:cubicBezTo>
                    <a:pt x="1495" y="3401"/>
                    <a:pt x="1686" y="3455"/>
                    <a:pt x="1849" y="3510"/>
                  </a:cubicBezTo>
                  <a:lnTo>
                    <a:pt x="2691" y="3673"/>
                  </a:lnTo>
                  <a:cubicBezTo>
                    <a:pt x="3017" y="3753"/>
                    <a:pt x="3263" y="3862"/>
                    <a:pt x="3398" y="3945"/>
                  </a:cubicBezTo>
                  <a:cubicBezTo>
                    <a:pt x="3535" y="4053"/>
                    <a:pt x="3616" y="4188"/>
                    <a:pt x="3616" y="4351"/>
                  </a:cubicBezTo>
                  <a:cubicBezTo>
                    <a:pt x="3616" y="4489"/>
                    <a:pt x="3535" y="4597"/>
                    <a:pt x="3372" y="4706"/>
                  </a:cubicBezTo>
                  <a:cubicBezTo>
                    <a:pt x="3209" y="4815"/>
                    <a:pt x="2991" y="4841"/>
                    <a:pt x="2719" y="4841"/>
                  </a:cubicBezTo>
                  <a:cubicBezTo>
                    <a:pt x="2448" y="4841"/>
                    <a:pt x="2147" y="4787"/>
                    <a:pt x="1930" y="4652"/>
                  </a:cubicBezTo>
                  <a:cubicBezTo>
                    <a:pt x="1686" y="4489"/>
                    <a:pt x="1523" y="4297"/>
                    <a:pt x="1386" y="3999"/>
                  </a:cubicBezTo>
                  <a:lnTo>
                    <a:pt x="0" y="4569"/>
                  </a:lnTo>
                  <a:cubicBezTo>
                    <a:pt x="55" y="4760"/>
                    <a:pt x="190" y="4978"/>
                    <a:pt x="327" y="5167"/>
                  </a:cubicBezTo>
                  <a:cubicBezTo>
                    <a:pt x="490" y="5385"/>
                    <a:pt x="679" y="5548"/>
                    <a:pt x="897" y="5711"/>
                  </a:cubicBezTo>
                  <a:cubicBezTo>
                    <a:pt x="1114" y="5874"/>
                    <a:pt x="1360" y="6011"/>
                    <a:pt x="1658" y="6092"/>
                  </a:cubicBezTo>
                  <a:cubicBezTo>
                    <a:pt x="1958" y="6201"/>
                    <a:pt x="2310" y="6229"/>
                    <a:pt x="2691" y="6229"/>
                  </a:cubicBezTo>
                  <a:cubicBezTo>
                    <a:pt x="3046" y="6229"/>
                    <a:pt x="3398" y="6174"/>
                    <a:pt x="3698" y="6092"/>
                  </a:cubicBezTo>
                  <a:cubicBezTo>
                    <a:pt x="3996" y="5983"/>
                    <a:pt x="4268" y="5848"/>
                    <a:pt x="4486" y="5657"/>
                  </a:cubicBezTo>
                  <a:cubicBezTo>
                    <a:pt x="4703" y="5467"/>
                    <a:pt x="4867" y="5276"/>
                    <a:pt x="5004" y="5032"/>
                  </a:cubicBezTo>
                  <a:cubicBezTo>
                    <a:pt x="5112" y="4815"/>
                    <a:pt x="5167" y="4569"/>
                    <a:pt x="5167" y="4325"/>
                  </a:cubicBezTo>
                  <a:cubicBezTo>
                    <a:pt x="5167" y="3890"/>
                    <a:pt x="5030" y="3510"/>
                    <a:pt x="4732" y="3209"/>
                  </a:cubicBezTo>
                  <a:cubicBezTo>
                    <a:pt x="4460" y="2883"/>
                    <a:pt x="3996" y="2666"/>
                    <a:pt x="3398" y="2502"/>
                  </a:cubicBezTo>
                  <a:lnTo>
                    <a:pt x="2528" y="2285"/>
                  </a:lnTo>
                  <a:cubicBezTo>
                    <a:pt x="2284" y="2230"/>
                    <a:pt x="2093" y="2176"/>
                    <a:pt x="1958" y="2096"/>
                  </a:cubicBezTo>
                  <a:cubicBezTo>
                    <a:pt x="1821" y="2013"/>
                    <a:pt x="1741" y="1904"/>
                    <a:pt x="1741" y="1769"/>
                  </a:cubicBezTo>
                  <a:cubicBezTo>
                    <a:pt x="1741" y="1606"/>
                    <a:pt x="1821" y="1497"/>
                    <a:pt x="1984" y="1415"/>
                  </a:cubicBezTo>
                  <a:cubicBezTo>
                    <a:pt x="2147" y="1306"/>
                    <a:pt x="2365" y="1280"/>
                    <a:pt x="2582" y="1280"/>
                  </a:cubicBezTo>
                  <a:cubicBezTo>
                    <a:pt x="2800" y="1280"/>
                    <a:pt x="3017" y="1334"/>
                    <a:pt x="3209" y="1415"/>
                  </a:cubicBezTo>
                  <a:cubicBezTo>
                    <a:pt x="3426" y="1523"/>
                    <a:pt x="3590" y="1687"/>
                    <a:pt x="3698" y="1932"/>
                  </a:cubicBezTo>
                  <a:lnTo>
                    <a:pt x="5058" y="1389"/>
                  </a:lnTo>
                  <a:cubicBezTo>
                    <a:pt x="4840" y="899"/>
                    <a:pt x="4540" y="545"/>
                    <a:pt x="4079" y="327"/>
                  </a:cubicBezTo>
                  <a:cubicBezTo>
                    <a:pt x="3644" y="110"/>
                    <a:pt x="3155" y="1"/>
                    <a:pt x="2611" y="1"/>
                  </a:cubicBezTo>
                  <a:close/>
                </a:path>
              </a:pathLst>
            </a:custGeom>
            <a:solidFill>
              <a:srgbClr val="F6F6F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2" name="Google Shape;202;p11"/>
            <p:cNvSpPr/>
            <p:nvPr/>
          </p:nvSpPr>
          <p:spPr>
            <a:xfrm>
              <a:off x="5314425" y="2138825"/>
              <a:ext cx="155725" cy="155725"/>
            </a:xfrm>
            <a:custGeom>
              <a:rect b="b" l="l" r="r" t="t"/>
              <a:pathLst>
                <a:path extrusionOk="0" h="6229" w="6229">
                  <a:moveTo>
                    <a:pt x="4351" y="247"/>
                  </a:moveTo>
                  <a:cubicBezTo>
                    <a:pt x="3999" y="83"/>
                    <a:pt x="3564" y="1"/>
                    <a:pt x="3129" y="1"/>
                  </a:cubicBezTo>
                  <a:cubicBezTo>
                    <a:pt x="2665" y="1"/>
                    <a:pt x="2258" y="83"/>
                    <a:pt x="1878" y="247"/>
                  </a:cubicBezTo>
                  <a:cubicBezTo>
                    <a:pt x="1497" y="410"/>
                    <a:pt x="1171" y="599"/>
                    <a:pt x="899" y="871"/>
                  </a:cubicBezTo>
                  <a:cubicBezTo>
                    <a:pt x="627" y="1171"/>
                    <a:pt x="409" y="1497"/>
                    <a:pt x="246" y="1878"/>
                  </a:cubicBezTo>
                  <a:cubicBezTo>
                    <a:pt x="83" y="2259"/>
                    <a:pt x="0" y="2666"/>
                    <a:pt x="0" y="3129"/>
                  </a:cubicBezTo>
                  <a:cubicBezTo>
                    <a:pt x="0" y="3564"/>
                    <a:pt x="83" y="3999"/>
                    <a:pt x="246" y="4380"/>
                  </a:cubicBezTo>
                  <a:cubicBezTo>
                    <a:pt x="409" y="4760"/>
                    <a:pt x="627" y="5087"/>
                    <a:pt x="899" y="5359"/>
                  </a:cubicBezTo>
                  <a:cubicBezTo>
                    <a:pt x="1171" y="5631"/>
                    <a:pt x="1497" y="5848"/>
                    <a:pt x="1878" y="6011"/>
                  </a:cubicBezTo>
                  <a:cubicBezTo>
                    <a:pt x="2258" y="6146"/>
                    <a:pt x="2665" y="6229"/>
                    <a:pt x="3129" y="6229"/>
                  </a:cubicBezTo>
                  <a:cubicBezTo>
                    <a:pt x="3564" y="6229"/>
                    <a:pt x="3999" y="6146"/>
                    <a:pt x="4351" y="6011"/>
                  </a:cubicBezTo>
                  <a:cubicBezTo>
                    <a:pt x="4732" y="5848"/>
                    <a:pt x="5058" y="5631"/>
                    <a:pt x="5330" y="5359"/>
                  </a:cubicBezTo>
                  <a:cubicBezTo>
                    <a:pt x="5602" y="5087"/>
                    <a:pt x="5819" y="4760"/>
                    <a:pt x="5983" y="4380"/>
                  </a:cubicBezTo>
                  <a:cubicBezTo>
                    <a:pt x="6146" y="3999"/>
                    <a:pt x="6228" y="3564"/>
                    <a:pt x="6228" y="3129"/>
                  </a:cubicBezTo>
                  <a:cubicBezTo>
                    <a:pt x="6228" y="2666"/>
                    <a:pt x="6146" y="2259"/>
                    <a:pt x="5983" y="1878"/>
                  </a:cubicBezTo>
                  <a:cubicBezTo>
                    <a:pt x="5819" y="1497"/>
                    <a:pt x="5602" y="1171"/>
                    <a:pt x="5330" y="871"/>
                  </a:cubicBezTo>
                  <a:cubicBezTo>
                    <a:pt x="5058" y="599"/>
                    <a:pt x="4732" y="410"/>
                    <a:pt x="4351" y="247"/>
                  </a:cubicBezTo>
                  <a:close/>
                  <a:moveTo>
                    <a:pt x="3698" y="4678"/>
                  </a:moveTo>
                  <a:cubicBezTo>
                    <a:pt x="3509" y="4760"/>
                    <a:pt x="3318" y="4787"/>
                    <a:pt x="3129" y="4787"/>
                  </a:cubicBezTo>
                  <a:cubicBezTo>
                    <a:pt x="2911" y="4787"/>
                    <a:pt x="2720" y="4760"/>
                    <a:pt x="2530" y="4678"/>
                  </a:cubicBezTo>
                  <a:cubicBezTo>
                    <a:pt x="2339" y="4597"/>
                    <a:pt x="2176" y="4489"/>
                    <a:pt x="2041" y="4351"/>
                  </a:cubicBezTo>
                  <a:cubicBezTo>
                    <a:pt x="1904" y="4217"/>
                    <a:pt x="1795" y="4025"/>
                    <a:pt x="1715" y="3836"/>
                  </a:cubicBezTo>
                  <a:cubicBezTo>
                    <a:pt x="1606" y="3618"/>
                    <a:pt x="1578" y="3373"/>
                    <a:pt x="1578" y="3129"/>
                  </a:cubicBezTo>
                  <a:cubicBezTo>
                    <a:pt x="1578" y="2857"/>
                    <a:pt x="1632" y="2611"/>
                    <a:pt x="1715" y="2422"/>
                  </a:cubicBezTo>
                  <a:cubicBezTo>
                    <a:pt x="1795" y="2204"/>
                    <a:pt x="1904" y="2041"/>
                    <a:pt x="2041" y="1904"/>
                  </a:cubicBezTo>
                  <a:cubicBezTo>
                    <a:pt x="2176" y="1741"/>
                    <a:pt x="2339" y="1632"/>
                    <a:pt x="2530" y="1552"/>
                  </a:cubicBezTo>
                  <a:cubicBezTo>
                    <a:pt x="2720" y="1497"/>
                    <a:pt x="2911" y="1443"/>
                    <a:pt x="3129" y="1443"/>
                  </a:cubicBezTo>
                  <a:cubicBezTo>
                    <a:pt x="3318" y="1443"/>
                    <a:pt x="3509" y="1497"/>
                    <a:pt x="3698" y="1552"/>
                  </a:cubicBezTo>
                  <a:cubicBezTo>
                    <a:pt x="3890" y="1632"/>
                    <a:pt x="4053" y="1741"/>
                    <a:pt x="4188" y="1904"/>
                  </a:cubicBezTo>
                  <a:cubicBezTo>
                    <a:pt x="4325" y="2041"/>
                    <a:pt x="4434" y="2204"/>
                    <a:pt x="4543" y="2422"/>
                  </a:cubicBezTo>
                  <a:cubicBezTo>
                    <a:pt x="4623" y="2611"/>
                    <a:pt x="4651" y="2857"/>
                    <a:pt x="4651" y="3129"/>
                  </a:cubicBezTo>
                  <a:cubicBezTo>
                    <a:pt x="4651" y="3373"/>
                    <a:pt x="4623" y="3618"/>
                    <a:pt x="4543" y="3836"/>
                  </a:cubicBezTo>
                  <a:cubicBezTo>
                    <a:pt x="4434" y="4025"/>
                    <a:pt x="4325" y="4217"/>
                    <a:pt x="4188" y="4351"/>
                  </a:cubicBezTo>
                  <a:cubicBezTo>
                    <a:pt x="4053" y="4489"/>
                    <a:pt x="3890" y="4597"/>
                    <a:pt x="3698" y="4678"/>
                  </a:cubicBezTo>
                  <a:close/>
                </a:path>
              </a:pathLst>
            </a:custGeom>
            <a:solidFill>
              <a:srgbClr val="F6F6F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3" name="Google Shape;203;p11"/>
            <p:cNvSpPr/>
            <p:nvPr/>
          </p:nvSpPr>
          <p:spPr>
            <a:xfrm>
              <a:off x="5820900" y="2138825"/>
              <a:ext cx="148875" cy="155725"/>
            </a:xfrm>
            <a:custGeom>
              <a:rect b="b" l="l" r="r" t="t"/>
              <a:pathLst>
                <a:path extrusionOk="0" h="6229" w="5955">
                  <a:moveTo>
                    <a:pt x="5874" y="4623"/>
                  </a:moveTo>
                  <a:cubicBezTo>
                    <a:pt x="5602" y="5113"/>
                    <a:pt x="5247" y="5494"/>
                    <a:pt x="4786" y="5794"/>
                  </a:cubicBezTo>
                  <a:cubicBezTo>
                    <a:pt x="4323" y="6092"/>
                    <a:pt x="3753" y="6229"/>
                    <a:pt x="3100" y="6229"/>
                  </a:cubicBezTo>
                  <a:cubicBezTo>
                    <a:pt x="2665" y="6229"/>
                    <a:pt x="2256" y="6146"/>
                    <a:pt x="1876" y="6011"/>
                  </a:cubicBezTo>
                  <a:cubicBezTo>
                    <a:pt x="1495" y="5848"/>
                    <a:pt x="1169" y="5631"/>
                    <a:pt x="897" y="5359"/>
                  </a:cubicBezTo>
                  <a:cubicBezTo>
                    <a:pt x="599" y="5087"/>
                    <a:pt x="381" y="4732"/>
                    <a:pt x="244" y="4380"/>
                  </a:cubicBezTo>
                  <a:cubicBezTo>
                    <a:pt x="81" y="3999"/>
                    <a:pt x="0" y="3564"/>
                    <a:pt x="0" y="3129"/>
                  </a:cubicBezTo>
                  <a:cubicBezTo>
                    <a:pt x="0" y="2694"/>
                    <a:pt x="81" y="2313"/>
                    <a:pt x="218" y="1932"/>
                  </a:cubicBezTo>
                  <a:cubicBezTo>
                    <a:pt x="381" y="1552"/>
                    <a:pt x="599" y="1225"/>
                    <a:pt x="871" y="925"/>
                  </a:cubicBezTo>
                  <a:cubicBezTo>
                    <a:pt x="1143" y="653"/>
                    <a:pt x="1441" y="436"/>
                    <a:pt x="1821" y="247"/>
                  </a:cubicBezTo>
                  <a:cubicBezTo>
                    <a:pt x="2202" y="83"/>
                    <a:pt x="2611" y="1"/>
                    <a:pt x="3046" y="1"/>
                  </a:cubicBezTo>
                  <a:cubicBezTo>
                    <a:pt x="3507" y="1"/>
                    <a:pt x="3942" y="83"/>
                    <a:pt x="4297" y="247"/>
                  </a:cubicBezTo>
                  <a:cubicBezTo>
                    <a:pt x="4649" y="381"/>
                    <a:pt x="4975" y="599"/>
                    <a:pt x="5221" y="871"/>
                  </a:cubicBezTo>
                  <a:cubicBezTo>
                    <a:pt x="5465" y="1171"/>
                    <a:pt x="5656" y="1469"/>
                    <a:pt x="5765" y="1850"/>
                  </a:cubicBezTo>
                  <a:cubicBezTo>
                    <a:pt x="5900" y="2230"/>
                    <a:pt x="5954" y="2639"/>
                    <a:pt x="5954" y="3075"/>
                  </a:cubicBezTo>
                  <a:lnTo>
                    <a:pt x="5954" y="3209"/>
                  </a:lnTo>
                  <a:lnTo>
                    <a:pt x="5954" y="3346"/>
                  </a:lnTo>
                  <a:lnTo>
                    <a:pt x="5954" y="3481"/>
                  </a:lnTo>
                  <a:lnTo>
                    <a:pt x="1549" y="3481"/>
                  </a:lnTo>
                  <a:cubicBezTo>
                    <a:pt x="1578" y="3727"/>
                    <a:pt x="1632" y="3916"/>
                    <a:pt x="1741" y="4108"/>
                  </a:cubicBezTo>
                  <a:cubicBezTo>
                    <a:pt x="1850" y="4271"/>
                    <a:pt x="1958" y="4406"/>
                    <a:pt x="2093" y="4515"/>
                  </a:cubicBezTo>
                  <a:cubicBezTo>
                    <a:pt x="2256" y="4652"/>
                    <a:pt x="2419" y="4732"/>
                    <a:pt x="2583" y="4760"/>
                  </a:cubicBezTo>
                  <a:cubicBezTo>
                    <a:pt x="2774" y="4815"/>
                    <a:pt x="2937" y="4841"/>
                    <a:pt x="3126" y="4841"/>
                  </a:cubicBezTo>
                  <a:cubicBezTo>
                    <a:pt x="3481" y="4841"/>
                    <a:pt x="3779" y="4760"/>
                    <a:pt x="4025" y="4597"/>
                  </a:cubicBezTo>
                  <a:cubicBezTo>
                    <a:pt x="4242" y="4434"/>
                    <a:pt x="4351" y="4325"/>
                    <a:pt x="4514" y="4080"/>
                  </a:cubicBezTo>
                  <a:close/>
                  <a:moveTo>
                    <a:pt x="4460" y="2368"/>
                  </a:moveTo>
                  <a:cubicBezTo>
                    <a:pt x="4432" y="2259"/>
                    <a:pt x="4406" y="2150"/>
                    <a:pt x="4351" y="2013"/>
                  </a:cubicBezTo>
                  <a:cubicBezTo>
                    <a:pt x="4297" y="1904"/>
                    <a:pt x="4214" y="1769"/>
                    <a:pt x="4079" y="1661"/>
                  </a:cubicBezTo>
                  <a:cubicBezTo>
                    <a:pt x="3970" y="1552"/>
                    <a:pt x="3833" y="1469"/>
                    <a:pt x="3670" y="1389"/>
                  </a:cubicBezTo>
                  <a:cubicBezTo>
                    <a:pt x="3481" y="1306"/>
                    <a:pt x="3290" y="1280"/>
                    <a:pt x="3046" y="1280"/>
                  </a:cubicBezTo>
                  <a:cubicBezTo>
                    <a:pt x="2720" y="1280"/>
                    <a:pt x="2419" y="1389"/>
                    <a:pt x="2148" y="1578"/>
                  </a:cubicBezTo>
                  <a:cubicBezTo>
                    <a:pt x="1904" y="1769"/>
                    <a:pt x="1741" y="2041"/>
                    <a:pt x="1632" y="2368"/>
                  </a:cubicBezTo>
                  <a:close/>
                </a:path>
              </a:pathLst>
            </a:custGeom>
            <a:solidFill>
              <a:srgbClr val="F6F6F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4" name="Google Shape;204;p11"/>
            <p:cNvSpPr/>
            <p:nvPr/>
          </p:nvSpPr>
          <p:spPr>
            <a:xfrm>
              <a:off x="5746775" y="2100100"/>
              <a:ext cx="73450" cy="194450"/>
            </a:xfrm>
            <a:custGeom>
              <a:rect b="b" l="l" r="r" t="t"/>
              <a:pathLst>
                <a:path extrusionOk="0" h="7778" w="2938">
                  <a:moveTo>
                    <a:pt x="0" y="1"/>
                  </a:moveTo>
                  <a:lnTo>
                    <a:pt x="0" y="5657"/>
                  </a:lnTo>
                  <a:cubicBezTo>
                    <a:pt x="0" y="6336"/>
                    <a:pt x="192" y="6879"/>
                    <a:pt x="573" y="7260"/>
                  </a:cubicBezTo>
                  <a:cubicBezTo>
                    <a:pt x="736" y="7423"/>
                    <a:pt x="953" y="7532"/>
                    <a:pt x="1171" y="7641"/>
                  </a:cubicBezTo>
                  <a:cubicBezTo>
                    <a:pt x="1414" y="7723"/>
                    <a:pt x="1686" y="7778"/>
                    <a:pt x="1987" y="7778"/>
                  </a:cubicBezTo>
                  <a:cubicBezTo>
                    <a:pt x="2258" y="7778"/>
                    <a:pt x="2448" y="7750"/>
                    <a:pt x="2665" y="7723"/>
                  </a:cubicBezTo>
                  <a:cubicBezTo>
                    <a:pt x="2748" y="7695"/>
                    <a:pt x="2857" y="7669"/>
                    <a:pt x="2937" y="7641"/>
                  </a:cubicBezTo>
                  <a:lnTo>
                    <a:pt x="2367" y="6281"/>
                  </a:lnTo>
                  <a:lnTo>
                    <a:pt x="2258" y="6281"/>
                  </a:lnTo>
                  <a:cubicBezTo>
                    <a:pt x="2041" y="6281"/>
                    <a:pt x="1878" y="6201"/>
                    <a:pt x="1769" y="6064"/>
                  </a:cubicBezTo>
                  <a:cubicBezTo>
                    <a:pt x="1686" y="5983"/>
                    <a:pt x="1632" y="5900"/>
                    <a:pt x="1606" y="5766"/>
                  </a:cubicBezTo>
                  <a:cubicBezTo>
                    <a:pt x="1578" y="5657"/>
                    <a:pt x="1551" y="5520"/>
                    <a:pt x="1551" y="5385"/>
                  </a:cubicBezTo>
                  <a:lnTo>
                    <a:pt x="1551" y="1"/>
                  </a:lnTo>
                  <a:close/>
                </a:path>
              </a:pathLst>
            </a:custGeom>
            <a:solidFill>
              <a:srgbClr val="F6F6F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5" name="Google Shape;205;p11"/>
            <p:cNvSpPr/>
            <p:nvPr/>
          </p:nvSpPr>
          <p:spPr>
            <a:xfrm>
              <a:off x="5627825" y="2100100"/>
              <a:ext cx="104725" cy="194450"/>
            </a:xfrm>
            <a:custGeom>
              <a:rect b="b" l="l" r="r" t="t"/>
              <a:pathLst>
                <a:path extrusionOk="0" h="7778" w="4189">
                  <a:moveTo>
                    <a:pt x="788" y="1"/>
                  </a:moveTo>
                  <a:lnTo>
                    <a:pt x="788" y="1550"/>
                  </a:lnTo>
                  <a:lnTo>
                    <a:pt x="1" y="1550"/>
                  </a:lnTo>
                  <a:lnTo>
                    <a:pt x="1" y="2909"/>
                  </a:lnTo>
                  <a:lnTo>
                    <a:pt x="788" y="2909"/>
                  </a:lnTo>
                  <a:lnTo>
                    <a:pt x="788" y="5657"/>
                  </a:lnTo>
                  <a:cubicBezTo>
                    <a:pt x="788" y="6336"/>
                    <a:pt x="980" y="6879"/>
                    <a:pt x="1361" y="7260"/>
                  </a:cubicBezTo>
                  <a:cubicBezTo>
                    <a:pt x="1524" y="7423"/>
                    <a:pt x="1741" y="7560"/>
                    <a:pt x="1959" y="7641"/>
                  </a:cubicBezTo>
                  <a:cubicBezTo>
                    <a:pt x="2202" y="7723"/>
                    <a:pt x="2448" y="7778"/>
                    <a:pt x="2746" y="7778"/>
                  </a:cubicBezTo>
                  <a:lnTo>
                    <a:pt x="2775" y="7778"/>
                  </a:lnTo>
                  <a:cubicBezTo>
                    <a:pt x="3046" y="7778"/>
                    <a:pt x="3236" y="7750"/>
                    <a:pt x="3453" y="7723"/>
                  </a:cubicBezTo>
                  <a:cubicBezTo>
                    <a:pt x="3725" y="7669"/>
                    <a:pt x="4025" y="7560"/>
                    <a:pt x="4189" y="7506"/>
                  </a:cubicBezTo>
                  <a:lnTo>
                    <a:pt x="3616" y="6118"/>
                  </a:lnTo>
                  <a:cubicBezTo>
                    <a:pt x="3536" y="6172"/>
                    <a:pt x="3399" y="6227"/>
                    <a:pt x="3290" y="6255"/>
                  </a:cubicBezTo>
                  <a:cubicBezTo>
                    <a:pt x="3210" y="6281"/>
                    <a:pt x="3127" y="6281"/>
                    <a:pt x="3046" y="6281"/>
                  </a:cubicBezTo>
                  <a:cubicBezTo>
                    <a:pt x="2829" y="6281"/>
                    <a:pt x="2666" y="6201"/>
                    <a:pt x="2557" y="6064"/>
                  </a:cubicBezTo>
                  <a:cubicBezTo>
                    <a:pt x="2474" y="5983"/>
                    <a:pt x="2420" y="5900"/>
                    <a:pt x="2394" y="5766"/>
                  </a:cubicBezTo>
                  <a:cubicBezTo>
                    <a:pt x="2366" y="5657"/>
                    <a:pt x="2339" y="5520"/>
                    <a:pt x="2339" y="5385"/>
                  </a:cubicBezTo>
                  <a:lnTo>
                    <a:pt x="2339" y="2909"/>
                  </a:lnTo>
                  <a:lnTo>
                    <a:pt x="3616" y="2909"/>
                  </a:lnTo>
                  <a:lnTo>
                    <a:pt x="3616" y="1550"/>
                  </a:lnTo>
                  <a:lnTo>
                    <a:pt x="2339" y="1550"/>
                  </a:lnTo>
                  <a:lnTo>
                    <a:pt x="2339" y="1"/>
                  </a:lnTo>
                  <a:close/>
                </a:path>
              </a:pathLst>
            </a:custGeom>
            <a:solidFill>
              <a:srgbClr val="F6F6F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6" name="Google Shape;206;p11"/>
            <p:cNvSpPr/>
            <p:nvPr/>
          </p:nvSpPr>
          <p:spPr>
            <a:xfrm>
              <a:off x="6001025" y="2081075"/>
              <a:ext cx="182200" cy="218225"/>
            </a:xfrm>
            <a:custGeom>
              <a:rect b="b" l="l" r="r" t="t"/>
              <a:pathLst>
                <a:path extrusionOk="0" h="8729" w="7288">
                  <a:moveTo>
                    <a:pt x="627" y="5519"/>
                  </a:moveTo>
                  <a:lnTo>
                    <a:pt x="627" y="1143"/>
                  </a:lnTo>
                  <a:lnTo>
                    <a:pt x="7288" y="1"/>
                  </a:lnTo>
                  <a:lnTo>
                    <a:pt x="7288" y="4758"/>
                  </a:lnTo>
                  <a:cubicBezTo>
                    <a:pt x="7288" y="6172"/>
                    <a:pt x="6555" y="7368"/>
                    <a:pt x="5004" y="7967"/>
                  </a:cubicBezTo>
                  <a:cubicBezTo>
                    <a:pt x="3618" y="8511"/>
                    <a:pt x="1606" y="8728"/>
                    <a:pt x="735" y="8728"/>
                  </a:cubicBezTo>
                  <a:cubicBezTo>
                    <a:pt x="163" y="8728"/>
                    <a:pt x="0" y="8484"/>
                    <a:pt x="355" y="7967"/>
                  </a:cubicBezTo>
                  <a:cubicBezTo>
                    <a:pt x="653" y="7505"/>
                    <a:pt x="627" y="5519"/>
                    <a:pt x="627" y="5519"/>
                  </a:cubicBezTo>
                  <a:close/>
                  <a:moveTo>
                    <a:pt x="2230" y="6418"/>
                  </a:moveTo>
                  <a:lnTo>
                    <a:pt x="2230" y="2502"/>
                  </a:lnTo>
                  <a:lnTo>
                    <a:pt x="5684" y="1904"/>
                  </a:lnTo>
                  <a:lnTo>
                    <a:pt x="5684" y="4758"/>
                  </a:lnTo>
                  <a:cubicBezTo>
                    <a:pt x="5684" y="5465"/>
                    <a:pt x="5493" y="5900"/>
                    <a:pt x="4786" y="6309"/>
                  </a:cubicBezTo>
                  <a:cubicBezTo>
                    <a:pt x="4216" y="6635"/>
                    <a:pt x="2802" y="6907"/>
                    <a:pt x="2176" y="7016"/>
                  </a:cubicBezTo>
                  <a:cubicBezTo>
                    <a:pt x="2176" y="6907"/>
                    <a:pt x="2230" y="6661"/>
                    <a:pt x="2230" y="6418"/>
                  </a:cubicBezTo>
                  <a:close/>
                </a:path>
              </a:pathLst>
            </a:custGeom>
            <a:solidFill>
              <a:srgbClr val="F6F6F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07" name="Google Shape;207;p11"/>
          <p:cNvSpPr/>
          <p:nvPr/>
        </p:nvSpPr>
        <p:spPr>
          <a:xfrm>
            <a:off x="1323930" y="1763134"/>
            <a:ext cx="167262" cy="106559"/>
          </a:xfrm>
          <a:custGeom>
            <a:rect b="b" l="l" r="r" t="t"/>
            <a:pathLst>
              <a:path extrusionOk="0" h="13803" w="21666">
                <a:moveTo>
                  <a:pt x="21666" y="0"/>
                </a:moveTo>
                <a:lnTo>
                  <a:pt x="1" y="13803"/>
                </a:lnTo>
                <a:lnTo>
                  <a:pt x="17611" y="13803"/>
                </a:lnTo>
                <a:cubicBezTo>
                  <a:pt x="19039" y="9519"/>
                  <a:pt x="20238" y="4760"/>
                  <a:pt x="21666" y="0"/>
                </a:cubicBezTo>
                <a:close/>
              </a:path>
            </a:pathLst>
          </a:custGeom>
          <a:solidFill>
            <a:srgbClr val="F8E4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8" name="Google Shape;208;p11"/>
          <p:cNvSpPr/>
          <p:nvPr/>
        </p:nvSpPr>
        <p:spPr>
          <a:xfrm>
            <a:off x="1568337" y="1719039"/>
            <a:ext cx="269999" cy="150648"/>
          </a:xfrm>
          <a:custGeom>
            <a:rect b="b" l="l" r="r" t="t"/>
            <a:pathLst>
              <a:path extrusionOk="0" h="19514" w="34974">
                <a:moveTo>
                  <a:pt x="5236" y="0"/>
                </a:moveTo>
                <a:cubicBezTo>
                  <a:pt x="4037" y="5007"/>
                  <a:pt x="2609" y="10242"/>
                  <a:pt x="953" y="15706"/>
                </a:cubicBezTo>
                <a:cubicBezTo>
                  <a:pt x="705" y="17134"/>
                  <a:pt x="229" y="18333"/>
                  <a:pt x="1" y="19514"/>
                </a:cubicBezTo>
                <a:lnTo>
                  <a:pt x="34973" y="19514"/>
                </a:lnTo>
                <a:lnTo>
                  <a:pt x="34973" y="0"/>
                </a:lnTo>
                <a:close/>
              </a:path>
            </a:pathLst>
          </a:custGeom>
          <a:solidFill>
            <a:srgbClr val="F8E4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9" name="Google Shape;209;p11"/>
          <p:cNvSpPr/>
          <p:nvPr/>
        </p:nvSpPr>
        <p:spPr>
          <a:xfrm>
            <a:off x="1044700" y="1719039"/>
            <a:ext cx="457526" cy="150648"/>
          </a:xfrm>
          <a:custGeom>
            <a:rect b="b" l="l" r="r" t="t"/>
            <a:pathLst>
              <a:path extrusionOk="0" h="19514" w="59265">
                <a:moveTo>
                  <a:pt x="0" y="0"/>
                </a:moveTo>
                <a:lnTo>
                  <a:pt x="0" y="19514"/>
                </a:lnTo>
                <a:lnTo>
                  <a:pt x="36172" y="19514"/>
                </a:lnTo>
                <a:lnTo>
                  <a:pt x="57837" y="5711"/>
                </a:lnTo>
                <a:lnTo>
                  <a:pt x="59265" y="0"/>
                </a:lnTo>
                <a:close/>
              </a:path>
            </a:pathLst>
          </a:custGeom>
          <a:solidFill>
            <a:srgbClr val="F5A3E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0" name="Google Shape;210;p11"/>
          <p:cNvSpPr/>
          <p:nvPr/>
        </p:nvSpPr>
        <p:spPr>
          <a:xfrm>
            <a:off x="1621542" y="1726382"/>
            <a:ext cx="216793" cy="143306"/>
          </a:xfrm>
          <a:custGeom>
            <a:rect b="b" l="l" r="r" t="t"/>
            <a:pathLst>
              <a:path extrusionOk="0" h="18563" w="28082">
                <a:moveTo>
                  <a:pt x="28081" y="1"/>
                </a:moveTo>
                <a:lnTo>
                  <a:pt x="1" y="8568"/>
                </a:lnTo>
                <a:lnTo>
                  <a:pt x="3104" y="18563"/>
                </a:lnTo>
                <a:lnTo>
                  <a:pt x="28081" y="18563"/>
                </a:lnTo>
                <a:lnTo>
                  <a:pt x="28081" y="1"/>
                </a:lnTo>
                <a:close/>
              </a:path>
            </a:pathLst>
          </a:custGeom>
          <a:solidFill>
            <a:srgbClr val="F7808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1" name="Google Shape;211;p11"/>
          <p:cNvSpPr/>
          <p:nvPr/>
        </p:nvSpPr>
        <p:spPr>
          <a:xfrm>
            <a:off x="1459875" y="1719039"/>
            <a:ext cx="148896" cy="150648"/>
          </a:xfrm>
          <a:custGeom>
            <a:rect b="b" l="l" r="r" t="t"/>
            <a:pathLst>
              <a:path extrusionOk="0" h="19514" w="19287">
                <a:moveTo>
                  <a:pt x="5484" y="0"/>
                </a:moveTo>
                <a:lnTo>
                  <a:pt x="4056" y="5711"/>
                </a:lnTo>
                <a:cubicBezTo>
                  <a:pt x="2628" y="10471"/>
                  <a:pt x="1429" y="15230"/>
                  <a:pt x="1" y="19514"/>
                </a:cubicBezTo>
                <a:lnTo>
                  <a:pt x="14051" y="19514"/>
                </a:lnTo>
                <a:cubicBezTo>
                  <a:pt x="14279" y="18333"/>
                  <a:pt x="14755" y="17134"/>
                  <a:pt x="15003" y="15706"/>
                </a:cubicBezTo>
                <a:cubicBezTo>
                  <a:pt x="16659" y="10242"/>
                  <a:pt x="18087" y="5007"/>
                  <a:pt x="19286" y="0"/>
                </a:cubicBezTo>
                <a:close/>
              </a:path>
            </a:pathLst>
          </a:custGeom>
          <a:solidFill>
            <a:srgbClr val="231F2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166">
          <p15:clr>
            <a:srgbClr val="FA7B17"/>
          </p15:clr>
        </p15:guide>
        <p15:guide id="2" orient="horz" pos="1074">
          <p15:clr>
            <a:srgbClr val="FA7B17"/>
          </p15:clr>
        </p15:guide>
        <p15:guide id="3" pos="652">
          <p15:clr>
            <a:srgbClr val="FA7B17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5 New section 2">
  <p:cSld name="CUSTOM_1_2_5"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3" name="Google Shape;213;p12"/>
          <p:cNvGrpSpPr/>
          <p:nvPr/>
        </p:nvGrpSpPr>
        <p:grpSpPr>
          <a:xfrm rot="-5400000">
            <a:off x="5807018" y="2010035"/>
            <a:ext cx="4522265" cy="1165363"/>
            <a:chOff x="5201575" y="2081075"/>
            <a:chExt cx="981650" cy="252900"/>
          </a:xfrm>
        </p:grpSpPr>
        <p:sp>
          <p:nvSpPr>
            <p:cNvPr id="214" name="Google Shape;214;p12"/>
            <p:cNvSpPr/>
            <p:nvPr/>
          </p:nvSpPr>
          <p:spPr>
            <a:xfrm>
              <a:off x="5253950" y="2081075"/>
              <a:ext cx="38750" cy="38100"/>
            </a:xfrm>
            <a:custGeom>
              <a:rect b="b" l="l" r="r" t="t"/>
              <a:pathLst>
                <a:path extrusionOk="0" h="1524" w="1550">
                  <a:moveTo>
                    <a:pt x="762" y="1"/>
                  </a:moveTo>
                  <a:cubicBezTo>
                    <a:pt x="653" y="1"/>
                    <a:pt x="570" y="1"/>
                    <a:pt x="462" y="55"/>
                  </a:cubicBezTo>
                  <a:cubicBezTo>
                    <a:pt x="381" y="81"/>
                    <a:pt x="298" y="135"/>
                    <a:pt x="218" y="218"/>
                  </a:cubicBezTo>
                  <a:cubicBezTo>
                    <a:pt x="135" y="272"/>
                    <a:pt x="81" y="353"/>
                    <a:pt x="55" y="462"/>
                  </a:cubicBezTo>
                  <a:cubicBezTo>
                    <a:pt x="0" y="544"/>
                    <a:pt x="0" y="653"/>
                    <a:pt x="0" y="762"/>
                  </a:cubicBezTo>
                  <a:cubicBezTo>
                    <a:pt x="0" y="871"/>
                    <a:pt x="0" y="979"/>
                    <a:pt x="55" y="1060"/>
                  </a:cubicBezTo>
                  <a:cubicBezTo>
                    <a:pt x="81" y="1169"/>
                    <a:pt x="135" y="1251"/>
                    <a:pt x="218" y="1306"/>
                  </a:cubicBezTo>
                  <a:cubicBezTo>
                    <a:pt x="298" y="1386"/>
                    <a:pt x="381" y="1441"/>
                    <a:pt x="462" y="1469"/>
                  </a:cubicBezTo>
                  <a:cubicBezTo>
                    <a:pt x="570" y="1523"/>
                    <a:pt x="653" y="1523"/>
                    <a:pt x="762" y="1523"/>
                  </a:cubicBezTo>
                  <a:cubicBezTo>
                    <a:pt x="979" y="1523"/>
                    <a:pt x="1169" y="1469"/>
                    <a:pt x="1306" y="1306"/>
                  </a:cubicBezTo>
                  <a:cubicBezTo>
                    <a:pt x="1469" y="1169"/>
                    <a:pt x="1549" y="979"/>
                    <a:pt x="1549" y="762"/>
                  </a:cubicBezTo>
                  <a:cubicBezTo>
                    <a:pt x="1549" y="544"/>
                    <a:pt x="1469" y="353"/>
                    <a:pt x="1306" y="218"/>
                  </a:cubicBezTo>
                  <a:cubicBezTo>
                    <a:pt x="1169" y="55"/>
                    <a:pt x="979" y="1"/>
                    <a:pt x="762" y="1"/>
                  </a:cubicBezTo>
                  <a:close/>
                </a:path>
              </a:pathLst>
            </a:custGeom>
            <a:solidFill>
              <a:srgbClr val="F6F6F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5" name="Google Shape;215;p12"/>
            <p:cNvSpPr/>
            <p:nvPr/>
          </p:nvSpPr>
          <p:spPr>
            <a:xfrm>
              <a:off x="5201575" y="2140900"/>
              <a:ext cx="91125" cy="193075"/>
            </a:xfrm>
            <a:custGeom>
              <a:rect b="b" l="l" r="r" t="t"/>
              <a:pathLst>
                <a:path extrusionOk="0" h="7723" w="3645">
                  <a:moveTo>
                    <a:pt x="2095" y="0"/>
                  </a:moveTo>
                  <a:lnTo>
                    <a:pt x="2095" y="5493"/>
                  </a:lnTo>
                  <a:cubicBezTo>
                    <a:pt x="2095" y="5983"/>
                    <a:pt x="1904" y="6200"/>
                    <a:pt x="1578" y="6226"/>
                  </a:cubicBezTo>
                  <a:lnTo>
                    <a:pt x="1523" y="6226"/>
                  </a:lnTo>
                  <a:cubicBezTo>
                    <a:pt x="1197" y="6226"/>
                    <a:pt x="681" y="6009"/>
                    <a:pt x="573" y="5954"/>
                  </a:cubicBezTo>
                  <a:lnTo>
                    <a:pt x="1" y="7314"/>
                  </a:lnTo>
                  <a:cubicBezTo>
                    <a:pt x="218" y="7423"/>
                    <a:pt x="953" y="7723"/>
                    <a:pt x="1686" y="7723"/>
                  </a:cubicBezTo>
                  <a:cubicBezTo>
                    <a:pt x="1958" y="7723"/>
                    <a:pt x="2204" y="7669"/>
                    <a:pt x="2448" y="7586"/>
                  </a:cubicBezTo>
                  <a:cubicBezTo>
                    <a:pt x="2665" y="7505"/>
                    <a:pt x="2883" y="7397"/>
                    <a:pt x="3046" y="7205"/>
                  </a:cubicBezTo>
                  <a:cubicBezTo>
                    <a:pt x="3237" y="7042"/>
                    <a:pt x="3372" y="6825"/>
                    <a:pt x="3481" y="6553"/>
                  </a:cubicBezTo>
                  <a:cubicBezTo>
                    <a:pt x="3590" y="6281"/>
                    <a:pt x="3644" y="5928"/>
                    <a:pt x="3644" y="5548"/>
                  </a:cubicBezTo>
                  <a:lnTo>
                    <a:pt x="3644" y="0"/>
                  </a:lnTo>
                  <a:close/>
                </a:path>
              </a:pathLst>
            </a:custGeom>
            <a:solidFill>
              <a:srgbClr val="F6F6F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6" name="Google Shape;216;p12"/>
            <p:cNvSpPr/>
            <p:nvPr/>
          </p:nvSpPr>
          <p:spPr>
            <a:xfrm>
              <a:off x="5483725" y="2138825"/>
              <a:ext cx="129175" cy="155725"/>
            </a:xfrm>
            <a:custGeom>
              <a:rect b="b" l="l" r="r" t="t"/>
              <a:pathLst>
                <a:path extrusionOk="0" h="6229" w="5167">
                  <a:moveTo>
                    <a:pt x="2611" y="1"/>
                  </a:moveTo>
                  <a:cubicBezTo>
                    <a:pt x="2256" y="1"/>
                    <a:pt x="1958" y="55"/>
                    <a:pt x="1658" y="138"/>
                  </a:cubicBezTo>
                  <a:cubicBezTo>
                    <a:pt x="1360" y="218"/>
                    <a:pt x="1114" y="327"/>
                    <a:pt x="897" y="490"/>
                  </a:cubicBezTo>
                  <a:cubicBezTo>
                    <a:pt x="679" y="653"/>
                    <a:pt x="516" y="845"/>
                    <a:pt x="407" y="1062"/>
                  </a:cubicBezTo>
                  <a:cubicBezTo>
                    <a:pt x="272" y="1280"/>
                    <a:pt x="218" y="1523"/>
                    <a:pt x="218" y="1824"/>
                  </a:cubicBezTo>
                  <a:cubicBezTo>
                    <a:pt x="218" y="2067"/>
                    <a:pt x="272" y="2285"/>
                    <a:pt x="381" y="2502"/>
                  </a:cubicBezTo>
                  <a:cubicBezTo>
                    <a:pt x="461" y="2694"/>
                    <a:pt x="598" y="2857"/>
                    <a:pt x="762" y="2966"/>
                  </a:cubicBezTo>
                  <a:cubicBezTo>
                    <a:pt x="925" y="3101"/>
                    <a:pt x="1088" y="3238"/>
                    <a:pt x="1305" y="3318"/>
                  </a:cubicBezTo>
                  <a:cubicBezTo>
                    <a:pt x="1495" y="3401"/>
                    <a:pt x="1686" y="3455"/>
                    <a:pt x="1849" y="3510"/>
                  </a:cubicBezTo>
                  <a:lnTo>
                    <a:pt x="2691" y="3673"/>
                  </a:lnTo>
                  <a:cubicBezTo>
                    <a:pt x="3017" y="3753"/>
                    <a:pt x="3263" y="3862"/>
                    <a:pt x="3398" y="3945"/>
                  </a:cubicBezTo>
                  <a:cubicBezTo>
                    <a:pt x="3535" y="4053"/>
                    <a:pt x="3616" y="4188"/>
                    <a:pt x="3616" y="4351"/>
                  </a:cubicBezTo>
                  <a:cubicBezTo>
                    <a:pt x="3616" y="4489"/>
                    <a:pt x="3535" y="4597"/>
                    <a:pt x="3372" y="4706"/>
                  </a:cubicBezTo>
                  <a:cubicBezTo>
                    <a:pt x="3209" y="4815"/>
                    <a:pt x="2991" y="4841"/>
                    <a:pt x="2719" y="4841"/>
                  </a:cubicBezTo>
                  <a:cubicBezTo>
                    <a:pt x="2448" y="4841"/>
                    <a:pt x="2147" y="4787"/>
                    <a:pt x="1930" y="4652"/>
                  </a:cubicBezTo>
                  <a:cubicBezTo>
                    <a:pt x="1686" y="4489"/>
                    <a:pt x="1523" y="4297"/>
                    <a:pt x="1386" y="3999"/>
                  </a:cubicBezTo>
                  <a:lnTo>
                    <a:pt x="0" y="4569"/>
                  </a:lnTo>
                  <a:cubicBezTo>
                    <a:pt x="55" y="4760"/>
                    <a:pt x="190" y="4978"/>
                    <a:pt x="327" y="5167"/>
                  </a:cubicBezTo>
                  <a:cubicBezTo>
                    <a:pt x="490" y="5385"/>
                    <a:pt x="679" y="5548"/>
                    <a:pt x="897" y="5711"/>
                  </a:cubicBezTo>
                  <a:cubicBezTo>
                    <a:pt x="1114" y="5874"/>
                    <a:pt x="1360" y="6011"/>
                    <a:pt x="1658" y="6092"/>
                  </a:cubicBezTo>
                  <a:cubicBezTo>
                    <a:pt x="1958" y="6201"/>
                    <a:pt x="2310" y="6229"/>
                    <a:pt x="2691" y="6229"/>
                  </a:cubicBezTo>
                  <a:cubicBezTo>
                    <a:pt x="3046" y="6229"/>
                    <a:pt x="3398" y="6174"/>
                    <a:pt x="3698" y="6092"/>
                  </a:cubicBezTo>
                  <a:cubicBezTo>
                    <a:pt x="3996" y="5983"/>
                    <a:pt x="4268" y="5848"/>
                    <a:pt x="4486" y="5657"/>
                  </a:cubicBezTo>
                  <a:cubicBezTo>
                    <a:pt x="4703" y="5467"/>
                    <a:pt x="4867" y="5276"/>
                    <a:pt x="5004" y="5032"/>
                  </a:cubicBezTo>
                  <a:cubicBezTo>
                    <a:pt x="5112" y="4815"/>
                    <a:pt x="5167" y="4569"/>
                    <a:pt x="5167" y="4325"/>
                  </a:cubicBezTo>
                  <a:cubicBezTo>
                    <a:pt x="5167" y="3890"/>
                    <a:pt x="5030" y="3510"/>
                    <a:pt x="4732" y="3209"/>
                  </a:cubicBezTo>
                  <a:cubicBezTo>
                    <a:pt x="4460" y="2883"/>
                    <a:pt x="3996" y="2666"/>
                    <a:pt x="3398" y="2502"/>
                  </a:cubicBezTo>
                  <a:lnTo>
                    <a:pt x="2528" y="2285"/>
                  </a:lnTo>
                  <a:cubicBezTo>
                    <a:pt x="2284" y="2230"/>
                    <a:pt x="2093" y="2176"/>
                    <a:pt x="1958" y="2096"/>
                  </a:cubicBezTo>
                  <a:cubicBezTo>
                    <a:pt x="1821" y="2013"/>
                    <a:pt x="1741" y="1904"/>
                    <a:pt x="1741" y="1769"/>
                  </a:cubicBezTo>
                  <a:cubicBezTo>
                    <a:pt x="1741" y="1606"/>
                    <a:pt x="1821" y="1497"/>
                    <a:pt x="1984" y="1415"/>
                  </a:cubicBezTo>
                  <a:cubicBezTo>
                    <a:pt x="2147" y="1306"/>
                    <a:pt x="2365" y="1280"/>
                    <a:pt x="2582" y="1280"/>
                  </a:cubicBezTo>
                  <a:cubicBezTo>
                    <a:pt x="2800" y="1280"/>
                    <a:pt x="3017" y="1334"/>
                    <a:pt x="3209" y="1415"/>
                  </a:cubicBezTo>
                  <a:cubicBezTo>
                    <a:pt x="3426" y="1523"/>
                    <a:pt x="3590" y="1687"/>
                    <a:pt x="3698" y="1932"/>
                  </a:cubicBezTo>
                  <a:lnTo>
                    <a:pt x="5058" y="1389"/>
                  </a:lnTo>
                  <a:cubicBezTo>
                    <a:pt x="4840" y="899"/>
                    <a:pt x="4540" y="545"/>
                    <a:pt x="4079" y="327"/>
                  </a:cubicBezTo>
                  <a:cubicBezTo>
                    <a:pt x="3644" y="110"/>
                    <a:pt x="3155" y="1"/>
                    <a:pt x="2611" y="1"/>
                  </a:cubicBezTo>
                  <a:close/>
                </a:path>
              </a:pathLst>
            </a:custGeom>
            <a:solidFill>
              <a:srgbClr val="F6F6F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7" name="Google Shape;217;p12"/>
            <p:cNvSpPr/>
            <p:nvPr/>
          </p:nvSpPr>
          <p:spPr>
            <a:xfrm>
              <a:off x="5314425" y="2138825"/>
              <a:ext cx="155725" cy="155725"/>
            </a:xfrm>
            <a:custGeom>
              <a:rect b="b" l="l" r="r" t="t"/>
              <a:pathLst>
                <a:path extrusionOk="0" h="6229" w="6229">
                  <a:moveTo>
                    <a:pt x="4351" y="247"/>
                  </a:moveTo>
                  <a:cubicBezTo>
                    <a:pt x="3999" y="83"/>
                    <a:pt x="3564" y="1"/>
                    <a:pt x="3129" y="1"/>
                  </a:cubicBezTo>
                  <a:cubicBezTo>
                    <a:pt x="2665" y="1"/>
                    <a:pt x="2258" y="83"/>
                    <a:pt x="1878" y="247"/>
                  </a:cubicBezTo>
                  <a:cubicBezTo>
                    <a:pt x="1497" y="410"/>
                    <a:pt x="1171" y="599"/>
                    <a:pt x="899" y="871"/>
                  </a:cubicBezTo>
                  <a:cubicBezTo>
                    <a:pt x="627" y="1171"/>
                    <a:pt x="409" y="1497"/>
                    <a:pt x="246" y="1878"/>
                  </a:cubicBezTo>
                  <a:cubicBezTo>
                    <a:pt x="83" y="2259"/>
                    <a:pt x="0" y="2666"/>
                    <a:pt x="0" y="3129"/>
                  </a:cubicBezTo>
                  <a:cubicBezTo>
                    <a:pt x="0" y="3564"/>
                    <a:pt x="83" y="3999"/>
                    <a:pt x="246" y="4380"/>
                  </a:cubicBezTo>
                  <a:cubicBezTo>
                    <a:pt x="409" y="4760"/>
                    <a:pt x="627" y="5087"/>
                    <a:pt x="899" y="5359"/>
                  </a:cubicBezTo>
                  <a:cubicBezTo>
                    <a:pt x="1171" y="5631"/>
                    <a:pt x="1497" y="5848"/>
                    <a:pt x="1878" y="6011"/>
                  </a:cubicBezTo>
                  <a:cubicBezTo>
                    <a:pt x="2258" y="6146"/>
                    <a:pt x="2665" y="6229"/>
                    <a:pt x="3129" y="6229"/>
                  </a:cubicBezTo>
                  <a:cubicBezTo>
                    <a:pt x="3564" y="6229"/>
                    <a:pt x="3999" y="6146"/>
                    <a:pt x="4351" y="6011"/>
                  </a:cubicBezTo>
                  <a:cubicBezTo>
                    <a:pt x="4732" y="5848"/>
                    <a:pt x="5058" y="5631"/>
                    <a:pt x="5330" y="5359"/>
                  </a:cubicBezTo>
                  <a:cubicBezTo>
                    <a:pt x="5602" y="5087"/>
                    <a:pt x="5819" y="4760"/>
                    <a:pt x="5983" y="4380"/>
                  </a:cubicBezTo>
                  <a:cubicBezTo>
                    <a:pt x="6146" y="3999"/>
                    <a:pt x="6228" y="3564"/>
                    <a:pt x="6228" y="3129"/>
                  </a:cubicBezTo>
                  <a:cubicBezTo>
                    <a:pt x="6228" y="2666"/>
                    <a:pt x="6146" y="2259"/>
                    <a:pt x="5983" y="1878"/>
                  </a:cubicBezTo>
                  <a:cubicBezTo>
                    <a:pt x="5819" y="1497"/>
                    <a:pt x="5602" y="1171"/>
                    <a:pt x="5330" y="871"/>
                  </a:cubicBezTo>
                  <a:cubicBezTo>
                    <a:pt x="5058" y="599"/>
                    <a:pt x="4732" y="410"/>
                    <a:pt x="4351" y="247"/>
                  </a:cubicBezTo>
                  <a:close/>
                  <a:moveTo>
                    <a:pt x="3698" y="4678"/>
                  </a:moveTo>
                  <a:cubicBezTo>
                    <a:pt x="3509" y="4760"/>
                    <a:pt x="3318" y="4787"/>
                    <a:pt x="3129" y="4787"/>
                  </a:cubicBezTo>
                  <a:cubicBezTo>
                    <a:pt x="2911" y="4787"/>
                    <a:pt x="2720" y="4760"/>
                    <a:pt x="2530" y="4678"/>
                  </a:cubicBezTo>
                  <a:cubicBezTo>
                    <a:pt x="2339" y="4597"/>
                    <a:pt x="2176" y="4489"/>
                    <a:pt x="2041" y="4351"/>
                  </a:cubicBezTo>
                  <a:cubicBezTo>
                    <a:pt x="1904" y="4217"/>
                    <a:pt x="1795" y="4025"/>
                    <a:pt x="1715" y="3836"/>
                  </a:cubicBezTo>
                  <a:cubicBezTo>
                    <a:pt x="1606" y="3618"/>
                    <a:pt x="1578" y="3373"/>
                    <a:pt x="1578" y="3129"/>
                  </a:cubicBezTo>
                  <a:cubicBezTo>
                    <a:pt x="1578" y="2857"/>
                    <a:pt x="1632" y="2611"/>
                    <a:pt x="1715" y="2422"/>
                  </a:cubicBezTo>
                  <a:cubicBezTo>
                    <a:pt x="1795" y="2204"/>
                    <a:pt x="1904" y="2041"/>
                    <a:pt x="2041" y="1904"/>
                  </a:cubicBezTo>
                  <a:cubicBezTo>
                    <a:pt x="2176" y="1741"/>
                    <a:pt x="2339" y="1632"/>
                    <a:pt x="2530" y="1552"/>
                  </a:cubicBezTo>
                  <a:cubicBezTo>
                    <a:pt x="2720" y="1497"/>
                    <a:pt x="2911" y="1443"/>
                    <a:pt x="3129" y="1443"/>
                  </a:cubicBezTo>
                  <a:cubicBezTo>
                    <a:pt x="3318" y="1443"/>
                    <a:pt x="3509" y="1497"/>
                    <a:pt x="3698" y="1552"/>
                  </a:cubicBezTo>
                  <a:cubicBezTo>
                    <a:pt x="3890" y="1632"/>
                    <a:pt x="4053" y="1741"/>
                    <a:pt x="4188" y="1904"/>
                  </a:cubicBezTo>
                  <a:cubicBezTo>
                    <a:pt x="4325" y="2041"/>
                    <a:pt x="4434" y="2204"/>
                    <a:pt x="4543" y="2422"/>
                  </a:cubicBezTo>
                  <a:cubicBezTo>
                    <a:pt x="4623" y="2611"/>
                    <a:pt x="4651" y="2857"/>
                    <a:pt x="4651" y="3129"/>
                  </a:cubicBezTo>
                  <a:cubicBezTo>
                    <a:pt x="4651" y="3373"/>
                    <a:pt x="4623" y="3618"/>
                    <a:pt x="4543" y="3836"/>
                  </a:cubicBezTo>
                  <a:cubicBezTo>
                    <a:pt x="4434" y="4025"/>
                    <a:pt x="4325" y="4217"/>
                    <a:pt x="4188" y="4351"/>
                  </a:cubicBezTo>
                  <a:cubicBezTo>
                    <a:pt x="4053" y="4489"/>
                    <a:pt x="3890" y="4597"/>
                    <a:pt x="3698" y="4678"/>
                  </a:cubicBezTo>
                  <a:close/>
                </a:path>
              </a:pathLst>
            </a:custGeom>
            <a:solidFill>
              <a:srgbClr val="F6F6F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8" name="Google Shape;218;p12"/>
            <p:cNvSpPr/>
            <p:nvPr/>
          </p:nvSpPr>
          <p:spPr>
            <a:xfrm>
              <a:off x="5820900" y="2138825"/>
              <a:ext cx="148875" cy="155725"/>
            </a:xfrm>
            <a:custGeom>
              <a:rect b="b" l="l" r="r" t="t"/>
              <a:pathLst>
                <a:path extrusionOk="0" h="6229" w="5955">
                  <a:moveTo>
                    <a:pt x="5874" y="4623"/>
                  </a:moveTo>
                  <a:cubicBezTo>
                    <a:pt x="5602" y="5113"/>
                    <a:pt x="5247" y="5494"/>
                    <a:pt x="4786" y="5794"/>
                  </a:cubicBezTo>
                  <a:cubicBezTo>
                    <a:pt x="4323" y="6092"/>
                    <a:pt x="3753" y="6229"/>
                    <a:pt x="3100" y="6229"/>
                  </a:cubicBezTo>
                  <a:cubicBezTo>
                    <a:pt x="2665" y="6229"/>
                    <a:pt x="2256" y="6146"/>
                    <a:pt x="1876" y="6011"/>
                  </a:cubicBezTo>
                  <a:cubicBezTo>
                    <a:pt x="1495" y="5848"/>
                    <a:pt x="1169" y="5631"/>
                    <a:pt x="897" y="5359"/>
                  </a:cubicBezTo>
                  <a:cubicBezTo>
                    <a:pt x="599" y="5087"/>
                    <a:pt x="381" y="4732"/>
                    <a:pt x="244" y="4380"/>
                  </a:cubicBezTo>
                  <a:cubicBezTo>
                    <a:pt x="81" y="3999"/>
                    <a:pt x="0" y="3564"/>
                    <a:pt x="0" y="3129"/>
                  </a:cubicBezTo>
                  <a:cubicBezTo>
                    <a:pt x="0" y="2694"/>
                    <a:pt x="81" y="2313"/>
                    <a:pt x="218" y="1932"/>
                  </a:cubicBezTo>
                  <a:cubicBezTo>
                    <a:pt x="381" y="1552"/>
                    <a:pt x="599" y="1225"/>
                    <a:pt x="871" y="925"/>
                  </a:cubicBezTo>
                  <a:cubicBezTo>
                    <a:pt x="1143" y="653"/>
                    <a:pt x="1441" y="436"/>
                    <a:pt x="1821" y="247"/>
                  </a:cubicBezTo>
                  <a:cubicBezTo>
                    <a:pt x="2202" y="83"/>
                    <a:pt x="2611" y="1"/>
                    <a:pt x="3046" y="1"/>
                  </a:cubicBezTo>
                  <a:cubicBezTo>
                    <a:pt x="3507" y="1"/>
                    <a:pt x="3942" y="83"/>
                    <a:pt x="4297" y="247"/>
                  </a:cubicBezTo>
                  <a:cubicBezTo>
                    <a:pt x="4649" y="381"/>
                    <a:pt x="4975" y="599"/>
                    <a:pt x="5221" y="871"/>
                  </a:cubicBezTo>
                  <a:cubicBezTo>
                    <a:pt x="5465" y="1171"/>
                    <a:pt x="5656" y="1469"/>
                    <a:pt x="5765" y="1850"/>
                  </a:cubicBezTo>
                  <a:cubicBezTo>
                    <a:pt x="5900" y="2230"/>
                    <a:pt x="5954" y="2639"/>
                    <a:pt x="5954" y="3075"/>
                  </a:cubicBezTo>
                  <a:lnTo>
                    <a:pt x="5954" y="3209"/>
                  </a:lnTo>
                  <a:lnTo>
                    <a:pt x="5954" y="3346"/>
                  </a:lnTo>
                  <a:lnTo>
                    <a:pt x="5954" y="3481"/>
                  </a:lnTo>
                  <a:lnTo>
                    <a:pt x="1549" y="3481"/>
                  </a:lnTo>
                  <a:cubicBezTo>
                    <a:pt x="1578" y="3727"/>
                    <a:pt x="1632" y="3916"/>
                    <a:pt x="1741" y="4108"/>
                  </a:cubicBezTo>
                  <a:cubicBezTo>
                    <a:pt x="1850" y="4271"/>
                    <a:pt x="1958" y="4406"/>
                    <a:pt x="2093" y="4515"/>
                  </a:cubicBezTo>
                  <a:cubicBezTo>
                    <a:pt x="2256" y="4652"/>
                    <a:pt x="2419" y="4732"/>
                    <a:pt x="2583" y="4760"/>
                  </a:cubicBezTo>
                  <a:cubicBezTo>
                    <a:pt x="2774" y="4815"/>
                    <a:pt x="2937" y="4841"/>
                    <a:pt x="3126" y="4841"/>
                  </a:cubicBezTo>
                  <a:cubicBezTo>
                    <a:pt x="3481" y="4841"/>
                    <a:pt x="3779" y="4760"/>
                    <a:pt x="4025" y="4597"/>
                  </a:cubicBezTo>
                  <a:cubicBezTo>
                    <a:pt x="4242" y="4434"/>
                    <a:pt x="4351" y="4325"/>
                    <a:pt x="4514" y="4080"/>
                  </a:cubicBezTo>
                  <a:close/>
                  <a:moveTo>
                    <a:pt x="4460" y="2368"/>
                  </a:moveTo>
                  <a:cubicBezTo>
                    <a:pt x="4432" y="2259"/>
                    <a:pt x="4406" y="2150"/>
                    <a:pt x="4351" y="2013"/>
                  </a:cubicBezTo>
                  <a:cubicBezTo>
                    <a:pt x="4297" y="1904"/>
                    <a:pt x="4214" y="1769"/>
                    <a:pt x="4079" y="1661"/>
                  </a:cubicBezTo>
                  <a:cubicBezTo>
                    <a:pt x="3970" y="1552"/>
                    <a:pt x="3833" y="1469"/>
                    <a:pt x="3670" y="1389"/>
                  </a:cubicBezTo>
                  <a:cubicBezTo>
                    <a:pt x="3481" y="1306"/>
                    <a:pt x="3290" y="1280"/>
                    <a:pt x="3046" y="1280"/>
                  </a:cubicBezTo>
                  <a:cubicBezTo>
                    <a:pt x="2720" y="1280"/>
                    <a:pt x="2419" y="1389"/>
                    <a:pt x="2148" y="1578"/>
                  </a:cubicBezTo>
                  <a:cubicBezTo>
                    <a:pt x="1904" y="1769"/>
                    <a:pt x="1741" y="2041"/>
                    <a:pt x="1632" y="2368"/>
                  </a:cubicBezTo>
                  <a:close/>
                </a:path>
              </a:pathLst>
            </a:custGeom>
            <a:solidFill>
              <a:srgbClr val="F6F6F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9" name="Google Shape;219;p12"/>
            <p:cNvSpPr/>
            <p:nvPr/>
          </p:nvSpPr>
          <p:spPr>
            <a:xfrm>
              <a:off x="5746775" y="2100100"/>
              <a:ext cx="73450" cy="194450"/>
            </a:xfrm>
            <a:custGeom>
              <a:rect b="b" l="l" r="r" t="t"/>
              <a:pathLst>
                <a:path extrusionOk="0" h="7778" w="2938">
                  <a:moveTo>
                    <a:pt x="0" y="1"/>
                  </a:moveTo>
                  <a:lnTo>
                    <a:pt x="0" y="5657"/>
                  </a:lnTo>
                  <a:cubicBezTo>
                    <a:pt x="0" y="6336"/>
                    <a:pt x="192" y="6879"/>
                    <a:pt x="573" y="7260"/>
                  </a:cubicBezTo>
                  <a:cubicBezTo>
                    <a:pt x="736" y="7423"/>
                    <a:pt x="953" y="7532"/>
                    <a:pt x="1171" y="7641"/>
                  </a:cubicBezTo>
                  <a:cubicBezTo>
                    <a:pt x="1414" y="7723"/>
                    <a:pt x="1686" y="7778"/>
                    <a:pt x="1987" y="7778"/>
                  </a:cubicBezTo>
                  <a:cubicBezTo>
                    <a:pt x="2258" y="7778"/>
                    <a:pt x="2448" y="7750"/>
                    <a:pt x="2665" y="7723"/>
                  </a:cubicBezTo>
                  <a:cubicBezTo>
                    <a:pt x="2748" y="7695"/>
                    <a:pt x="2857" y="7669"/>
                    <a:pt x="2937" y="7641"/>
                  </a:cubicBezTo>
                  <a:lnTo>
                    <a:pt x="2367" y="6281"/>
                  </a:lnTo>
                  <a:lnTo>
                    <a:pt x="2258" y="6281"/>
                  </a:lnTo>
                  <a:cubicBezTo>
                    <a:pt x="2041" y="6281"/>
                    <a:pt x="1878" y="6201"/>
                    <a:pt x="1769" y="6064"/>
                  </a:cubicBezTo>
                  <a:cubicBezTo>
                    <a:pt x="1686" y="5983"/>
                    <a:pt x="1632" y="5900"/>
                    <a:pt x="1606" y="5766"/>
                  </a:cubicBezTo>
                  <a:cubicBezTo>
                    <a:pt x="1578" y="5657"/>
                    <a:pt x="1551" y="5520"/>
                    <a:pt x="1551" y="5385"/>
                  </a:cubicBezTo>
                  <a:lnTo>
                    <a:pt x="1551" y="1"/>
                  </a:lnTo>
                  <a:close/>
                </a:path>
              </a:pathLst>
            </a:custGeom>
            <a:solidFill>
              <a:srgbClr val="F6F6F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0" name="Google Shape;220;p12"/>
            <p:cNvSpPr/>
            <p:nvPr/>
          </p:nvSpPr>
          <p:spPr>
            <a:xfrm>
              <a:off x="5627825" y="2100100"/>
              <a:ext cx="104725" cy="194450"/>
            </a:xfrm>
            <a:custGeom>
              <a:rect b="b" l="l" r="r" t="t"/>
              <a:pathLst>
                <a:path extrusionOk="0" h="7778" w="4189">
                  <a:moveTo>
                    <a:pt x="788" y="1"/>
                  </a:moveTo>
                  <a:lnTo>
                    <a:pt x="788" y="1550"/>
                  </a:lnTo>
                  <a:lnTo>
                    <a:pt x="1" y="1550"/>
                  </a:lnTo>
                  <a:lnTo>
                    <a:pt x="1" y="2909"/>
                  </a:lnTo>
                  <a:lnTo>
                    <a:pt x="788" y="2909"/>
                  </a:lnTo>
                  <a:lnTo>
                    <a:pt x="788" y="5657"/>
                  </a:lnTo>
                  <a:cubicBezTo>
                    <a:pt x="788" y="6336"/>
                    <a:pt x="980" y="6879"/>
                    <a:pt x="1361" y="7260"/>
                  </a:cubicBezTo>
                  <a:cubicBezTo>
                    <a:pt x="1524" y="7423"/>
                    <a:pt x="1741" y="7560"/>
                    <a:pt x="1959" y="7641"/>
                  </a:cubicBezTo>
                  <a:cubicBezTo>
                    <a:pt x="2202" y="7723"/>
                    <a:pt x="2448" y="7778"/>
                    <a:pt x="2746" y="7778"/>
                  </a:cubicBezTo>
                  <a:lnTo>
                    <a:pt x="2775" y="7778"/>
                  </a:lnTo>
                  <a:cubicBezTo>
                    <a:pt x="3046" y="7778"/>
                    <a:pt x="3236" y="7750"/>
                    <a:pt x="3453" y="7723"/>
                  </a:cubicBezTo>
                  <a:cubicBezTo>
                    <a:pt x="3725" y="7669"/>
                    <a:pt x="4025" y="7560"/>
                    <a:pt x="4189" y="7506"/>
                  </a:cubicBezTo>
                  <a:lnTo>
                    <a:pt x="3616" y="6118"/>
                  </a:lnTo>
                  <a:cubicBezTo>
                    <a:pt x="3536" y="6172"/>
                    <a:pt x="3399" y="6227"/>
                    <a:pt x="3290" y="6255"/>
                  </a:cubicBezTo>
                  <a:cubicBezTo>
                    <a:pt x="3210" y="6281"/>
                    <a:pt x="3127" y="6281"/>
                    <a:pt x="3046" y="6281"/>
                  </a:cubicBezTo>
                  <a:cubicBezTo>
                    <a:pt x="2829" y="6281"/>
                    <a:pt x="2666" y="6201"/>
                    <a:pt x="2557" y="6064"/>
                  </a:cubicBezTo>
                  <a:cubicBezTo>
                    <a:pt x="2474" y="5983"/>
                    <a:pt x="2420" y="5900"/>
                    <a:pt x="2394" y="5766"/>
                  </a:cubicBezTo>
                  <a:cubicBezTo>
                    <a:pt x="2366" y="5657"/>
                    <a:pt x="2339" y="5520"/>
                    <a:pt x="2339" y="5385"/>
                  </a:cubicBezTo>
                  <a:lnTo>
                    <a:pt x="2339" y="2909"/>
                  </a:lnTo>
                  <a:lnTo>
                    <a:pt x="3616" y="2909"/>
                  </a:lnTo>
                  <a:lnTo>
                    <a:pt x="3616" y="1550"/>
                  </a:lnTo>
                  <a:lnTo>
                    <a:pt x="2339" y="1550"/>
                  </a:lnTo>
                  <a:lnTo>
                    <a:pt x="2339" y="1"/>
                  </a:lnTo>
                  <a:close/>
                </a:path>
              </a:pathLst>
            </a:custGeom>
            <a:solidFill>
              <a:srgbClr val="F6F6F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1" name="Google Shape;221;p12"/>
            <p:cNvSpPr/>
            <p:nvPr/>
          </p:nvSpPr>
          <p:spPr>
            <a:xfrm>
              <a:off x="6001025" y="2081075"/>
              <a:ext cx="182200" cy="218225"/>
            </a:xfrm>
            <a:custGeom>
              <a:rect b="b" l="l" r="r" t="t"/>
              <a:pathLst>
                <a:path extrusionOk="0" h="8729" w="7288">
                  <a:moveTo>
                    <a:pt x="627" y="5519"/>
                  </a:moveTo>
                  <a:lnTo>
                    <a:pt x="627" y="1143"/>
                  </a:lnTo>
                  <a:lnTo>
                    <a:pt x="7288" y="1"/>
                  </a:lnTo>
                  <a:lnTo>
                    <a:pt x="7288" y="4758"/>
                  </a:lnTo>
                  <a:cubicBezTo>
                    <a:pt x="7288" y="6172"/>
                    <a:pt x="6555" y="7368"/>
                    <a:pt x="5004" y="7967"/>
                  </a:cubicBezTo>
                  <a:cubicBezTo>
                    <a:pt x="3618" y="8511"/>
                    <a:pt x="1606" y="8728"/>
                    <a:pt x="735" y="8728"/>
                  </a:cubicBezTo>
                  <a:cubicBezTo>
                    <a:pt x="163" y="8728"/>
                    <a:pt x="0" y="8484"/>
                    <a:pt x="355" y="7967"/>
                  </a:cubicBezTo>
                  <a:cubicBezTo>
                    <a:pt x="653" y="7505"/>
                    <a:pt x="627" y="5519"/>
                    <a:pt x="627" y="5519"/>
                  </a:cubicBezTo>
                  <a:close/>
                  <a:moveTo>
                    <a:pt x="2230" y="6418"/>
                  </a:moveTo>
                  <a:lnTo>
                    <a:pt x="2230" y="2502"/>
                  </a:lnTo>
                  <a:lnTo>
                    <a:pt x="5684" y="1904"/>
                  </a:lnTo>
                  <a:lnTo>
                    <a:pt x="5684" y="4758"/>
                  </a:lnTo>
                  <a:cubicBezTo>
                    <a:pt x="5684" y="5465"/>
                    <a:pt x="5493" y="5900"/>
                    <a:pt x="4786" y="6309"/>
                  </a:cubicBezTo>
                  <a:cubicBezTo>
                    <a:pt x="4216" y="6635"/>
                    <a:pt x="2802" y="6907"/>
                    <a:pt x="2176" y="7016"/>
                  </a:cubicBezTo>
                  <a:cubicBezTo>
                    <a:pt x="2176" y="6907"/>
                    <a:pt x="2230" y="6661"/>
                    <a:pt x="2230" y="6418"/>
                  </a:cubicBezTo>
                  <a:close/>
                </a:path>
              </a:pathLst>
            </a:custGeom>
            <a:solidFill>
              <a:srgbClr val="F6F6F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22" name="Google Shape;222;p12"/>
          <p:cNvSpPr/>
          <p:nvPr/>
        </p:nvSpPr>
        <p:spPr>
          <a:xfrm>
            <a:off x="1323917" y="1769804"/>
            <a:ext cx="167262" cy="106567"/>
          </a:xfrm>
          <a:custGeom>
            <a:rect b="b" l="l" r="r" t="t"/>
            <a:pathLst>
              <a:path extrusionOk="0" h="13804" w="21666">
                <a:moveTo>
                  <a:pt x="21666" y="1"/>
                </a:moveTo>
                <a:lnTo>
                  <a:pt x="1" y="13803"/>
                </a:lnTo>
                <a:lnTo>
                  <a:pt x="17611" y="13803"/>
                </a:lnTo>
                <a:cubicBezTo>
                  <a:pt x="19039" y="9520"/>
                  <a:pt x="20238" y="4760"/>
                  <a:pt x="21666" y="1"/>
                </a:cubicBezTo>
                <a:close/>
              </a:path>
            </a:pathLst>
          </a:custGeom>
          <a:solidFill>
            <a:srgbClr val="B275F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3" name="Google Shape;223;p12"/>
          <p:cNvSpPr/>
          <p:nvPr/>
        </p:nvSpPr>
        <p:spPr>
          <a:xfrm>
            <a:off x="1568312" y="1725725"/>
            <a:ext cx="269999" cy="150656"/>
          </a:xfrm>
          <a:custGeom>
            <a:rect b="b" l="l" r="r" t="t"/>
            <a:pathLst>
              <a:path extrusionOk="0" h="19515" w="34974">
                <a:moveTo>
                  <a:pt x="5236" y="0"/>
                </a:moveTo>
                <a:cubicBezTo>
                  <a:pt x="4037" y="5007"/>
                  <a:pt x="2609" y="10471"/>
                  <a:pt x="953" y="15954"/>
                </a:cubicBezTo>
                <a:cubicBezTo>
                  <a:pt x="705" y="17135"/>
                  <a:pt x="229" y="18334"/>
                  <a:pt x="1" y="19514"/>
                </a:cubicBezTo>
                <a:lnTo>
                  <a:pt x="34973" y="19514"/>
                </a:lnTo>
                <a:lnTo>
                  <a:pt x="34973" y="0"/>
                </a:lnTo>
                <a:close/>
              </a:path>
            </a:pathLst>
          </a:custGeom>
          <a:solidFill>
            <a:srgbClr val="B275F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4" name="Google Shape;224;p12"/>
          <p:cNvSpPr/>
          <p:nvPr/>
        </p:nvSpPr>
        <p:spPr>
          <a:xfrm>
            <a:off x="1044700" y="1725725"/>
            <a:ext cx="457526" cy="150656"/>
          </a:xfrm>
          <a:custGeom>
            <a:rect b="b" l="l" r="r" t="t"/>
            <a:pathLst>
              <a:path extrusionOk="0" h="19515" w="59265">
                <a:moveTo>
                  <a:pt x="0" y="0"/>
                </a:moveTo>
                <a:lnTo>
                  <a:pt x="0" y="19514"/>
                </a:lnTo>
                <a:lnTo>
                  <a:pt x="36172" y="19514"/>
                </a:lnTo>
                <a:lnTo>
                  <a:pt x="57837" y="5712"/>
                </a:lnTo>
                <a:lnTo>
                  <a:pt x="59265" y="0"/>
                </a:lnTo>
                <a:close/>
              </a:path>
            </a:pathLst>
          </a:custGeom>
          <a:solidFill>
            <a:srgbClr val="F5A3E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5" name="Google Shape;225;p12"/>
          <p:cNvSpPr/>
          <p:nvPr/>
        </p:nvSpPr>
        <p:spPr>
          <a:xfrm>
            <a:off x="1621514" y="1733073"/>
            <a:ext cx="216793" cy="143306"/>
          </a:xfrm>
          <a:custGeom>
            <a:rect b="b" l="l" r="r" t="t"/>
            <a:pathLst>
              <a:path extrusionOk="0" h="18563" w="28082">
                <a:moveTo>
                  <a:pt x="28081" y="0"/>
                </a:moveTo>
                <a:lnTo>
                  <a:pt x="1" y="8567"/>
                </a:lnTo>
                <a:lnTo>
                  <a:pt x="3104" y="18562"/>
                </a:lnTo>
                <a:lnTo>
                  <a:pt x="28081" y="18562"/>
                </a:lnTo>
                <a:lnTo>
                  <a:pt x="28081" y="0"/>
                </a:lnTo>
                <a:close/>
              </a:path>
            </a:pathLst>
          </a:custGeom>
          <a:solidFill>
            <a:srgbClr val="73C8F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6" name="Google Shape;226;p12"/>
          <p:cNvSpPr/>
          <p:nvPr/>
        </p:nvSpPr>
        <p:spPr>
          <a:xfrm>
            <a:off x="1459855" y="1725725"/>
            <a:ext cx="148896" cy="150656"/>
          </a:xfrm>
          <a:custGeom>
            <a:rect b="b" l="l" r="r" t="t"/>
            <a:pathLst>
              <a:path extrusionOk="0" h="19515" w="19287">
                <a:moveTo>
                  <a:pt x="5484" y="0"/>
                </a:moveTo>
                <a:lnTo>
                  <a:pt x="4056" y="5712"/>
                </a:lnTo>
                <a:cubicBezTo>
                  <a:pt x="2628" y="10471"/>
                  <a:pt x="1429" y="15231"/>
                  <a:pt x="1" y="19514"/>
                </a:cubicBezTo>
                <a:lnTo>
                  <a:pt x="14051" y="19514"/>
                </a:lnTo>
                <a:cubicBezTo>
                  <a:pt x="14279" y="18334"/>
                  <a:pt x="14755" y="17135"/>
                  <a:pt x="15003" y="15954"/>
                </a:cubicBezTo>
                <a:cubicBezTo>
                  <a:pt x="16659" y="10471"/>
                  <a:pt x="18087" y="5007"/>
                  <a:pt x="19286" y="0"/>
                </a:cubicBezTo>
                <a:close/>
              </a:path>
            </a:pathLst>
          </a:custGeom>
          <a:solidFill>
            <a:srgbClr val="231F2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166">
          <p15:clr>
            <a:srgbClr val="FA7B17"/>
          </p15:clr>
        </p15:guide>
        <p15:guide id="2" orient="horz" pos="1074">
          <p15:clr>
            <a:srgbClr val="FA7B17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5 New section 3">
  <p:cSld name="CUSTOM_1_2_5_1"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8" name="Google Shape;228;p13"/>
          <p:cNvGrpSpPr/>
          <p:nvPr/>
        </p:nvGrpSpPr>
        <p:grpSpPr>
          <a:xfrm rot="-5400000">
            <a:off x="5807018" y="2010035"/>
            <a:ext cx="4522265" cy="1165363"/>
            <a:chOff x="5201575" y="2081075"/>
            <a:chExt cx="981650" cy="252900"/>
          </a:xfrm>
        </p:grpSpPr>
        <p:sp>
          <p:nvSpPr>
            <p:cNvPr id="229" name="Google Shape;229;p13"/>
            <p:cNvSpPr/>
            <p:nvPr/>
          </p:nvSpPr>
          <p:spPr>
            <a:xfrm>
              <a:off x="5253950" y="2081075"/>
              <a:ext cx="38750" cy="38100"/>
            </a:xfrm>
            <a:custGeom>
              <a:rect b="b" l="l" r="r" t="t"/>
              <a:pathLst>
                <a:path extrusionOk="0" h="1524" w="1550">
                  <a:moveTo>
                    <a:pt x="762" y="1"/>
                  </a:moveTo>
                  <a:cubicBezTo>
                    <a:pt x="653" y="1"/>
                    <a:pt x="570" y="1"/>
                    <a:pt x="462" y="55"/>
                  </a:cubicBezTo>
                  <a:cubicBezTo>
                    <a:pt x="381" y="81"/>
                    <a:pt x="298" y="135"/>
                    <a:pt x="218" y="218"/>
                  </a:cubicBezTo>
                  <a:cubicBezTo>
                    <a:pt x="135" y="272"/>
                    <a:pt x="81" y="353"/>
                    <a:pt x="55" y="462"/>
                  </a:cubicBezTo>
                  <a:cubicBezTo>
                    <a:pt x="0" y="544"/>
                    <a:pt x="0" y="653"/>
                    <a:pt x="0" y="762"/>
                  </a:cubicBezTo>
                  <a:cubicBezTo>
                    <a:pt x="0" y="871"/>
                    <a:pt x="0" y="979"/>
                    <a:pt x="55" y="1060"/>
                  </a:cubicBezTo>
                  <a:cubicBezTo>
                    <a:pt x="81" y="1169"/>
                    <a:pt x="135" y="1251"/>
                    <a:pt x="218" y="1306"/>
                  </a:cubicBezTo>
                  <a:cubicBezTo>
                    <a:pt x="298" y="1386"/>
                    <a:pt x="381" y="1441"/>
                    <a:pt x="462" y="1469"/>
                  </a:cubicBezTo>
                  <a:cubicBezTo>
                    <a:pt x="570" y="1523"/>
                    <a:pt x="653" y="1523"/>
                    <a:pt x="762" y="1523"/>
                  </a:cubicBezTo>
                  <a:cubicBezTo>
                    <a:pt x="979" y="1523"/>
                    <a:pt x="1169" y="1469"/>
                    <a:pt x="1306" y="1306"/>
                  </a:cubicBezTo>
                  <a:cubicBezTo>
                    <a:pt x="1469" y="1169"/>
                    <a:pt x="1549" y="979"/>
                    <a:pt x="1549" y="762"/>
                  </a:cubicBezTo>
                  <a:cubicBezTo>
                    <a:pt x="1549" y="544"/>
                    <a:pt x="1469" y="353"/>
                    <a:pt x="1306" y="218"/>
                  </a:cubicBezTo>
                  <a:cubicBezTo>
                    <a:pt x="1169" y="55"/>
                    <a:pt x="979" y="1"/>
                    <a:pt x="762" y="1"/>
                  </a:cubicBezTo>
                  <a:close/>
                </a:path>
              </a:pathLst>
            </a:custGeom>
            <a:solidFill>
              <a:srgbClr val="F6F6F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0" name="Google Shape;230;p13"/>
            <p:cNvSpPr/>
            <p:nvPr/>
          </p:nvSpPr>
          <p:spPr>
            <a:xfrm>
              <a:off x="5201575" y="2140900"/>
              <a:ext cx="91125" cy="193075"/>
            </a:xfrm>
            <a:custGeom>
              <a:rect b="b" l="l" r="r" t="t"/>
              <a:pathLst>
                <a:path extrusionOk="0" h="7723" w="3645">
                  <a:moveTo>
                    <a:pt x="2095" y="0"/>
                  </a:moveTo>
                  <a:lnTo>
                    <a:pt x="2095" y="5493"/>
                  </a:lnTo>
                  <a:cubicBezTo>
                    <a:pt x="2095" y="5983"/>
                    <a:pt x="1904" y="6200"/>
                    <a:pt x="1578" y="6226"/>
                  </a:cubicBezTo>
                  <a:lnTo>
                    <a:pt x="1523" y="6226"/>
                  </a:lnTo>
                  <a:cubicBezTo>
                    <a:pt x="1197" y="6226"/>
                    <a:pt x="681" y="6009"/>
                    <a:pt x="573" y="5954"/>
                  </a:cubicBezTo>
                  <a:lnTo>
                    <a:pt x="1" y="7314"/>
                  </a:lnTo>
                  <a:cubicBezTo>
                    <a:pt x="218" y="7423"/>
                    <a:pt x="953" y="7723"/>
                    <a:pt x="1686" y="7723"/>
                  </a:cubicBezTo>
                  <a:cubicBezTo>
                    <a:pt x="1958" y="7723"/>
                    <a:pt x="2204" y="7669"/>
                    <a:pt x="2448" y="7586"/>
                  </a:cubicBezTo>
                  <a:cubicBezTo>
                    <a:pt x="2665" y="7505"/>
                    <a:pt x="2883" y="7397"/>
                    <a:pt x="3046" y="7205"/>
                  </a:cubicBezTo>
                  <a:cubicBezTo>
                    <a:pt x="3237" y="7042"/>
                    <a:pt x="3372" y="6825"/>
                    <a:pt x="3481" y="6553"/>
                  </a:cubicBezTo>
                  <a:cubicBezTo>
                    <a:pt x="3590" y="6281"/>
                    <a:pt x="3644" y="5928"/>
                    <a:pt x="3644" y="5548"/>
                  </a:cubicBezTo>
                  <a:lnTo>
                    <a:pt x="3644" y="0"/>
                  </a:lnTo>
                  <a:close/>
                </a:path>
              </a:pathLst>
            </a:custGeom>
            <a:solidFill>
              <a:srgbClr val="F6F6F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1" name="Google Shape;231;p13"/>
            <p:cNvSpPr/>
            <p:nvPr/>
          </p:nvSpPr>
          <p:spPr>
            <a:xfrm>
              <a:off x="5483725" y="2138825"/>
              <a:ext cx="129175" cy="155725"/>
            </a:xfrm>
            <a:custGeom>
              <a:rect b="b" l="l" r="r" t="t"/>
              <a:pathLst>
                <a:path extrusionOk="0" h="6229" w="5167">
                  <a:moveTo>
                    <a:pt x="2611" y="1"/>
                  </a:moveTo>
                  <a:cubicBezTo>
                    <a:pt x="2256" y="1"/>
                    <a:pt x="1958" y="55"/>
                    <a:pt x="1658" y="138"/>
                  </a:cubicBezTo>
                  <a:cubicBezTo>
                    <a:pt x="1360" y="218"/>
                    <a:pt x="1114" y="327"/>
                    <a:pt x="897" y="490"/>
                  </a:cubicBezTo>
                  <a:cubicBezTo>
                    <a:pt x="679" y="653"/>
                    <a:pt x="516" y="845"/>
                    <a:pt x="407" y="1062"/>
                  </a:cubicBezTo>
                  <a:cubicBezTo>
                    <a:pt x="272" y="1280"/>
                    <a:pt x="218" y="1523"/>
                    <a:pt x="218" y="1824"/>
                  </a:cubicBezTo>
                  <a:cubicBezTo>
                    <a:pt x="218" y="2067"/>
                    <a:pt x="272" y="2285"/>
                    <a:pt x="381" y="2502"/>
                  </a:cubicBezTo>
                  <a:cubicBezTo>
                    <a:pt x="461" y="2694"/>
                    <a:pt x="598" y="2857"/>
                    <a:pt x="762" y="2966"/>
                  </a:cubicBezTo>
                  <a:cubicBezTo>
                    <a:pt x="925" y="3101"/>
                    <a:pt x="1088" y="3238"/>
                    <a:pt x="1305" y="3318"/>
                  </a:cubicBezTo>
                  <a:cubicBezTo>
                    <a:pt x="1495" y="3401"/>
                    <a:pt x="1686" y="3455"/>
                    <a:pt x="1849" y="3510"/>
                  </a:cubicBezTo>
                  <a:lnTo>
                    <a:pt x="2691" y="3673"/>
                  </a:lnTo>
                  <a:cubicBezTo>
                    <a:pt x="3017" y="3753"/>
                    <a:pt x="3263" y="3862"/>
                    <a:pt x="3398" y="3945"/>
                  </a:cubicBezTo>
                  <a:cubicBezTo>
                    <a:pt x="3535" y="4053"/>
                    <a:pt x="3616" y="4188"/>
                    <a:pt x="3616" y="4351"/>
                  </a:cubicBezTo>
                  <a:cubicBezTo>
                    <a:pt x="3616" y="4489"/>
                    <a:pt x="3535" y="4597"/>
                    <a:pt x="3372" y="4706"/>
                  </a:cubicBezTo>
                  <a:cubicBezTo>
                    <a:pt x="3209" y="4815"/>
                    <a:pt x="2991" y="4841"/>
                    <a:pt x="2719" y="4841"/>
                  </a:cubicBezTo>
                  <a:cubicBezTo>
                    <a:pt x="2448" y="4841"/>
                    <a:pt x="2147" y="4787"/>
                    <a:pt x="1930" y="4652"/>
                  </a:cubicBezTo>
                  <a:cubicBezTo>
                    <a:pt x="1686" y="4489"/>
                    <a:pt x="1523" y="4297"/>
                    <a:pt x="1386" y="3999"/>
                  </a:cubicBezTo>
                  <a:lnTo>
                    <a:pt x="0" y="4569"/>
                  </a:lnTo>
                  <a:cubicBezTo>
                    <a:pt x="55" y="4760"/>
                    <a:pt x="190" y="4978"/>
                    <a:pt x="327" y="5167"/>
                  </a:cubicBezTo>
                  <a:cubicBezTo>
                    <a:pt x="490" y="5385"/>
                    <a:pt x="679" y="5548"/>
                    <a:pt x="897" y="5711"/>
                  </a:cubicBezTo>
                  <a:cubicBezTo>
                    <a:pt x="1114" y="5874"/>
                    <a:pt x="1360" y="6011"/>
                    <a:pt x="1658" y="6092"/>
                  </a:cubicBezTo>
                  <a:cubicBezTo>
                    <a:pt x="1958" y="6201"/>
                    <a:pt x="2310" y="6229"/>
                    <a:pt x="2691" y="6229"/>
                  </a:cubicBezTo>
                  <a:cubicBezTo>
                    <a:pt x="3046" y="6229"/>
                    <a:pt x="3398" y="6174"/>
                    <a:pt x="3698" y="6092"/>
                  </a:cubicBezTo>
                  <a:cubicBezTo>
                    <a:pt x="3996" y="5983"/>
                    <a:pt x="4268" y="5848"/>
                    <a:pt x="4486" y="5657"/>
                  </a:cubicBezTo>
                  <a:cubicBezTo>
                    <a:pt x="4703" y="5467"/>
                    <a:pt x="4867" y="5276"/>
                    <a:pt x="5004" y="5032"/>
                  </a:cubicBezTo>
                  <a:cubicBezTo>
                    <a:pt x="5112" y="4815"/>
                    <a:pt x="5167" y="4569"/>
                    <a:pt x="5167" y="4325"/>
                  </a:cubicBezTo>
                  <a:cubicBezTo>
                    <a:pt x="5167" y="3890"/>
                    <a:pt x="5030" y="3510"/>
                    <a:pt x="4732" y="3209"/>
                  </a:cubicBezTo>
                  <a:cubicBezTo>
                    <a:pt x="4460" y="2883"/>
                    <a:pt x="3996" y="2666"/>
                    <a:pt x="3398" y="2502"/>
                  </a:cubicBezTo>
                  <a:lnTo>
                    <a:pt x="2528" y="2285"/>
                  </a:lnTo>
                  <a:cubicBezTo>
                    <a:pt x="2284" y="2230"/>
                    <a:pt x="2093" y="2176"/>
                    <a:pt x="1958" y="2096"/>
                  </a:cubicBezTo>
                  <a:cubicBezTo>
                    <a:pt x="1821" y="2013"/>
                    <a:pt x="1741" y="1904"/>
                    <a:pt x="1741" y="1769"/>
                  </a:cubicBezTo>
                  <a:cubicBezTo>
                    <a:pt x="1741" y="1606"/>
                    <a:pt x="1821" y="1497"/>
                    <a:pt x="1984" y="1415"/>
                  </a:cubicBezTo>
                  <a:cubicBezTo>
                    <a:pt x="2147" y="1306"/>
                    <a:pt x="2365" y="1280"/>
                    <a:pt x="2582" y="1280"/>
                  </a:cubicBezTo>
                  <a:cubicBezTo>
                    <a:pt x="2800" y="1280"/>
                    <a:pt x="3017" y="1334"/>
                    <a:pt x="3209" y="1415"/>
                  </a:cubicBezTo>
                  <a:cubicBezTo>
                    <a:pt x="3426" y="1523"/>
                    <a:pt x="3590" y="1687"/>
                    <a:pt x="3698" y="1932"/>
                  </a:cubicBezTo>
                  <a:lnTo>
                    <a:pt x="5058" y="1389"/>
                  </a:lnTo>
                  <a:cubicBezTo>
                    <a:pt x="4840" y="899"/>
                    <a:pt x="4540" y="545"/>
                    <a:pt x="4079" y="327"/>
                  </a:cubicBezTo>
                  <a:cubicBezTo>
                    <a:pt x="3644" y="110"/>
                    <a:pt x="3155" y="1"/>
                    <a:pt x="2611" y="1"/>
                  </a:cubicBezTo>
                  <a:close/>
                </a:path>
              </a:pathLst>
            </a:custGeom>
            <a:solidFill>
              <a:srgbClr val="F6F6F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2" name="Google Shape;232;p13"/>
            <p:cNvSpPr/>
            <p:nvPr/>
          </p:nvSpPr>
          <p:spPr>
            <a:xfrm>
              <a:off x="5314425" y="2138825"/>
              <a:ext cx="155725" cy="155725"/>
            </a:xfrm>
            <a:custGeom>
              <a:rect b="b" l="l" r="r" t="t"/>
              <a:pathLst>
                <a:path extrusionOk="0" h="6229" w="6229">
                  <a:moveTo>
                    <a:pt x="4351" y="247"/>
                  </a:moveTo>
                  <a:cubicBezTo>
                    <a:pt x="3999" y="83"/>
                    <a:pt x="3564" y="1"/>
                    <a:pt x="3129" y="1"/>
                  </a:cubicBezTo>
                  <a:cubicBezTo>
                    <a:pt x="2665" y="1"/>
                    <a:pt x="2258" y="83"/>
                    <a:pt x="1878" y="247"/>
                  </a:cubicBezTo>
                  <a:cubicBezTo>
                    <a:pt x="1497" y="410"/>
                    <a:pt x="1171" y="599"/>
                    <a:pt x="899" y="871"/>
                  </a:cubicBezTo>
                  <a:cubicBezTo>
                    <a:pt x="627" y="1171"/>
                    <a:pt x="409" y="1497"/>
                    <a:pt x="246" y="1878"/>
                  </a:cubicBezTo>
                  <a:cubicBezTo>
                    <a:pt x="83" y="2259"/>
                    <a:pt x="0" y="2666"/>
                    <a:pt x="0" y="3129"/>
                  </a:cubicBezTo>
                  <a:cubicBezTo>
                    <a:pt x="0" y="3564"/>
                    <a:pt x="83" y="3999"/>
                    <a:pt x="246" y="4380"/>
                  </a:cubicBezTo>
                  <a:cubicBezTo>
                    <a:pt x="409" y="4760"/>
                    <a:pt x="627" y="5087"/>
                    <a:pt x="899" y="5359"/>
                  </a:cubicBezTo>
                  <a:cubicBezTo>
                    <a:pt x="1171" y="5631"/>
                    <a:pt x="1497" y="5848"/>
                    <a:pt x="1878" y="6011"/>
                  </a:cubicBezTo>
                  <a:cubicBezTo>
                    <a:pt x="2258" y="6146"/>
                    <a:pt x="2665" y="6229"/>
                    <a:pt x="3129" y="6229"/>
                  </a:cubicBezTo>
                  <a:cubicBezTo>
                    <a:pt x="3564" y="6229"/>
                    <a:pt x="3999" y="6146"/>
                    <a:pt x="4351" y="6011"/>
                  </a:cubicBezTo>
                  <a:cubicBezTo>
                    <a:pt x="4732" y="5848"/>
                    <a:pt x="5058" y="5631"/>
                    <a:pt x="5330" y="5359"/>
                  </a:cubicBezTo>
                  <a:cubicBezTo>
                    <a:pt x="5602" y="5087"/>
                    <a:pt x="5819" y="4760"/>
                    <a:pt x="5983" y="4380"/>
                  </a:cubicBezTo>
                  <a:cubicBezTo>
                    <a:pt x="6146" y="3999"/>
                    <a:pt x="6228" y="3564"/>
                    <a:pt x="6228" y="3129"/>
                  </a:cubicBezTo>
                  <a:cubicBezTo>
                    <a:pt x="6228" y="2666"/>
                    <a:pt x="6146" y="2259"/>
                    <a:pt x="5983" y="1878"/>
                  </a:cubicBezTo>
                  <a:cubicBezTo>
                    <a:pt x="5819" y="1497"/>
                    <a:pt x="5602" y="1171"/>
                    <a:pt x="5330" y="871"/>
                  </a:cubicBezTo>
                  <a:cubicBezTo>
                    <a:pt x="5058" y="599"/>
                    <a:pt x="4732" y="410"/>
                    <a:pt x="4351" y="247"/>
                  </a:cubicBezTo>
                  <a:close/>
                  <a:moveTo>
                    <a:pt x="3698" y="4678"/>
                  </a:moveTo>
                  <a:cubicBezTo>
                    <a:pt x="3509" y="4760"/>
                    <a:pt x="3318" y="4787"/>
                    <a:pt x="3129" y="4787"/>
                  </a:cubicBezTo>
                  <a:cubicBezTo>
                    <a:pt x="2911" y="4787"/>
                    <a:pt x="2720" y="4760"/>
                    <a:pt x="2530" y="4678"/>
                  </a:cubicBezTo>
                  <a:cubicBezTo>
                    <a:pt x="2339" y="4597"/>
                    <a:pt x="2176" y="4489"/>
                    <a:pt x="2041" y="4351"/>
                  </a:cubicBezTo>
                  <a:cubicBezTo>
                    <a:pt x="1904" y="4217"/>
                    <a:pt x="1795" y="4025"/>
                    <a:pt x="1715" y="3836"/>
                  </a:cubicBezTo>
                  <a:cubicBezTo>
                    <a:pt x="1606" y="3618"/>
                    <a:pt x="1578" y="3373"/>
                    <a:pt x="1578" y="3129"/>
                  </a:cubicBezTo>
                  <a:cubicBezTo>
                    <a:pt x="1578" y="2857"/>
                    <a:pt x="1632" y="2611"/>
                    <a:pt x="1715" y="2422"/>
                  </a:cubicBezTo>
                  <a:cubicBezTo>
                    <a:pt x="1795" y="2204"/>
                    <a:pt x="1904" y="2041"/>
                    <a:pt x="2041" y="1904"/>
                  </a:cubicBezTo>
                  <a:cubicBezTo>
                    <a:pt x="2176" y="1741"/>
                    <a:pt x="2339" y="1632"/>
                    <a:pt x="2530" y="1552"/>
                  </a:cubicBezTo>
                  <a:cubicBezTo>
                    <a:pt x="2720" y="1497"/>
                    <a:pt x="2911" y="1443"/>
                    <a:pt x="3129" y="1443"/>
                  </a:cubicBezTo>
                  <a:cubicBezTo>
                    <a:pt x="3318" y="1443"/>
                    <a:pt x="3509" y="1497"/>
                    <a:pt x="3698" y="1552"/>
                  </a:cubicBezTo>
                  <a:cubicBezTo>
                    <a:pt x="3890" y="1632"/>
                    <a:pt x="4053" y="1741"/>
                    <a:pt x="4188" y="1904"/>
                  </a:cubicBezTo>
                  <a:cubicBezTo>
                    <a:pt x="4325" y="2041"/>
                    <a:pt x="4434" y="2204"/>
                    <a:pt x="4543" y="2422"/>
                  </a:cubicBezTo>
                  <a:cubicBezTo>
                    <a:pt x="4623" y="2611"/>
                    <a:pt x="4651" y="2857"/>
                    <a:pt x="4651" y="3129"/>
                  </a:cubicBezTo>
                  <a:cubicBezTo>
                    <a:pt x="4651" y="3373"/>
                    <a:pt x="4623" y="3618"/>
                    <a:pt x="4543" y="3836"/>
                  </a:cubicBezTo>
                  <a:cubicBezTo>
                    <a:pt x="4434" y="4025"/>
                    <a:pt x="4325" y="4217"/>
                    <a:pt x="4188" y="4351"/>
                  </a:cubicBezTo>
                  <a:cubicBezTo>
                    <a:pt x="4053" y="4489"/>
                    <a:pt x="3890" y="4597"/>
                    <a:pt x="3698" y="4678"/>
                  </a:cubicBezTo>
                  <a:close/>
                </a:path>
              </a:pathLst>
            </a:custGeom>
            <a:solidFill>
              <a:srgbClr val="F6F6F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3" name="Google Shape;233;p13"/>
            <p:cNvSpPr/>
            <p:nvPr/>
          </p:nvSpPr>
          <p:spPr>
            <a:xfrm>
              <a:off x="5820900" y="2138825"/>
              <a:ext cx="148875" cy="155725"/>
            </a:xfrm>
            <a:custGeom>
              <a:rect b="b" l="l" r="r" t="t"/>
              <a:pathLst>
                <a:path extrusionOk="0" h="6229" w="5955">
                  <a:moveTo>
                    <a:pt x="5874" y="4623"/>
                  </a:moveTo>
                  <a:cubicBezTo>
                    <a:pt x="5602" y="5113"/>
                    <a:pt x="5247" y="5494"/>
                    <a:pt x="4786" y="5794"/>
                  </a:cubicBezTo>
                  <a:cubicBezTo>
                    <a:pt x="4323" y="6092"/>
                    <a:pt x="3753" y="6229"/>
                    <a:pt x="3100" y="6229"/>
                  </a:cubicBezTo>
                  <a:cubicBezTo>
                    <a:pt x="2665" y="6229"/>
                    <a:pt x="2256" y="6146"/>
                    <a:pt x="1876" y="6011"/>
                  </a:cubicBezTo>
                  <a:cubicBezTo>
                    <a:pt x="1495" y="5848"/>
                    <a:pt x="1169" y="5631"/>
                    <a:pt x="897" y="5359"/>
                  </a:cubicBezTo>
                  <a:cubicBezTo>
                    <a:pt x="599" y="5087"/>
                    <a:pt x="381" y="4732"/>
                    <a:pt x="244" y="4380"/>
                  </a:cubicBezTo>
                  <a:cubicBezTo>
                    <a:pt x="81" y="3999"/>
                    <a:pt x="0" y="3564"/>
                    <a:pt x="0" y="3129"/>
                  </a:cubicBezTo>
                  <a:cubicBezTo>
                    <a:pt x="0" y="2694"/>
                    <a:pt x="81" y="2313"/>
                    <a:pt x="218" y="1932"/>
                  </a:cubicBezTo>
                  <a:cubicBezTo>
                    <a:pt x="381" y="1552"/>
                    <a:pt x="599" y="1225"/>
                    <a:pt x="871" y="925"/>
                  </a:cubicBezTo>
                  <a:cubicBezTo>
                    <a:pt x="1143" y="653"/>
                    <a:pt x="1441" y="436"/>
                    <a:pt x="1821" y="247"/>
                  </a:cubicBezTo>
                  <a:cubicBezTo>
                    <a:pt x="2202" y="83"/>
                    <a:pt x="2611" y="1"/>
                    <a:pt x="3046" y="1"/>
                  </a:cubicBezTo>
                  <a:cubicBezTo>
                    <a:pt x="3507" y="1"/>
                    <a:pt x="3942" y="83"/>
                    <a:pt x="4297" y="247"/>
                  </a:cubicBezTo>
                  <a:cubicBezTo>
                    <a:pt x="4649" y="381"/>
                    <a:pt x="4975" y="599"/>
                    <a:pt x="5221" y="871"/>
                  </a:cubicBezTo>
                  <a:cubicBezTo>
                    <a:pt x="5465" y="1171"/>
                    <a:pt x="5656" y="1469"/>
                    <a:pt x="5765" y="1850"/>
                  </a:cubicBezTo>
                  <a:cubicBezTo>
                    <a:pt x="5900" y="2230"/>
                    <a:pt x="5954" y="2639"/>
                    <a:pt x="5954" y="3075"/>
                  </a:cubicBezTo>
                  <a:lnTo>
                    <a:pt x="5954" y="3209"/>
                  </a:lnTo>
                  <a:lnTo>
                    <a:pt x="5954" y="3346"/>
                  </a:lnTo>
                  <a:lnTo>
                    <a:pt x="5954" y="3481"/>
                  </a:lnTo>
                  <a:lnTo>
                    <a:pt x="1549" y="3481"/>
                  </a:lnTo>
                  <a:cubicBezTo>
                    <a:pt x="1578" y="3727"/>
                    <a:pt x="1632" y="3916"/>
                    <a:pt x="1741" y="4108"/>
                  </a:cubicBezTo>
                  <a:cubicBezTo>
                    <a:pt x="1850" y="4271"/>
                    <a:pt x="1958" y="4406"/>
                    <a:pt x="2093" y="4515"/>
                  </a:cubicBezTo>
                  <a:cubicBezTo>
                    <a:pt x="2256" y="4652"/>
                    <a:pt x="2419" y="4732"/>
                    <a:pt x="2583" y="4760"/>
                  </a:cubicBezTo>
                  <a:cubicBezTo>
                    <a:pt x="2774" y="4815"/>
                    <a:pt x="2937" y="4841"/>
                    <a:pt x="3126" y="4841"/>
                  </a:cubicBezTo>
                  <a:cubicBezTo>
                    <a:pt x="3481" y="4841"/>
                    <a:pt x="3779" y="4760"/>
                    <a:pt x="4025" y="4597"/>
                  </a:cubicBezTo>
                  <a:cubicBezTo>
                    <a:pt x="4242" y="4434"/>
                    <a:pt x="4351" y="4325"/>
                    <a:pt x="4514" y="4080"/>
                  </a:cubicBezTo>
                  <a:close/>
                  <a:moveTo>
                    <a:pt x="4460" y="2368"/>
                  </a:moveTo>
                  <a:cubicBezTo>
                    <a:pt x="4432" y="2259"/>
                    <a:pt x="4406" y="2150"/>
                    <a:pt x="4351" y="2013"/>
                  </a:cubicBezTo>
                  <a:cubicBezTo>
                    <a:pt x="4297" y="1904"/>
                    <a:pt x="4214" y="1769"/>
                    <a:pt x="4079" y="1661"/>
                  </a:cubicBezTo>
                  <a:cubicBezTo>
                    <a:pt x="3970" y="1552"/>
                    <a:pt x="3833" y="1469"/>
                    <a:pt x="3670" y="1389"/>
                  </a:cubicBezTo>
                  <a:cubicBezTo>
                    <a:pt x="3481" y="1306"/>
                    <a:pt x="3290" y="1280"/>
                    <a:pt x="3046" y="1280"/>
                  </a:cubicBezTo>
                  <a:cubicBezTo>
                    <a:pt x="2720" y="1280"/>
                    <a:pt x="2419" y="1389"/>
                    <a:pt x="2148" y="1578"/>
                  </a:cubicBezTo>
                  <a:cubicBezTo>
                    <a:pt x="1904" y="1769"/>
                    <a:pt x="1741" y="2041"/>
                    <a:pt x="1632" y="2368"/>
                  </a:cubicBezTo>
                  <a:close/>
                </a:path>
              </a:pathLst>
            </a:custGeom>
            <a:solidFill>
              <a:srgbClr val="F6F6F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4" name="Google Shape;234;p13"/>
            <p:cNvSpPr/>
            <p:nvPr/>
          </p:nvSpPr>
          <p:spPr>
            <a:xfrm>
              <a:off x="5746775" y="2100100"/>
              <a:ext cx="73450" cy="194450"/>
            </a:xfrm>
            <a:custGeom>
              <a:rect b="b" l="l" r="r" t="t"/>
              <a:pathLst>
                <a:path extrusionOk="0" h="7778" w="2938">
                  <a:moveTo>
                    <a:pt x="0" y="1"/>
                  </a:moveTo>
                  <a:lnTo>
                    <a:pt x="0" y="5657"/>
                  </a:lnTo>
                  <a:cubicBezTo>
                    <a:pt x="0" y="6336"/>
                    <a:pt x="192" y="6879"/>
                    <a:pt x="573" y="7260"/>
                  </a:cubicBezTo>
                  <a:cubicBezTo>
                    <a:pt x="736" y="7423"/>
                    <a:pt x="953" y="7532"/>
                    <a:pt x="1171" y="7641"/>
                  </a:cubicBezTo>
                  <a:cubicBezTo>
                    <a:pt x="1414" y="7723"/>
                    <a:pt x="1686" y="7778"/>
                    <a:pt x="1987" y="7778"/>
                  </a:cubicBezTo>
                  <a:cubicBezTo>
                    <a:pt x="2258" y="7778"/>
                    <a:pt x="2448" y="7750"/>
                    <a:pt x="2665" y="7723"/>
                  </a:cubicBezTo>
                  <a:cubicBezTo>
                    <a:pt x="2748" y="7695"/>
                    <a:pt x="2857" y="7669"/>
                    <a:pt x="2937" y="7641"/>
                  </a:cubicBezTo>
                  <a:lnTo>
                    <a:pt x="2367" y="6281"/>
                  </a:lnTo>
                  <a:lnTo>
                    <a:pt x="2258" y="6281"/>
                  </a:lnTo>
                  <a:cubicBezTo>
                    <a:pt x="2041" y="6281"/>
                    <a:pt x="1878" y="6201"/>
                    <a:pt x="1769" y="6064"/>
                  </a:cubicBezTo>
                  <a:cubicBezTo>
                    <a:pt x="1686" y="5983"/>
                    <a:pt x="1632" y="5900"/>
                    <a:pt x="1606" y="5766"/>
                  </a:cubicBezTo>
                  <a:cubicBezTo>
                    <a:pt x="1578" y="5657"/>
                    <a:pt x="1551" y="5520"/>
                    <a:pt x="1551" y="5385"/>
                  </a:cubicBezTo>
                  <a:lnTo>
                    <a:pt x="1551" y="1"/>
                  </a:lnTo>
                  <a:close/>
                </a:path>
              </a:pathLst>
            </a:custGeom>
            <a:solidFill>
              <a:srgbClr val="F6F6F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5" name="Google Shape;235;p13"/>
            <p:cNvSpPr/>
            <p:nvPr/>
          </p:nvSpPr>
          <p:spPr>
            <a:xfrm>
              <a:off x="5627825" y="2100100"/>
              <a:ext cx="104725" cy="194450"/>
            </a:xfrm>
            <a:custGeom>
              <a:rect b="b" l="l" r="r" t="t"/>
              <a:pathLst>
                <a:path extrusionOk="0" h="7778" w="4189">
                  <a:moveTo>
                    <a:pt x="788" y="1"/>
                  </a:moveTo>
                  <a:lnTo>
                    <a:pt x="788" y="1550"/>
                  </a:lnTo>
                  <a:lnTo>
                    <a:pt x="1" y="1550"/>
                  </a:lnTo>
                  <a:lnTo>
                    <a:pt x="1" y="2909"/>
                  </a:lnTo>
                  <a:lnTo>
                    <a:pt x="788" y="2909"/>
                  </a:lnTo>
                  <a:lnTo>
                    <a:pt x="788" y="5657"/>
                  </a:lnTo>
                  <a:cubicBezTo>
                    <a:pt x="788" y="6336"/>
                    <a:pt x="980" y="6879"/>
                    <a:pt x="1361" y="7260"/>
                  </a:cubicBezTo>
                  <a:cubicBezTo>
                    <a:pt x="1524" y="7423"/>
                    <a:pt x="1741" y="7560"/>
                    <a:pt x="1959" y="7641"/>
                  </a:cubicBezTo>
                  <a:cubicBezTo>
                    <a:pt x="2202" y="7723"/>
                    <a:pt x="2448" y="7778"/>
                    <a:pt x="2746" y="7778"/>
                  </a:cubicBezTo>
                  <a:lnTo>
                    <a:pt x="2775" y="7778"/>
                  </a:lnTo>
                  <a:cubicBezTo>
                    <a:pt x="3046" y="7778"/>
                    <a:pt x="3236" y="7750"/>
                    <a:pt x="3453" y="7723"/>
                  </a:cubicBezTo>
                  <a:cubicBezTo>
                    <a:pt x="3725" y="7669"/>
                    <a:pt x="4025" y="7560"/>
                    <a:pt x="4189" y="7506"/>
                  </a:cubicBezTo>
                  <a:lnTo>
                    <a:pt x="3616" y="6118"/>
                  </a:lnTo>
                  <a:cubicBezTo>
                    <a:pt x="3536" y="6172"/>
                    <a:pt x="3399" y="6227"/>
                    <a:pt x="3290" y="6255"/>
                  </a:cubicBezTo>
                  <a:cubicBezTo>
                    <a:pt x="3210" y="6281"/>
                    <a:pt x="3127" y="6281"/>
                    <a:pt x="3046" y="6281"/>
                  </a:cubicBezTo>
                  <a:cubicBezTo>
                    <a:pt x="2829" y="6281"/>
                    <a:pt x="2666" y="6201"/>
                    <a:pt x="2557" y="6064"/>
                  </a:cubicBezTo>
                  <a:cubicBezTo>
                    <a:pt x="2474" y="5983"/>
                    <a:pt x="2420" y="5900"/>
                    <a:pt x="2394" y="5766"/>
                  </a:cubicBezTo>
                  <a:cubicBezTo>
                    <a:pt x="2366" y="5657"/>
                    <a:pt x="2339" y="5520"/>
                    <a:pt x="2339" y="5385"/>
                  </a:cubicBezTo>
                  <a:lnTo>
                    <a:pt x="2339" y="2909"/>
                  </a:lnTo>
                  <a:lnTo>
                    <a:pt x="3616" y="2909"/>
                  </a:lnTo>
                  <a:lnTo>
                    <a:pt x="3616" y="1550"/>
                  </a:lnTo>
                  <a:lnTo>
                    <a:pt x="2339" y="1550"/>
                  </a:lnTo>
                  <a:lnTo>
                    <a:pt x="2339" y="1"/>
                  </a:lnTo>
                  <a:close/>
                </a:path>
              </a:pathLst>
            </a:custGeom>
            <a:solidFill>
              <a:srgbClr val="F6F6F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6" name="Google Shape;236;p13"/>
            <p:cNvSpPr/>
            <p:nvPr/>
          </p:nvSpPr>
          <p:spPr>
            <a:xfrm>
              <a:off x="6001025" y="2081075"/>
              <a:ext cx="182200" cy="218225"/>
            </a:xfrm>
            <a:custGeom>
              <a:rect b="b" l="l" r="r" t="t"/>
              <a:pathLst>
                <a:path extrusionOk="0" h="8729" w="7288">
                  <a:moveTo>
                    <a:pt x="627" y="5519"/>
                  </a:moveTo>
                  <a:lnTo>
                    <a:pt x="627" y="1143"/>
                  </a:lnTo>
                  <a:lnTo>
                    <a:pt x="7288" y="1"/>
                  </a:lnTo>
                  <a:lnTo>
                    <a:pt x="7288" y="4758"/>
                  </a:lnTo>
                  <a:cubicBezTo>
                    <a:pt x="7288" y="6172"/>
                    <a:pt x="6555" y="7368"/>
                    <a:pt x="5004" y="7967"/>
                  </a:cubicBezTo>
                  <a:cubicBezTo>
                    <a:pt x="3618" y="8511"/>
                    <a:pt x="1606" y="8728"/>
                    <a:pt x="735" y="8728"/>
                  </a:cubicBezTo>
                  <a:cubicBezTo>
                    <a:pt x="163" y="8728"/>
                    <a:pt x="0" y="8484"/>
                    <a:pt x="355" y="7967"/>
                  </a:cubicBezTo>
                  <a:cubicBezTo>
                    <a:pt x="653" y="7505"/>
                    <a:pt x="627" y="5519"/>
                    <a:pt x="627" y="5519"/>
                  </a:cubicBezTo>
                  <a:close/>
                  <a:moveTo>
                    <a:pt x="2230" y="6418"/>
                  </a:moveTo>
                  <a:lnTo>
                    <a:pt x="2230" y="2502"/>
                  </a:lnTo>
                  <a:lnTo>
                    <a:pt x="5684" y="1904"/>
                  </a:lnTo>
                  <a:lnTo>
                    <a:pt x="5684" y="4758"/>
                  </a:lnTo>
                  <a:cubicBezTo>
                    <a:pt x="5684" y="5465"/>
                    <a:pt x="5493" y="5900"/>
                    <a:pt x="4786" y="6309"/>
                  </a:cubicBezTo>
                  <a:cubicBezTo>
                    <a:pt x="4216" y="6635"/>
                    <a:pt x="2802" y="6907"/>
                    <a:pt x="2176" y="7016"/>
                  </a:cubicBezTo>
                  <a:cubicBezTo>
                    <a:pt x="2176" y="6907"/>
                    <a:pt x="2230" y="6661"/>
                    <a:pt x="2230" y="6418"/>
                  </a:cubicBezTo>
                  <a:close/>
                </a:path>
              </a:pathLst>
            </a:custGeom>
            <a:solidFill>
              <a:srgbClr val="F6F6F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37" name="Google Shape;237;p13"/>
          <p:cNvSpPr/>
          <p:nvPr/>
        </p:nvSpPr>
        <p:spPr>
          <a:xfrm>
            <a:off x="1317782" y="1766618"/>
            <a:ext cx="169211" cy="107801"/>
          </a:xfrm>
          <a:custGeom>
            <a:rect b="b" l="l" r="r" t="t"/>
            <a:pathLst>
              <a:path extrusionOk="0" h="13803" w="21666">
                <a:moveTo>
                  <a:pt x="21666" y="0"/>
                </a:moveTo>
                <a:lnTo>
                  <a:pt x="1" y="13803"/>
                </a:lnTo>
                <a:lnTo>
                  <a:pt x="17611" y="13803"/>
                </a:lnTo>
                <a:cubicBezTo>
                  <a:pt x="19039" y="9519"/>
                  <a:pt x="20238" y="4760"/>
                  <a:pt x="21666" y="0"/>
                </a:cubicBezTo>
                <a:close/>
              </a:path>
            </a:pathLst>
          </a:custGeom>
          <a:solidFill>
            <a:srgbClr val="7CE26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8" name="Google Shape;238;p13"/>
          <p:cNvSpPr/>
          <p:nvPr/>
        </p:nvSpPr>
        <p:spPr>
          <a:xfrm>
            <a:off x="1565145" y="1721987"/>
            <a:ext cx="273147" cy="152412"/>
          </a:xfrm>
          <a:custGeom>
            <a:rect b="b" l="l" r="r" t="t"/>
            <a:pathLst>
              <a:path extrusionOk="0" h="19515" w="34974">
                <a:moveTo>
                  <a:pt x="5236" y="1"/>
                </a:moveTo>
                <a:cubicBezTo>
                  <a:pt x="4037" y="5008"/>
                  <a:pt x="2609" y="10472"/>
                  <a:pt x="953" y="15955"/>
                </a:cubicBezTo>
                <a:cubicBezTo>
                  <a:pt x="705" y="17135"/>
                  <a:pt x="229" y="18334"/>
                  <a:pt x="1" y="19515"/>
                </a:cubicBezTo>
                <a:lnTo>
                  <a:pt x="34973" y="19515"/>
                </a:lnTo>
                <a:lnTo>
                  <a:pt x="34973" y="1"/>
                </a:lnTo>
                <a:close/>
              </a:path>
            </a:pathLst>
          </a:custGeom>
          <a:solidFill>
            <a:srgbClr val="7CE26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9" name="Google Shape;239;p13"/>
          <p:cNvSpPr/>
          <p:nvPr/>
        </p:nvSpPr>
        <p:spPr>
          <a:xfrm>
            <a:off x="1035175" y="1721987"/>
            <a:ext cx="462860" cy="152412"/>
          </a:xfrm>
          <a:custGeom>
            <a:rect b="b" l="l" r="r" t="t"/>
            <a:pathLst>
              <a:path extrusionOk="0" h="19515" w="59265">
                <a:moveTo>
                  <a:pt x="0" y="1"/>
                </a:moveTo>
                <a:lnTo>
                  <a:pt x="0" y="19515"/>
                </a:lnTo>
                <a:lnTo>
                  <a:pt x="36172" y="19515"/>
                </a:lnTo>
                <a:lnTo>
                  <a:pt x="57837" y="5712"/>
                </a:lnTo>
                <a:lnTo>
                  <a:pt x="59265" y="1"/>
                </a:lnTo>
                <a:close/>
              </a:path>
            </a:pathLst>
          </a:custGeom>
          <a:solidFill>
            <a:srgbClr val="B275F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0" name="Google Shape;240;p13"/>
          <p:cNvSpPr/>
          <p:nvPr/>
        </p:nvSpPr>
        <p:spPr>
          <a:xfrm>
            <a:off x="1618993" y="1731363"/>
            <a:ext cx="219320" cy="143040"/>
          </a:xfrm>
          <a:custGeom>
            <a:rect b="b" l="l" r="r" t="t"/>
            <a:pathLst>
              <a:path extrusionOk="0" h="18315" w="28082">
                <a:moveTo>
                  <a:pt x="28081" y="0"/>
                </a:moveTo>
                <a:lnTo>
                  <a:pt x="1" y="8567"/>
                </a:lnTo>
                <a:lnTo>
                  <a:pt x="3104" y="18315"/>
                </a:lnTo>
                <a:lnTo>
                  <a:pt x="28081" y="18315"/>
                </a:lnTo>
                <a:lnTo>
                  <a:pt x="28081" y="0"/>
                </a:lnTo>
                <a:close/>
              </a:path>
            </a:pathLst>
          </a:custGeom>
          <a:solidFill>
            <a:srgbClr val="73C8F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1" name="Google Shape;241;p13"/>
          <p:cNvSpPr/>
          <p:nvPr/>
        </p:nvSpPr>
        <p:spPr>
          <a:xfrm>
            <a:off x="1455371" y="1721987"/>
            <a:ext cx="150631" cy="152412"/>
          </a:xfrm>
          <a:custGeom>
            <a:rect b="b" l="l" r="r" t="t"/>
            <a:pathLst>
              <a:path extrusionOk="0" h="19515" w="19287">
                <a:moveTo>
                  <a:pt x="5484" y="1"/>
                </a:moveTo>
                <a:lnTo>
                  <a:pt x="4056" y="5712"/>
                </a:lnTo>
                <a:cubicBezTo>
                  <a:pt x="2628" y="10472"/>
                  <a:pt x="1429" y="15231"/>
                  <a:pt x="1" y="19515"/>
                </a:cubicBezTo>
                <a:lnTo>
                  <a:pt x="14051" y="19515"/>
                </a:lnTo>
                <a:cubicBezTo>
                  <a:pt x="14279" y="18334"/>
                  <a:pt x="14755" y="17135"/>
                  <a:pt x="15003" y="15955"/>
                </a:cubicBezTo>
                <a:cubicBezTo>
                  <a:pt x="16659" y="10472"/>
                  <a:pt x="18087" y="5008"/>
                  <a:pt x="19286" y="1"/>
                </a:cubicBezTo>
                <a:close/>
              </a:path>
            </a:pathLst>
          </a:custGeom>
          <a:solidFill>
            <a:srgbClr val="231F2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166">
          <p15:clr>
            <a:srgbClr val="FA7B17"/>
          </p15:clr>
        </p15:guide>
        <p15:guide id="2" orient="horz" pos="1074">
          <p15:clr>
            <a:srgbClr val="FA7B17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1 Top border 1">
  <p:cSld name="CUSTOM_1_2_4"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14"/>
          <p:cNvSpPr/>
          <p:nvPr/>
        </p:nvSpPr>
        <p:spPr>
          <a:xfrm rot="10800000">
            <a:off x="-21126" y="-9525"/>
            <a:ext cx="4214154" cy="5143527"/>
          </a:xfrm>
          <a:custGeom>
            <a:rect b="b" l="l" r="r" t="t"/>
            <a:pathLst>
              <a:path extrusionOk="0" h="34507" w="28272">
                <a:moveTo>
                  <a:pt x="28272" y="0"/>
                </a:moveTo>
                <a:lnTo>
                  <a:pt x="28272" y="34506"/>
                </a:lnTo>
                <a:lnTo>
                  <a:pt x="18777" y="34506"/>
                </a:lnTo>
                <a:cubicBezTo>
                  <a:pt x="18045" y="34041"/>
                  <a:pt x="17347" y="33559"/>
                  <a:pt x="16648" y="33043"/>
                </a:cubicBezTo>
                <a:cubicBezTo>
                  <a:pt x="15001" y="31796"/>
                  <a:pt x="13504" y="30415"/>
                  <a:pt x="12107" y="28919"/>
                </a:cubicBezTo>
                <a:cubicBezTo>
                  <a:pt x="11593" y="28371"/>
                  <a:pt x="11110" y="27821"/>
                  <a:pt x="10628" y="27256"/>
                </a:cubicBezTo>
                <a:cubicBezTo>
                  <a:pt x="10578" y="27207"/>
                  <a:pt x="10528" y="27156"/>
                  <a:pt x="10495" y="27090"/>
                </a:cubicBezTo>
                <a:cubicBezTo>
                  <a:pt x="10411" y="27007"/>
                  <a:pt x="10345" y="26923"/>
                  <a:pt x="10262" y="26823"/>
                </a:cubicBezTo>
                <a:cubicBezTo>
                  <a:pt x="9846" y="26325"/>
                  <a:pt x="9447" y="25810"/>
                  <a:pt x="9048" y="25293"/>
                </a:cubicBezTo>
                <a:lnTo>
                  <a:pt x="9048" y="25293"/>
                </a:lnTo>
                <a:cubicBezTo>
                  <a:pt x="8865" y="25061"/>
                  <a:pt x="8682" y="24828"/>
                  <a:pt x="8515" y="24595"/>
                </a:cubicBezTo>
                <a:cubicBezTo>
                  <a:pt x="8134" y="24080"/>
                  <a:pt x="7768" y="23564"/>
                  <a:pt x="7418" y="23032"/>
                </a:cubicBezTo>
                <a:cubicBezTo>
                  <a:pt x="6852" y="22151"/>
                  <a:pt x="6304" y="21269"/>
                  <a:pt x="5755" y="20388"/>
                </a:cubicBezTo>
                <a:cubicBezTo>
                  <a:pt x="5688" y="20289"/>
                  <a:pt x="5622" y="20189"/>
                  <a:pt x="5573" y="20072"/>
                </a:cubicBezTo>
                <a:cubicBezTo>
                  <a:pt x="5140" y="19357"/>
                  <a:pt x="4757" y="18626"/>
                  <a:pt x="4358" y="17894"/>
                </a:cubicBezTo>
                <a:cubicBezTo>
                  <a:pt x="4043" y="17311"/>
                  <a:pt x="3743" y="16746"/>
                  <a:pt x="3460" y="16164"/>
                </a:cubicBezTo>
                <a:cubicBezTo>
                  <a:pt x="3061" y="15316"/>
                  <a:pt x="2662" y="14451"/>
                  <a:pt x="2296" y="13586"/>
                </a:cubicBezTo>
                <a:cubicBezTo>
                  <a:pt x="2014" y="12954"/>
                  <a:pt x="1748" y="12306"/>
                  <a:pt x="1515" y="11657"/>
                </a:cubicBezTo>
                <a:cubicBezTo>
                  <a:pt x="1032" y="10311"/>
                  <a:pt x="584" y="8963"/>
                  <a:pt x="351" y="7566"/>
                </a:cubicBezTo>
                <a:cubicBezTo>
                  <a:pt x="251" y="6985"/>
                  <a:pt x="134" y="6402"/>
                  <a:pt x="85" y="5821"/>
                </a:cubicBezTo>
                <a:cubicBezTo>
                  <a:pt x="34" y="5171"/>
                  <a:pt x="1" y="4506"/>
                  <a:pt x="34" y="3858"/>
                </a:cubicBezTo>
                <a:cubicBezTo>
                  <a:pt x="52" y="3275"/>
                  <a:pt x="151" y="2677"/>
                  <a:pt x="234" y="2111"/>
                </a:cubicBezTo>
                <a:cubicBezTo>
                  <a:pt x="267" y="1912"/>
                  <a:pt x="300" y="1730"/>
                  <a:pt x="351" y="1546"/>
                </a:cubicBezTo>
                <a:cubicBezTo>
                  <a:pt x="467" y="1014"/>
                  <a:pt x="633" y="499"/>
                  <a:pt x="850" y="0"/>
                </a:cubicBezTo>
                <a:close/>
              </a:path>
            </a:pathLst>
          </a:custGeom>
          <a:solidFill>
            <a:srgbClr val="F5A3E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4" name="Google Shape;244;p14"/>
          <p:cNvSpPr/>
          <p:nvPr/>
        </p:nvSpPr>
        <p:spPr>
          <a:xfrm>
            <a:off x="-47856" y="-9512"/>
            <a:ext cx="6576417" cy="5143527"/>
          </a:xfrm>
          <a:custGeom>
            <a:rect b="b" l="l" r="r" t="t"/>
            <a:pathLst>
              <a:path extrusionOk="0" h="34507" w="44120">
                <a:moveTo>
                  <a:pt x="11491" y="0"/>
                </a:moveTo>
                <a:lnTo>
                  <a:pt x="35788" y="0"/>
                </a:lnTo>
                <a:cubicBezTo>
                  <a:pt x="35921" y="116"/>
                  <a:pt x="36070" y="233"/>
                  <a:pt x="36221" y="349"/>
                </a:cubicBezTo>
                <a:cubicBezTo>
                  <a:pt x="36669" y="732"/>
                  <a:pt x="37101" y="1131"/>
                  <a:pt x="37518" y="1546"/>
                </a:cubicBezTo>
                <a:cubicBezTo>
                  <a:pt x="41576" y="5604"/>
                  <a:pt x="44119" y="11441"/>
                  <a:pt x="43338" y="17777"/>
                </a:cubicBezTo>
                <a:cubicBezTo>
                  <a:pt x="43221" y="18675"/>
                  <a:pt x="43088" y="19540"/>
                  <a:pt x="42922" y="20388"/>
                </a:cubicBezTo>
                <a:cubicBezTo>
                  <a:pt x="42274" y="23863"/>
                  <a:pt x="41243" y="26941"/>
                  <a:pt x="39780" y="29617"/>
                </a:cubicBezTo>
                <a:cubicBezTo>
                  <a:pt x="38798" y="31431"/>
                  <a:pt x="37600" y="33060"/>
                  <a:pt x="36203" y="34506"/>
                </a:cubicBezTo>
                <a:lnTo>
                  <a:pt x="7684" y="34506"/>
                </a:lnTo>
                <a:cubicBezTo>
                  <a:pt x="6453" y="33043"/>
                  <a:pt x="5372" y="31413"/>
                  <a:pt x="4424" y="29651"/>
                </a:cubicBezTo>
                <a:cubicBezTo>
                  <a:pt x="4125" y="29085"/>
                  <a:pt x="3826" y="28504"/>
                  <a:pt x="3542" y="27905"/>
                </a:cubicBezTo>
                <a:cubicBezTo>
                  <a:pt x="2329" y="25260"/>
                  <a:pt x="1431" y="22433"/>
                  <a:pt x="899" y="19573"/>
                </a:cubicBezTo>
                <a:cubicBezTo>
                  <a:pt x="866" y="19473"/>
                  <a:pt x="848" y="19357"/>
                  <a:pt x="832" y="19240"/>
                </a:cubicBezTo>
                <a:cubicBezTo>
                  <a:pt x="733" y="18725"/>
                  <a:pt x="666" y="18193"/>
                  <a:pt x="633" y="17677"/>
                </a:cubicBezTo>
                <a:cubicBezTo>
                  <a:pt x="1" y="9994"/>
                  <a:pt x="4840" y="3841"/>
                  <a:pt x="11491" y="0"/>
                </a:cubicBezTo>
                <a:close/>
              </a:path>
            </a:pathLst>
          </a:custGeom>
          <a:solidFill>
            <a:srgbClr val="FFDD3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5" name="Google Shape;245;p14"/>
          <p:cNvSpPr/>
          <p:nvPr/>
        </p:nvSpPr>
        <p:spPr>
          <a:xfrm rot="10800000">
            <a:off x="466462" y="282164"/>
            <a:ext cx="8115300" cy="4294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6" name="Google Shape;246;p14"/>
          <p:cNvSpPr/>
          <p:nvPr/>
        </p:nvSpPr>
        <p:spPr>
          <a:xfrm rot="10800000">
            <a:off x="869555" y="48146"/>
            <a:ext cx="6261607" cy="4952734"/>
          </a:xfrm>
          <a:custGeom>
            <a:rect b="b" l="l" r="r" t="t"/>
            <a:pathLst>
              <a:path extrusionOk="0" h="33227" w="42008">
                <a:moveTo>
                  <a:pt x="2695" y="0"/>
                </a:moveTo>
                <a:lnTo>
                  <a:pt x="35023" y="0"/>
                </a:lnTo>
                <a:lnTo>
                  <a:pt x="37502" y="8415"/>
                </a:lnTo>
                <a:lnTo>
                  <a:pt x="38150" y="10593"/>
                </a:lnTo>
                <a:lnTo>
                  <a:pt x="42008" y="23615"/>
                </a:lnTo>
                <a:lnTo>
                  <a:pt x="29752" y="27256"/>
                </a:lnTo>
                <a:lnTo>
                  <a:pt x="29553" y="27306"/>
                </a:lnTo>
                <a:lnTo>
                  <a:pt x="27324" y="27972"/>
                </a:lnTo>
                <a:lnTo>
                  <a:pt x="21737" y="29617"/>
                </a:lnTo>
                <a:lnTo>
                  <a:pt x="9597" y="33227"/>
                </a:lnTo>
                <a:lnTo>
                  <a:pt x="6071" y="21302"/>
                </a:lnTo>
                <a:lnTo>
                  <a:pt x="5473" y="19273"/>
                </a:lnTo>
                <a:lnTo>
                  <a:pt x="3892" y="13969"/>
                </a:lnTo>
                <a:lnTo>
                  <a:pt x="3344" y="12089"/>
                </a:lnTo>
                <a:lnTo>
                  <a:pt x="1" y="798"/>
                </a:lnTo>
                <a:close/>
              </a:path>
            </a:pathLst>
          </a:custGeom>
          <a:solidFill>
            <a:srgbClr val="FF808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7" name="Google Shape;247;p14"/>
          <p:cNvSpPr/>
          <p:nvPr/>
        </p:nvSpPr>
        <p:spPr>
          <a:xfrm rot="5526148">
            <a:off x="3341658" y="-558511"/>
            <a:ext cx="5023907" cy="6496084"/>
          </a:xfrm>
          <a:custGeom>
            <a:rect b="b" l="l" r="r" t="t"/>
            <a:pathLst>
              <a:path extrusionOk="0" h="34507" w="44120">
                <a:moveTo>
                  <a:pt x="11491" y="0"/>
                </a:moveTo>
                <a:lnTo>
                  <a:pt x="35788" y="0"/>
                </a:lnTo>
                <a:cubicBezTo>
                  <a:pt x="35921" y="116"/>
                  <a:pt x="36070" y="233"/>
                  <a:pt x="36221" y="349"/>
                </a:cubicBezTo>
                <a:cubicBezTo>
                  <a:pt x="36669" y="732"/>
                  <a:pt x="37101" y="1131"/>
                  <a:pt x="37518" y="1546"/>
                </a:cubicBezTo>
                <a:cubicBezTo>
                  <a:pt x="41576" y="5604"/>
                  <a:pt x="44119" y="11441"/>
                  <a:pt x="43338" y="17777"/>
                </a:cubicBezTo>
                <a:cubicBezTo>
                  <a:pt x="43221" y="18675"/>
                  <a:pt x="43088" y="19540"/>
                  <a:pt x="42922" y="20388"/>
                </a:cubicBezTo>
                <a:cubicBezTo>
                  <a:pt x="42274" y="23863"/>
                  <a:pt x="41243" y="26941"/>
                  <a:pt x="39780" y="29617"/>
                </a:cubicBezTo>
                <a:cubicBezTo>
                  <a:pt x="38798" y="31431"/>
                  <a:pt x="37600" y="33060"/>
                  <a:pt x="36203" y="34506"/>
                </a:cubicBezTo>
                <a:lnTo>
                  <a:pt x="7684" y="34506"/>
                </a:lnTo>
                <a:cubicBezTo>
                  <a:pt x="6453" y="33043"/>
                  <a:pt x="5372" y="31413"/>
                  <a:pt x="4424" y="29651"/>
                </a:cubicBezTo>
                <a:cubicBezTo>
                  <a:pt x="4125" y="29085"/>
                  <a:pt x="3826" y="28504"/>
                  <a:pt x="3542" y="27905"/>
                </a:cubicBezTo>
                <a:cubicBezTo>
                  <a:pt x="2329" y="25260"/>
                  <a:pt x="1431" y="22433"/>
                  <a:pt x="899" y="19573"/>
                </a:cubicBezTo>
                <a:cubicBezTo>
                  <a:pt x="866" y="19473"/>
                  <a:pt x="848" y="19357"/>
                  <a:pt x="832" y="19240"/>
                </a:cubicBezTo>
                <a:cubicBezTo>
                  <a:pt x="733" y="18725"/>
                  <a:pt x="666" y="18193"/>
                  <a:pt x="633" y="17677"/>
                </a:cubicBezTo>
                <a:cubicBezTo>
                  <a:pt x="1" y="9994"/>
                  <a:pt x="4840" y="3841"/>
                  <a:pt x="11491" y="0"/>
                </a:cubicBezTo>
                <a:close/>
              </a:path>
            </a:pathLst>
          </a:custGeom>
          <a:solidFill>
            <a:srgbClr val="FFDD3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8" name="Google Shape;248;p14"/>
          <p:cNvSpPr/>
          <p:nvPr/>
        </p:nvSpPr>
        <p:spPr>
          <a:xfrm>
            <a:off x="4922125" y="-9508"/>
            <a:ext cx="4233237" cy="5143527"/>
          </a:xfrm>
          <a:custGeom>
            <a:rect b="b" l="l" r="r" t="t"/>
            <a:pathLst>
              <a:path extrusionOk="0" h="34507" w="28272">
                <a:moveTo>
                  <a:pt x="28272" y="0"/>
                </a:moveTo>
                <a:lnTo>
                  <a:pt x="28272" y="34506"/>
                </a:lnTo>
                <a:lnTo>
                  <a:pt x="18777" y="34506"/>
                </a:lnTo>
                <a:cubicBezTo>
                  <a:pt x="18045" y="34041"/>
                  <a:pt x="17347" y="33559"/>
                  <a:pt x="16648" y="33043"/>
                </a:cubicBezTo>
                <a:cubicBezTo>
                  <a:pt x="15001" y="31796"/>
                  <a:pt x="13504" y="30415"/>
                  <a:pt x="12107" y="28919"/>
                </a:cubicBezTo>
                <a:cubicBezTo>
                  <a:pt x="11593" y="28371"/>
                  <a:pt x="11110" y="27821"/>
                  <a:pt x="10628" y="27256"/>
                </a:cubicBezTo>
                <a:cubicBezTo>
                  <a:pt x="10578" y="27207"/>
                  <a:pt x="10528" y="27156"/>
                  <a:pt x="10495" y="27090"/>
                </a:cubicBezTo>
                <a:cubicBezTo>
                  <a:pt x="10411" y="27007"/>
                  <a:pt x="10345" y="26923"/>
                  <a:pt x="10262" y="26823"/>
                </a:cubicBezTo>
                <a:cubicBezTo>
                  <a:pt x="9846" y="26325"/>
                  <a:pt x="9447" y="25810"/>
                  <a:pt x="9048" y="25293"/>
                </a:cubicBezTo>
                <a:lnTo>
                  <a:pt x="9048" y="25293"/>
                </a:lnTo>
                <a:cubicBezTo>
                  <a:pt x="8865" y="25061"/>
                  <a:pt x="8682" y="24828"/>
                  <a:pt x="8515" y="24595"/>
                </a:cubicBezTo>
                <a:cubicBezTo>
                  <a:pt x="8134" y="24080"/>
                  <a:pt x="7768" y="23564"/>
                  <a:pt x="7418" y="23032"/>
                </a:cubicBezTo>
                <a:cubicBezTo>
                  <a:pt x="6852" y="22151"/>
                  <a:pt x="6304" y="21269"/>
                  <a:pt x="5755" y="20388"/>
                </a:cubicBezTo>
                <a:cubicBezTo>
                  <a:pt x="5688" y="20289"/>
                  <a:pt x="5622" y="20189"/>
                  <a:pt x="5573" y="20072"/>
                </a:cubicBezTo>
                <a:cubicBezTo>
                  <a:pt x="5140" y="19357"/>
                  <a:pt x="4757" y="18626"/>
                  <a:pt x="4358" y="17894"/>
                </a:cubicBezTo>
                <a:cubicBezTo>
                  <a:pt x="4043" y="17311"/>
                  <a:pt x="3743" y="16746"/>
                  <a:pt x="3460" y="16164"/>
                </a:cubicBezTo>
                <a:cubicBezTo>
                  <a:pt x="3061" y="15316"/>
                  <a:pt x="2662" y="14451"/>
                  <a:pt x="2296" y="13586"/>
                </a:cubicBezTo>
                <a:cubicBezTo>
                  <a:pt x="2014" y="12954"/>
                  <a:pt x="1748" y="12306"/>
                  <a:pt x="1515" y="11657"/>
                </a:cubicBezTo>
                <a:cubicBezTo>
                  <a:pt x="1032" y="10311"/>
                  <a:pt x="584" y="8963"/>
                  <a:pt x="351" y="7566"/>
                </a:cubicBezTo>
                <a:cubicBezTo>
                  <a:pt x="251" y="6985"/>
                  <a:pt x="134" y="6402"/>
                  <a:pt x="85" y="5821"/>
                </a:cubicBezTo>
                <a:cubicBezTo>
                  <a:pt x="34" y="5171"/>
                  <a:pt x="1" y="4506"/>
                  <a:pt x="34" y="3858"/>
                </a:cubicBezTo>
                <a:cubicBezTo>
                  <a:pt x="52" y="3275"/>
                  <a:pt x="151" y="2677"/>
                  <a:pt x="234" y="2111"/>
                </a:cubicBezTo>
                <a:cubicBezTo>
                  <a:pt x="267" y="1912"/>
                  <a:pt x="300" y="1730"/>
                  <a:pt x="351" y="1546"/>
                </a:cubicBezTo>
                <a:cubicBezTo>
                  <a:pt x="467" y="1014"/>
                  <a:pt x="633" y="499"/>
                  <a:pt x="850" y="0"/>
                </a:cubicBezTo>
                <a:close/>
              </a:path>
            </a:pathLst>
          </a:custGeom>
          <a:solidFill>
            <a:srgbClr val="F5A3E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9" name="Google Shape;249;p14"/>
          <p:cNvSpPr/>
          <p:nvPr/>
        </p:nvSpPr>
        <p:spPr>
          <a:xfrm>
            <a:off x="-14697" y="-9506"/>
            <a:ext cx="3710144" cy="1938172"/>
          </a:xfrm>
          <a:custGeom>
            <a:rect b="b" l="l" r="r" t="t"/>
            <a:pathLst>
              <a:path extrusionOk="0" h="34507" w="66055">
                <a:moveTo>
                  <a:pt x="34841" y="0"/>
                </a:moveTo>
                <a:cubicBezTo>
                  <a:pt x="34708" y="233"/>
                  <a:pt x="34558" y="466"/>
                  <a:pt x="34425" y="681"/>
                </a:cubicBezTo>
                <a:cubicBezTo>
                  <a:pt x="33943" y="1413"/>
                  <a:pt x="33427" y="2111"/>
                  <a:pt x="32895" y="2810"/>
                </a:cubicBezTo>
                <a:cubicBezTo>
                  <a:pt x="32945" y="2395"/>
                  <a:pt x="32979" y="2012"/>
                  <a:pt x="33028" y="1630"/>
                </a:cubicBezTo>
                <a:cubicBezTo>
                  <a:pt x="33078" y="1080"/>
                  <a:pt x="33128" y="548"/>
                  <a:pt x="33178" y="0"/>
                </a:cubicBezTo>
                <a:lnTo>
                  <a:pt x="31265" y="0"/>
                </a:lnTo>
                <a:cubicBezTo>
                  <a:pt x="31099" y="1845"/>
                  <a:pt x="30866" y="3708"/>
                  <a:pt x="30567" y="5488"/>
                </a:cubicBezTo>
                <a:cubicBezTo>
                  <a:pt x="29287" y="6818"/>
                  <a:pt x="27890" y="8065"/>
                  <a:pt x="26376" y="9213"/>
                </a:cubicBezTo>
                <a:cubicBezTo>
                  <a:pt x="24996" y="10260"/>
                  <a:pt x="23533" y="11225"/>
                  <a:pt x="22003" y="12089"/>
                </a:cubicBezTo>
                <a:cubicBezTo>
                  <a:pt x="20156" y="13138"/>
                  <a:pt x="18227" y="14052"/>
                  <a:pt x="16198" y="14817"/>
                </a:cubicBezTo>
                <a:cubicBezTo>
                  <a:pt x="11360" y="16663"/>
                  <a:pt x="6238" y="17628"/>
                  <a:pt x="1249" y="17677"/>
                </a:cubicBezTo>
                <a:cubicBezTo>
                  <a:pt x="832" y="17677"/>
                  <a:pt x="417" y="17677"/>
                  <a:pt x="1" y="17661"/>
                </a:cubicBezTo>
                <a:lnTo>
                  <a:pt x="1" y="19573"/>
                </a:lnTo>
                <a:cubicBezTo>
                  <a:pt x="500" y="19590"/>
                  <a:pt x="999" y="19590"/>
                  <a:pt x="1515" y="19573"/>
                </a:cubicBezTo>
                <a:cubicBezTo>
                  <a:pt x="6653" y="19490"/>
                  <a:pt x="11908" y="18493"/>
                  <a:pt x="16864" y="16613"/>
                </a:cubicBezTo>
                <a:cubicBezTo>
                  <a:pt x="18843" y="15848"/>
                  <a:pt x="20755" y="14967"/>
                  <a:pt x="22551" y="13969"/>
                </a:cubicBezTo>
                <a:cubicBezTo>
                  <a:pt x="24298" y="13005"/>
                  <a:pt x="25961" y="11923"/>
                  <a:pt x="27524" y="10726"/>
                </a:cubicBezTo>
                <a:cubicBezTo>
                  <a:pt x="28355" y="10111"/>
                  <a:pt x="29154" y="9446"/>
                  <a:pt x="29919" y="8763"/>
                </a:cubicBezTo>
                <a:cubicBezTo>
                  <a:pt x="29569" y="10194"/>
                  <a:pt x="29187" y="11508"/>
                  <a:pt x="28737" y="12622"/>
                </a:cubicBezTo>
                <a:cubicBezTo>
                  <a:pt x="27757" y="15116"/>
                  <a:pt x="26194" y="17344"/>
                  <a:pt x="24132" y="19273"/>
                </a:cubicBezTo>
                <a:cubicBezTo>
                  <a:pt x="24098" y="19307"/>
                  <a:pt x="24065" y="19324"/>
                  <a:pt x="24048" y="19357"/>
                </a:cubicBezTo>
                <a:cubicBezTo>
                  <a:pt x="22202" y="21036"/>
                  <a:pt x="19908" y="22533"/>
                  <a:pt x="17196" y="23814"/>
                </a:cubicBezTo>
                <a:cubicBezTo>
                  <a:pt x="12839" y="25859"/>
                  <a:pt x="8034" y="27040"/>
                  <a:pt x="4158" y="27905"/>
                </a:cubicBezTo>
                <a:cubicBezTo>
                  <a:pt x="3560" y="28038"/>
                  <a:pt x="2978" y="28154"/>
                  <a:pt x="2429" y="28271"/>
                </a:cubicBezTo>
                <a:cubicBezTo>
                  <a:pt x="1531" y="28470"/>
                  <a:pt x="733" y="28653"/>
                  <a:pt x="18" y="28819"/>
                </a:cubicBezTo>
                <a:lnTo>
                  <a:pt x="18" y="30765"/>
                </a:lnTo>
                <a:cubicBezTo>
                  <a:pt x="850" y="30566"/>
                  <a:pt x="1797" y="30366"/>
                  <a:pt x="2845" y="30133"/>
                </a:cubicBezTo>
                <a:cubicBezTo>
                  <a:pt x="3544" y="29983"/>
                  <a:pt x="4275" y="29834"/>
                  <a:pt x="5040" y="29651"/>
                </a:cubicBezTo>
                <a:cubicBezTo>
                  <a:pt x="11110" y="28304"/>
                  <a:pt x="19025" y="26176"/>
                  <a:pt x="24730" y="21302"/>
                </a:cubicBezTo>
                <a:cubicBezTo>
                  <a:pt x="27174" y="19207"/>
                  <a:pt x="29203" y="16597"/>
                  <a:pt x="30517" y="13320"/>
                </a:cubicBezTo>
                <a:cubicBezTo>
                  <a:pt x="31349" y="11225"/>
                  <a:pt x="31948" y="8730"/>
                  <a:pt x="32363" y="6369"/>
                </a:cubicBezTo>
                <a:cubicBezTo>
                  <a:pt x="33710" y="4923"/>
                  <a:pt x="34924" y="3375"/>
                  <a:pt x="36005" y="1730"/>
                </a:cubicBezTo>
                <a:cubicBezTo>
                  <a:pt x="36287" y="1313"/>
                  <a:pt x="36571" y="848"/>
                  <a:pt x="36837" y="349"/>
                </a:cubicBezTo>
                <a:cubicBezTo>
                  <a:pt x="36903" y="233"/>
                  <a:pt x="36952" y="116"/>
                  <a:pt x="37019" y="0"/>
                </a:cubicBezTo>
                <a:close/>
                <a:moveTo>
                  <a:pt x="65789" y="0"/>
                </a:moveTo>
                <a:cubicBezTo>
                  <a:pt x="64924" y="748"/>
                  <a:pt x="63993" y="1464"/>
                  <a:pt x="63012" y="2178"/>
                </a:cubicBezTo>
                <a:cubicBezTo>
                  <a:pt x="60518" y="3974"/>
                  <a:pt x="58223" y="6053"/>
                  <a:pt x="56161" y="8415"/>
                </a:cubicBezTo>
                <a:cubicBezTo>
                  <a:pt x="54963" y="9778"/>
                  <a:pt x="53848" y="11225"/>
                  <a:pt x="52817" y="12772"/>
                </a:cubicBezTo>
                <a:cubicBezTo>
                  <a:pt x="50274" y="16530"/>
                  <a:pt x="48261" y="20737"/>
                  <a:pt x="46831" y="25293"/>
                </a:cubicBezTo>
                <a:lnTo>
                  <a:pt x="46831" y="25293"/>
                </a:lnTo>
                <a:cubicBezTo>
                  <a:pt x="46748" y="25560"/>
                  <a:pt x="46664" y="25843"/>
                  <a:pt x="46582" y="26109"/>
                </a:cubicBezTo>
                <a:cubicBezTo>
                  <a:pt x="46398" y="26708"/>
                  <a:pt x="46199" y="27340"/>
                  <a:pt x="45983" y="27972"/>
                </a:cubicBezTo>
                <a:cubicBezTo>
                  <a:pt x="45301" y="29983"/>
                  <a:pt x="44453" y="32178"/>
                  <a:pt x="43505" y="34506"/>
                </a:cubicBezTo>
                <a:lnTo>
                  <a:pt x="45567" y="34506"/>
                </a:lnTo>
                <a:cubicBezTo>
                  <a:pt x="46598" y="31929"/>
                  <a:pt x="47513" y="29517"/>
                  <a:pt x="48212" y="27306"/>
                </a:cubicBezTo>
                <a:cubicBezTo>
                  <a:pt x="48228" y="27240"/>
                  <a:pt x="48245" y="27173"/>
                  <a:pt x="48278" y="27090"/>
                </a:cubicBezTo>
                <a:cubicBezTo>
                  <a:pt x="48311" y="26956"/>
                  <a:pt x="48361" y="26807"/>
                  <a:pt x="48411" y="26657"/>
                </a:cubicBezTo>
                <a:cubicBezTo>
                  <a:pt x="49808" y="21968"/>
                  <a:pt x="51820" y="17661"/>
                  <a:pt x="54398" y="13836"/>
                </a:cubicBezTo>
                <a:cubicBezTo>
                  <a:pt x="55163" y="12705"/>
                  <a:pt x="55961" y="11624"/>
                  <a:pt x="56809" y="10593"/>
                </a:cubicBezTo>
                <a:cubicBezTo>
                  <a:pt x="58970" y="7965"/>
                  <a:pt x="61432" y="5670"/>
                  <a:pt x="64126" y="3725"/>
                </a:cubicBezTo>
                <a:cubicBezTo>
                  <a:pt x="64791" y="3242"/>
                  <a:pt x="65440" y="2761"/>
                  <a:pt x="66055" y="2262"/>
                </a:cubicBezTo>
                <a:lnTo>
                  <a:pt x="66055" y="0"/>
                </a:lnTo>
                <a:close/>
              </a:path>
            </a:pathLst>
          </a:custGeom>
          <a:solidFill>
            <a:srgbClr val="23232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0" name="Google Shape;250;p14"/>
          <p:cNvSpPr/>
          <p:nvPr/>
        </p:nvSpPr>
        <p:spPr>
          <a:xfrm>
            <a:off x="3177476" y="-9512"/>
            <a:ext cx="5964296" cy="4717569"/>
          </a:xfrm>
          <a:custGeom>
            <a:rect b="b" l="l" r="r" t="t"/>
            <a:pathLst>
              <a:path extrusionOk="0" h="33227" w="42008">
                <a:moveTo>
                  <a:pt x="2695" y="0"/>
                </a:moveTo>
                <a:lnTo>
                  <a:pt x="35023" y="0"/>
                </a:lnTo>
                <a:lnTo>
                  <a:pt x="37502" y="8415"/>
                </a:lnTo>
                <a:lnTo>
                  <a:pt x="38150" y="10593"/>
                </a:lnTo>
                <a:lnTo>
                  <a:pt x="42008" y="23615"/>
                </a:lnTo>
                <a:lnTo>
                  <a:pt x="29752" y="27256"/>
                </a:lnTo>
                <a:lnTo>
                  <a:pt x="29553" y="27306"/>
                </a:lnTo>
                <a:lnTo>
                  <a:pt x="27324" y="27972"/>
                </a:lnTo>
                <a:lnTo>
                  <a:pt x="21737" y="29617"/>
                </a:lnTo>
                <a:lnTo>
                  <a:pt x="9597" y="33227"/>
                </a:lnTo>
                <a:lnTo>
                  <a:pt x="6071" y="21302"/>
                </a:lnTo>
                <a:lnTo>
                  <a:pt x="5473" y="19273"/>
                </a:lnTo>
                <a:lnTo>
                  <a:pt x="3892" y="13969"/>
                </a:lnTo>
                <a:lnTo>
                  <a:pt x="3344" y="12089"/>
                </a:lnTo>
                <a:lnTo>
                  <a:pt x="1" y="798"/>
                </a:lnTo>
                <a:close/>
              </a:path>
            </a:pathLst>
          </a:custGeom>
          <a:solidFill>
            <a:srgbClr val="FF808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1" name="Google Shape;251;p14"/>
          <p:cNvSpPr/>
          <p:nvPr/>
        </p:nvSpPr>
        <p:spPr>
          <a:xfrm rot="-5400000">
            <a:off x="6340856" y="872169"/>
            <a:ext cx="3692144" cy="1928769"/>
          </a:xfrm>
          <a:custGeom>
            <a:rect b="b" l="l" r="r" t="t"/>
            <a:pathLst>
              <a:path extrusionOk="0" h="34507" w="66055">
                <a:moveTo>
                  <a:pt x="34841" y="0"/>
                </a:moveTo>
                <a:cubicBezTo>
                  <a:pt x="34708" y="233"/>
                  <a:pt x="34558" y="466"/>
                  <a:pt x="34425" y="681"/>
                </a:cubicBezTo>
                <a:cubicBezTo>
                  <a:pt x="33943" y="1413"/>
                  <a:pt x="33427" y="2111"/>
                  <a:pt x="32895" y="2810"/>
                </a:cubicBezTo>
                <a:cubicBezTo>
                  <a:pt x="32945" y="2395"/>
                  <a:pt x="32979" y="2012"/>
                  <a:pt x="33028" y="1630"/>
                </a:cubicBezTo>
                <a:cubicBezTo>
                  <a:pt x="33078" y="1080"/>
                  <a:pt x="33128" y="548"/>
                  <a:pt x="33178" y="0"/>
                </a:cubicBezTo>
                <a:lnTo>
                  <a:pt x="31265" y="0"/>
                </a:lnTo>
                <a:cubicBezTo>
                  <a:pt x="31099" y="1845"/>
                  <a:pt x="30866" y="3708"/>
                  <a:pt x="30567" y="5488"/>
                </a:cubicBezTo>
                <a:cubicBezTo>
                  <a:pt x="29287" y="6818"/>
                  <a:pt x="27890" y="8065"/>
                  <a:pt x="26376" y="9213"/>
                </a:cubicBezTo>
                <a:cubicBezTo>
                  <a:pt x="24996" y="10260"/>
                  <a:pt x="23533" y="11225"/>
                  <a:pt x="22003" y="12089"/>
                </a:cubicBezTo>
                <a:cubicBezTo>
                  <a:pt x="20156" y="13138"/>
                  <a:pt x="18227" y="14052"/>
                  <a:pt x="16198" y="14817"/>
                </a:cubicBezTo>
                <a:cubicBezTo>
                  <a:pt x="11360" y="16663"/>
                  <a:pt x="6238" y="17628"/>
                  <a:pt x="1249" y="17677"/>
                </a:cubicBezTo>
                <a:cubicBezTo>
                  <a:pt x="832" y="17677"/>
                  <a:pt x="417" y="17677"/>
                  <a:pt x="1" y="17661"/>
                </a:cubicBezTo>
                <a:lnTo>
                  <a:pt x="1" y="19573"/>
                </a:lnTo>
                <a:cubicBezTo>
                  <a:pt x="500" y="19590"/>
                  <a:pt x="999" y="19590"/>
                  <a:pt x="1515" y="19573"/>
                </a:cubicBezTo>
                <a:cubicBezTo>
                  <a:pt x="6653" y="19490"/>
                  <a:pt x="11908" y="18493"/>
                  <a:pt x="16864" y="16613"/>
                </a:cubicBezTo>
                <a:cubicBezTo>
                  <a:pt x="18843" y="15848"/>
                  <a:pt x="20755" y="14967"/>
                  <a:pt x="22551" y="13969"/>
                </a:cubicBezTo>
                <a:cubicBezTo>
                  <a:pt x="24298" y="13005"/>
                  <a:pt x="25961" y="11923"/>
                  <a:pt x="27524" y="10726"/>
                </a:cubicBezTo>
                <a:cubicBezTo>
                  <a:pt x="28355" y="10111"/>
                  <a:pt x="29154" y="9446"/>
                  <a:pt x="29919" y="8763"/>
                </a:cubicBezTo>
                <a:cubicBezTo>
                  <a:pt x="29569" y="10194"/>
                  <a:pt x="29187" y="11508"/>
                  <a:pt x="28737" y="12622"/>
                </a:cubicBezTo>
                <a:cubicBezTo>
                  <a:pt x="27757" y="15116"/>
                  <a:pt x="26194" y="17344"/>
                  <a:pt x="24132" y="19273"/>
                </a:cubicBezTo>
                <a:cubicBezTo>
                  <a:pt x="24098" y="19307"/>
                  <a:pt x="24065" y="19324"/>
                  <a:pt x="24048" y="19357"/>
                </a:cubicBezTo>
                <a:cubicBezTo>
                  <a:pt x="22202" y="21036"/>
                  <a:pt x="19908" y="22533"/>
                  <a:pt x="17196" y="23814"/>
                </a:cubicBezTo>
                <a:cubicBezTo>
                  <a:pt x="12839" y="25859"/>
                  <a:pt x="8034" y="27040"/>
                  <a:pt x="4158" y="27905"/>
                </a:cubicBezTo>
                <a:cubicBezTo>
                  <a:pt x="3560" y="28038"/>
                  <a:pt x="2978" y="28154"/>
                  <a:pt x="2429" y="28271"/>
                </a:cubicBezTo>
                <a:cubicBezTo>
                  <a:pt x="1531" y="28470"/>
                  <a:pt x="733" y="28653"/>
                  <a:pt x="18" y="28819"/>
                </a:cubicBezTo>
                <a:lnTo>
                  <a:pt x="18" y="30765"/>
                </a:lnTo>
                <a:cubicBezTo>
                  <a:pt x="850" y="30566"/>
                  <a:pt x="1797" y="30366"/>
                  <a:pt x="2845" y="30133"/>
                </a:cubicBezTo>
                <a:cubicBezTo>
                  <a:pt x="3544" y="29983"/>
                  <a:pt x="4275" y="29834"/>
                  <a:pt x="5040" y="29651"/>
                </a:cubicBezTo>
                <a:cubicBezTo>
                  <a:pt x="11110" y="28304"/>
                  <a:pt x="19025" y="26176"/>
                  <a:pt x="24730" y="21302"/>
                </a:cubicBezTo>
                <a:cubicBezTo>
                  <a:pt x="27174" y="19207"/>
                  <a:pt x="29203" y="16597"/>
                  <a:pt x="30517" y="13320"/>
                </a:cubicBezTo>
                <a:cubicBezTo>
                  <a:pt x="31349" y="11225"/>
                  <a:pt x="31948" y="8730"/>
                  <a:pt x="32363" y="6369"/>
                </a:cubicBezTo>
                <a:cubicBezTo>
                  <a:pt x="33710" y="4923"/>
                  <a:pt x="34924" y="3375"/>
                  <a:pt x="36005" y="1730"/>
                </a:cubicBezTo>
                <a:cubicBezTo>
                  <a:pt x="36287" y="1313"/>
                  <a:pt x="36571" y="848"/>
                  <a:pt x="36837" y="349"/>
                </a:cubicBezTo>
                <a:cubicBezTo>
                  <a:pt x="36903" y="233"/>
                  <a:pt x="36952" y="116"/>
                  <a:pt x="37019" y="0"/>
                </a:cubicBezTo>
                <a:close/>
                <a:moveTo>
                  <a:pt x="65789" y="0"/>
                </a:moveTo>
                <a:cubicBezTo>
                  <a:pt x="64924" y="748"/>
                  <a:pt x="63993" y="1464"/>
                  <a:pt x="63012" y="2178"/>
                </a:cubicBezTo>
                <a:cubicBezTo>
                  <a:pt x="60518" y="3974"/>
                  <a:pt x="58223" y="6053"/>
                  <a:pt x="56161" y="8415"/>
                </a:cubicBezTo>
                <a:cubicBezTo>
                  <a:pt x="54963" y="9778"/>
                  <a:pt x="53848" y="11225"/>
                  <a:pt x="52817" y="12772"/>
                </a:cubicBezTo>
                <a:cubicBezTo>
                  <a:pt x="50274" y="16530"/>
                  <a:pt x="48261" y="20737"/>
                  <a:pt x="46831" y="25293"/>
                </a:cubicBezTo>
                <a:lnTo>
                  <a:pt x="46831" y="25293"/>
                </a:lnTo>
                <a:cubicBezTo>
                  <a:pt x="46748" y="25560"/>
                  <a:pt x="46664" y="25843"/>
                  <a:pt x="46582" y="26109"/>
                </a:cubicBezTo>
                <a:cubicBezTo>
                  <a:pt x="46398" y="26708"/>
                  <a:pt x="46199" y="27340"/>
                  <a:pt x="45983" y="27972"/>
                </a:cubicBezTo>
                <a:cubicBezTo>
                  <a:pt x="45301" y="29983"/>
                  <a:pt x="44453" y="32178"/>
                  <a:pt x="43505" y="34506"/>
                </a:cubicBezTo>
                <a:lnTo>
                  <a:pt x="45567" y="34506"/>
                </a:lnTo>
                <a:cubicBezTo>
                  <a:pt x="46598" y="31929"/>
                  <a:pt x="47513" y="29517"/>
                  <a:pt x="48212" y="27306"/>
                </a:cubicBezTo>
                <a:cubicBezTo>
                  <a:pt x="48228" y="27240"/>
                  <a:pt x="48245" y="27173"/>
                  <a:pt x="48278" y="27090"/>
                </a:cubicBezTo>
                <a:cubicBezTo>
                  <a:pt x="48311" y="26956"/>
                  <a:pt x="48361" y="26807"/>
                  <a:pt x="48411" y="26657"/>
                </a:cubicBezTo>
                <a:cubicBezTo>
                  <a:pt x="49808" y="21968"/>
                  <a:pt x="51820" y="17661"/>
                  <a:pt x="54398" y="13836"/>
                </a:cubicBezTo>
                <a:cubicBezTo>
                  <a:pt x="55163" y="12705"/>
                  <a:pt x="55961" y="11624"/>
                  <a:pt x="56809" y="10593"/>
                </a:cubicBezTo>
                <a:cubicBezTo>
                  <a:pt x="58970" y="7965"/>
                  <a:pt x="61432" y="5670"/>
                  <a:pt x="64126" y="3725"/>
                </a:cubicBezTo>
                <a:cubicBezTo>
                  <a:pt x="64791" y="3242"/>
                  <a:pt x="65440" y="2761"/>
                  <a:pt x="66055" y="2262"/>
                </a:cubicBezTo>
                <a:lnTo>
                  <a:pt x="66055" y="0"/>
                </a:lnTo>
                <a:close/>
              </a:path>
            </a:pathLst>
          </a:custGeom>
          <a:solidFill>
            <a:srgbClr val="23232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2" name="Google Shape;252;p14"/>
          <p:cNvSpPr/>
          <p:nvPr/>
        </p:nvSpPr>
        <p:spPr>
          <a:xfrm rot="-5400000">
            <a:off x="5262681" y="2323381"/>
            <a:ext cx="3692144" cy="1928769"/>
          </a:xfrm>
          <a:custGeom>
            <a:rect b="b" l="l" r="r" t="t"/>
            <a:pathLst>
              <a:path extrusionOk="0" h="34507" w="66055">
                <a:moveTo>
                  <a:pt x="34841" y="0"/>
                </a:moveTo>
                <a:cubicBezTo>
                  <a:pt x="34708" y="233"/>
                  <a:pt x="34558" y="466"/>
                  <a:pt x="34425" y="681"/>
                </a:cubicBezTo>
                <a:cubicBezTo>
                  <a:pt x="33943" y="1413"/>
                  <a:pt x="33427" y="2111"/>
                  <a:pt x="32895" y="2810"/>
                </a:cubicBezTo>
                <a:cubicBezTo>
                  <a:pt x="32945" y="2395"/>
                  <a:pt x="32979" y="2012"/>
                  <a:pt x="33028" y="1630"/>
                </a:cubicBezTo>
                <a:cubicBezTo>
                  <a:pt x="33078" y="1080"/>
                  <a:pt x="33128" y="548"/>
                  <a:pt x="33178" y="0"/>
                </a:cubicBezTo>
                <a:lnTo>
                  <a:pt x="31265" y="0"/>
                </a:lnTo>
                <a:cubicBezTo>
                  <a:pt x="31099" y="1845"/>
                  <a:pt x="30866" y="3708"/>
                  <a:pt x="30567" y="5488"/>
                </a:cubicBezTo>
                <a:cubicBezTo>
                  <a:pt x="29287" y="6818"/>
                  <a:pt x="27890" y="8065"/>
                  <a:pt x="26376" y="9213"/>
                </a:cubicBezTo>
                <a:cubicBezTo>
                  <a:pt x="24996" y="10260"/>
                  <a:pt x="23533" y="11225"/>
                  <a:pt x="22003" y="12089"/>
                </a:cubicBezTo>
                <a:cubicBezTo>
                  <a:pt x="20156" y="13138"/>
                  <a:pt x="18227" y="14052"/>
                  <a:pt x="16198" y="14817"/>
                </a:cubicBezTo>
                <a:cubicBezTo>
                  <a:pt x="11360" y="16663"/>
                  <a:pt x="6238" y="17628"/>
                  <a:pt x="1249" y="17677"/>
                </a:cubicBezTo>
                <a:cubicBezTo>
                  <a:pt x="832" y="17677"/>
                  <a:pt x="417" y="17677"/>
                  <a:pt x="1" y="17661"/>
                </a:cubicBezTo>
                <a:lnTo>
                  <a:pt x="1" y="19573"/>
                </a:lnTo>
                <a:cubicBezTo>
                  <a:pt x="500" y="19590"/>
                  <a:pt x="999" y="19590"/>
                  <a:pt x="1515" y="19573"/>
                </a:cubicBezTo>
                <a:cubicBezTo>
                  <a:pt x="6653" y="19490"/>
                  <a:pt x="11908" y="18493"/>
                  <a:pt x="16864" y="16613"/>
                </a:cubicBezTo>
                <a:cubicBezTo>
                  <a:pt x="18843" y="15848"/>
                  <a:pt x="20755" y="14967"/>
                  <a:pt x="22551" y="13969"/>
                </a:cubicBezTo>
                <a:cubicBezTo>
                  <a:pt x="24298" y="13005"/>
                  <a:pt x="25961" y="11923"/>
                  <a:pt x="27524" y="10726"/>
                </a:cubicBezTo>
                <a:cubicBezTo>
                  <a:pt x="28355" y="10111"/>
                  <a:pt x="29154" y="9446"/>
                  <a:pt x="29919" y="8763"/>
                </a:cubicBezTo>
                <a:cubicBezTo>
                  <a:pt x="29569" y="10194"/>
                  <a:pt x="29187" y="11508"/>
                  <a:pt x="28737" y="12622"/>
                </a:cubicBezTo>
                <a:cubicBezTo>
                  <a:pt x="27757" y="15116"/>
                  <a:pt x="26194" y="17344"/>
                  <a:pt x="24132" y="19273"/>
                </a:cubicBezTo>
                <a:cubicBezTo>
                  <a:pt x="24098" y="19307"/>
                  <a:pt x="24065" y="19324"/>
                  <a:pt x="24048" y="19357"/>
                </a:cubicBezTo>
                <a:cubicBezTo>
                  <a:pt x="22202" y="21036"/>
                  <a:pt x="19908" y="22533"/>
                  <a:pt x="17196" y="23814"/>
                </a:cubicBezTo>
                <a:cubicBezTo>
                  <a:pt x="12839" y="25859"/>
                  <a:pt x="8034" y="27040"/>
                  <a:pt x="4158" y="27905"/>
                </a:cubicBezTo>
                <a:cubicBezTo>
                  <a:pt x="3560" y="28038"/>
                  <a:pt x="2978" y="28154"/>
                  <a:pt x="2429" y="28271"/>
                </a:cubicBezTo>
                <a:cubicBezTo>
                  <a:pt x="1531" y="28470"/>
                  <a:pt x="733" y="28653"/>
                  <a:pt x="18" y="28819"/>
                </a:cubicBezTo>
                <a:lnTo>
                  <a:pt x="18" y="30765"/>
                </a:lnTo>
                <a:cubicBezTo>
                  <a:pt x="850" y="30566"/>
                  <a:pt x="1797" y="30366"/>
                  <a:pt x="2845" y="30133"/>
                </a:cubicBezTo>
                <a:cubicBezTo>
                  <a:pt x="3544" y="29983"/>
                  <a:pt x="4275" y="29834"/>
                  <a:pt x="5040" y="29651"/>
                </a:cubicBezTo>
                <a:cubicBezTo>
                  <a:pt x="11110" y="28304"/>
                  <a:pt x="19025" y="26176"/>
                  <a:pt x="24730" y="21302"/>
                </a:cubicBezTo>
                <a:cubicBezTo>
                  <a:pt x="27174" y="19207"/>
                  <a:pt x="29203" y="16597"/>
                  <a:pt x="30517" y="13320"/>
                </a:cubicBezTo>
                <a:cubicBezTo>
                  <a:pt x="31349" y="11225"/>
                  <a:pt x="31948" y="8730"/>
                  <a:pt x="32363" y="6369"/>
                </a:cubicBezTo>
                <a:cubicBezTo>
                  <a:pt x="33710" y="4923"/>
                  <a:pt x="34924" y="3375"/>
                  <a:pt x="36005" y="1730"/>
                </a:cubicBezTo>
                <a:cubicBezTo>
                  <a:pt x="36287" y="1313"/>
                  <a:pt x="36571" y="848"/>
                  <a:pt x="36837" y="349"/>
                </a:cubicBezTo>
                <a:cubicBezTo>
                  <a:pt x="36903" y="233"/>
                  <a:pt x="36952" y="116"/>
                  <a:pt x="37019" y="0"/>
                </a:cubicBezTo>
                <a:close/>
                <a:moveTo>
                  <a:pt x="65789" y="0"/>
                </a:moveTo>
                <a:cubicBezTo>
                  <a:pt x="64924" y="748"/>
                  <a:pt x="63993" y="1464"/>
                  <a:pt x="63012" y="2178"/>
                </a:cubicBezTo>
                <a:cubicBezTo>
                  <a:pt x="60518" y="3974"/>
                  <a:pt x="58223" y="6053"/>
                  <a:pt x="56161" y="8415"/>
                </a:cubicBezTo>
                <a:cubicBezTo>
                  <a:pt x="54963" y="9778"/>
                  <a:pt x="53848" y="11225"/>
                  <a:pt x="52817" y="12772"/>
                </a:cubicBezTo>
                <a:cubicBezTo>
                  <a:pt x="50274" y="16530"/>
                  <a:pt x="48261" y="20737"/>
                  <a:pt x="46831" y="25293"/>
                </a:cubicBezTo>
                <a:lnTo>
                  <a:pt x="46831" y="25293"/>
                </a:lnTo>
                <a:cubicBezTo>
                  <a:pt x="46748" y="25560"/>
                  <a:pt x="46664" y="25843"/>
                  <a:pt x="46582" y="26109"/>
                </a:cubicBezTo>
                <a:cubicBezTo>
                  <a:pt x="46398" y="26708"/>
                  <a:pt x="46199" y="27340"/>
                  <a:pt x="45983" y="27972"/>
                </a:cubicBezTo>
                <a:cubicBezTo>
                  <a:pt x="45301" y="29983"/>
                  <a:pt x="44453" y="32178"/>
                  <a:pt x="43505" y="34506"/>
                </a:cubicBezTo>
                <a:lnTo>
                  <a:pt x="45567" y="34506"/>
                </a:lnTo>
                <a:cubicBezTo>
                  <a:pt x="46598" y="31929"/>
                  <a:pt x="47513" y="29517"/>
                  <a:pt x="48212" y="27306"/>
                </a:cubicBezTo>
                <a:cubicBezTo>
                  <a:pt x="48228" y="27240"/>
                  <a:pt x="48245" y="27173"/>
                  <a:pt x="48278" y="27090"/>
                </a:cubicBezTo>
                <a:cubicBezTo>
                  <a:pt x="48311" y="26956"/>
                  <a:pt x="48361" y="26807"/>
                  <a:pt x="48411" y="26657"/>
                </a:cubicBezTo>
                <a:cubicBezTo>
                  <a:pt x="49808" y="21968"/>
                  <a:pt x="51820" y="17661"/>
                  <a:pt x="54398" y="13836"/>
                </a:cubicBezTo>
                <a:cubicBezTo>
                  <a:pt x="55163" y="12705"/>
                  <a:pt x="55961" y="11624"/>
                  <a:pt x="56809" y="10593"/>
                </a:cubicBezTo>
                <a:cubicBezTo>
                  <a:pt x="58970" y="7965"/>
                  <a:pt x="61432" y="5670"/>
                  <a:pt x="64126" y="3725"/>
                </a:cubicBezTo>
                <a:cubicBezTo>
                  <a:pt x="64791" y="3242"/>
                  <a:pt x="65440" y="2761"/>
                  <a:pt x="66055" y="2262"/>
                </a:cubicBezTo>
                <a:lnTo>
                  <a:pt x="66055" y="0"/>
                </a:lnTo>
                <a:close/>
              </a:path>
            </a:pathLst>
          </a:custGeom>
          <a:solidFill>
            <a:srgbClr val="23232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3" name="Google Shape;253;p14"/>
          <p:cNvSpPr/>
          <p:nvPr/>
        </p:nvSpPr>
        <p:spPr>
          <a:xfrm flipH="1" rot="5400000">
            <a:off x="-593307" y="2323381"/>
            <a:ext cx="3692144" cy="1928769"/>
          </a:xfrm>
          <a:custGeom>
            <a:rect b="b" l="l" r="r" t="t"/>
            <a:pathLst>
              <a:path extrusionOk="0" h="34507" w="66055">
                <a:moveTo>
                  <a:pt x="34841" y="0"/>
                </a:moveTo>
                <a:cubicBezTo>
                  <a:pt x="34708" y="233"/>
                  <a:pt x="34558" y="466"/>
                  <a:pt x="34425" y="681"/>
                </a:cubicBezTo>
                <a:cubicBezTo>
                  <a:pt x="33943" y="1413"/>
                  <a:pt x="33427" y="2111"/>
                  <a:pt x="32895" y="2810"/>
                </a:cubicBezTo>
                <a:cubicBezTo>
                  <a:pt x="32945" y="2395"/>
                  <a:pt x="32979" y="2012"/>
                  <a:pt x="33028" y="1630"/>
                </a:cubicBezTo>
                <a:cubicBezTo>
                  <a:pt x="33078" y="1080"/>
                  <a:pt x="33128" y="548"/>
                  <a:pt x="33178" y="0"/>
                </a:cubicBezTo>
                <a:lnTo>
                  <a:pt x="31265" y="0"/>
                </a:lnTo>
                <a:cubicBezTo>
                  <a:pt x="31099" y="1845"/>
                  <a:pt x="30866" y="3708"/>
                  <a:pt x="30567" y="5488"/>
                </a:cubicBezTo>
                <a:cubicBezTo>
                  <a:pt x="29287" y="6818"/>
                  <a:pt x="27890" y="8065"/>
                  <a:pt x="26376" y="9213"/>
                </a:cubicBezTo>
                <a:cubicBezTo>
                  <a:pt x="24996" y="10260"/>
                  <a:pt x="23533" y="11225"/>
                  <a:pt x="22003" y="12089"/>
                </a:cubicBezTo>
                <a:cubicBezTo>
                  <a:pt x="20156" y="13138"/>
                  <a:pt x="18227" y="14052"/>
                  <a:pt x="16198" y="14817"/>
                </a:cubicBezTo>
                <a:cubicBezTo>
                  <a:pt x="11360" y="16663"/>
                  <a:pt x="6238" y="17628"/>
                  <a:pt x="1249" y="17677"/>
                </a:cubicBezTo>
                <a:cubicBezTo>
                  <a:pt x="832" y="17677"/>
                  <a:pt x="417" y="17677"/>
                  <a:pt x="1" y="17661"/>
                </a:cubicBezTo>
                <a:lnTo>
                  <a:pt x="1" y="19573"/>
                </a:lnTo>
                <a:cubicBezTo>
                  <a:pt x="500" y="19590"/>
                  <a:pt x="999" y="19590"/>
                  <a:pt x="1515" y="19573"/>
                </a:cubicBezTo>
                <a:cubicBezTo>
                  <a:pt x="6653" y="19490"/>
                  <a:pt x="11908" y="18493"/>
                  <a:pt x="16864" y="16613"/>
                </a:cubicBezTo>
                <a:cubicBezTo>
                  <a:pt x="18843" y="15848"/>
                  <a:pt x="20755" y="14967"/>
                  <a:pt x="22551" y="13969"/>
                </a:cubicBezTo>
                <a:cubicBezTo>
                  <a:pt x="24298" y="13005"/>
                  <a:pt x="25961" y="11923"/>
                  <a:pt x="27524" y="10726"/>
                </a:cubicBezTo>
                <a:cubicBezTo>
                  <a:pt x="28355" y="10111"/>
                  <a:pt x="29154" y="9446"/>
                  <a:pt x="29919" y="8763"/>
                </a:cubicBezTo>
                <a:cubicBezTo>
                  <a:pt x="29569" y="10194"/>
                  <a:pt x="29187" y="11508"/>
                  <a:pt x="28737" y="12622"/>
                </a:cubicBezTo>
                <a:cubicBezTo>
                  <a:pt x="27757" y="15116"/>
                  <a:pt x="26194" y="17344"/>
                  <a:pt x="24132" y="19273"/>
                </a:cubicBezTo>
                <a:cubicBezTo>
                  <a:pt x="24098" y="19307"/>
                  <a:pt x="24065" y="19324"/>
                  <a:pt x="24048" y="19357"/>
                </a:cubicBezTo>
                <a:cubicBezTo>
                  <a:pt x="22202" y="21036"/>
                  <a:pt x="19908" y="22533"/>
                  <a:pt x="17196" y="23814"/>
                </a:cubicBezTo>
                <a:cubicBezTo>
                  <a:pt x="12839" y="25859"/>
                  <a:pt x="8034" y="27040"/>
                  <a:pt x="4158" y="27905"/>
                </a:cubicBezTo>
                <a:cubicBezTo>
                  <a:pt x="3560" y="28038"/>
                  <a:pt x="2978" y="28154"/>
                  <a:pt x="2429" y="28271"/>
                </a:cubicBezTo>
                <a:cubicBezTo>
                  <a:pt x="1531" y="28470"/>
                  <a:pt x="733" y="28653"/>
                  <a:pt x="18" y="28819"/>
                </a:cubicBezTo>
                <a:lnTo>
                  <a:pt x="18" y="30765"/>
                </a:lnTo>
                <a:cubicBezTo>
                  <a:pt x="850" y="30566"/>
                  <a:pt x="1797" y="30366"/>
                  <a:pt x="2845" y="30133"/>
                </a:cubicBezTo>
                <a:cubicBezTo>
                  <a:pt x="3544" y="29983"/>
                  <a:pt x="4275" y="29834"/>
                  <a:pt x="5040" y="29651"/>
                </a:cubicBezTo>
                <a:cubicBezTo>
                  <a:pt x="11110" y="28304"/>
                  <a:pt x="19025" y="26176"/>
                  <a:pt x="24730" y="21302"/>
                </a:cubicBezTo>
                <a:cubicBezTo>
                  <a:pt x="27174" y="19207"/>
                  <a:pt x="29203" y="16597"/>
                  <a:pt x="30517" y="13320"/>
                </a:cubicBezTo>
                <a:cubicBezTo>
                  <a:pt x="31349" y="11225"/>
                  <a:pt x="31948" y="8730"/>
                  <a:pt x="32363" y="6369"/>
                </a:cubicBezTo>
                <a:cubicBezTo>
                  <a:pt x="33710" y="4923"/>
                  <a:pt x="34924" y="3375"/>
                  <a:pt x="36005" y="1730"/>
                </a:cubicBezTo>
                <a:cubicBezTo>
                  <a:pt x="36287" y="1313"/>
                  <a:pt x="36571" y="848"/>
                  <a:pt x="36837" y="349"/>
                </a:cubicBezTo>
                <a:cubicBezTo>
                  <a:pt x="36903" y="233"/>
                  <a:pt x="36952" y="116"/>
                  <a:pt x="37019" y="0"/>
                </a:cubicBezTo>
                <a:close/>
                <a:moveTo>
                  <a:pt x="65789" y="0"/>
                </a:moveTo>
                <a:cubicBezTo>
                  <a:pt x="64924" y="748"/>
                  <a:pt x="63993" y="1464"/>
                  <a:pt x="63012" y="2178"/>
                </a:cubicBezTo>
                <a:cubicBezTo>
                  <a:pt x="60518" y="3974"/>
                  <a:pt x="58223" y="6053"/>
                  <a:pt x="56161" y="8415"/>
                </a:cubicBezTo>
                <a:cubicBezTo>
                  <a:pt x="54963" y="9778"/>
                  <a:pt x="53848" y="11225"/>
                  <a:pt x="52817" y="12772"/>
                </a:cubicBezTo>
                <a:cubicBezTo>
                  <a:pt x="50274" y="16530"/>
                  <a:pt x="48261" y="20737"/>
                  <a:pt x="46831" y="25293"/>
                </a:cubicBezTo>
                <a:lnTo>
                  <a:pt x="46831" y="25293"/>
                </a:lnTo>
                <a:cubicBezTo>
                  <a:pt x="46748" y="25560"/>
                  <a:pt x="46664" y="25843"/>
                  <a:pt x="46582" y="26109"/>
                </a:cubicBezTo>
                <a:cubicBezTo>
                  <a:pt x="46398" y="26708"/>
                  <a:pt x="46199" y="27340"/>
                  <a:pt x="45983" y="27972"/>
                </a:cubicBezTo>
                <a:cubicBezTo>
                  <a:pt x="45301" y="29983"/>
                  <a:pt x="44453" y="32178"/>
                  <a:pt x="43505" y="34506"/>
                </a:cubicBezTo>
                <a:lnTo>
                  <a:pt x="45567" y="34506"/>
                </a:lnTo>
                <a:cubicBezTo>
                  <a:pt x="46598" y="31929"/>
                  <a:pt x="47513" y="29517"/>
                  <a:pt x="48212" y="27306"/>
                </a:cubicBezTo>
                <a:cubicBezTo>
                  <a:pt x="48228" y="27240"/>
                  <a:pt x="48245" y="27173"/>
                  <a:pt x="48278" y="27090"/>
                </a:cubicBezTo>
                <a:cubicBezTo>
                  <a:pt x="48311" y="26956"/>
                  <a:pt x="48361" y="26807"/>
                  <a:pt x="48411" y="26657"/>
                </a:cubicBezTo>
                <a:cubicBezTo>
                  <a:pt x="49808" y="21968"/>
                  <a:pt x="51820" y="17661"/>
                  <a:pt x="54398" y="13836"/>
                </a:cubicBezTo>
                <a:cubicBezTo>
                  <a:pt x="55163" y="12705"/>
                  <a:pt x="55961" y="11624"/>
                  <a:pt x="56809" y="10593"/>
                </a:cubicBezTo>
                <a:cubicBezTo>
                  <a:pt x="58970" y="7965"/>
                  <a:pt x="61432" y="5670"/>
                  <a:pt x="64126" y="3725"/>
                </a:cubicBezTo>
                <a:cubicBezTo>
                  <a:pt x="64791" y="3242"/>
                  <a:pt x="65440" y="2761"/>
                  <a:pt x="66055" y="2262"/>
                </a:cubicBezTo>
                <a:lnTo>
                  <a:pt x="66055" y="0"/>
                </a:lnTo>
                <a:close/>
              </a:path>
            </a:pathLst>
          </a:custGeom>
          <a:solidFill>
            <a:srgbClr val="23232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4" name="Google Shape;254;p14"/>
          <p:cNvSpPr/>
          <p:nvPr/>
        </p:nvSpPr>
        <p:spPr>
          <a:xfrm>
            <a:off x="-24225" y="137250"/>
            <a:ext cx="9179700" cy="5006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5" name="Google Shape;255;p14"/>
          <p:cNvSpPr txBox="1"/>
          <p:nvPr>
            <p:ph idx="12" type="sldNum"/>
          </p:nvPr>
        </p:nvSpPr>
        <p:spPr>
          <a:xfrm>
            <a:off x="8324022" y="4602676"/>
            <a:ext cx="4725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buNone/>
              <a:defRPr b="1" sz="1000">
                <a:solidFill>
                  <a:srgbClr val="E0E0E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rtl="0">
              <a:buNone/>
              <a:defRPr b="1" sz="1000">
                <a:solidFill>
                  <a:srgbClr val="E0E0E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rtl="0">
              <a:buNone/>
              <a:defRPr b="1" sz="1000">
                <a:solidFill>
                  <a:srgbClr val="E0E0E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rtl="0">
              <a:buNone/>
              <a:defRPr b="1" sz="1000">
                <a:solidFill>
                  <a:srgbClr val="E0E0E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rtl="0">
              <a:buNone/>
              <a:defRPr b="1" sz="1000">
                <a:solidFill>
                  <a:srgbClr val="E0E0E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rtl="0">
              <a:buNone/>
              <a:defRPr b="1" sz="1000">
                <a:solidFill>
                  <a:srgbClr val="E0E0E0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rtl="0">
              <a:buNone/>
              <a:defRPr b="1" sz="1000">
                <a:solidFill>
                  <a:srgbClr val="E0E0E0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rtl="0">
              <a:buNone/>
              <a:defRPr b="1" sz="1000">
                <a:solidFill>
                  <a:srgbClr val="E0E0E0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rtl="0">
              <a:buNone/>
              <a:defRPr b="1" sz="1000">
                <a:solidFill>
                  <a:srgbClr val="E0E0E0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1 Top border 2">
  <p:cSld name="CUSTOM_1_2_3"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15"/>
          <p:cNvSpPr/>
          <p:nvPr/>
        </p:nvSpPr>
        <p:spPr>
          <a:xfrm>
            <a:off x="-47856" y="-9512"/>
            <a:ext cx="6576417" cy="5143527"/>
          </a:xfrm>
          <a:custGeom>
            <a:rect b="b" l="l" r="r" t="t"/>
            <a:pathLst>
              <a:path extrusionOk="0" h="34507" w="44120">
                <a:moveTo>
                  <a:pt x="11491" y="0"/>
                </a:moveTo>
                <a:lnTo>
                  <a:pt x="35788" y="0"/>
                </a:lnTo>
                <a:cubicBezTo>
                  <a:pt x="35921" y="116"/>
                  <a:pt x="36070" y="233"/>
                  <a:pt x="36221" y="349"/>
                </a:cubicBezTo>
                <a:cubicBezTo>
                  <a:pt x="36669" y="732"/>
                  <a:pt x="37101" y="1131"/>
                  <a:pt x="37518" y="1546"/>
                </a:cubicBezTo>
                <a:cubicBezTo>
                  <a:pt x="41576" y="5604"/>
                  <a:pt x="44119" y="11441"/>
                  <a:pt x="43338" y="17777"/>
                </a:cubicBezTo>
                <a:cubicBezTo>
                  <a:pt x="43221" y="18675"/>
                  <a:pt x="43088" y="19540"/>
                  <a:pt x="42922" y="20388"/>
                </a:cubicBezTo>
                <a:cubicBezTo>
                  <a:pt x="42274" y="23863"/>
                  <a:pt x="41243" y="26941"/>
                  <a:pt x="39780" y="29617"/>
                </a:cubicBezTo>
                <a:cubicBezTo>
                  <a:pt x="38798" y="31431"/>
                  <a:pt x="37600" y="33060"/>
                  <a:pt x="36203" y="34506"/>
                </a:cubicBezTo>
                <a:lnTo>
                  <a:pt x="7684" y="34506"/>
                </a:lnTo>
                <a:cubicBezTo>
                  <a:pt x="6453" y="33043"/>
                  <a:pt x="5372" y="31413"/>
                  <a:pt x="4424" y="29651"/>
                </a:cubicBezTo>
                <a:cubicBezTo>
                  <a:pt x="4125" y="29085"/>
                  <a:pt x="3826" y="28504"/>
                  <a:pt x="3542" y="27905"/>
                </a:cubicBezTo>
                <a:cubicBezTo>
                  <a:pt x="2329" y="25260"/>
                  <a:pt x="1431" y="22433"/>
                  <a:pt x="899" y="19573"/>
                </a:cubicBezTo>
                <a:cubicBezTo>
                  <a:pt x="866" y="19473"/>
                  <a:pt x="848" y="19357"/>
                  <a:pt x="832" y="19240"/>
                </a:cubicBezTo>
                <a:cubicBezTo>
                  <a:pt x="733" y="18725"/>
                  <a:pt x="666" y="18193"/>
                  <a:pt x="633" y="17677"/>
                </a:cubicBezTo>
                <a:cubicBezTo>
                  <a:pt x="1" y="9994"/>
                  <a:pt x="4840" y="3841"/>
                  <a:pt x="11491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8" name="Google Shape;258;p15"/>
          <p:cNvSpPr/>
          <p:nvPr/>
        </p:nvSpPr>
        <p:spPr>
          <a:xfrm rot="10800000">
            <a:off x="466462" y="282164"/>
            <a:ext cx="8115300" cy="4294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9" name="Google Shape;259;p15"/>
          <p:cNvSpPr/>
          <p:nvPr/>
        </p:nvSpPr>
        <p:spPr>
          <a:xfrm rot="10800000">
            <a:off x="-21126" y="-9525"/>
            <a:ext cx="4214154" cy="5143527"/>
          </a:xfrm>
          <a:custGeom>
            <a:rect b="b" l="l" r="r" t="t"/>
            <a:pathLst>
              <a:path extrusionOk="0" h="34507" w="28272">
                <a:moveTo>
                  <a:pt x="28272" y="0"/>
                </a:moveTo>
                <a:lnTo>
                  <a:pt x="28272" y="34506"/>
                </a:lnTo>
                <a:lnTo>
                  <a:pt x="18777" y="34506"/>
                </a:lnTo>
                <a:cubicBezTo>
                  <a:pt x="18045" y="34041"/>
                  <a:pt x="17347" y="33559"/>
                  <a:pt x="16648" y="33043"/>
                </a:cubicBezTo>
                <a:cubicBezTo>
                  <a:pt x="15001" y="31796"/>
                  <a:pt x="13504" y="30415"/>
                  <a:pt x="12107" y="28919"/>
                </a:cubicBezTo>
                <a:cubicBezTo>
                  <a:pt x="11593" y="28371"/>
                  <a:pt x="11110" y="27821"/>
                  <a:pt x="10628" y="27256"/>
                </a:cubicBezTo>
                <a:cubicBezTo>
                  <a:pt x="10578" y="27207"/>
                  <a:pt x="10528" y="27156"/>
                  <a:pt x="10495" y="27090"/>
                </a:cubicBezTo>
                <a:cubicBezTo>
                  <a:pt x="10411" y="27007"/>
                  <a:pt x="10345" y="26923"/>
                  <a:pt x="10262" y="26823"/>
                </a:cubicBezTo>
                <a:cubicBezTo>
                  <a:pt x="9846" y="26325"/>
                  <a:pt x="9447" y="25810"/>
                  <a:pt x="9048" y="25293"/>
                </a:cubicBezTo>
                <a:lnTo>
                  <a:pt x="9048" y="25293"/>
                </a:lnTo>
                <a:cubicBezTo>
                  <a:pt x="8865" y="25061"/>
                  <a:pt x="8682" y="24828"/>
                  <a:pt x="8515" y="24595"/>
                </a:cubicBezTo>
                <a:cubicBezTo>
                  <a:pt x="8134" y="24080"/>
                  <a:pt x="7768" y="23564"/>
                  <a:pt x="7418" y="23032"/>
                </a:cubicBezTo>
                <a:cubicBezTo>
                  <a:pt x="6852" y="22151"/>
                  <a:pt x="6304" y="21269"/>
                  <a:pt x="5755" y="20388"/>
                </a:cubicBezTo>
                <a:cubicBezTo>
                  <a:pt x="5688" y="20289"/>
                  <a:pt x="5622" y="20189"/>
                  <a:pt x="5573" y="20072"/>
                </a:cubicBezTo>
                <a:cubicBezTo>
                  <a:pt x="5140" y="19357"/>
                  <a:pt x="4757" y="18626"/>
                  <a:pt x="4358" y="17894"/>
                </a:cubicBezTo>
                <a:cubicBezTo>
                  <a:pt x="4043" y="17311"/>
                  <a:pt x="3743" y="16746"/>
                  <a:pt x="3460" y="16164"/>
                </a:cubicBezTo>
                <a:cubicBezTo>
                  <a:pt x="3061" y="15316"/>
                  <a:pt x="2662" y="14451"/>
                  <a:pt x="2296" y="13586"/>
                </a:cubicBezTo>
                <a:cubicBezTo>
                  <a:pt x="2014" y="12954"/>
                  <a:pt x="1748" y="12306"/>
                  <a:pt x="1515" y="11657"/>
                </a:cubicBezTo>
                <a:cubicBezTo>
                  <a:pt x="1032" y="10311"/>
                  <a:pt x="584" y="8963"/>
                  <a:pt x="351" y="7566"/>
                </a:cubicBezTo>
                <a:cubicBezTo>
                  <a:pt x="251" y="6985"/>
                  <a:pt x="134" y="6402"/>
                  <a:pt x="85" y="5821"/>
                </a:cubicBezTo>
                <a:cubicBezTo>
                  <a:pt x="34" y="5171"/>
                  <a:pt x="1" y="4506"/>
                  <a:pt x="34" y="3858"/>
                </a:cubicBezTo>
                <a:cubicBezTo>
                  <a:pt x="52" y="3275"/>
                  <a:pt x="151" y="2677"/>
                  <a:pt x="234" y="2111"/>
                </a:cubicBezTo>
                <a:cubicBezTo>
                  <a:pt x="267" y="1912"/>
                  <a:pt x="300" y="1730"/>
                  <a:pt x="351" y="1546"/>
                </a:cubicBezTo>
                <a:cubicBezTo>
                  <a:pt x="467" y="1014"/>
                  <a:pt x="633" y="499"/>
                  <a:pt x="850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0" name="Google Shape;260;p15"/>
          <p:cNvSpPr/>
          <p:nvPr/>
        </p:nvSpPr>
        <p:spPr>
          <a:xfrm rot="10800000">
            <a:off x="869555" y="48146"/>
            <a:ext cx="6261607" cy="4952734"/>
          </a:xfrm>
          <a:custGeom>
            <a:rect b="b" l="l" r="r" t="t"/>
            <a:pathLst>
              <a:path extrusionOk="0" h="33227" w="42008">
                <a:moveTo>
                  <a:pt x="2695" y="0"/>
                </a:moveTo>
                <a:lnTo>
                  <a:pt x="35023" y="0"/>
                </a:lnTo>
                <a:lnTo>
                  <a:pt x="37502" y="8415"/>
                </a:lnTo>
                <a:lnTo>
                  <a:pt x="38150" y="10593"/>
                </a:lnTo>
                <a:lnTo>
                  <a:pt x="42008" y="23615"/>
                </a:lnTo>
                <a:lnTo>
                  <a:pt x="29752" y="27256"/>
                </a:lnTo>
                <a:lnTo>
                  <a:pt x="29553" y="27306"/>
                </a:lnTo>
                <a:lnTo>
                  <a:pt x="27324" y="27972"/>
                </a:lnTo>
                <a:lnTo>
                  <a:pt x="21737" y="29617"/>
                </a:lnTo>
                <a:lnTo>
                  <a:pt x="9597" y="33227"/>
                </a:lnTo>
                <a:lnTo>
                  <a:pt x="6071" y="21302"/>
                </a:lnTo>
                <a:lnTo>
                  <a:pt x="5473" y="19273"/>
                </a:lnTo>
                <a:lnTo>
                  <a:pt x="3892" y="13969"/>
                </a:lnTo>
                <a:lnTo>
                  <a:pt x="3344" y="12089"/>
                </a:lnTo>
                <a:lnTo>
                  <a:pt x="1" y="798"/>
                </a:lnTo>
                <a:close/>
              </a:path>
            </a:pathLst>
          </a:custGeom>
          <a:solidFill>
            <a:srgbClr val="FF808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1" name="Google Shape;261;p15"/>
          <p:cNvSpPr/>
          <p:nvPr/>
        </p:nvSpPr>
        <p:spPr>
          <a:xfrm rot="5526148">
            <a:off x="3341658" y="-558511"/>
            <a:ext cx="5023907" cy="6496084"/>
          </a:xfrm>
          <a:custGeom>
            <a:rect b="b" l="l" r="r" t="t"/>
            <a:pathLst>
              <a:path extrusionOk="0" h="34507" w="44120">
                <a:moveTo>
                  <a:pt x="11491" y="0"/>
                </a:moveTo>
                <a:lnTo>
                  <a:pt x="35788" y="0"/>
                </a:lnTo>
                <a:cubicBezTo>
                  <a:pt x="35921" y="116"/>
                  <a:pt x="36070" y="233"/>
                  <a:pt x="36221" y="349"/>
                </a:cubicBezTo>
                <a:cubicBezTo>
                  <a:pt x="36669" y="732"/>
                  <a:pt x="37101" y="1131"/>
                  <a:pt x="37518" y="1546"/>
                </a:cubicBezTo>
                <a:cubicBezTo>
                  <a:pt x="41576" y="5604"/>
                  <a:pt x="44119" y="11441"/>
                  <a:pt x="43338" y="17777"/>
                </a:cubicBezTo>
                <a:cubicBezTo>
                  <a:pt x="43221" y="18675"/>
                  <a:pt x="43088" y="19540"/>
                  <a:pt x="42922" y="20388"/>
                </a:cubicBezTo>
                <a:cubicBezTo>
                  <a:pt x="42274" y="23863"/>
                  <a:pt x="41243" y="26941"/>
                  <a:pt x="39780" y="29617"/>
                </a:cubicBezTo>
                <a:cubicBezTo>
                  <a:pt x="38798" y="31431"/>
                  <a:pt x="37600" y="33060"/>
                  <a:pt x="36203" y="34506"/>
                </a:cubicBezTo>
                <a:lnTo>
                  <a:pt x="7684" y="34506"/>
                </a:lnTo>
                <a:cubicBezTo>
                  <a:pt x="6453" y="33043"/>
                  <a:pt x="5372" y="31413"/>
                  <a:pt x="4424" y="29651"/>
                </a:cubicBezTo>
                <a:cubicBezTo>
                  <a:pt x="4125" y="29085"/>
                  <a:pt x="3826" y="28504"/>
                  <a:pt x="3542" y="27905"/>
                </a:cubicBezTo>
                <a:cubicBezTo>
                  <a:pt x="2329" y="25260"/>
                  <a:pt x="1431" y="22433"/>
                  <a:pt x="899" y="19573"/>
                </a:cubicBezTo>
                <a:cubicBezTo>
                  <a:pt x="866" y="19473"/>
                  <a:pt x="848" y="19357"/>
                  <a:pt x="832" y="19240"/>
                </a:cubicBezTo>
                <a:cubicBezTo>
                  <a:pt x="733" y="18725"/>
                  <a:pt x="666" y="18193"/>
                  <a:pt x="633" y="17677"/>
                </a:cubicBezTo>
                <a:cubicBezTo>
                  <a:pt x="1" y="9994"/>
                  <a:pt x="4840" y="3841"/>
                  <a:pt x="11491" y="0"/>
                </a:cubicBezTo>
                <a:close/>
              </a:path>
            </a:pathLst>
          </a:custGeom>
          <a:solidFill>
            <a:srgbClr val="FFDD3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2" name="Google Shape;262;p15"/>
          <p:cNvSpPr/>
          <p:nvPr/>
        </p:nvSpPr>
        <p:spPr>
          <a:xfrm>
            <a:off x="4922125" y="-9513"/>
            <a:ext cx="4233237" cy="5143527"/>
          </a:xfrm>
          <a:custGeom>
            <a:rect b="b" l="l" r="r" t="t"/>
            <a:pathLst>
              <a:path extrusionOk="0" h="34507" w="28272">
                <a:moveTo>
                  <a:pt x="28272" y="0"/>
                </a:moveTo>
                <a:lnTo>
                  <a:pt x="28272" y="34506"/>
                </a:lnTo>
                <a:lnTo>
                  <a:pt x="18777" y="34506"/>
                </a:lnTo>
                <a:cubicBezTo>
                  <a:pt x="18045" y="34041"/>
                  <a:pt x="17347" y="33559"/>
                  <a:pt x="16648" y="33043"/>
                </a:cubicBezTo>
                <a:cubicBezTo>
                  <a:pt x="15001" y="31796"/>
                  <a:pt x="13504" y="30415"/>
                  <a:pt x="12107" y="28919"/>
                </a:cubicBezTo>
                <a:cubicBezTo>
                  <a:pt x="11593" y="28371"/>
                  <a:pt x="11110" y="27821"/>
                  <a:pt x="10628" y="27256"/>
                </a:cubicBezTo>
                <a:cubicBezTo>
                  <a:pt x="10578" y="27207"/>
                  <a:pt x="10528" y="27156"/>
                  <a:pt x="10495" y="27090"/>
                </a:cubicBezTo>
                <a:cubicBezTo>
                  <a:pt x="10411" y="27007"/>
                  <a:pt x="10345" y="26923"/>
                  <a:pt x="10262" y="26823"/>
                </a:cubicBezTo>
                <a:cubicBezTo>
                  <a:pt x="9846" y="26325"/>
                  <a:pt x="9447" y="25810"/>
                  <a:pt x="9048" y="25293"/>
                </a:cubicBezTo>
                <a:lnTo>
                  <a:pt x="9048" y="25293"/>
                </a:lnTo>
                <a:cubicBezTo>
                  <a:pt x="8865" y="25061"/>
                  <a:pt x="8682" y="24828"/>
                  <a:pt x="8515" y="24595"/>
                </a:cubicBezTo>
                <a:cubicBezTo>
                  <a:pt x="8134" y="24080"/>
                  <a:pt x="7768" y="23564"/>
                  <a:pt x="7418" y="23032"/>
                </a:cubicBezTo>
                <a:cubicBezTo>
                  <a:pt x="6852" y="22151"/>
                  <a:pt x="6304" y="21269"/>
                  <a:pt x="5755" y="20388"/>
                </a:cubicBezTo>
                <a:cubicBezTo>
                  <a:pt x="5688" y="20289"/>
                  <a:pt x="5622" y="20189"/>
                  <a:pt x="5573" y="20072"/>
                </a:cubicBezTo>
                <a:cubicBezTo>
                  <a:pt x="5140" y="19357"/>
                  <a:pt x="4757" y="18626"/>
                  <a:pt x="4358" y="17894"/>
                </a:cubicBezTo>
                <a:cubicBezTo>
                  <a:pt x="4043" y="17311"/>
                  <a:pt x="3743" y="16746"/>
                  <a:pt x="3460" y="16164"/>
                </a:cubicBezTo>
                <a:cubicBezTo>
                  <a:pt x="3061" y="15316"/>
                  <a:pt x="2662" y="14451"/>
                  <a:pt x="2296" y="13586"/>
                </a:cubicBezTo>
                <a:cubicBezTo>
                  <a:pt x="2014" y="12954"/>
                  <a:pt x="1748" y="12306"/>
                  <a:pt x="1515" y="11657"/>
                </a:cubicBezTo>
                <a:cubicBezTo>
                  <a:pt x="1032" y="10311"/>
                  <a:pt x="584" y="8963"/>
                  <a:pt x="351" y="7566"/>
                </a:cubicBezTo>
                <a:cubicBezTo>
                  <a:pt x="251" y="6985"/>
                  <a:pt x="134" y="6402"/>
                  <a:pt x="85" y="5821"/>
                </a:cubicBezTo>
                <a:cubicBezTo>
                  <a:pt x="34" y="5171"/>
                  <a:pt x="1" y="4506"/>
                  <a:pt x="34" y="3858"/>
                </a:cubicBezTo>
                <a:cubicBezTo>
                  <a:pt x="52" y="3275"/>
                  <a:pt x="151" y="2677"/>
                  <a:pt x="234" y="2111"/>
                </a:cubicBezTo>
                <a:cubicBezTo>
                  <a:pt x="267" y="1912"/>
                  <a:pt x="300" y="1730"/>
                  <a:pt x="351" y="1546"/>
                </a:cubicBezTo>
                <a:cubicBezTo>
                  <a:pt x="467" y="1014"/>
                  <a:pt x="633" y="499"/>
                  <a:pt x="850" y="0"/>
                </a:cubicBezTo>
                <a:close/>
              </a:path>
            </a:pathLst>
          </a:custGeom>
          <a:solidFill>
            <a:srgbClr val="F5A3E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3" name="Google Shape;263;p15"/>
          <p:cNvSpPr/>
          <p:nvPr/>
        </p:nvSpPr>
        <p:spPr>
          <a:xfrm>
            <a:off x="-24222" y="-9506"/>
            <a:ext cx="3710144" cy="1938172"/>
          </a:xfrm>
          <a:custGeom>
            <a:rect b="b" l="l" r="r" t="t"/>
            <a:pathLst>
              <a:path extrusionOk="0" h="34507" w="66055">
                <a:moveTo>
                  <a:pt x="34841" y="0"/>
                </a:moveTo>
                <a:cubicBezTo>
                  <a:pt x="34708" y="233"/>
                  <a:pt x="34558" y="466"/>
                  <a:pt x="34425" y="681"/>
                </a:cubicBezTo>
                <a:cubicBezTo>
                  <a:pt x="33943" y="1413"/>
                  <a:pt x="33427" y="2111"/>
                  <a:pt x="32895" y="2810"/>
                </a:cubicBezTo>
                <a:cubicBezTo>
                  <a:pt x="32945" y="2395"/>
                  <a:pt x="32979" y="2012"/>
                  <a:pt x="33028" y="1630"/>
                </a:cubicBezTo>
                <a:cubicBezTo>
                  <a:pt x="33078" y="1080"/>
                  <a:pt x="33128" y="548"/>
                  <a:pt x="33178" y="0"/>
                </a:cubicBezTo>
                <a:lnTo>
                  <a:pt x="31265" y="0"/>
                </a:lnTo>
                <a:cubicBezTo>
                  <a:pt x="31099" y="1845"/>
                  <a:pt x="30866" y="3708"/>
                  <a:pt x="30567" y="5488"/>
                </a:cubicBezTo>
                <a:cubicBezTo>
                  <a:pt x="29287" y="6818"/>
                  <a:pt x="27890" y="8065"/>
                  <a:pt x="26376" y="9213"/>
                </a:cubicBezTo>
                <a:cubicBezTo>
                  <a:pt x="24996" y="10260"/>
                  <a:pt x="23533" y="11225"/>
                  <a:pt x="22003" y="12089"/>
                </a:cubicBezTo>
                <a:cubicBezTo>
                  <a:pt x="20156" y="13138"/>
                  <a:pt x="18227" y="14052"/>
                  <a:pt x="16198" y="14817"/>
                </a:cubicBezTo>
                <a:cubicBezTo>
                  <a:pt x="11360" y="16663"/>
                  <a:pt x="6238" y="17628"/>
                  <a:pt x="1249" y="17677"/>
                </a:cubicBezTo>
                <a:cubicBezTo>
                  <a:pt x="832" y="17677"/>
                  <a:pt x="417" y="17677"/>
                  <a:pt x="1" y="17661"/>
                </a:cubicBezTo>
                <a:lnTo>
                  <a:pt x="1" y="19573"/>
                </a:lnTo>
                <a:cubicBezTo>
                  <a:pt x="500" y="19590"/>
                  <a:pt x="999" y="19590"/>
                  <a:pt x="1515" y="19573"/>
                </a:cubicBezTo>
                <a:cubicBezTo>
                  <a:pt x="6653" y="19490"/>
                  <a:pt x="11908" y="18493"/>
                  <a:pt x="16864" y="16613"/>
                </a:cubicBezTo>
                <a:cubicBezTo>
                  <a:pt x="18843" y="15848"/>
                  <a:pt x="20755" y="14967"/>
                  <a:pt x="22551" y="13969"/>
                </a:cubicBezTo>
                <a:cubicBezTo>
                  <a:pt x="24298" y="13005"/>
                  <a:pt x="25961" y="11923"/>
                  <a:pt x="27524" y="10726"/>
                </a:cubicBezTo>
                <a:cubicBezTo>
                  <a:pt x="28355" y="10111"/>
                  <a:pt x="29154" y="9446"/>
                  <a:pt x="29919" y="8763"/>
                </a:cubicBezTo>
                <a:cubicBezTo>
                  <a:pt x="29569" y="10194"/>
                  <a:pt x="29187" y="11508"/>
                  <a:pt x="28737" y="12622"/>
                </a:cubicBezTo>
                <a:cubicBezTo>
                  <a:pt x="27757" y="15116"/>
                  <a:pt x="26194" y="17344"/>
                  <a:pt x="24132" y="19273"/>
                </a:cubicBezTo>
                <a:cubicBezTo>
                  <a:pt x="24098" y="19307"/>
                  <a:pt x="24065" y="19324"/>
                  <a:pt x="24048" y="19357"/>
                </a:cubicBezTo>
                <a:cubicBezTo>
                  <a:pt x="22202" y="21036"/>
                  <a:pt x="19908" y="22533"/>
                  <a:pt x="17196" y="23814"/>
                </a:cubicBezTo>
                <a:cubicBezTo>
                  <a:pt x="12839" y="25859"/>
                  <a:pt x="8034" y="27040"/>
                  <a:pt x="4158" y="27905"/>
                </a:cubicBezTo>
                <a:cubicBezTo>
                  <a:pt x="3560" y="28038"/>
                  <a:pt x="2978" y="28154"/>
                  <a:pt x="2429" y="28271"/>
                </a:cubicBezTo>
                <a:cubicBezTo>
                  <a:pt x="1531" y="28470"/>
                  <a:pt x="733" y="28653"/>
                  <a:pt x="18" y="28819"/>
                </a:cubicBezTo>
                <a:lnTo>
                  <a:pt x="18" y="30765"/>
                </a:lnTo>
                <a:cubicBezTo>
                  <a:pt x="850" y="30566"/>
                  <a:pt x="1797" y="30366"/>
                  <a:pt x="2845" y="30133"/>
                </a:cubicBezTo>
                <a:cubicBezTo>
                  <a:pt x="3544" y="29983"/>
                  <a:pt x="4275" y="29834"/>
                  <a:pt x="5040" y="29651"/>
                </a:cubicBezTo>
                <a:cubicBezTo>
                  <a:pt x="11110" y="28304"/>
                  <a:pt x="19025" y="26176"/>
                  <a:pt x="24730" y="21302"/>
                </a:cubicBezTo>
                <a:cubicBezTo>
                  <a:pt x="27174" y="19207"/>
                  <a:pt x="29203" y="16597"/>
                  <a:pt x="30517" y="13320"/>
                </a:cubicBezTo>
                <a:cubicBezTo>
                  <a:pt x="31349" y="11225"/>
                  <a:pt x="31948" y="8730"/>
                  <a:pt x="32363" y="6369"/>
                </a:cubicBezTo>
                <a:cubicBezTo>
                  <a:pt x="33710" y="4923"/>
                  <a:pt x="34924" y="3375"/>
                  <a:pt x="36005" y="1730"/>
                </a:cubicBezTo>
                <a:cubicBezTo>
                  <a:pt x="36287" y="1313"/>
                  <a:pt x="36571" y="848"/>
                  <a:pt x="36837" y="349"/>
                </a:cubicBezTo>
                <a:cubicBezTo>
                  <a:pt x="36903" y="233"/>
                  <a:pt x="36952" y="116"/>
                  <a:pt x="37019" y="0"/>
                </a:cubicBezTo>
                <a:close/>
                <a:moveTo>
                  <a:pt x="65789" y="0"/>
                </a:moveTo>
                <a:cubicBezTo>
                  <a:pt x="64924" y="748"/>
                  <a:pt x="63993" y="1464"/>
                  <a:pt x="63012" y="2178"/>
                </a:cubicBezTo>
                <a:cubicBezTo>
                  <a:pt x="60518" y="3974"/>
                  <a:pt x="58223" y="6053"/>
                  <a:pt x="56161" y="8415"/>
                </a:cubicBezTo>
                <a:cubicBezTo>
                  <a:pt x="54963" y="9778"/>
                  <a:pt x="53848" y="11225"/>
                  <a:pt x="52817" y="12772"/>
                </a:cubicBezTo>
                <a:cubicBezTo>
                  <a:pt x="50274" y="16530"/>
                  <a:pt x="48261" y="20737"/>
                  <a:pt x="46831" y="25293"/>
                </a:cubicBezTo>
                <a:lnTo>
                  <a:pt x="46831" y="25293"/>
                </a:lnTo>
                <a:cubicBezTo>
                  <a:pt x="46748" y="25560"/>
                  <a:pt x="46664" y="25843"/>
                  <a:pt x="46582" y="26109"/>
                </a:cubicBezTo>
                <a:cubicBezTo>
                  <a:pt x="46398" y="26708"/>
                  <a:pt x="46199" y="27340"/>
                  <a:pt x="45983" y="27972"/>
                </a:cubicBezTo>
                <a:cubicBezTo>
                  <a:pt x="45301" y="29983"/>
                  <a:pt x="44453" y="32178"/>
                  <a:pt x="43505" y="34506"/>
                </a:cubicBezTo>
                <a:lnTo>
                  <a:pt x="45567" y="34506"/>
                </a:lnTo>
                <a:cubicBezTo>
                  <a:pt x="46598" y="31929"/>
                  <a:pt x="47513" y="29517"/>
                  <a:pt x="48212" y="27306"/>
                </a:cubicBezTo>
                <a:cubicBezTo>
                  <a:pt x="48228" y="27240"/>
                  <a:pt x="48245" y="27173"/>
                  <a:pt x="48278" y="27090"/>
                </a:cubicBezTo>
                <a:cubicBezTo>
                  <a:pt x="48311" y="26956"/>
                  <a:pt x="48361" y="26807"/>
                  <a:pt x="48411" y="26657"/>
                </a:cubicBezTo>
                <a:cubicBezTo>
                  <a:pt x="49808" y="21968"/>
                  <a:pt x="51820" y="17661"/>
                  <a:pt x="54398" y="13836"/>
                </a:cubicBezTo>
                <a:cubicBezTo>
                  <a:pt x="55163" y="12705"/>
                  <a:pt x="55961" y="11624"/>
                  <a:pt x="56809" y="10593"/>
                </a:cubicBezTo>
                <a:cubicBezTo>
                  <a:pt x="58970" y="7965"/>
                  <a:pt x="61432" y="5670"/>
                  <a:pt x="64126" y="3725"/>
                </a:cubicBezTo>
                <a:cubicBezTo>
                  <a:pt x="64791" y="3242"/>
                  <a:pt x="65440" y="2761"/>
                  <a:pt x="66055" y="2262"/>
                </a:cubicBezTo>
                <a:lnTo>
                  <a:pt x="66055" y="0"/>
                </a:lnTo>
                <a:close/>
              </a:path>
            </a:pathLst>
          </a:custGeom>
          <a:solidFill>
            <a:srgbClr val="23232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4" name="Google Shape;264;p15"/>
          <p:cNvSpPr/>
          <p:nvPr/>
        </p:nvSpPr>
        <p:spPr>
          <a:xfrm>
            <a:off x="3177476" y="-9512"/>
            <a:ext cx="5964296" cy="4717569"/>
          </a:xfrm>
          <a:custGeom>
            <a:rect b="b" l="l" r="r" t="t"/>
            <a:pathLst>
              <a:path extrusionOk="0" h="33227" w="42008">
                <a:moveTo>
                  <a:pt x="2695" y="0"/>
                </a:moveTo>
                <a:lnTo>
                  <a:pt x="35023" y="0"/>
                </a:lnTo>
                <a:lnTo>
                  <a:pt x="37502" y="8415"/>
                </a:lnTo>
                <a:lnTo>
                  <a:pt x="38150" y="10593"/>
                </a:lnTo>
                <a:lnTo>
                  <a:pt x="42008" y="23615"/>
                </a:lnTo>
                <a:lnTo>
                  <a:pt x="29752" y="27256"/>
                </a:lnTo>
                <a:lnTo>
                  <a:pt x="29553" y="27306"/>
                </a:lnTo>
                <a:lnTo>
                  <a:pt x="27324" y="27972"/>
                </a:lnTo>
                <a:lnTo>
                  <a:pt x="21737" y="29617"/>
                </a:lnTo>
                <a:lnTo>
                  <a:pt x="9597" y="33227"/>
                </a:lnTo>
                <a:lnTo>
                  <a:pt x="6071" y="21302"/>
                </a:lnTo>
                <a:lnTo>
                  <a:pt x="5473" y="19273"/>
                </a:lnTo>
                <a:lnTo>
                  <a:pt x="3892" y="13969"/>
                </a:lnTo>
                <a:lnTo>
                  <a:pt x="3344" y="12089"/>
                </a:lnTo>
                <a:lnTo>
                  <a:pt x="1" y="798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5" name="Google Shape;265;p15"/>
          <p:cNvSpPr/>
          <p:nvPr/>
        </p:nvSpPr>
        <p:spPr>
          <a:xfrm rot="-5400000">
            <a:off x="6340856" y="872169"/>
            <a:ext cx="3692144" cy="1928769"/>
          </a:xfrm>
          <a:custGeom>
            <a:rect b="b" l="l" r="r" t="t"/>
            <a:pathLst>
              <a:path extrusionOk="0" h="34507" w="66055">
                <a:moveTo>
                  <a:pt x="34841" y="0"/>
                </a:moveTo>
                <a:cubicBezTo>
                  <a:pt x="34708" y="233"/>
                  <a:pt x="34558" y="466"/>
                  <a:pt x="34425" y="681"/>
                </a:cubicBezTo>
                <a:cubicBezTo>
                  <a:pt x="33943" y="1413"/>
                  <a:pt x="33427" y="2111"/>
                  <a:pt x="32895" y="2810"/>
                </a:cubicBezTo>
                <a:cubicBezTo>
                  <a:pt x="32945" y="2395"/>
                  <a:pt x="32979" y="2012"/>
                  <a:pt x="33028" y="1630"/>
                </a:cubicBezTo>
                <a:cubicBezTo>
                  <a:pt x="33078" y="1080"/>
                  <a:pt x="33128" y="548"/>
                  <a:pt x="33178" y="0"/>
                </a:cubicBezTo>
                <a:lnTo>
                  <a:pt x="31265" y="0"/>
                </a:lnTo>
                <a:cubicBezTo>
                  <a:pt x="31099" y="1845"/>
                  <a:pt x="30866" y="3708"/>
                  <a:pt x="30567" y="5488"/>
                </a:cubicBezTo>
                <a:cubicBezTo>
                  <a:pt x="29287" y="6818"/>
                  <a:pt x="27890" y="8065"/>
                  <a:pt x="26376" y="9213"/>
                </a:cubicBezTo>
                <a:cubicBezTo>
                  <a:pt x="24996" y="10260"/>
                  <a:pt x="23533" y="11225"/>
                  <a:pt x="22003" y="12089"/>
                </a:cubicBezTo>
                <a:cubicBezTo>
                  <a:pt x="20156" y="13138"/>
                  <a:pt x="18227" y="14052"/>
                  <a:pt x="16198" y="14817"/>
                </a:cubicBezTo>
                <a:cubicBezTo>
                  <a:pt x="11360" y="16663"/>
                  <a:pt x="6238" y="17628"/>
                  <a:pt x="1249" y="17677"/>
                </a:cubicBezTo>
                <a:cubicBezTo>
                  <a:pt x="832" y="17677"/>
                  <a:pt x="417" y="17677"/>
                  <a:pt x="1" y="17661"/>
                </a:cubicBezTo>
                <a:lnTo>
                  <a:pt x="1" y="19573"/>
                </a:lnTo>
                <a:cubicBezTo>
                  <a:pt x="500" y="19590"/>
                  <a:pt x="999" y="19590"/>
                  <a:pt x="1515" y="19573"/>
                </a:cubicBezTo>
                <a:cubicBezTo>
                  <a:pt x="6653" y="19490"/>
                  <a:pt x="11908" y="18493"/>
                  <a:pt x="16864" y="16613"/>
                </a:cubicBezTo>
                <a:cubicBezTo>
                  <a:pt x="18843" y="15848"/>
                  <a:pt x="20755" y="14967"/>
                  <a:pt x="22551" y="13969"/>
                </a:cubicBezTo>
                <a:cubicBezTo>
                  <a:pt x="24298" y="13005"/>
                  <a:pt x="25961" y="11923"/>
                  <a:pt x="27524" y="10726"/>
                </a:cubicBezTo>
                <a:cubicBezTo>
                  <a:pt x="28355" y="10111"/>
                  <a:pt x="29154" y="9446"/>
                  <a:pt x="29919" y="8763"/>
                </a:cubicBezTo>
                <a:cubicBezTo>
                  <a:pt x="29569" y="10194"/>
                  <a:pt x="29187" y="11508"/>
                  <a:pt x="28737" y="12622"/>
                </a:cubicBezTo>
                <a:cubicBezTo>
                  <a:pt x="27757" y="15116"/>
                  <a:pt x="26194" y="17344"/>
                  <a:pt x="24132" y="19273"/>
                </a:cubicBezTo>
                <a:cubicBezTo>
                  <a:pt x="24098" y="19307"/>
                  <a:pt x="24065" y="19324"/>
                  <a:pt x="24048" y="19357"/>
                </a:cubicBezTo>
                <a:cubicBezTo>
                  <a:pt x="22202" y="21036"/>
                  <a:pt x="19908" y="22533"/>
                  <a:pt x="17196" y="23814"/>
                </a:cubicBezTo>
                <a:cubicBezTo>
                  <a:pt x="12839" y="25859"/>
                  <a:pt x="8034" y="27040"/>
                  <a:pt x="4158" y="27905"/>
                </a:cubicBezTo>
                <a:cubicBezTo>
                  <a:pt x="3560" y="28038"/>
                  <a:pt x="2978" y="28154"/>
                  <a:pt x="2429" y="28271"/>
                </a:cubicBezTo>
                <a:cubicBezTo>
                  <a:pt x="1531" y="28470"/>
                  <a:pt x="733" y="28653"/>
                  <a:pt x="18" y="28819"/>
                </a:cubicBezTo>
                <a:lnTo>
                  <a:pt x="18" y="30765"/>
                </a:lnTo>
                <a:cubicBezTo>
                  <a:pt x="850" y="30566"/>
                  <a:pt x="1797" y="30366"/>
                  <a:pt x="2845" y="30133"/>
                </a:cubicBezTo>
                <a:cubicBezTo>
                  <a:pt x="3544" y="29983"/>
                  <a:pt x="4275" y="29834"/>
                  <a:pt x="5040" y="29651"/>
                </a:cubicBezTo>
                <a:cubicBezTo>
                  <a:pt x="11110" y="28304"/>
                  <a:pt x="19025" y="26176"/>
                  <a:pt x="24730" y="21302"/>
                </a:cubicBezTo>
                <a:cubicBezTo>
                  <a:pt x="27174" y="19207"/>
                  <a:pt x="29203" y="16597"/>
                  <a:pt x="30517" y="13320"/>
                </a:cubicBezTo>
                <a:cubicBezTo>
                  <a:pt x="31349" y="11225"/>
                  <a:pt x="31948" y="8730"/>
                  <a:pt x="32363" y="6369"/>
                </a:cubicBezTo>
                <a:cubicBezTo>
                  <a:pt x="33710" y="4923"/>
                  <a:pt x="34924" y="3375"/>
                  <a:pt x="36005" y="1730"/>
                </a:cubicBezTo>
                <a:cubicBezTo>
                  <a:pt x="36287" y="1313"/>
                  <a:pt x="36571" y="848"/>
                  <a:pt x="36837" y="349"/>
                </a:cubicBezTo>
                <a:cubicBezTo>
                  <a:pt x="36903" y="233"/>
                  <a:pt x="36952" y="116"/>
                  <a:pt x="37019" y="0"/>
                </a:cubicBezTo>
                <a:close/>
                <a:moveTo>
                  <a:pt x="65789" y="0"/>
                </a:moveTo>
                <a:cubicBezTo>
                  <a:pt x="64924" y="748"/>
                  <a:pt x="63993" y="1464"/>
                  <a:pt x="63012" y="2178"/>
                </a:cubicBezTo>
                <a:cubicBezTo>
                  <a:pt x="60518" y="3974"/>
                  <a:pt x="58223" y="6053"/>
                  <a:pt x="56161" y="8415"/>
                </a:cubicBezTo>
                <a:cubicBezTo>
                  <a:pt x="54963" y="9778"/>
                  <a:pt x="53848" y="11225"/>
                  <a:pt x="52817" y="12772"/>
                </a:cubicBezTo>
                <a:cubicBezTo>
                  <a:pt x="50274" y="16530"/>
                  <a:pt x="48261" y="20737"/>
                  <a:pt x="46831" y="25293"/>
                </a:cubicBezTo>
                <a:lnTo>
                  <a:pt x="46831" y="25293"/>
                </a:lnTo>
                <a:cubicBezTo>
                  <a:pt x="46748" y="25560"/>
                  <a:pt x="46664" y="25843"/>
                  <a:pt x="46582" y="26109"/>
                </a:cubicBezTo>
                <a:cubicBezTo>
                  <a:pt x="46398" y="26708"/>
                  <a:pt x="46199" y="27340"/>
                  <a:pt x="45983" y="27972"/>
                </a:cubicBezTo>
                <a:cubicBezTo>
                  <a:pt x="45301" y="29983"/>
                  <a:pt x="44453" y="32178"/>
                  <a:pt x="43505" y="34506"/>
                </a:cubicBezTo>
                <a:lnTo>
                  <a:pt x="45567" y="34506"/>
                </a:lnTo>
                <a:cubicBezTo>
                  <a:pt x="46598" y="31929"/>
                  <a:pt x="47513" y="29517"/>
                  <a:pt x="48212" y="27306"/>
                </a:cubicBezTo>
                <a:cubicBezTo>
                  <a:pt x="48228" y="27240"/>
                  <a:pt x="48245" y="27173"/>
                  <a:pt x="48278" y="27090"/>
                </a:cubicBezTo>
                <a:cubicBezTo>
                  <a:pt x="48311" y="26956"/>
                  <a:pt x="48361" y="26807"/>
                  <a:pt x="48411" y="26657"/>
                </a:cubicBezTo>
                <a:cubicBezTo>
                  <a:pt x="49808" y="21968"/>
                  <a:pt x="51820" y="17661"/>
                  <a:pt x="54398" y="13836"/>
                </a:cubicBezTo>
                <a:cubicBezTo>
                  <a:pt x="55163" y="12705"/>
                  <a:pt x="55961" y="11624"/>
                  <a:pt x="56809" y="10593"/>
                </a:cubicBezTo>
                <a:cubicBezTo>
                  <a:pt x="58970" y="7965"/>
                  <a:pt x="61432" y="5670"/>
                  <a:pt x="64126" y="3725"/>
                </a:cubicBezTo>
                <a:cubicBezTo>
                  <a:pt x="64791" y="3242"/>
                  <a:pt x="65440" y="2761"/>
                  <a:pt x="66055" y="2262"/>
                </a:cubicBezTo>
                <a:lnTo>
                  <a:pt x="66055" y="0"/>
                </a:lnTo>
                <a:close/>
              </a:path>
            </a:pathLst>
          </a:custGeom>
          <a:solidFill>
            <a:srgbClr val="23232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6" name="Google Shape;266;p15"/>
          <p:cNvSpPr/>
          <p:nvPr/>
        </p:nvSpPr>
        <p:spPr>
          <a:xfrm rot="-5400000">
            <a:off x="5262681" y="2323381"/>
            <a:ext cx="3692144" cy="1928769"/>
          </a:xfrm>
          <a:custGeom>
            <a:rect b="b" l="l" r="r" t="t"/>
            <a:pathLst>
              <a:path extrusionOk="0" h="34507" w="66055">
                <a:moveTo>
                  <a:pt x="34841" y="0"/>
                </a:moveTo>
                <a:cubicBezTo>
                  <a:pt x="34708" y="233"/>
                  <a:pt x="34558" y="466"/>
                  <a:pt x="34425" y="681"/>
                </a:cubicBezTo>
                <a:cubicBezTo>
                  <a:pt x="33943" y="1413"/>
                  <a:pt x="33427" y="2111"/>
                  <a:pt x="32895" y="2810"/>
                </a:cubicBezTo>
                <a:cubicBezTo>
                  <a:pt x="32945" y="2395"/>
                  <a:pt x="32979" y="2012"/>
                  <a:pt x="33028" y="1630"/>
                </a:cubicBezTo>
                <a:cubicBezTo>
                  <a:pt x="33078" y="1080"/>
                  <a:pt x="33128" y="548"/>
                  <a:pt x="33178" y="0"/>
                </a:cubicBezTo>
                <a:lnTo>
                  <a:pt x="31265" y="0"/>
                </a:lnTo>
                <a:cubicBezTo>
                  <a:pt x="31099" y="1845"/>
                  <a:pt x="30866" y="3708"/>
                  <a:pt x="30567" y="5488"/>
                </a:cubicBezTo>
                <a:cubicBezTo>
                  <a:pt x="29287" y="6818"/>
                  <a:pt x="27890" y="8065"/>
                  <a:pt x="26376" y="9213"/>
                </a:cubicBezTo>
                <a:cubicBezTo>
                  <a:pt x="24996" y="10260"/>
                  <a:pt x="23533" y="11225"/>
                  <a:pt x="22003" y="12089"/>
                </a:cubicBezTo>
                <a:cubicBezTo>
                  <a:pt x="20156" y="13138"/>
                  <a:pt x="18227" y="14052"/>
                  <a:pt x="16198" y="14817"/>
                </a:cubicBezTo>
                <a:cubicBezTo>
                  <a:pt x="11360" y="16663"/>
                  <a:pt x="6238" y="17628"/>
                  <a:pt x="1249" y="17677"/>
                </a:cubicBezTo>
                <a:cubicBezTo>
                  <a:pt x="832" y="17677"/>
                  <a:pt x="417" y="17677"/>
                  <a:pt x="1" y="17661"/>
                </a:cubicBezTo>
                <a:lnTo>
                  <a:pt x="1" y="19573"/>
                </a:lnTo>
                <a:cubicBezTo>
                  <a:pt x="500" y="19590"/>
                  <a:pt x="999" y="19590"/>
                  <a:pt x="1515" y="19573"/>
                </a:cubicBezTo>
                <a:cubicBezTo>
                  <a:pt x="6653" y="19490"/>
                  <a:pt x="11908" y="18493"/>
                  <a:pt x="16864" y="16613"/>
                </a:cubicBezTo>
                <a:cubicBezTo>
                  <a:pt x="18843" y="15848"/>
                  <a:pt x="20755" y="14967"/>
                  <a:pt x="22551" y="13969"/>
                </a:cubicBezTo>
                <a:cubicBezTo>
                  <a:pt x="24298" y="13005"/>
                  <a:pt x="25961" y="11923"/>
                  <a:pt x="27524" y="10726"/>
                </a:cubicBezTo>
                <a:cubicBezTo>
                  <a:pt x="28355" y="10111"/>
                  <a:pt x="29154" y="9446"/>
                  <a:pt x="29919" y="8763"/>
                </a:cubicBezTo>
                <a:cubicBezTo>
                  <a:pt x="29569" y="10194"/>
                  <a:pt x="29187" y="11508"/>
                  <a:pt x="28737" y="12622"/>
                </a:cubicBezTo>
                <a:cubicBezTo>
                  <a:pt x="27757" y="15116"/>
                  <a:pt x="26194" y="17344"/>
                  <a:pt x="24132" y="19273"/>
                </a:cubicBezTo>
                <a:cubicBezTo>
                  <a:pt x="24098" y="19307"/>
                  <a:pt x="24065" y="19324"/>
                  <a:pt x="24048" y="19357"/>
                </a:cubicBezTo>
                <a:cubicBezTo>
                  <a:pt x="22202" y="21036"/>
                  <a:pt x="19908" y="22533"/>
                  <a:pt x="17196" y="23814"/>
                </a:cubicBezTo>
                <a:cubicBezTo>
                  <a:pt x="12839" y="25859"/>
                  <a:pt x="8034" y="27040"/>
                  <a:pt x="4158" y="27905"/>
                </a:cubicBezTo>
                <a:cubicBezTo>
                  <a:pt x="3560" y="28038"/>
                  <a:pt x="2978" y="28154"/>
                  <a:pt x="2429" y="28271"/>
                </a:cubicBezTo>
                <a:cubicBezTo>
                  <a:pt x="1531" y="28470"/>
                  <a:pt x="733" y="28653"/>
                  <a:pt x="18" y="28819"/>
                </a:cubicBezTo>
                <a:lnTo>
                  <a:pt x="18" y="30765"/>
                </a:lnTo>
                <a:cubicBezTo>
                  <a:pt x="850" y="30566"/>
                  <a:pt x="1797" y="30366"/>
                  <a:pt x="2845" y="30133"/>
                </a:cubicBezTo>
                <a:cubicBezTo>
                  <a:pt x="3544" y="29983"/>
                  <a:pt x="4275" y="29834"/>
                  <a:pt x="5040" y="29651"/>
                </a:cubicBezTo>
                <a:cubicBezTo>
                  <a:pt x="11110" y="28304"/>
                  <a:pt x="19025" y="26176"/>
                  <a:pt x="24730" y="21302"/>
                </a:cubicBezTo>
                <a:cubicBezTo>
                  <a:pt x="27174" y="19207"/>
                  <a:pt x="29203" y="16597"/>
                  <a:pt x="30517" y="13320"/>
                </a:cubicBezTo>
                <a:cubicBezTo>
                  <a:pt x="31349" y="11225"/>
                  <a:pt x="31948" y="8730"/>
                  <a:pt x="32363" y="6369"/>
                </a:cubicBezTo>
                <a:cubicBezTo>
                  <a:pt x="33710" y="4923"/>
                  <a:pt x="34924" y="3375"/>
                  <a:pt x="36005" y="1730"/>
                </a:cubicBezTo>
                <a:cubicBezTo>
                  <a:pt x="36287" y="1313"/>
                  <a:pt x="36571" y="848"/>
                  <a:pt x="36837" y="349"/>
                </a:cubicBezTo>
                <a:cubicBezTo>
                  <a:pt x="36903" y="233"/>
                  <a:pt x="36952" y="116"/>
                  <a:pt x="37019" y="0"/>
                </a:cubicBezTo>
                <a:close/>
                <a:moveTo>
                  <a:pt x="65789" y="0"/>
                </a:moveTo>
                <a:cubicBezTo>
                  <a:pt x="64924" y="748"/>
                  <a:pt x="63993" y="1464"/>
                  <a:pt x="63012" y="2178"/>
                </a:cubicBezTo>
                <a:cubicBezTo>
                  <a:pt x="60518" y="3974"/>
                  <a:pt x="58223" y="6053"/>
                  <a:pt x="56161" y="8415"/>
                </a:cubicBezTo>
                <a:cubicBezTo>
                  <a:pt x="54963" y="9778"/>
                  <a:pt x="53848" y="11225"/>
                  <a:pt x="52817" y="12772"/>
                </a:cubicBezTo>
                <a:cubicBezTo>
                  <a:pt x="50274" y="16530"/>
                  <a:pt x="48261" y="20737"/>
                  <a:pt x="46831" y="25293"/>
                </a:cubicBezTo>
                <a:lnTo>
                  <a:pt x="46831" y="25293"/>
                </a:lnTo>
                <a:cubicBezTo>
                  <a:pt x="46748" y="25560"/>
                  <a:pt x="46664" y="25843"/>
                  <a:pt x="46582" y="26109"/>
                </a:cubicBezTo>
                <a:cubicBezTo>
                  <a:pt x="46398" y="26708"/>
                  <a:pt x="46199" y="27340"/>
                  <a:pt x="45983" y="27972"/>
                </a:cubicBezTo>
                <a:cubicBezTo>
                  <a:pt x="45301" y="29983"/>
                  <a:pt x="44453" y="32178"/>
                  <a:pt x="43505" y="34506"/>
                </a:cubicBezTo>
                <a:lnTo>
                  <a:pt x="45567" y="34506"/>
                </a:lnTo>
                <a:cubicBezTo>
                  <a:pt x="46598" y="31929"/>
                  <a:pt x="47513" y="29517"/>
                  <a:pt x="48212" y="27306"/>
                </a:cubicBezTo>
                <a:cubicBezTo>
                  <a:pt x="48228" y="27240"/>
                  <a:pt x="48245" y="27173"/>
                  <a:pt x="48278" y="27090"/>
                </a:cubicBezTo>
                <a:cubicBezTo>
                  <a:pt x="48311" y="26956"/>
                  <a:pt x="48361" y="26807"/>
                  <a:pt x="48411" y="26657"/>
                </a:cubicBezTo>
                <a:cubicBezTo>
                  <a:pt x="49808" y="21968"/>
                  <a:pt x="51820" y="17661"/>
                  <a:pt x="54398" y="13836"/>
                </a:cubicBezTo>
                <a:cubicBezTo>
                  <a:pt x="55163" y="12705"/>
                  <a:pt x="55961" y="11624"/>
                  <a:pt x="56809" y="10593"/>
                </a:cubicBezTo>
                <a:cubicBezTo>
                  <a:pt x="58970" y="7965"/>
                  <a:pt x="61432" y="5670"/>
                  <a:pt x="64126" y="3725"/>
                </a:cubicBezTo>
                <a:cubicBezTo>
                  <a:pt x="64791" y="3242"/>
                  <a:pt x="65440" y="2761"/>
                  <a:pt x="66055" y="2262"/>
                </a:cubicBezTo>
                <a:lnTo>
                  <a:pt x="66055" y="0"/>
                </a:lnTo>
                <a:close/>
              </a:path>
            </a:pathLst>
          </a:custGeom>
          <a:solidFill>
            <a:srgbClr val="23232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7" name="Google Shape;267;p15"/>
          <p:cNvSpPr/>
          <p:nvPr/>
        </p:nvSpPr>
        <p:spPr>
          <a:xfrm flipH="1" rot="5400000">
            <a:off x="-593307" y="2323381"/>
            <a:ext cx="3692144" cy="1928769"/>
          </a:xfrm>
          <a:custGeom>
            <a:rect b="b" l="l" r="r" t="t"/>
            <a:pathLst>
              <a:path extrusionOk="0" h="34507" w="66055">
                <a:moveTo>
                  <a:pt x="34841" y="0"/>
                </a:moveTo>
                <a:cubicBezTo>
                  <a:pt x="34708" y="233"/>
                  <a:pt x="34558" y="466"/>
                  <a:pt x="34425" y="681"/>
                </a:cubicBezTo>
                <a:cubicBezTo>
                  <a:pt x="33943" y="1413"/>
                  <a:pt x="33427" y="2111"/>
                  <a:pt x="32895" y="2810"/>
                </a:cubicBezTo>
                <a:cubicBezTo>
                  <a:pt x="32945" y="2395"/>
                  <a:pt x="32979" y="2012"/>
                  <a:pt x="33028" y="1630"/>
                </a:cubicBezTo>
                <a:cubicBezTo>
                  <a:pt x="33078" y="1080"/>
                  <a:pt x="33128" y="548"/>
                  <a:pt x="33178" y="0"/>
                </a:cubicBezTo>
                <a:lnTo>
                  <a:pt x="31265" y="0"/>
                </a:lnTo>
                <a:cubicBezTo>
                  <a:pt x="31099" y="1845"/>
                  <a:pt x="30866" y="3708"/>
                  <a:pt x="30567" y="5488"/>
                </a:cubicBezTo>
                <a:cubicBezTo>
                  <a:pt x="29287" y="6818"/>
                  <a:pt x="27890" y="8065"/>
                  <a:pt x="26376" y="9213"/>
                </a:cubicBezTo>
                <a:cubicBezTo>
                  <a:pt x="24996" y="10260"/>
                  <a:pt x="23533" y="11225"/>
                  <a:pt x="22003" y="12089"/>
                </a:cubicBezTo>
                <a:cubicBezTo>
                  <a:pt x="20156" y="13138"/>
                  <a:pt x="18227" y="14052"/>
                  <a:pt x="16198" y="14817"/>
                </a:cubicBezTo>
                <a:cubicBezTo>
                  <a:pt x="11360" y="16663"/>
                  <a:pt x="6238" y="17628"/>
                  <a:pt x="1249" y="17677"/>
                </a:cubicBezTo>
                <a:cubicBezTo>
                  <a:pt x="832" y="17677"/>
                  <a:pt x="417" y="17677"/>
                  <a:pt x="1" y="17661"/>
                </a:cubicBezTo>
                <a:lnTo>
                  <a:pt x="1" y="19573"/>
                </a:lnTo>
                <a:cubicBezTo>
                  <a:pt x="500" y="19590"/>
                  <a:pt x="999" y="19590"/>
                  <a:pt x="1515" y="19573"/>
                </a:cubicBezTo>
                <a:cubicBezTo>
                  <a:pt x="6653" y="19490"/>
                  <a:pt x="11908" y="18493"/>
                  <a:pt x="16864" y="16613"/>
                </a:cubicBezTo>
                <a:cubicBezTo>
                  <a:pt x="18843" y="15848"/>
                  <a:pt x="20755" y="14967"/>
                  <a:pt x="22551" y="13969"/>
                </a:cubicBezTo>
                <a:cubicBezTo>
                  <a:pt x="24298" y="13005"/>
                  <a:pt x="25961" y="11923"/>
                  <a:pt x="27524" y="10726"/>
                </a:cubicBezTo>
                <a:cubicBezTo>
                  <a:pt x="28355" y="10111"/>
                  <a:pt x="29154" y="9446"/>
                  <a:pt x="29919" y="8763"/>
                </a:cubicBezTo>
                <a:cubicBezTo>
                  <a:pt x="29569" y="10194"/>
                  <a:pt x="29187" y="11508"/>
                  <a:pt x="28737" y="12622"/>
                </a:cubicBezTo>
                <a:cubicBezTo>
                  <a:pt x="27757" y="15116"/>
                  <a:pt x="26194" y="17344"/>
                  <a:pt x="24132" y="19273"/>
                </a:cubicBezTo>
                <a:cubicBezTo>
                  <a:pt x="24098" y="19307"/>
                  <a:pt x="24065" y="19324"/>
                  <a:pt x="24048" y="19357"/>
                </a:cubicBezTo>
                <a:cubicBezTo>
                  <a:pt x="22202" y="21036"/>
                  <a:pt x="19908" y="22533"/>
                  <a:pt x="17196" y="23814"/>
                </a:cubicBezTo>
                <a:cubicBezTo>
                  <a:pt x="12839" y="25859"/>
                  <a:pt x="8034" y="27040"/>
                  <a:pt x="4158" y="27905"/>
                </a:cubicBezTo>
                <a:cubicBezTo>
                  <a:pt x="3560" y="28038"/>
                  <a:pt x="2978" y="28154"/>
                  <a:pt x="2429" y="28271"/>
                </a:cubicBezTo>
                <a:cubicBezTo>
                  <a:pt x="1531" y="28470"/>
                  <a:pt x="733" y="28653"/>
                  <a:pt x="18" y="28819"/>
                </a:cubicBezTo>
                <a:lnTo>
                  <a:pt x="18" y="30765"/>
                </a:lnTo>
                <a:cubicBezTo>
                  <a:pt x="850" y="30566"/>
                  <a:pt x="1797" y="30366"/>
                  <a:pt x="2845" y="30133"/>
                </a:cubicBezTo>
                <a:cubicBezTo>
                  <a:pt x="3544" y="29983"/>
                  <a:pt x="4275" y="29834"/>
                  <a:pt x="5040" y="29651"/>
                </a:cubicBezTo>
                <a:cubicBezTo>
                  <a:pt x="11110" y="28304"/>
                  <a:pt x="19025" y="26176"/>
                  <a:pt x="24730" y="21302"/>
                </a:cubicBezTo>
                <a:cubicBezTo>
                  <a:pt x="27174" y="19207"/>
                  <a:pt x="29203" y="16597"/>
                  <a:pt x="30517" y="13320"/>
                </a:cubicBezTo>
                <a:cubicBezTo>
                  <a:pt x="31349" y="11225"/>
                  <a:pt x="31948" y="8730"/>
                  <a:pt x="32363" y="6369"/>
                </a:cubicBezTo>
                <a:cubicBezTo>
                  <a:pt x="33710" y="4923"/>
                  <a:pt x="34924" y="3375"/>
                  <a:pt x="36005" y="1730"/>
                </a:cubicBezTo>
                <a:cubicBezTo>
                  <a:pt x="36287" y="1313"/>
                  <a:pt x="36571" y="848"/>
                  <a:pt x="36837" y="349"/>
                </a:cubicBezTo>
                <a:cubicBezTo>
                  <a:pt x="36903" y="233"/>
                  <a:pt x="36952" y="116"/>
                  <a:pt x="37019" y="0"/>
                </a:cubicBezTo>
                <a:close/>
                <a:moveTo>
                  <a:pt x="65789" y="0"/>
                </a:moveTo>
                <a:cubicBezTo>
                  <a:pt x="64924" y="748"/>
                  <a:pt x="63993" y="1464"/>
                  <a:pt x="63012" y="2178"/>
                </a:cubicBezTo>
                <a:cubicBezTo>
                  <a:pt x="60518" y="3974"/>
                  <a:pt x="58223" y="6053"/>
                  <a:pt x="56161" y="8415"/>
                </a:cubicBezTo>
                <a:cubicBezTo>
                  <a:pt x="54963" y="9778"/>
                  <a:pt x="53848" y="11225"/>
                  <a:pt x="52817" y="12772"/>
                </a:cubicBezTo>
                <a:cubicBezTo>
                  <a:pt x="50274" y="16530"/>
                  <a:pt x="48261" y="20737"/>
                  <a:pt x="46831" y="25293"/>
                </a:cubicBezTo>
                <a:lnTo>
                  <a:pt x="46831" y="25293"/>
                </a:lnTo>
                <a:cubicBezTo>
                  <a:pt x="46748" y="25560"/>
                  <a:pt x="46664" y="25843"/>
                  <a:pt x="46582" y="26109"/>
                </a:cubicBezTo>
                <a:cubicBezTo>
                  <a:pt x="46398" y="26708"/>
                  <a:pt x="46199" y="27340"/>
                  <a:pt x="45983" y="27972"/>
                </a:cubicBezTo>
                <a:cubicBezTo>
                  <a:pt x="45301" y="29983"/>
                  <a:pt x="44453" y="32178"/>
                  <a:pt x="43505" y="34506"/>
                </a:cubicBezTo>
                <a:lnTo>
                  <a:pt x="45567" y="34506"/>
                </a:lnTo>
                <a:cubicBezTo>
                  <a:pt x="46598" y="31929"/>
                  <a:pt x="47513" y="29517"/>
                  <a:pt x="48212" y="27306"/>
                </a:cubicBezTo>
                <a:cubicBezTo>
                  <a:pt x="48228" y="27240"/>
                  <a:pt x="48245" y="27173"/>
                  <a:pt x="48278" y="27090"/>
                </a:cubicBezTo>
                <a:cubicBezTo>
                  <a:pt x="48311" y="26956"/>
                  <a:pt x="48361" y="26807"/>
                  <a:pt x="48411" y="26657"/>
                </a:cubicBezTo>
                <a:cubicBezTo>
                  <a:pt x="49808" y="21968"/>
                  <a:pt x="51820" y="17661"/>
                  <a:pt x="54398" y="13836"/>
                </a:cubicBezTo>
                <a:cubicBezTo>
                  <a:pt x="55163" y="12705"/>
                  <a:pt x="55961" y="11624"/>
                  <a:pt x="56809" y="10593"/>
                </a:cubicBezTo>
                <a:cubicBezTo>
                  <a:pt x="58970" y="7965"/>
                  <a:pt x="61432" y="5670"/>
                  <a:pt x="64126" y="3725"/>
                </a:cubicBezTo>
                <a:cubicBezTo>
                  <a:pt x="64791" y="3242"/>
                  <a:pt x="65440" y="2761"/>
                  <a:pt x="66055" y="2262"/>
                </a:cubicBezTo>
                <a:lnTo>
                  <a:pt x="66055" y="0"/>
                </a:lnTo>
                <a:close/>
              </a:path>
            </a:pathLst>
          </a:custGeom>
          <a:solidFill>
            <a:srgbClr val="23232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8" name="Google Shape;268;p15"/>
          <p:cNvSpPr/>
          <p:nvPr/>
        </p:nvSpPr>
        <p:spPr>
          <a:xfrm>
            <a:off x="-33750" y="137250"/>
            <a:ext cx="9189000" cy="5006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9" name="Google Shape;269;p15"/>
          <p:cNvSpPr txBox="1"/>
          <p:nvPr>
            <p:ph idx="12" type="sldNum"/>
          </p:nvPr>
        </p:nvSpPr>
        <p:spPr>
          <a:xfrm>
            <a:off x="8324022" y="4602676"/>
            <a:ext cx="4725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buNone/>
              <a:defRPr b="1" sz="1000">
                <a:solidFill>
                  <a:srgbClr val="E0E0E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rtl="0">
              <a:buNone/>
              <a:defRPr b="1" sz="1000">
                <a:solidFill>
                  <a:srgbClr val="E0E0E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rtl="0">
              <a:buNone/>
              <a:defRPr b="1" sz="1000">
                <a:solidFill>
                  <a:srgbClr val="E0E0E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rtl="0">
              <a:buNone/>
              <a:defRPr b="1" sz="1000">
                <a:solidFill>
                  <a:srgbClr val="E0E0E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rtl="0">
              <a:buNone/>
              <a:defRPr b="1" sz="1000">
                <a:solidFill>
                  <a:srgbClr val="E0E0E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rtl="0">
              <a:buNone/>
              <a:defRPr b="1" sz="1000">
                <a:solidFill>
                  <a:srgbClr val="E0E0E0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rtl="0">
              <a:buNone/>
              <a:defRPr b="1" sz="1000">
                <a:solidFill>
                  <a:srgbClr val="E0E0E0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rtl="0">
              <a:buNone/>
              <a:defRPr b="1" sz="1000">
                <a:solidFill>
                  <a:srgbClr val="E0E0E0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rtl="0">
              <a:buNone/>
              <a:defRPr b="1" sz="1000">
                <a:solidFill>
                  <a:srgbClr val="E0E0E0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1 Top border 3">
  <p:cSld name="CUSTOM_1_2_3_1"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16"/>
          <p:cNvSpPr/>
          <p:nvPr/>
        </p:nvSpPr>
        <p:spPr>
          <a:xfrm>
            <a:off x="-43896" y="-9512"/>
            <a:ext cx="6576417" cy="5143527"/>
          </a:xfrm>
          <a:custGeom>
            <a:rect b="b" l="l" r="r" t="t"/>
            <a:pathLst>
              <a:path extrusionOk="0" h="34507" w="44120">
                <a:moveTo>
                  <a:pt x="11491" y="0"/>
                </a:moveTo>
                <a:lnTo>
                  <a:pt x="35788" y="0"/>
                </a:lnTo>
                <a:cubicBezTo>
                  <a:pt x="35921" y="116"/>
                  <a:pt x="36070" y="233"/>
                  <a:pt x="36221" y="349"/>
                </a:cubicBezTo>
                <a:cubicBezTo>
                  <a:pt x="36669" y="732"/>
                  <a:pt x="37101" y="1131"/>
                  <a:pt x="37518" y="1546"/>
                </a:cubicBezTo>
                <a:cubicBezTo>
                  <a:pt x="41576" y="5604"/>
                  <a:pt x="44119" y="11441"/>
                  <a:pt x="43338" y="17777"/>
                </a:cubicBezTo>
                <a:cubicBezTo>
                  <a:pt x="43221" y="18675"/>
                  <a:pt x="43088" y="19540"/>
                  <a:pt x="42922" y="20388"/>
                </a:cubicBezTo>
                <a:cubicBezTo>
                  <a:pt x="42274" y="23863"/>
                  <a:pt x="41243" y="26941"/>
                  <a:pt x="39780" y="29617"/>
                </a:cubicBezTo>
                <a:cubicBezTo>
                  <a:pt x="38798" y="31431"/>
                  <a:pt x="37600" y="33060"/>
                  <a:pt x="36203" y="34506"/>
                </a:cubicBezTo>
                <a:lnTo>
                  <a:pt x="7684" y="34506"/>
                </a:lnTo>
                <a:cubicBezTo>
                  <a:pt x="6453" y="33043"/>
                  <a:pt x="5372" y="31413"/>
                  <a:pt x="4424" y="29651"/>
                </a:cubicBezTo>
                <a:cubicBezTo>
                  <a:pt x="4125" y="29085"/>
                  <a:pt x="3826" y="28504"/>
                  <a:pt x="3542" y="27905"/>
                </a:cubicBezTo>
                <a:cubicBezTo>
                  <a:pt x="2329" y="25260"/>
                  <a:pt x="1431" y="22433"/>
                  <a:pt x="899" y="19573"/>
                </a:cubicBezTo>
                <a:cubicBezTo>
                  <a:pt x="866" y="19473"/>
                  <a:pt x="848" y="19357"/>
                  <a:pt x="832" y="19240"/>
                </a:cubicBezTo>
                <a:cubicBezTo>
                  <a:pt x="733" y="18725"/>
                  <a:pt x="666" y="18193"/>
                  <a:pt x="633" y="17677"/>
                </a:cubicBezTo>
                <a:cubicBezTo>
                  <a:pt x="1" y="9994"/>
                  <a:pt x="4840" y="3841"/>
                  <a:pt x="11491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2" name="Google Shape;272;p16"/>
          <p:cNvSpPr/>
          <p:nvPr/>
        </p:nvSpPr>
        <p:spPr>
          <a:xfrm rot="10800000">
            <a:off x="466462" y="282164"/>
            <a:ext cx="8115300" cy="4294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3" name="Google Shape;273;p16"/>
          <p:cNvSpPr/>
          <p:nvPr/>
        </p:nvSpPr>
        <p:spPr>
          <a:xfrm rot="10800000">
            <a:off x="-3951" y="-9525"/>
            <a:ext cx="4214154" cy="5143527"/>
          </a:xfrm>
          <a:custGeom>
            <a:rect b="b" l="l" r="r" t="t"/>
            <a:pathLst>
              <a:path extrusionOk="0" h="34507" w="28272">
                <a:moveTo>
                  <a:pt x="28272" y="0"/>
                </a:moveTo>
                <a:lnTo>
                  <a:pt x="28272" y="34506"/>
                </a:lnTo>
                <a:lnTo>
                  <a:pt x="18777" y="34506"/>
                </a:lnTo>
                <a:cubicBezTo>
                  <a:pt x="18045" y="34041"/>
                  <a:pt x="17347" y="33559"/>
                  <a:pt x="16648" y="33043"/>
                </a:cubicBezTo>
                <a:cubicBezTo>
                  <a:pt x="15001" y="31796"/>
                  <a:pt x="13504" y="30415"/>
                  <a:pt x="12107" y="28919"/>
                </a:cubicBezTo>
                <a:cubicBezTo>
                  <a:pt x="11593" y="28371"/>
                  <a:pt x="11110" y="27821"/>
                  <a:pt x="10628" y="27256"/>
                </a:cubicBezTo>
                <a:cubicBezTo>
                  <a:pt x="10578" y="27207"/>
                  <a:pt x="10528" y="27156"/>
                  <a:pt x="10495" y="27090"/>
                </a:cubicBezTo>
                <a:cubicBezTo>
                  <a:pt x="10411" y="27007"/>
                  <a:pt x="10345" y="26923"/>
                  <a:pt x="10262" y="26823"/>
                </a:cubicBezTo>
                <a:cubicBezTo>
                  <a:pt x="9846" y="26325"/>
                  <a:pt x="9447" y="25810"/>
                  <a:pt x="9048" y="25293"/>
                </a:cubicBezTo>
                <a:lnTo>
                  <a:pt x="9048" y="25293"/>
                </a:lnTo>
                <a:cubicBezTo>
                  <a:pt x="8865" y="25061"/>
                  <a:pt x="8682" y="24828"/>
                  <a:pt x="8515" y="24595"/>
                </a:cubicBezTo>
                <a:cubicBezTo>
                  <a:pt x="8134" y="24080"/>
                  <a:pt x="7768" y="23564"/>
                  <a:pt x="7418" y="23032"/>
                </a:cubicBezTo>
                <a:cubicBezTo>
                  <a:pt x="6852" y="22151"/>
                  <a:pt x="6304" y="21269"/>
                  <a:pt x="5755" y="20388"/>
                </a:cubicBezTo>
                <a:cubicBezTo>
                  <a:pt x="5688" y="20289"/>
                  <a:pt x="5622" y="20189"/>
                  <a:pt x="5573" y="20072"/>
                </a:cubicBezTo>
                <a:cubicBezTo>
                  <a:pt x="5140" y="19357"/>
                  <a:pt x="4757" y="18626"/>
                  <a:pt x="4358" y="17894"/>
                </a:cubicBezTo>
                <a:cubicBezTo>
                  <a:pt x="4043" y="17311"/>
                  <a:pt x="3743" y="16746"/>
                  <a:pt x="3460" y="16164"/>
                </a:cubicBezTo>
                <a:cubicBezTo>
                  <a:pt x="3061" y="15316"/>
                  <a:pt x="2662" y="14451"/>
                  <a:pt x="2296" y="13586"/>
                </a:cubicBezTo>
                <a:cubicBezTo>
                  <a:pt x="2014" y="12954"/>
                  <a:pt x="1748" y="12306"/>
                  <a:pt x="1515" y="11657"/>
                </a:cubicBezTo>
                <a:cubicBezTo>
                  <a:pt x="1032" y="10311"/>
                  <a:pt x="584" y="8963"/>
                  <a:pt x="351" y="7566"/>
                </a:cubicBezTo>
                <a:cubicBezTo>
                  <a:pt x="251" y="6985"/>
                  <a:pt x="134" y="6402"/>
                  <a:pt x="85" y="5821"/>
                </a:cubicBezTo>
                <a:cubicBezTo>
                  <a:pt x="34" y="5171"/>
                  <a:pt x="1" y="4506"/>
                  <a:pt x="34" y="3858"/>
                </a:cubicBezTo>
                <a:cubicBezTo>
                  <a:pt x="52" y="3275"/>
                  <a:pt x="151" y="2677"/>
                  <a:pt x="234" y="2111"/>
                </a:cubicBezTo>
                <a:cubicBezTo>
                  <a:pt x="267" y="1912"/>
                  <a:pt x="300" y="1730"/>
                  <a:pt x="351" y="1546"/>
                </a:cubicBezTo>
                <a:cubicBezTo>
                  <a:pt x="467" y="1014"/>
                  <a:pt x="633" y="499"/>
                  <a:pt x="85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4" name="Google Shape;274;p16"/>
          <p:cNvSpPr/>
          <p:nvPr/>
        </p:nvSpPr>
        <p:spPr>
          <a:xfrm rot="10800000">
            <a:off x="869555" y="48146"/>
            <a:ext cx="6261607" cy="4952734"/>
          </a:xfrm>
          <a:custGeom>
            <a:rect b="b" l="l" r="r" t="t"/>
            <a:pathLst>
              <a:path extrusionOk="0" h="33227" w="42008">
                <a:moveTo>
                  <a:pt x="2695" y="0"/>
                </a:moveTo>
                <a:lnTo>
                  <a:pt x="35023" y="0"/>
                </a:lnTo>
                <a:lnTo>
                  <a:pt x="37502" y="8415"/>
                </a:lnTo>
                <a:lnTo>
                  <a:pt x="38150" y="10593"/>
                </a:lnTo>
                <a:lnTo>
                  <a:pt x="42008" y="23615"/>
                </a:lnTo>
                <a:lnTo>
                  <a:pt x="29752" y="27256"/>
                </a:lnTo>
                <a:lnTo>
                  <a:pt x="29553" y="27306"/>
                </a:lnTo>
                <a:lnTo>
                  <a:pt x="27324" y="27972"/>
                </a:lnTo>
                <a:lnTo>
                  <a:pt x="21737" y="29617"/>
                </a:lnTo>
                <a:lnTo>
                  <a:pt x="9597" y="33227"/>
                </a:lnTo>
                <a:lnTo>
                  <a:pt x="6071" y="21302"/>
                </a:lnTo>
                <a:lnTo>
                  <a:pt x="5473" y="19273"/>
                </a:lnTo>
                <a:lnTo>
                  <a:pt x="3892" y="13969"/>
                </a:lnTo>
                <a:lnTo>
                  <a:pt x="3344" y="12089"/>
                </a:lnTo>
                <a:lnTo>
                  <a:pt x="1" y="798"/>
                </a:lnTo>
                <a:close/>
              </a:path>
            </a:pathLst>
          </a:custGeom>
          <a:solidFill>
            <a:srgbClr val="FF808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5" name="Google Shape;275;p16"/>
          <p:cNvSpPr/>
          <p:nvPr/>
        </p:nvSpPr>
        <p:spPr>
          <a:xfrm rot="5526148">
            <a:off x="3341658" y="-558511"/>
            <a:ext cx="5023907" cy="6496084"/>
          </a:xfrm>
          <a:custGeom>
            <a:rect b="b" l="l" r="r" t="t"/>
            <a:pathLst>
              <a:path extrusionOk="0" h="34507" w="44120">
                <a:moveTo>
                  <a:pt x="11491" y="0"/>
                </a:moveTo>
                <a:lnTo>
                  <a:pt x="35788" y="0"/>
                </a:lnTo>
                <a:cubicBezTo>
                  <a:pt x="35921" y="116"/>
                  <a:pt x="36070" y="233"/>
                  <a:pt x="36221" y="349"/>
                </a:cubicBezTo>
                <a:cubicBezTo>
                  <a:pt x="36669" y="732"/>
                  <a:pt x="37101" y="1131"/>
                  <a:pt x="37518" y="1546"/>
                </a:cubicBezTo>
                <a:cubicBezTo>
                  <a:pt x="41576" y="5604"/>
                  <a:pt x="44119" y="11441"/>
                  <a:pt x="43338" y="17777"/>
                </a:cubicBezTo>
                <a:cubicBezTo>
                  <a:pt x="43221" y="18675"/>
                  <a:pt x="43088" y="19540"/>
                  <a:pt x="42922" y="20388"/>
                </a:cubicBezTo>
                <a:cubicBezTo>
                  <a:pt x="42274" y="23863"/>
                  <a:pt x="41243" y="26941"/>
                  <a:pt x="39780" y="29617"/>
                </a:cubicBezTo>
                <a:cubicBezTo>
                  <a:pt x="38798" y="31431"/>
                  <a:pt x="37600" y="33060"/>
                  <a:pt x="36203" y="34506"/>
                </a:cubicBezTo>
                <a:lnTo>
                  <a:pt x="7684" y="34506"/>
                </a:lnTo>
                <a:cubicBezTo>
                  <a:pt x="6453" y="33043"/>
                  <a:pt x="5372" y="31413"/>
                  <a:pt x="4424" y="29651"/>
                </a:cubicBezTo>
                <a:cubicBezTo>
                  <a:pt x="4125" y="29085"/>
                  <a:pt x="3826" y="28504"/>
                  <a:pt x="3542" y="27905"/>
                </a:cubicBezTo>
                <a:cubicBezTo>
                  <a:pt x="2329" y="25260"/>
                  <a:pt x="1431" y="22433"/>
                  <a:pt x="899" y="19573"/>
                </a:cubicBezTo>
                <a:cubicBezTo>
                  <a:pt x="866" y="19473"/>
                  <a:pt x="848" y="19357"/>
                  <a:pt x="832" y="19240"/>
                </a:cubicBezTo>
                <a:cubicBezTo>
                  <a:pt x="733" y="18725"/>
                  <a:pt x="666" y="18193"/>
                  <a:pt x="633" y="17677"/>
                </a:cubicBezTo>
                <a:cubicBezTo>
                  <a:pt x="1" y="9994"/>
                  <a:pt x="4840" y="3841"/>
                  <a:pt x="11491" y="0"/>
                </a:cubicBezTo>
                <a:close/>
              </a:path>
            </a:pathLst>
          </a:custGeom>
          <a:solidFill>
            <a:srgbClr val="FFDD3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6" name="Google Shape;276;p16"/>
          <p:cNvSpPr/>
          <p:nvPr/>
        </p:nvSpPr>
        <p:spPr>
          <a:xfrm>
            <a:off x="4922125" y="-6045"/>
            <a:ext cx="4233237" cy="5143527"/>
          </a:xfrm>
          <a:custGeom>
            <a:rect b="b" l="l" r="r" t="t"/>
            <a:pathLst>
              <a:path extrusionOk="0" h="34507" w="28272">
                <a:moveTo>
                  <a:pt x="28272" y="0"/>
                </a:moveTo>
                <a:lnTo>
                  <a:pt x="28272" y="34506"/>
                </a:lnTo>
                <a:lnTo>
                  <a:pt x="18777" y="34506"/>
                </a:lnTo>
                <a:cubicBezTo>
                  <a:pt x="18045" y="34041"/>
                  <a:pt x="17347" y="33559"/>
                  <a:pt x="16648" y="33043"/>
                </a:cubicBezTo>
                <a:cubicBezTo>
                  <a:pt x="15001" y="31796"/>
                  <a:pt x="13504" y="30415"/>
                  <a:pt x="12107" y="28919"/>
                </a:cubicBezTo>
                <a:cubicBezTo>
                  <a:pt x="11593" y="28371"/>
                  <a:pt x="11110" y="27821"/>
                  <a:pt x="10628" y="27256"/>
                </a:cubicBezTo>
                <a:cubicBezTo>
                  <a:pt x="10578" y="27207"/>
                  <a:pt x="10528" y="27156"/>
                  <a:pt x="10495" y="27090"/>
                </a:cubicBezTo>
                <a:cubicBezTo>
                  <a:pt x="10411" y="27007"/>
                  <a:pt x="10345" y="26923"/>
                  <a:pt x="10262" y="26823"/>
                </a:cubicBezTo>
                <a:cubicBezTo>
                  <a:pt x="9846" y="26325"/>
                  <a:pt x="9447" y="25810"/>
                  <a:pt x="9048" y="25293"/>
                </a:cubicBezTo>
                <a:lnTo>
                  <a:pt x="9048" y="25293"/>
                </a:lnTo>
                <a:cubicBezTo>
                  <a:pt x="8865" y="25061"/>
                  <a:pt x="8682" y="24828"/>
                  <a:pt x="8515" y="24595"/>
                </a:cubicBezTo>
                <a:cubicBezTo>
                  <a:pt x="8134" y="24080"/>
                  <a:pt x="7768" y="23564"/>
                  <a:pt x="7418" y="23032"/>
                </a:cubicBezTo>
                <a:cubicBezTo>
                  <a:pt x="6852" y="22151"/>
                  <a:pt x="6304" y="21269"/>
                  <a:pt x="5755" y="20388"/>
                </a:cubicBezTo>
                <a:cubicBezTo>
                  <a:pt x="5688" y="20289"/>
                  <a:pt x="5622" y="20189"/>
                  <a:pt x="5573" y="20072"/>
                </a:cubicBezTo>
                <a:cubicBezTo>
                  <a:pt x="5140" y="19357"/>
                  <a:pt x="4757" y="18626"/>
                  <a:pt x="4358" y="17894"/>
                </a:cubicBezTo>
                <a:cubicBezTo>
                  <a:pt x="4043" y="17311"/>
                  <a:pt x="3743" y="16746"/>
                  <a:pt x="3460" y="16164"/>
                </a:cubicBezTo>
                <a:cubicBezTo>
                  <a:pt x="3061" y="15316"/>
                  <a:pt x="2662" y="14451"/>
                  <a:pt x="2296" y="13586"/>
                </a:cubicBezTo>
                <a:cubicBezTo>
                  <a:pt x="2014" y="12954"/>
                  <a:pt x="1748" y="12306"/>
                  <a:pt x="1515" y="11657"/>
                </a:cubicBezTo>
                <a:cubicBezTo>
                  <a:pt x="1032" y="10311"/>
                  <a:pt x="584" y="8963"/>
                  <a:pt x="351" y="7566"/>
                </a:cubicBezTo>
                <a:cubicBezTo>
                  <a:pt x="251" y="6985"/>
                  <a:pt x="134" y="6402"/>
                  <a:pt x="85" y="5821"/>
                </a:cubicBezTo>
                <a:cubicBezTo>
                  <a:pt x="34" y="5171"/>
                  <a:pt x="1" y="4506"/>
                  <a:pt x="34" y="3858"/>
                </a:cubicBezTo>
                <a:cubicBezTo>
                  <a:pt x="52" y="3275"/>
                  <a:pt x="151" y="2677"/>
                  <a:pt x="234" y="2111"/>
                </a:cubicBezTo>
                <a:cubicBezTo>
                  <a:pt x="267" y="1912"/>
                  <a:pt x="300" y="1730"/>
                  <a:pt x="351" y="1546"/>
                </a:cubicBezTo>
                <a:cubicBezTo>
                  <a:pt x="467" y="1014"/>
                  <a:pt x="633" y="499"/>
                  <a:pt x="85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7" name="Google Shape;277;p16"/>
          <p:cNvSpPr/>
          <p:nvPr/>
        </p:nvSpPr>
        <p:spPr>
          <a:xfrm>
            <a:off x="-4424" y="-9506"/>
            <a:ext cx="3710144" cy="1938172"/>
          </a:xfrm>
          <a:custGeom>
            <a:rect b="b" l="l" r="r" t="t"/>
            <a:pathLst>
              <a:path extrusionOk="0" h="34507" w="66055">
                <a:moveTo>
                  <a:pt x="34841" y="0"/>
                </a:moveTo>
                <a:cubicBezTo>
                  <a:pt x="34708" y="233"/>
                  <a:pt x="34558" y="466"/>
                  <a:pt x="34425" y="681"/>
                </a:cubicBezTo>
                <a:cubicBezTo>
                  <a:pt x="33943" y="1413"/>
                  <a:pt x="33427" y="2111"/>
                  <a:pt x="32895" y="2810"/>
                </a:cubicBezTo>
                <a:cubicBezTo>
                  <a:pt x="32945" y="2395"/>
                  <a:pt x="32979" y="2012"/>
                  <a:pt x="33028" y="1630"/>
                </a:cubicBezTo>
                <a:cubicBezTo>
                  <a:pt x="33078" y="1080"/>
                  <a:pt x="33128" y="548"/>
                  <a:pt x="33178" y="0"/>
                </a:cubicBezTo>
                <a:lnTo>
                  <a:pt x="31265" y="0"/>
                </a:lnTo>
                <a:cubicBezTo>
                  <a:pt x="31099" y="1845"/>
                  <a:pt x="30866" y="3708"/>
                  <a:pt x="30567" y="5488"/>
                </a:cubicBezTo>
                <a:cubicBezTo>
                  <a:pt x="29287" y="6818"/>
                  <a:pt x="27890" y="8065"/>
                  <a:pt x="26376" y="9213"/>
                </a:cubicBezTo>
                <a:cubicBezTo>
                  <a:pt x="24996" y="10260"/>
                  <a:pt x="23533" y="11225"/>
                  <a:pt x="22003" y="12089"/>
                </a:cubicBezTo>
                <a:cubicBezTo>
                  <a:pt x="20156" y="13138"/>
                  <a:pt x="18227" y="14052"/>
                  <a:pt x="16198" y="14817"/>
                </a:cubicBezTo>
                <a:cubicBezTo>
                  <a:pt x="11360" y="16663"/>
                  <a:pt x="6238" y="17628"/>
                  <a:pt x="1249" y="17677"/>
                </a:cubicBezTo>
                <a:cubicBezTo>
                  <a:pt x="832" y="17677"/>
                  <a:pt x="417" y="17677"/>
                  <a:pt x="1" y="17661"/>
                </a:cubicBezTo>
                <a:lnTo>
                  <a:pt x="1" y="19573"/>
                </a:lnTo>
                <a:cubicBezTo>
                  <a:pt x="500" y="19590"/>
                  <a:pt x="999" y="19590"/>
                  <a:pt x="1515" y="19573"/>
                </a:cubicBezTo>
                <a:cubicBezTo>
                  <a:pt x="6653" y="19490"/>
                  <a:pt x="11908" y="18493"/>
                  <a:pt x="16864" y="16613"/>
                </a:cubicBezTo>
                <a:cubicBezTo>
                  <a:pt x="18843" y="15848"/>
                  <a:pt x="20755" y="14967"/>
                  <a:pt x="22551" y="13969"/>
                </a:cubicBezTo>
                <a:cubicBezTo>
                  <a:pt x="24298" y="13005"/>
                  <a:pt x="25961" y="11923"/>
                  <a:pt x="27524" y="10726"/>
                </a:cubicBezTo>
                <a:cubicBezTo>
                  <a:pt x="28355" y="10111"/>
                  <a:pt x="29154" y="9446"/>
                  <a:pt x="29919" y="8763"/>
                </a:cubicBezTo>
                <a:cubicBezTo>
                  <a:pt x="29569" y="10194"/>
                  <a:pt x="29187" y="11508"/>
                  <a:pt x="28737" y="12622"/>
                </a:cubicBezTo>
                <a:cubicBezTo>
                  <a:pt x="27757" y="15116"/>
                  <a:pt x="26194" y="17344"/>
                  <a:pt x="24132" y="19273"/>
                </a:cubicBezTo>
                <a:cubicBezTo>
                  <a:pt x="24098" y="19307"/>
                  <a:pt x="24065" y="19324"/>
                  <a:pt x="24048" y="19357"/>
                </a:cubicBezTo>
                <a:cubicBezTo>
                  <a:pt x="22202" y="21036"/>
                  <a:pt x="19908" y="22533"/>
                  <a:pt x="17196" y="23814"/>
                </a:cubicBezTo>
                <a:cubicBezTo>
                  <a:pt x="12839" y="25859"/>
                  <a:pt x="8034" y="27040"/>
                  <a:pt x="4158" y="27905"/>
                </a:cubicBezTo>
                <a:cubicBezTo>
                  <a:pt x="3560" y="28038"/>
                  <a:pt x="2978" y="28154"/>
                  <a:pt x="2429" y="28271"/>
                </a:cubicBezTo>
                <a:cubicBezTo>
                  <a:pt x="1531" y="28470"/>
                  <a:pt x="733" y="28653"/>
                  <a:pt x="18" y="28819"/>
                </a:cubicBezTo>
                <a:lnTo>
                  <a:pt x="18" y="30765"/>
                </a:lnTo>
                <a:cubicBezTo>
                  <a:pt x="850" y="30566"/>
                  <a:pt x="1797" y="30366"/>
                  <a:pt x="2845" y="30133"/>
                </a:cubicBezTo>
                <a:cubicBezTo>
                  <a:pt x="3544" y="29983"/>
                  <a:pt x="4275" y="29834"/>
                  <a:pt x="5040" y="29651"/>
                </a:cubicBezTo>
                <a:cubicBezTo>
                  <a:pt x="11110" y="28304"/>
                  <a:pt x="19025" y="26176"/>
                  <a:pt x="24730" y="21302"/>
                </a:cubicBezTo>
                <a:cubicBezTo>
                  <a:pt x="27174" y="19207"/>
                  <a:pt x="29203" y="16597"/>
                  <a:pt x="30517" y="13320"/>
                </a:cubicBezTo>
                <a:cubicBezTo>
                  <a:pt x="31349" y="11225"/>
                  <a:pt x="31948" y="8730"/>
                  <a:pt x="32363" y="6369"/>
                </a:cubicBezTo>
                <a:cubicBezTo>
                  <a:pt x="33710" y="4923"/>
                  <a:pt x="34924" y="3375"/>
                  <a:pt x="36005" y="1730"/>
                </a:cubicBezTo>
                <a:cubicBezTo>
                  <a:pt x="36287" y="1313"/>
                  <a:pt x="36571" y="848"/>
                  <a:pt x="36837" y="349"/>
                </a:cubicBezTo>
                <a:cubicBezTo>
                  <a:pt x="36903" y="233"/>
                  <a:pt x="36952" y="116"/>
                  <a:pt x="37019" y="0"/>
                </a:cubicBezTo>
                <a:close/>
                <a:moveTo>
                  <a:pt x="65789" y="0"/>
                </a:moveTo>
                <a:cubicBezTo>
                  <a:pt x="64924" y="748"/>
                  <a:pt x="63993" y="1464"/>
                  <a:pt x="63012" y="2178"/>
                </a:cubicBezTo>
                <a:cubicBezTo>
                  <a:pt x="60518" y="3974"/>
                  <a:pt x="58223" y="6053"/>
                  <a:pt x="56161" y="8415"/>
                </a:cubicBezTo>
                <a:cubicBezTo>
                  <a:pt x="54963" y="9778"/>
                  <a:pt x="53848" y="11225"/>
                  <a:pt x="52817" y="12772"/>
                </a:cubicBezTo>
                <a:cubicBezTo>
                  <a:pt x="50274" y="16530"/>
                  <a:pt x="48261" y="20737"/>
                  <a:pt x="46831" y="25293"/>
                </a:cubicBezTo>
                <a:lnTo>
                  <a:pt x="46831" y="25293"/>
                </a:lnTo>
                <a:cubicBezTo>
                  <a:pt x="46748" y="25560"/>
                  <a:pt x="46664" y="25843"/>
                  <a:pt x="46582" y="26109"/>
                </a:cubicBezTo>
                <a:cubicBezTo>
                  <a:pt x="46398" y="26708"/>
                  <a:pt x="46199" y="27340"/>
                  <a:pt x="45983" y="27972"/>
                </a:cubicBezTo>
                <a:cubicBezTo>
                  <a:pt x="45301" y="29983"/>
                  <a:pt x="44453" y="32178"/>
                  <a:pt x="43505" y="34506"/>
                </a:cubicBezTo>
                <a:lnTo>
                  <a:pt x="45567" y="34506"/>
                </a:lnTo>
                <a:cubicBezTo>
                  <a:pt x="46598" y="31929"/>
                  <a:pt x="47513" y="29517"/>
                  <a:pt x="48212" y="27306"/>
                </a:cubicBezTo>
                <a:cubicBezTo>
                  <a:pt x="48228" y="27240"/>
                  <a:pt x="48245" y="27173"/>
                  <a:pt x="48278" y="27090"/>
                </a:cubicBezTo>
                <a:cubicBezTo>
                  <a:pt x="48311" y="26956"/>
                  <a:pt x="48361" y="26807"/>
                  <a:pt x="48411" y="26657"/>
                </a:cubicBezTo>
                <a:cubicBezTo>
                  <a:pt x="49808" y="21968"/>
                  <a:pt x="51820" y="17661"/>
                  <a:pt x="54398" y="13836"/>
                </a:cubicBezTo>
                <a:cubicBezTo>
                  <a:pt x="55163" y="12705"/>
                  <a:pt x="55961" y="11624"/>
                  <a:pt x="56809" y="10593"/>
                </a:cubicBezTo>
                <a:cubicBezTo>
                  <a:pt x="58970" y="7965"/>
                  <a:pt x="61432" y="5670"/>
                  <a:pt x="64126" y="3725"/>
                </a:cubicBezTo>
                <a:cubicBezTo>
                  <a:pt x="64791" y="3242"/>
                  <a:pt x="65440" y="2761"/>
                  <a:pt x="66055" y="2262"/>
                </a:cubicBezTo>
                <a:lnTo>
                  <a:pt x="66055" y="0"/>
                </a:lnTo>
                <a:close/>
              </a:path>
            </a:pathLst>
          </a:custGeom>
          <a:solidFill>
            <a:srgbClr val="23232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8" name="Google Shape;278;p16"/>
          <p:cNvSpPr/>
          <p:nvPr/>
        </p:nvSpPr>
        <p:spPr>
          <a:xfrm>
            <a:off x="3177476" y="-9512"/>
            <a:ext cx="5964296" cy="4717569"/>
          </a:xfrm>
          <a:custGeom>
            <a:rect b="b" l="l" r="r" t="t"/>
            <a:pathLst>
              <a:path extrusionOk="0" h="33227" w="42008">
                <a:moveTo>
                  <a:pt x="2695" y="0"/>
                </a:moveTo>
                <a:lnTo>
                  <a:pt x="35023" y="0"/>
                </a:lnTo>
                <a:lnTo>
                  <a:pt x="37502" y="8415"/>
                </a:lnTo>
                <a:lnTo>
                  <a:pt x="38150" y="10593"/>
                </a:lnTo>
                <a:lnTo>
                  <a:pt x="42008" y="23615"/>
                </a:lnTo>
                <a:lnTo>
                  <a:pt x="29752" y="27256"/>
                </a:lnTo>
                <a:lnTo>
                  <a:pt x="29553" y="27306"/>
                </a:lnTo>
                <a:lnTo>
                  <a:pt x="27324" y="27972"/>
                </a:lnTo>
                <a:lnTo>
                  <a:pt x="21737" y="29617"/>
                </a:lnTo>
                <a:lnTo>
                  <a:pt x="9597" y="33227"/>
                </a:lnTo>
                <a:lnTo>
                  <a:pt x="6071" y="21302"/>
                </a:lnTo>
                <a:lnTo>
                  <a:pt x="5473" y="19273"/>
                </a:lnTo>
                <a:lnTo>
                  <a:pt x="3892" y="13969"/>
                </a:lnTo>
                <a:lnTo>
                  <a:pt x="3344" y="12089"/>
                </a:lnTo>
                <a:lnTo>
                  <a:pt x="1" y="798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9" name="Google Shape;279;p16"/>
          <p:cNvSpPr/>
          <p:nvPr/>
        </p:nvSpPr>
        <p:spPr>
          <a:xfrm rot="-5400000">
            <a:off x="6340856" y="872169"/>
            <a:ext cx="3692144" cy="1928769"/>
          </a:xfrm>
          <a:custGeom>
            <a:rect b="b" l="l" r="r" t="t"/>
            <a:pathLst>
              <a:path extrusionOk="0" h="34507" w="66055">
                <a:moveTo>
                  <a:pt x="34841" y="0"/>
                </a:moveTo>
                <a:cubicBezTo>
                  <a:pt x="34708" y="233"/>
                  <a:pt x="34558" y="466"/>
                  <a:pt x="34425" y="681"/>
                </a:cubicBezTo>
                <a:cubicBezTo>
                  <a:pt x="33943" y="1413"/>
                  <a:pt x="33427" y="2111"/>
                  <a:pt x="32895" y="2810"/>
                </a:cubicBezTo>
                <a:cubicBezTo>
                  <a:pt x="32945" y="2395"/>
                  <a:pt x="32979" y="2012"/>
                  <a:pt x="33028" y="1630"/>
                </a:cubicBezTo>
                <a:cubicBezTo>
                  <a:pt x="33078" y="1080"/>
                  <a:pt x="33128" y="548"/>
                  <a:pt x="33178" y="0"/>
                </a:cubicBezTo>
                <a:lnTo>
                  <a:pt x="31265" y="0"/>
                </a:lnTo>
                <a:cubicBezTo>
                  <a:pt x="31099" y="1845"/>
                  <a:pt x="30866" y="3708"/>
                  <a:pt x="30567" y="5488"/>
                </a:cubicBezTo>
                <a:cubicBezTo>
                  <a:pt x="29287" y="6818"/>
                  <a:pt x="27890" y="8065"/>
                  <a:pt x="26376" y="9213"/>
                </a:cubicBezTo>
                <a:cubicBezTo>
                  <a:pt x="24996" y="10260"/>
                  <a:pt x="23533" y="11225"/>
                  <a:pt x="22003" y="12089"/>
                </a:cubicBezTo>
                <a:cubicBezTo>
                  <a:pt x="20156" y="13138"/>
                  <a:pt x="18227" y="14052"/>
                  <a:pt x="16198" y="14817"/>
                </a:cubicBezTo>
                <a:cubicBezTo>
                  <a:pt x="11360" y="16663"/>
                  <a:pt x="6238" y="17628"/>
                  <a:pt x="1249" y="17677"/>
                </a:cubicBezTo>
                <a:cubicBezTo>
                  <a:pt x="832" y="17677"/>
                  <a:pt x="417" y="17677"/>
                  <a:pt x="1" y="17661"/>
                </a:cubicBezTo>
                <a:lnTo>
                  <a:pt x="1" y="19573"/>
                </a:lnTo>
                <a:cubicBezTo>
                  <a:pt x="500" y="19590"/>
                  <a:pt x="999" y="19590"/>
                  <a:pt x="1515" y="19573"/>
                </a:cubicBezTo>
                <a:cubicBezTo>
                  <a:pt x="6653" y="19490"/>
                  <a:pt x="11908" y="18493"/>
                  <a:pt x="16864" y="16613"/>
                </a:cubicBezTo>
                <a:cubicBezTo>
                  <a:pt x="18843" y="15848"/>
                  <a:pt x="20755" y="14967"/>
                  <a:pt x="22551" y="13969"/>
                </a:cubicBezTo>
                <a:cubicBezTo>
                  <a:pt x="24298" y="13005"/>
                  <a:pt x="25961" y="11923"/>
                  <a:pt x="27524" y="10726"/>
                </a:cubicBezTo>
                <a:cubicBezTo>
                  <a:pt x="28355" y="10111"/>
                  <a:pt x="29154" y="9446"/>
                  <a:pt x="29919" y="8763"/>
                </a:cubicBezTo>
                <a:cubicBezTo>
                  <a:pt x="29569" y="10194"/>
                  <a:pt x="29187" y="11508"/>
                  <a:pt x="28737" y="12622"/>
                </a:cubicBezTo>
                <a:cubicBezTo>
                  <a:pt x="27757" y="15116"/>
                  <a:pt x="26194" y="17344"/>
                  <a:pt x="24132" y="19273"/>
                </a:cubicBezTo>
                <a:cubicBezTo>
                  <a:pt x="24098" y="19307"/>
                  <a:pt x="24065" y="19324"/>
                  <a:pt x="24048" y="19357"/>
                </a:cubicBezTo>
                <a:cubicBezTo>
                  <a:pt x="22202" y="21036"/>
                  <a:pt x="19908" y="22533"/>
                  <a:pt x="17196" y="23814"/>
                </a:cubicBezTo>
                <a:cubicBezTo>
                  <a:pt x="12839" y="25859"/>
                  <a:pt x="8034" y="27040"/>
                  <a:pt x="4158" y="27905"/>
                </a:cubicBezTo>
                <a:cubicBezTo>
                  <a:pt x="3560" y="28038"/>
                  <a:pt x="2978" y="28154"/>
                  <a:pt x="2429" y="28271"/>
                </a:cubicBezTo>
                <a:cubicBezTo>
                  <a:pt x="1531" y="28470"/>
                  <a:pt x="733" y="28653"/>
                  <a:pt x="18" y="28819"/>
                </a:cubicBezTo>
                <a:lnTo>
                  <a:pt x="18" y="30765"/>
                </a:lnTo>
                <a:cubicBezTo>
                  <a:pt x="850" y="30566"/>
                  <a:pt x="1797" y="30366"/>
                  <a:pt x="2845" y="30133"/>
                </a:cubicBezTo>
                <a:cubicBezTo>
                  <a:pt x="3544" y="29983"/>
                  <a:pt x="4275" y="29834"/>
                  <a:pt x="5040" y="29651"/>
                </a:cubicBezTo>
                <a:cubicBezTo>
                  <a:pt x="11110" y="28304"/>
                  <a:pt x="19025" y="26176"/>
                  <a:pt x="24730" y="21302"/>
                </a:cubicBezTo>
                <a:cubicBezTo>
                  <a:pt x="27174" y="19207"/>
                  <a:pt x="29203" y="16597"/>
                  <a:pt x="30517" y="13320"/>
                </a:cubicBezTo>
                <a:cubicBezTo>
                  <a:pt x="31349" y="11225"/>
                  <a:pt x="31948" y="8730"/>
                  <a:pt x="32363" y="6369"/>
                </a:cubicBezTo>
                <a:cubicBezTo>
                  <a:pt x="33710" y="4923"/>
                  <a:pt x="34924" y="3375"/>
                  <a:pt x="36005" y="1730"/>
                </a:cubicBezTo>
                <a:cubicBezTo>
                  <a:pt x="36287" y="1313"/>
                  <a:pt x="36571" y="848"/>
                  <a:pt x="36837" y="349"/>
                </a:cubicBezTo>
                <a:cubicBezTo>
                  <a:pt x="36903" y="233"/>
                  <a:pt x="36952" y="116"/>
                  <a:pt x="37019" y="0"/>
                </a:cubicBezTo>
                <a:close/>
                <a:moveTo>
                  <a:pt x="65789" y="0"/>
                </a:moveTo>
                <a:cubicBezTo>
                  <a:pt x="64924" y="748"/>
                  <a:pt x="63993" y="1464"/>
                  <a:pt x="63012" y="2178"/>
                </a:cubicBezTo>
                <a:cubicBezTo>
                  <a:pt x="60518" y="3974"/>
                  <a:pt x="58223" y="6053"/>
                  <a:pt x="56161" y="8415"/>
                </a:cubicBezTo>
                <a:cubicBezTo>
                  <a:pt x="54963" y="9778"/>
                  <a:pt x="53848" y="11225"/>
                  <a:pt x="52817" y="12772"/>
                </a:cubicBezTo>
                <a:cubicBezTo>
                  <a:pt x="50274" y="16530"/>
                  <a:pt x="48261" y="20737"/>
                  <a:pt x="46831" y="25293"/>
                </a:cubicBezTo>
                <a:lnTo>
                  <a:pt x="46831" y="25293"/>
                </a:lnTo>
                <a:cubicBezTo>
                  <a:pt x="46748" y="25560"/>
                  <a:pt x="46664" y="25843"/>
                  <a:pt x="46582" y="26109"/>
                </a:cubicBezTo>
                <a:cubicBezTo>
                  <a:pt x="46398" y="26708"/>
                  <a:pt x="46199" y="27340"/>
                  <a:pt x="45983" y="27972"/>
                </a:cubicBezTo>
                <a:cubicBezTo>
                  <a:pt x="45301" y="29983"/>
                  <a:pt x="44453" y="32178"/>
                  <a:pt x="43505" y="34506"/>
                </a:cubicBezTo>
                <a:lnTo>
                  <a:pt x="45567" y="34506"/>
                </a:lnTo>
                <a:cubicBezTo>
                  <a:pt x="46598" y="31929"/>
                  <a:pt x="47513" y="29517"/>
                  <a:pt x="48212" y="27306"/>
                </a:cubicBezTo>
                <a:cubicBezTo>
                  <a:pt x="48228" y="27240"/>
                  <a:pt x="48245" y="27173"/>
                  <a:pt x="48278" y="27090"/>
                </a:cubicBezTo>
                <a:cubicBezTo>
                  <a:pt x="48311" y="26956"/>
                  <a:pt x="48361" y="26807"/>
                  <a:pt x="48411" y="26657"/>
                </a:cubicBezTo>
                <a:cubicBezTo>
                  <a:pt x="49808" y="21968"/>
                  <a:pt x="51820" y="17661"/>
                  <a:pt x="54398" y="13836"/>
                </a:cubicBezTo>
                <a:cubicBezTo>
                  <a:pt x="55163" y="12705"/>
                  <a:pt x="55961" y="11624"/>
                  <a:pt x="56809" y="10593"/>
                </a:cubicBezTo>
                <a:cubicBezTo>
                  <a:pt x="58970" y="7965"/>
                  <a:pt x="61432" y="5670"/>
                  <a:pt x="64126" y="3725"/>
                </a:cubicBezTo>
                <a:cubicBezTo>
                  <a:pt x="64791" y="3242"/>
                  <a:pt x="65440" y="2761"/>
                  <a:pt x="66055" y="2262"/>
                </a:cubicBezTo>
                <a:lnTo>
                  <a:pt x="66055" y="0"/>
                </a:lnTo>
                <a:close/>
              </a:path>
            </a:pathLst>
          </a:custGeom>
          <a:solidFill>
            <a:srgbClr val="23232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0" name="Google Shape;280;p16"/>
          <p:cNvSpPr/>
          <p:nvPr/>
        </p:nvSpPr>
        <p:spPr>
          <a:xfrm rot="-5400000">
            <a:off x="5262681" y="2323381"/>
            <a:ext cx="3692144" cy="1928769"/>
          </a:xfrm>
          <a:custGeom>
            <a:rect b="b" l="l" r="r" t="t"/>
            <a:pathLst>
              <a:path extrusionOk="0" h="34507" w="66055">
                <a:moveTo>
                  <a:pt x="34841" y="0"/>
                </a:moveTo>
                <a:cubicBezTo>
                  <a:pt x="34708" y="233"/>
                  <a:pt x="34558" y="466"/>
                  <a:pt x="34425" y="681"/>
                </a:cubicBezTo>
                <a:cubicBezTo>
                  <a:pt x="33943" y="1413"/>
                  <a:pt x="33427" y="2111"/>
                  <a:pt x="32895" y="2810"/>
                </a:cubicBezTo>
                <a:cubicBezTo>
                  <a:pt x="32945" y="2395"/>
                  <a:pt x="32979" y="2012"/>
                  <a:pt x="33028" y="1630"/>
                </a:cubicBezTo>
                <a:cubicBezTo>
                  <a:pt x="33078" y="1080"/>
                  <a:pt x="33128" y="548"/>
                  <a:pt x="33178" y="0"/>
                </a:cubicBezTo>
                <a:lnTo>
                  <a:pt x="31265" y="0"/>
                </a:lnTo>
                <a:cubicBezTo>
                  <a:pt x="31099" y="1845"/>
                  <a:pt x="30866" y="3708"/>
                  <a:pt x="30567" y="5488"/>
                </a:cubicBezTo>
                <a:cubicBezTo>
                  <a:pt x="29287" y="6818"/>
                  <a:pt x="27890" y="8065"/>
                  <a:pt x="26376" y="9213"/>
                </a:cubicBezTo>
                <a:cubicBezTo>
                  <a:pt x="24996" y="10260"/>
                  <a:pt x="23533" y="11225"/>
                  <a:pt x="22003" y="12089"/>
                </a:cubicBezTo>
                <a:cubicBezTo>
                  <a:pt x="20156" y="13138"/>
                  <a:pt x="18227" y="14052"/>
                  <a:pt x="16198" y="14817"/>
                </a:cubicBezTo>
                <a:cubicBezTo>
                  <a:pt x="11360" y="16663"/>
                  <a:pt x="6238" y="17628"/>
                  <a:pt x="1249" y="17677"/>
                </a:cubicBezTo>
                <a:cubicBezTo>
                  <a:pt x="832" y="17677"/>
                  <a:pt x="417" y="17677"/>
                  <a:pt x="1" y="17661"/>
                </a:cubicBezTo>
                <a:lnTo>
                  <a:pt x="1" y="19573"/>
                </a:lnTo>
                <a:cubicBezTo>
                  <a:pt x="500" y="19590"/>
                  <a:pt x="999" y="19590"/>
                  <a:pt x="1515" y="19573"/>
                </a:cubicBezTo>
                <a:cubicBezTo>
                  <a:pt x="6653" y="19490"/>
                  <a:pt x="11908" y="18493"/>
                  <a:pt x="16864" y="16613"/>
                </a:cubicBezTo>
                <a:cubicBezTo>
                  <a:pt x="18843" y="15848"/>
                  <a:pt x="20755" y="14967"/>
                  <a:pt x="22551" y="13969"/>
                </a:cubicBezTo>
                <a:cubicBezTo>
                  <a:pt x="24298" y="13005"/>
                  <a:pt x="25961" y="11923"/>
                  <a:pt x="27524" y="10726"/>
                </a:cubicBezTo>
                <a:cubicBezTo>
                  <a:pt x="28355" y="10111"/>
                  <a:pt x="29154" y="9446"/>
                  <a:pt x="29919" y="8763"/>
                </a:cubicBezTo>
                <a:cubicBezTo>
                  <a:pt x="29569" y="10194"/>
                  <a:pt x="29187" y="11508"/>
                  <a:pt x="28737" y="12622"/>
                </a:cubicBezTo>
                <a:cubicBezTo>
                  <a:pt x="27757" y="15116"/>
                  <a:pt x="26194" y="17344"/>
                  <a:pt x="24132" y="19273"/>
                </a:cubicBezTo>
                <a:cubicBezTo>
                  <a:pt x="24098" y="19307"/>
                  <a:pt x="24065" y="19324"/>
                  <a:pt x="24048" y="19357"/>
                </a:cubicBezTo>
                <a:cubicBezTo>
                  <a:pt x="22202" y="21036"/>
                  <a:pt x="19908" y="22533"/>
                  <a:pt x="17196" y="23814"/>
                </a:cubicBezTo>
                <a:cubicBezTo>
                  <a:pt x="12839" y="25859"/>
                  <a:pt x="8034" y="27040"/>
                  <a:pt x="4158" y="27905"/>
                </a:cubicBezTo>
                <a:cubicBezTo>
                  <a:pt x="3560" y="28038"/>
                  <a:pt x="2978" y="28154"/>
                  <a:pt x="2429" y="28271"/>
                </a:cubicBezTo>
                <a:cubicBezTo>
                  <a:pt x="1531" y="28470"/>
                  <a:pt x="733" y="28653"/>
                  <a:pt x="18" y="28819"/>
                </a:cubicBezTo>
                <a:lnTo>
                  <a:pt x="18" y="30765"/>
                </a:lnTo>
                <a:cubicBezTo>
                  <a:pt x="850" y="30566"/>
                  <a:pt x="1797" y="30366"/>
                  <a:pt x="2845" y="30133"/>
                </a:cubicBezTo>
                <a:cubicBezTo>
                  <a:pt x="3544" y="29983"/>
                  <a:pt x="4275" y="29834"/>
                  <a:pt x="5040" y="29651"/>
                </a:cubicBezTo>
                <a:cubicBezTo>
                  <a:pt x="11110" y="28304"/>
                  <a:pt x="19025" y="26176"/>
                  <a:pt x="24730" y="21302"/>
                </a:cubicBezTo>
                <a:cubicBezTo>
                  <a:pt x="27174" y="19207"/>
                  <a:pt x="29203" y="16597"/>
                  <a:pt x="30517" y="13320"/>
                </a:cubicBezTo>
                <a:cubicBezTo>
                  <a:pt x="31349" y="11225"/>
                  <a:pt x="31948" y="8730"/>
                  <a:pt x="32363" y="6369"/>
                </a:cubicBezTo>
                <a:cubicBezTo>
                  <a:pt x="33710" y="4923"/>
                  <a:pt x="34924" y="3375"/>
                  <a:pt x="36005" y="1730"/>
                </a:cubicBezTo>
                <a:cubicBezTo>
                  <a:pt x="36287" y="1313"/>
                  <a:pt x="36571" y="848"/>
                  <a:pt x="36837" y="349"/>
                </a:cubicBezTo>
                <a:cubicBezTo>
                  <a:pt x="36903" y="233"/>
                  <a:pt x="36952" y="116"/>
                  <a:pt x="37019" y="0"/>
                </a:cubicBezTo>
                <a:close/>
                <a:moveTo>
                  <a:pt x="65789" y="0"/>
                </a:moveTo>
                <a:cubicBezTo>
                  <a:pt x="64924" y="748"/>
                  <a:pt x="63993" y="1464"/>
                  <a:pt x="63012" y="2178"/>
                </a:cubicBezTo>
                <a:cubicBezTo>
                  <a:pt x="60518" y="3974"/>
                  <a:pt x="58223" y="6053"/>
                  <a:pt x="56161" y="8415"/>
                </a:cubicBezTo>
                <a:cubicBezTo>
                  <a:pt x="54963" y="9778"/>
                  <a:pt x="53848" y="11225"/>
                  <a:pt x="52817" y="12772"/>
                </a:cubicBezTo>
                <a:cubicBezTo>
                  <a:pt x="50274" y="16530"/>
                  <a:pt x="48261" y="20737"/>
                  <a:pt x="46831" y="25293"/>
                </a:cubicBezTo>
                <a:lnTo>
                  <a:pt x="46831" y="25293"/>
                </a:lnTo>
                <a:cubicBezTo>
                  <a:pt x="46748" y="25560"/>
                  <a:pt x="46664" y="25843"/>
                  <a:pt x="46582" y="26109"/>
                </a:cubicBezTo>
                <a:cubicBezTo>
                  <a:pt x="46398" y="26708"/>
                  <a:pt x="46199" y="27340"/>
                  <a:pt x="45983" y="27972"/>
                </a:cubicBezTo>
                <a:cubicBezTo>
                  <a:pt x="45301" y="29983"/>
                  <a:pt x="44453" y="32178"/>
                  <a:pt x="43505" y="34506"/>
                </a:cubicBezTo>
                <a:lnTo>
                  <a:pt x="45567" y="34506"/>
                </a:lnTo>
                <a:cubicBezTo>
                  <a:pt x="46598" y="31929"/>
                  <a:pt x="47513" y="29517"/>
                  <a:pt x="48212" y="27306"/>
                </a:cubicBezTo>
                <a:cubicBezTo>
                  <a:pt x="48228" y="27240"/>
                  <a:pt x="48245" y="27173"/>
                  <a:pt x="48278" y="27090"/>
                </a:cubicBezTo>
                <a:cubicBezTo>
                  <a:pt x="48311" y="26956"/>
                  <a:pt x="48361" y="26807"/>
                  <a:pt x="48411" y="26657"/>
                </a:cubicBezTo>
                <a:cubicBezTo>
                  <a:pt x="49808" y="21968"/>
                  <a:pt x="51820" y="17661"/>
                  <a:pt x="54398" y="13836"/>
                </a:cubicBezTo>
                <a:cubicBezTo>
                  <a:pt x="55163" y="12705"/>
                  <a:pt x="55961" y="11624"/>
                  <a:pt x="56809" y="10593"/>
                </a:cubicBezTo>
                <a:cubicBezTo>
                  <a:pt x="58970" y="7965"/>
                  <a:pt x="61432" y="5670"/>
                  <a:pt x="64126" y="3725"/>
                </a:cubicBezTo>
                <a:cubicBezTo>
                  <a:pt x="64791" y="3242"/>
                  <a:pt x="65440" y="2761"/>
                  <a:pt x="66055" y="2262"/>
                </a:cubicBezTo>
                <a:lnTo>
                  <a:pt x="66055" y="0"/>
                </a:lnTo>
                <a:close/>
              </a:path>
            </a:pathLst>
          </a:custGeom>
          <a:solidFill>
            <a:srgbClr val="23232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1" name="Google Shape;281;p16"/>
          <p:cNvSpPr/>
          <p:nvPr/>
        </p:nvSpPr>
        <p:spPr>
          <a:xfrm flipH="1" rot="5400000">
            <a:off x="-593307" y="2323381"/>
            <a:ext cx="3692144" cy="1928769"/>
          </a:xfrm>
          <a:custGeom>
            <a:rect b="b" l="l" r="r" t="t"/>
            <a:pathLst>
              <a:path extrusionOk="0" h="34507" w="66055">
                <a:moveTo>
                  <a:pt x="34841" y="0"/>
                </a:moveTo>
                <a:cubicBezTo>
                  <a:pt x="34708" y="233"/>
                  <a:pt x="34558" y="466"/>
                  <a:pt x="34425" y="681"/>
                </a:cubicBezTo>
                <a:cubicBezTo>
                  <a:pt x="33943" y="1413"/>
                  <a:pt x="33427" y="2111"/>
                  <a:pt x="32895" y="2810"/>
                </a:cubicBezTo>
                <a:cubicBezTo>
                  <a:pt x="32945" y="2395"/>
                  <a:pt x="32979" y="2012"/>
                  <a:pt x="33028" y="1630"/>
                </a:cubicBezTo>
                <a:cubicBezTo>
                  <a:pt x="33078" y="1080"/>
                  <a:pt x="33128" y="548"/>
                  <a:pt x="33178" y="0"/>
                </a:cubicBezTo>
                <a:lnTo>
                  <a:pt x="31265" y="0"/>
                </a:lnTo>
                <a:cubicBezTo>
                  <a:pt x="31099" y="1845"/>
                  <a:pt x="30866" y="3708"/>
                  <a:pt x="30567" y="5488"/>
                </a:cubicBezTo>
                <a:cubicBezTo>
                  <a:pt x="29287" y="6818"/>
                  <a:pt x="27890" y="8065"/>
                  <a:pt x="26376" y="9213"/>
                </a:cubicBezTo>
                <a:cubicBezTo>
                  <a:pt x="24996" y="10260"/>
                  <a:pt x="23533" y="11225"/>
                  <a:pt x="22003" y="12089"/>
                </a:cubicBezTo>
                <a:cubicBezTo>
                  <a:pt x="20156" y="13138"/>
                  <a:pt x="18227" y="14052"/>
                  <a:pt x="16198" y="14817"/>
                </a:cubicBezTo>
                <a:cubicBezTo>
                  <a:pt x="11360" y="16663"/>
                  <a:pt x="6238" y="17628"/>
                  <a:pt x="1249" y="17677"/>
                </a:cubicBezTo>
                <a:cubicBezTo>
                  <a:pt x="832" y="17677"/>
                  <a:pt x="417" y="17677"/>
                  <a:pt x="1" y="17661"/>
                </a:cubicBezTo>
                <a:lnTo>
                  <a:pt x="1" y="19573"/>
                </a:lnTo>
                <a:cubicBezTo>
                  <a:pt x="500" y="19590"/>
                  <a:pt x="999" y="19590"/>
                  <a:pt x="1515" y="19573"/>
                </a:cubicBezTo>
                <a:cubicBezTo>
                  <a:pt x="6653" y="19490"/>
                  <a:pt x="11908" y="18493"/>
                  <a:pt x="16864" y="16613"/>
                </a:cubicBezTo>
                <a:cubicBezTo>
                  <a:pt x="18843" y="15848"/>
                  <a:pt x="20755" y="14967"/>
                  <a:pt x="22551" y="13969"/>
                </a:cubicBezTo>
                <a:cubicBezTo>
                  <a:pt x="24298" y="13005"/>
                  <a:pt x="25961" y="11923"/>
                  <a:pt x="27524" y="10726"/>
                </a:cubicBezTo>
                <a:cubicBezTo>
                  <a:pt x="28355" y="10111"/>
                  <a:pt x="29154" y="9446"/>
                  <a:pt x="29919" y="8763"/>
                </a:cubicBezTo>
                <a:cubicBezTo>
                  <a:pt x="29569" y="10194"/>
                  <a:pt x="29187" y="11508"/>
                  <a:pt x="28737" y="12622"/>
                </a:cubicBezTo>
                <a:cubicBezTo>
                  <a:pt x="27757" y="15116"/>
                  <a:pt x="26194" y="17344"/>
                  <a:pt x="24132" y="19273"/>
                </a:cubicBezTo>
                <a:cubicBezTo>
                  <a:pt x="24098" y="19307"/>
                  <a:pt x="24065" y="19324"/>
                  <a:pt x="24048" y="19357"/>
                </a:cubicBezTo>
                <a:cubicBezTo>
                  <a:pt x="22202" y="21036"/>
                  <a:pt x="19908" y="22533"/>
                  <a:pt x="17196" y="23814"/>
                </a:cubicBezTo>
                <a:cubicBezTo>
                  <a:pt x="12839" y="25859"/>
                  <a:pt x="8034" y="27040"/>
                  <a:pt x="4158" y="27905"/>
                </a:cubicBezTo>
                <a:cubicBezTo>
                  <a:pt x="3560" y="28038"/>
                  <a:pt x="2978" y="28154"/>
                  <a:pt x="2429" y="28271"/>
                </a:cubicBezTo>
                <a:cubicBezTo>
                  <a:pt x="1531" y="28470"/>
                  <a:pt x="733" y="28653"/>
                  <a:pt x="18" y="28819"/>
                </a:cubicBezTo>
                <a:lnTo>
                  <a:pt x="18" y="30765"/>
                </a:lnTo>
                <a:cubicBezTo>
                  <a:pt x="850" y="30566"/>
                  <a:pt x="1797" y="30366"/>
                  <a:pt x="2845" y="30133"/>
                </a:cubicBezTo>
                <a:cubicBezTo>
                  <a:pt x="3544" y="29983"/>
                  <a:pt x="4275" y="29834"/>
                  <a:pt x="5040" y="29651"/>
                </a:cubicBezTo>
                <a:cubicBezTo>
                  <a:pt x="11110" y="28304"/>
                  <a:pt x="19025" y="26176"/>
                  <a:pt x="24730" y="21302"/>
                </a:cubicBezTo>
                <a:cubicBezTo>
                  <a:pt x="27174" y="19207"/>
                  <a:pt x="29203" y="16597"/>
                  <a:pt x="30517" y="13320"/>
                </a:cubicBezTo>
                <a:cubicBezTo>
                  <a:pt x="31349" y="11225"/>
                  <a:pt x="31948" y="8730"/>
                  <a:pt x="32363" y="6369"/>
                </a:cubicBezTo>
                <a:cubicBezTo>
                  <a:pt x="33710" y="4923"/>
                  <a:pt x="34924" y="3375"/>
                  <a:pt x="36005" y="1730"/>
                </a:cubicBezTo>
                <a:cubicBezTo>
                  <a:pt x="36287" y="1313"/>
                  <a:pt x="36571" y="848"/>
                  <a:pt x="36837" y="349"/>
                </a:cubicBezTo>
                <a:cubicBezTo>
                  <a:pt x="36903" y="233"/>
                  <a:pt x="36952" y="116"/>
                  <a:pt x="37019" y="0"/>
                </a:cubicBezTo>
                <a:close/>
                <a:moveTo>
                  <a:pt x="65789" y="0"/>
                </a:moveTo>
                <a:cubicBezTo>
                  <a:pt x="64924" y="748"/>
                  <a:pt x="63993" y="1464"/>
                  <a:pt x="63012" y="2178"/>
                </a:cubicBezTo>
                <a:cubicBezTo>
                  <a:pt x="60518" y="3974"/>
                  <a:pt x="58223" y="6053"/>
                  <a:pt x="56161" y="8415"/>
                </a:cubicBezTo>
                <a:cubicBezTo>
                  <a:pt x="54963" y="9778"/>
                  <a:pt x="53848" y="11225"/>
                  <a:pt x="52817" y="12772"/>
                </a:cubicBezTo>
                <a:cubicBezTo>
                  <a:pt x="50274" y="16530"/>
                  <a:pt x="48261" y="20737"/>
                  <a:pt x="46831" y="25293"/>
                </a:cubicBezTo>
                <a:lnTo>
                  <a:pt x="46831" y="25293"/>
                </a:lnTo>
                <a:cubicBezTo>
                  <a:pt x="46748" y="25560"/>
                  <a:pt x="46664" y="25843"/>
                  <a:pt x="46582" y="26109"/>
                </a:cubicBezTo>
                <a:cubicBezTo>
                  <a:pt x="46398" y="26708"/>
                  <a:pt x="46199" y="27340"/>
                  <a:pt x="45983" y="27972"/>
                </a:cubicBezTo>
                <a:cubicBezTo>
                  <a:pt x="45301" y="29983"/>
                  <a:pt x="44453" y="32178"/>
                  <a:pt x="43505" y="34506"/>
                </a:cubicBezTo>
                <a:lnTo>
                  <a:pt x="45567" y="34506"/>
                </a:lnTo>
                <a:cubicBezTo>
                  <a:pt x="46598" y="31929"/>
                  <a:pt x="47513" y="29517"/>
                  <a:pt x="48212" y="27306"/>
                </a:cubicBezTo>
                <a:cubicBezTo>
                  <a:pt x="48228" y="27240"/>
                  <a:pt x="48245" y="27173"/>
                  <a:pt x="48278" y="27090"/>
                </a:cubicBezTo>
                <a:cubicBezTo>
                  <a:pt x="48311" y="26956"/>
                  <a:pt x="48361" y="26807"/>
                  <a:pt x="48411" y="26657"/>
                </a:cubicBezTo>
                <a:cubicBezTo>
                  <a:pt x="49808" y="21968"/>
                  <a:pt x="51820" y="17661"/>
                  <a:pt x="54398" y="13836"/>
                </a:cubicBezTo>
                <a:cubicBezTo>
                  <a:pt x="55163" y="12705"/>
                  <a:pt x="55961" y="11624"/>
                  <a:pt x="56809" y="10593"/>
                </a:cubicBezTo>
                <a:cubicBezTo>
                  <a:pt x="58970" y="7965"/>
                  <a:pt x="61432" y="5670"/>
                  <a:pt x="64126" y="3725"/>
                </a:cubicBezTo>
                <a:cubicBezTo>
                  <a:pt x="64791" y="3242"/>
                  <a:pt x="65440" y="2761"/>
                  <a:pt x="66055" y="2262"/>
                </a:cubicBezTo>
                <a:lnTo>
                  <a:pt x="66055" y="0"/>
                </a:lnTo>
                <a:close/>
              </a:path>
            </a:pathLst>
          </a:custGeom>
          <a:solidFill>
            <a:srgbClr val="23232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82" name="Google Shape;282;p16"/>
          <p:cNvGrpSpPr/>
          <p:nvPr/>
        </p:nvGrpSpPr>
        <p:grpSpPr>
          <a:xfrm>
            <a:off x="187504" y="4659758"/>
            <a:ext cx="876498" cy="225779"/>
            <a:chOff x="187500" y="4747350"/>
            <a:chExt cx="1110475" cy="286050"/>
          </a:xfrm>
        </p:grpSpPr>
        <p:sp>
          <p:nvSpPr>
            <p:cNvPr id="283" name="Google Shape;283;p16"/>
            <p:cNvSpPr/>
            <p:nvPr/>
          </p:nvSpPr>
          <p:spPr>
            <a:xfrm>
              <a:off x="246100" y="4747350"/>
              <a:ext cx="44100" cy="43700"/>
            </a:xfrm>
            <a:custGeom>
              <a:rect b="b" l="l" r="r" t="t"/>
              <a:pathLst>
                <a:path extrusionOk="0" h="1748" w="1764">
                  <a:moveTo>
                    <a:pt x="883" y="0"/>
                  </a:moveTo>
                  <a:cubicBezTo>
                    <a:pt x="765" y="0"/>
                    <a:pt x="650" y="18"/>
                    <a:pt x="550" y="67"/>
                  </a:cubicBezTo>
                  <a:cubicBezTo>
                    <a:pt x="433" y="117"/>
                    <a:pt x="333" y="184"/>
                    <a:pt x="267" y="250"/>
                  </a:cubicBezTo>
                  <a:cubicBezTo>
                    <a:pt x="184" y="333"/>
                    <a:pt x="118" y="433"/>
                    <a:pt x="67" y="532"/>
                  </a:cubicBezTo>
                  <a:cubicBezTo>
                    <a:pt x="34" y="632"/>
                    <a:pt x="0" y="749"/>
                    <a:pt x="0" y="882"/>
                  </a:cubicBezTo>
                  <a:cubicBezTo>
                    <a:pt x="0" y="998"/>
                    <a:pt x="34" y="1115"/>
                    <a:pt x="67" y="1215"/>
                  </a:cubicBezTo>
                  <a:cubicBezTo>
                    <a:pt x="118" y="1331"/>
                    <a:pt x="184" y="1414"/>
                    <a:pt x="267" y="1497"/>
                  </a:cubicBezTo>
                  <a:cubicBezTo>
                    <a:pt x="333" y="1581"/>
                    <a:pt x="433" y="1630"/>
                    <a:pt x="550" y="1681"/>
                  </a:cubicBezTo>
                  <a:cubicBezTo>
                    <a:pt x="650" y="1730"/>
                    <a:pt x="765" y="1747"/>
                    <a:pt x="883" y="1747"/>
                  </a:cubicBezTo>
                  <a:cubicBezTo>
                    <a:pt x="1131" y="1747"/>
                    <a:pt x="1331" y="1663"/>
                    <a:pt x="1497" y="1497"/>
                  </a:cubicBezTo>
                  <a:cubicBezTo>
                    <a:pt x="1681" y="1331"/>
                    <a:pt x="1763" y="1115"/>
                    <a:pt x="1763" y="882"/>
                  </a:cubicBezTo>
                  <a:cubicBezTo>
                    <a:pt x="1763" y="632"/>
                    <a:pt x="1681" y="433"/>
                    <a:pt x="1497" y="250"/>
                  </a:cubicBezTo>
                  <a:cubicBezTo>
                    <a:pt x="1331" y="84"/>
                    <a:pt x="1115" y="0"/>
                    <a:pt x="883" y="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284" name="Google Shape;284;p16"/>
            <p:cNvGrpSpPr/>
            <p:nvPr/>
          </p:nvGrpSpPr>
          <p:grpSpPr>
            <a:xfrm>
              <a:off x="187500" y="4747350"/>
              <a:ext cx="1110475" cy="286050"/>
              <a:chOff x="187500" y="4747350"/>
              <a:chExt cx="1110475" cy="286050"/>
            </a:xfrm>
          </p:grpSpPr>
          <p:sp>
            <p:nvSpPr>
              <p:cNvPr id="285" name="Google Shape;285;p16"/>
              <p:cNvSpPr/>
              <p:nvPr/>
            </p:nvSpPr>
            <p:spPr>
              <a:xfrm>
                <a:off x="187500" y="4815525"/>
                <a:ext cx="102700" cy="217875"/>
              </a:xfrm>
              <a:custGeom>
                <a:rect b="b" l="l" r="r" t="t"/>
                <a:pathLst>
                  <a:path extrusionOk="0" h="8715" w="4108">
                    <a:moveTo>
                      <a:pt x="2344" y="1"/>
                    </a:moveTo>
                    <a:lnTo>
                      <a:pt x="2344" y="6220"/>
                    </a:lnTo>
                    <a:cubicBezTo>
                      <a:pt x="2344" y="6752"/>
                      <a:pt x="2162" y="7018"/>
                      <a:pt x="1763" y="7036"/>
                    </a:cubicBezTo>
                    <a:lnTo>
                      <a:pt x="1713" y="7036"/>
                    </a:lnTo>
                    <a:cubicBezTo>
                      <a:pt x="1347" y="7036"/>
                      <a:pt x="781" y="6803"/>
                      <a:pt x="632" y="6719"/>
                    </a:cubicBezTo>
                    <a:lnTo>
                      <a:pt x="0" y="8266"/>
                    </a:lnTo>
                    <a:cubicBezTo>
                      <a:pt x="249" y="8399"/>
                      <a:pt x="1065" y="8715"/>
                      <a:pt x="1896" y="8715"/>
                    </a:cubicBezTo>
                    <a:cubicBezTo>
                      <a:pt x="2195" y="8715"/>
                      <a:pt x="2478" y="8665"/>
                      <a:pt x="2744" y="8582"/>
                    </a:cubicBezTo>
                    <a:cubicBezTo>
                      <a:pt x="3010" y="8499"/>
                      <a:pt x="3242" y="8349"/>
                      <a:pt x="3442" y="8166"/>
                    </a:cubicBezTo>
                    <a:cubicBezTo>
                      <a:pt x="3659" y="7967"/>
                      <a:pt x="3808" y="7717"/>
                      <a:pt x="3925" y="7402"/>
                    </a:cubicBezTo>
                    <a:cubicBezTo>
                      <a:pt x="4058" y="7085"/>
                      <a:pt x="4107" y="6703"/>
                      <a:pt x="4107" y="6271"/>
                    </a:cubicBezTo>
                    <a:lnTo>
                      <a:pt x="4107" y="1"/>
                    </a:lnTo>
                    <a:close/>
                  </a:path>
                </a:pathLst>
              </a:custGeom>
              <a:solidFill>
                <a:srgbClr val="231F2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6" name="Google Shape;286;p16"/>
              <p:cNvSpPr/>
              <p:nvPr/>
            </p:nvSpPr>
            <p:spPr>
              <a:xfrm>
                <a:off x="505950" y="4813025"/>
                <a:ext cx="146775" cy="176300"/>
              </a:xfrm>
              <a:custGeom>
                <a:rect b="b" l="l" r="r" t="t"/>
                <a:pathLst>
                  <a:path extrusionOk="0" h="7052" w="5871">
                    <a:moveTo>
                      <a:pt x="2961" y="1"/>
                    </a:moveTo>
                    <a:cubicBezTo>
                      <a:pt x="2578" y="1"/>
                      <a:pt x="2229" y="51"/>
                      <a:pt x="1897" y="151"/>
                    </a:cubicBezTo>
                    <a:cubicBezTo>
                      <a:pt x="1564" y="251"/>
                      <a:pt x="1281" y="384"/>
                      <a:pt x="1048" y="550"/>
                    </a:cubicBezTo>
                    <a:cubicBezTo>
                      <a:pt x="799" y="732"/>
                      <a:pt x="615" y="949"/>
                      <a:pt x="466" y="1198"/>
                    </a:cubicBezTo>
                    <a:cubicBezTo>
                      <a:pt x="333" y="1448"/>
                      <a:pt x="267" y="1730"/>
                      <a:pt x="267" y="2063"/>
                    </a:cubicBezTo>
                    <a:cubicBezTo>
                      <a:pt x="267" y="2346"/>
                      <a:pt x="316" y="2595"/>
                      <a:pt x="433" y="2812"/>
                    </a:cubicBezTo>
                    <a:cubicBezTo>
                      <a:pt x="549" y="3027"/>
                      <a:pt x="699" y="3211"/>
                      <a:pt x="882" y="3377"/>
                    </a:cubicBezTo>
                    <a:cubicBezTo>
                      <a:pt x="1065" y="3526"/>
                      <a:pt x="1265" y="3643"/>
                      <a:pt x="1480" y="3743"/>
                    </a:cubicBezTo>
                    <a:cubicBezTo>
                      <a:pt x="1697" y="3843"/>
                      <a:pt x="1913" y="3925"/>
                      <a:pt x="2129" y="3959"/>
                    </a:cubicBezTo>
                    <a:lnTo>
                      <a:pt x="3061" y="4158"/>
                    </a:lnTo>
                    <a:cubicBezTo>
                      <a:pt x="3443" y="4258"/>
                      <a:pt x="3709" y="4358"/>
                      <a:pt x="3875" y="4475"/>
                    </a:cubicBezTo>
                    <a:cubicBezTo>
                      <a:pt x="4025" y="4575"/>
                      <a:pt x="4108" y="4724"/>
                      <a:pt x="4108" y="4907"/>
                    </a:cubicBezTo>
                    <a:cubicBezTo>
                      <a:pt x="4108" y="5074"/>
                      <a:pt x="4008" y="5207"/>
                      <a:pt x="3826" y="5322"/>
                    </a:cubicBezTo>
                    <a:cubicBezTo>
                      <a:pt x="3626" y="5439"/>
                      <a:pt x="3409" y="5473"/>
                      <a:pt x="3094" y="5473"/>
                    </a:cubicBezTo>
                    <a:cubicBezTo>
                      <a:pt x="2777" y="5473"/>
                      <a:pt x="2445" y="5422"/>
                      <a:pt x="2196" y="5256"/>
                    </a:cubicBezTo>
                    <a:cubicBezTo>
                      <a:pt x="1946" y="5090"/>
                      <a:pt x="1746" y="4857"/>
                      <a:pt x="1597" y="4524"/>
                    </a:cubicBezTo>
                    <a:lnTo>
                      <a:pt x="1" y="5173"/>
                    </a:lnTo>
                    <a:cubicBezTo>
                      <a:pt x="101" y="5406"/>
                      <a:pt x="216" y="5639"/>
                      <a:pt x="400" y="5854"/>
                    </a:cubicBezTo>
                    <a:cubicBezTo>
                      <a:pt x="566" y="6087"/>
                      <a:pt x="782" y="6287"/>
                      <a:pt x="1015" y="6470"/>
                    </a:cubicBezTo>
                    <a:cubicBezTo>
                      <a:pt x="1265" y="6637"/>
                      <a:pt x="1564" y="6786"/>
                      <a:pt x="1897" y="6886"/>
                    </a:cubicBezTo>
                    <a:cubicBezTo>
                      <a:pt x="2245" y="7003"/>
                      <a:pt x="2628" y="7052"/>
                      <a:pt x="3061" y="7052"/>
                    </a:cubicBezTo>
                    <a:cubicBezTo>
                      <a:pt x="3476" y="7052"/>
                      <a:pt x="3859" y="7003"/>
                      <a:pt x="4207" y="6886"/>
                    </a:cubicBezTo>
                    <a:cubicBezTo>
                      <a:pt x="4557" y="6752"/>
                      <a:pt x="4857" y="6603"/>
                      <a:pt x="5090" y="6404"/>
                    </a:cubicBezTo>
                    <a:cubicBezTo>
                      <a:pt x="5338" y="6204"/>
                      <a:pt x="5538" y="5972"/>
                      <a:pt x="5671" y="5705"/>
                    </a:cubicBezTo>
                    <a:cubicBezTo>
                      <a:pt x="5804" y="5439"/>
                      <a:pt x="5870" y="5173"/>
                      <a:pt x="5870" y="4874"/>
                    </a:cubicBezTo>
                    <a:cubicBezTo>
                      <a:pt x="5870" y="4391"/>
                      <a:pt x="5704" y="3976"/>
                      <a:pt x="5389" y="3626"/>
                    </a:cubicBezTo>
                    <a:cubicBezTo>
                      <a:pt x="5056" y="3260"/>
                      <a:pt x="4557" y="3011"/>
                      <a:pt x="3875" y="2845"/>
                    </a:cubicBezTo>
                    <a:lnTo>
                      <a:pt x="2861" y="2595"/>
                    </a:lnTo>
                    <a:cubicBezTo>
                      <a:pt x="2595" y="2529"/>
                      <a:pt x="2378" y="2446"/>
                      <a:pt x="2229" y="2362"/>
                    </a:cubicBezTo>
                    <a:cubicBezTo>
                      <a:pt x="2063" y="2262"/>
                      <a:pt x="1996" y="2147"/>
                      <a:pt x="1996" y="1996"/>
                    </a:cubicBezTo>
                    <a:cubicBezTo>
                      <a:pt x="1996" y="1830"/>
                      <a:pt x="2079" y="1697"/>
                      <a:pt x="2278" y="1597"/>
                    </a:cubicBezTo>
                    <a:cubicBezTo>
                      <a:pt x="2462" y="1497"/>
                      <a:pt x="2678" y="1448"/>
                      <a:pt x="2928" y="1448"/>
                    </a:cubicBezTo>
                    <a:cubicBezTo>
                      <a:pt x="3176" y="1448"/>
                      <a:pt x="3409" y="1497"/>
                      <a:pt x="3659" y="1615"/>
                    </a:cubicBezTo>
                    <a:cubicBezTo>
                      <a:pt x="3908" y="1730"/>
                      <a:pt x="4092" y="1914"/>
                      <a:pt x="4207" y="2180"/>
                    </a:cubicBezTo>
                    <a:lnTo>
                      <a:pt x="5737" y="1564"/>
                    </a:lnTo>
                    <a:cubicBezTo>
                      <a:pt x="5505" y="1016"/>
                      <a:pt x="5139" y="633"/>
                      <a:pt x="4640" y="384"/>
                    </a:cubicBezTo>
                    <a:cubicBezTo>
                      <a:pt x="4158" y="134"/>
                      <a:pt x="3593" y="1"/>
                      <a:pt x="2961" y="1"/>
                    </a:cubicBezTo>
                    <a:close/>
                  </a:path>
                </a:pathLst>
              </a:custGeom>
              <a:solidFill>
                <a:srgbClr val="231F2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7" name="Google Shape;287;p16"/>
              <p:cNvSpPr/>
              <p:nvPr/>
            </p:nvSpPr>
            <p:spPr>
              <a:xfrm>
                <a:off x="315125" y="4813025"/>
                <a:ext cx="175450" cy="176300"/>
              </a:xfrm>
              <a:custGeom>
                <a:rect b="b" l="l" r="r" t="t"/>
                <a:pathLst>
                  <a:path extrusionOk="0" h="7052" w="7018">
                    <a:moveTo>
                      <a:pt x="4922" y="267"/>
                    </a:moveTo>
                    <a:cubicBezTo>
                      <a:pt x="4507" y="101"/>
                      <a:pt x="4024" y="1"/>
                      <a:pt x="3510" y="1"/>
                    </a:cubicBezTo>
                    <a:cubicBezTo>
                      <a:pt x="3011" y="1"/>
                      <a:pt x="2528" y="101"/>
                      <a:pt x="2113" y="267"/>
                    </a:cubicBezTo>
                    <a:cubicBezTo>
                      <a:pt x="1680" y="450"/>
                      <a:pt x="1314" y="683"/>
                      <a:pt x="998" y="999"/>
                    </a:cubicBezTo>
                    <a:cubicBezTo>
                      <a:pt x="683" y="1315"/>
                      <a:pt x="450" y="1681"/>
                      <a:pt x="266" y="2113"/>
                    </a:cubicBezTo>
                    <a:cubicBezTo>
                      <a:pt x="100" y="2546"/>
                      <a:pt x="0" y="3011"/>
                      <a:pt x="0" y="3526"/>
                    </a:cubicBezTo>
                    <a:cubicBezTo>
                      <a:pt x="0" y="4042"/>
                      <a:pt x="100" y="4524"/>
                      <a:pt x="266" y="4956"/>
                    </a:cubicBezTo>
                    <a:cubicBezTo>
                      <a:pt x="450" y="5389"/>
                      <a:pt x="683" y="5755"/>
                      <a:pt x="998" y="6071"/>
                    </a:cubicBezTo>
                    <a:cubicBezTo>
                      <a:pt x="1314" y="6371"/>
                      <a:pt x="1680" y="6619"/>
                      <a:pt x="2113" y="6786"/>
                    </a:cubicBezTo>
                    <a:cubicBezTo>
                      <a:pt x="2528" y="6969"/>
                      <a:pt x="3011" y="7052"/>
                      <a:pt x="3510" y="7052"/>
                    </a:cubicBezTo>
                    <a:cubicBezTo>
                      <a:pt x="4024" y="7052"/>
                      <a:pt x="4507" y="6969"/>
                      <a:pt x="4922" y="6786"/>
                    </a:cubicBezTo>
                    <a:cubicBezTo>
                      <a:pt x="5355" y="6619"/>
                      <a:pt x="5721" y="6371"/>
                      <a:pt x="6037" y="6071"/>
                    </a:cubicBezTo>
                    <a:cubicBezTo>
                      <a:pt x="6337" y="5755"/>
                      <a:pt x="6585" y="5389"/>
                      <a:pt x="6769" y="4956"/>
                    </a:cubicBezTo>
                    <a:cubicBezTo>
                      <a:pt x="6935" y="4524"/>
                      <a:pt x="7018" y="4042"/>
                      <a:pt x="7018" y="3526"/>
                    </a:cubicBezTo>
                    <a:cubicBezTo>
                      <a:pt x="7018" y="3011"/>
                      <a:pt x="6935" y="2546"/>
                      <a:pt x="6769" y="2113"/>
                    </a:cubicBezTo>
                    <a:cubicBezTo>
                      <a:pt x="6585" y="1681"/>
                      <a:pt x="6337" y="1315"/>
                      <a:pt x="6037" y="999"/>
                    </a:cubicBezTo>
                    <a:cubicBezTo>
                      <a:pt x="5721" y="683"/>
                      <a:pt x="5355" y="450"/>
                      <a:pt x="4922" y="267"/>
                    </a:cubicBezTo>
                    <a:close/>
                    <a:moveTo>
                      <a:pt x="4175" y="5289"/>
                    </a:moveTo>
                    <a:cubicBezTo>
                      <a:pt x="3958" y="5373"/>
                      <a:pt x="3742" y="5422"/>
                      <a:pt x="3510" y="5422"/>
                    </a:cubicBezTo>
                    <a:cubicBezTo>
                      <a:pt x="3277" y="5422"/>
                      <a:pt x="3060" y="5373"/>
                      <a:pt x="2860" y="5289"/>
                    </a:cubicBezTo>
                    <a:cubicBezTo>
                      <a:pt x="2645" y="5207"/>
                      <a:pt x="2461" y="5090"/>
                      <a:pt x="2295" y="4923"/>
                    </a:cubicBezTo>
                    <a:cubicBezTo>
                      <a:pt x="2146" y="4757"/>
                      <a:pt x="2013" y="4557"/>
                      <a:pt x="1913" y="4325"/>
                    </a:cubicBezTo>
                    <a:cubicBezTo>
                      <a:pt x="1829" y="4092"/>
                      <a:pt x="1780" y="3826"/>
                      <a:pt x="1780" y="3526"/>
                    </a:cubicBezTo>
                    <a:cubicBezTo>
                      <a:pt x="1780" y="3227"/>
                      <a:pt x="1829" y="2961"/>
                      <a:pt x="1913" y="2728"/>
                    </a:cubicBezTo>
                    <a:cubicBezTo>
                      <a:pt x="2013" y="2495"/>
                      <a:pt x="2146" y="2296"/>
                      <a:pt x="2295" y="2147"/>
                    </a:cubicBezTo>
                    <a:cubicBezTo>
                      <a:pt x="2461" y="1980"/>
                      <a:pt x="2645" y="1863"/>
                      <a:pt x="2860" y="1764"/>
                    </a:cubicBezTo>
                    <a:cubicBezTo>
                      <a:pt x="3060" y="1681"/>
                      <a:pt x="3277" y="1648"/>
                      <a:pt x="3510" y="1648"/>
                    </a:cubicBezTo>
                    <a:cubicBezTo>
                      <a:pt x="3742" y="1648"/>
                      <a:pt x="3958" y="1681"/>
                      <a:pt x="4175" y="1764"/>
                    </a:cubicBezTo>
                    <a:cubicBezTo>
                      <a:pt x="4374" y="1863"/>
                      <a:pt x="4574" y="1980"/>
                      <a:pt x="4723" y="2147"/>
                    </a:cubicBezTo>
                    <a:cubicBezTo>
                      <a:pt x="4889" y="2296"/>
                      <a:pt x="5022" y="2495"/>
                      <a:pt x="5122" y="2728"/>
                    </a:cubicBezTo>
                    <a:cubicBezTo>
                      <a:pt x="5206" y="2961"/>
                      <a:pt x="5255" y="3227"/>
                      <a:pt x="5255" y="3526"/>
                    </a:cubicBezTo>
                    <a:cubicBezTo>
                      <a:pt x="5255" y="3826"/>
                      <a:pt x="5206" y="4092"/>
                      <a:pt x="5122" y="4325"/>
                    </a:cubicBezTo>
                    <a:cubicBezTo>
                      <a:pt x="5022" y="4557"/>
                      <a:pt x="4889" y="4757"/>
                      <a:pt x="4723" y="4923"/>
                    </a:cubicBezTo>
                    <a:cubicBezTo>
                      <a:pt x="4574" y="5090"/>
                      <a:pt x="4374" y="5207"/>
                      <a:pt x="4175" y="5289"/>
                    </a:cubicBezTo>
                    <a:close/>
                  </a:path>
                </a:pathLst>
              </a:custGeom>
              <a:solidFill>
                <a:srgbClr val="231F2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8" name="Google Shape;288;p16"/>
              <p:cNvSpPr/>
              <p:nvPr/>
            </p:nvSpPr>
            <p:spPr>
              <a:xfrm>
                <a:off x="888000" y="4813025"/>
                <a:ext cx="168425" cy="176300"/>
              </a:xfrm>
              <a:custGeom>
                <a:rect b="b" l="l" r="r" t="t"/>
                <a:pathLst>
                  <a:path extrusionOk="0" h="7052" w="6737">
                    <a:moveTo>
                      <a:pt x="6637" y="5240"/>
                    </a:moveTo>
                    <a:cubicBezTo>
                      <a:pt x="6338" y="5788"/>
                      <a:pt x="5921" y="6220"/>
                      <a:pt x="5406" y="6553"/>
                    </a:cubicBezTo>
                    <a:cubicBezTo>
                      <a:pt x="4890" y="6886"/>
                      <a:pt x="4258" y="7052"/>
                      <a:pt x="3511" y="7052"/>
                    </a:cubicBezTo>
                    <a:cubicBezTo>
                      <a:pt x="2994" y="7052"/>
                      <a:pt x="2529" y="6969"/>
                      <a:pt x="2114" y="6786"/>
                    </a:cubicBezTo>
                    <a:cubicBezTo>
                      <a:pt x="1681" y="6619"/>
                      <a:pt x="1315" y="6371"/>
                      <a:pt x="999" y="6054"/>
                    </a:cubicBezTo>
                    <a:cubicBezTo>
                      <a:pt x="683" y="5739"/>
                      <a:pt x="433" y="5373"/>
                      <a:pt x="251" y="4941"/>
                    </a:cubicBezTo>
                    <a:cubicBezTo>
                      <a:pt x="85" y="4508"/>
                      <a:pt x="1" y="4042"/>
                      <a:pt x="1" y="3526"/>
                    </a:cubicBezTo>
                    <a:cubicBezTo>
                      <a:pt x="1" y="3061"/>
                      <a:pt x="85" y="2595"/>
                      <a:pt x="251" y="2180"/>
                    </a:cubicBezTo>
                    <a:cubicBezTo>
                      <a:pt x="417" y="1748"/>
                      <a:pt x="666" y="1382"/>
                      <a:pt x="966" y="1049"/>
                    </a:cubicBezTo>
                    <a:cubicBezTo>
                      <a:pt x="1265" y="732"/>
                      <a:pt x="1631" y="484"/>
                      <a:pt x="2047" y="284"/>
                    </a:cubicBezTo>
                    <a:cubicBezTo>
                      <a:pt x="2479" y="101"/>
                      <a:pt x="2928" y="1"/>
                      <a:pt x="3444" y="1"/>
                    </a:cubicBezTo>
                    <a:cubicBezTo>
                      <a:pt x="3959" y="1"/>
                      <a:pt x="4442" y="101"/>
                      <a:pt x="4857" y="267"/>
                    </a:cubicBezTo>
                    <a:cubicBezTo>
                      <a:pt x="5273" y="450"/>
                      <a:pt x="5606" y="683"/>
                      <a:pt x="5888" y="999"/>
                    </a:cubicBezTo>
                    <a:cubicBezTo>
                      <a:pt x="6171" y="1315"/>
                      <a:pt x="6387" y="1681"/>
                      <a:pt x="6520" y="2096"/>
                    </a:cubicBezTo>
                    <a:cubicBezTo>
                      <a:pt x="6670" y="2529"/>
                      <a:pt x="6737" y="2978"/>
                      <a:pt x="6737" y="3477"/>
                    </a:cubicBezTo>
                    <a:lnTo>
                      <a:pt x="6737" y="3643"/>
                    </a:lnTo>
                    <a:lnTo>
                      <a:pt x="6737" y="3792"/>
                    </a:lnTo>
                    <a:cubicBezTo>
                      <a:pt x="6719" y="3826"/>
                      <a:pt x="6719" y="3876"/>
                      <a:pt x="6719" y="3943"/>
                    </a:cubicBezTo>
                    <a:lnTo>
                      <a:pt x="1730" y="3943"/>
                    </a:lnTo>
                    <a:cubicBezTo>
                      <a:pt x="1764" y="4209"/>
                      <a:pt x="1848" y="4442"/>
                      <a:pt x="1963" y="4624"/>
                    </a:cubicBezTo>
                    <a:cubicBezTo>
                      <a:pt x="2063" y="4823"/>
                      <a:pt x="2213" y="4990"/>
                      <a:pt x="2380" y="5123"/>
                    </a:cubicBezTo>
                    <a:cubicBezTo>
                      <a:pt x="2546" y="5240"/>
                      <a:pt x="2728" y="5340"/>
                      <a:pt x="2928" y="5406"/>
                    </a:cubicBezTo>
                    <a:cubicBezTo>
                      <a:pt x="3127" y="5455"/>
                      <a:pt x="3327" y="5489"/>
                      <a:pt x="3527" y="5489"/>
                    </a:cubicBezTo>
                    <a:cubicBezTo>
                      <a:pt x="3943" y="5489"/>
                      <a:pt x="4276" y="5389"/>
                      <a:pt x="4542" y="5207"/>
                    </a:cubicBezTo>
                    <a:cubicBezTo>
                      <a:pt x="4808" y="5023"/>
                      <a:pt x="4923" y="4890"/>
                      <a:pt x="5107" y="4624"/>
                    </a:cubicBezTo>
                    <a:close/>
                    <a:moveTo>
                      <a:pt x="5023" y="2679"/>
                    </a:moveTo>
                    <a:cubicBezTo>
                      <a:pt x="5023" y="2562"/>
                      <a:pt x="4990" y="2429"/>
                      <a:pt x="4907" y="2296"/>
                    </a:cubicBezTo>
                    <a:cubicBezTo>
                      <a:pt x="4841" y="2147"/>
                      <a:pt x="4741" y="2014"/>
                      <a:pt x="4624" y="1881"/>
                    </a:cubicBezTo>
                    <a:cubicBezTo>
                      <a:pt x="4491" y="1764"/>
                      <a:pt x="4325" y="1648"/>
                      <a:pt x="4125" y="1581"/>
                    </a:cubicBezTo>
                    <a:cubicBezTo>
                      <a:pt x="3943" y="1497"/>
                      <a:pt x="3710" y="1448"/>
                      <a:pt x="3444" y="1448"/>
                    </a:cubicBezTo>
                    <a:cubicBezTo>
                      <a:pt x="3061" y="1448"/>
                      <a:pt x="2728" y="1564"/>
                      <a:pt x="2446" y="1781"/>
                    </a:cubicBezTo>
                    <a:cubicBezTo>
                      <a:pt x="2147" y="1996"/>
                      <a:pt x="1947" y="2296"/>
                      <a:pt x="1830" y="2679"/>
                    </a:cubicBezTo>
                    <a:close/>
                  </a:path>
                </a:pathLst>
              </a:custGeom>
              <a:solidFill>
                <a:srgbClr val="231F2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9" name="Google Shape;289;p16"/>
              <p:cNvSpPr/>
              <p:nvPr/>
            </p:nvSpPr>
            <p:spPr>
              <a:xfrm>
                <a:off x="804025" y="4769400"/>
                <a:ext cx="82775" cy="219925"/>
              </a:xfrm>
              <a:custGeom>
                <a:rect b="b" l="l" r="r" t="t"/>
                <a:pathLst>
                  <a:path extrusionOk="0" h="8797" w="3311">
                    <a:moveTo>
                      <a:pt x="1" y="0"/>
                    </a:moveTo>
                    <a:lnTo>
                      <a:pt x="1" y="6402"/>
                    </a:lnTo>
                    <a:cubicBezTo>
                      <a:pt x="1" y="7167"/>
                      <a:pt x="218" y="7766"/>
                      <a:pt x="650" y="8198"/>
                    </a:cubicBezTo>
                    <a:cubicBezTo>
                      <a:pt x="832" y="8382"/>
                      <a:pt x="1065" y="8531"/>
                      <a:pt x="1331" y="8631"/>
                    </a:cubicBezTo>
                    <a:cubicBezTo>
                      <a:pt x="1597" y="8748"/>
                      <a:pt x="1914" y="8797"/>
                      <a:pt x="2246" y="8797"/>
                    </a:cubicBezTo>
                    <a:cubicBezTo>
                      <a:pt x="2546" y="8797"/>
                      <a:pt x="2761" y="8781"/>
                      <a:pt x="3011" y="8714"/>
                    </a:cubicBezTo>
                    <a:cubicBezTo>
                      <a:pt x="3111" y="8697"/>
                      <a:pt x="3211" y="8681"/>
                      <a:pt x="3311" y="8648"/>
                    </a:cubicBezTo>
                    <a:lnTo>
                      <a:pt x="2679" y="7085"/>
                    </a:lnTo>
                    <a:lnTo>
                      <a:pt x="2546" y="7085"/>
                    </a:lnTo>
                    <a:cubicBezTo>
                      <a:pt x="2313" y="7085"/>
                      <a:pt x="2129" y="7018"/>
                      <a:pt x="1996" y="6868"/>
                    </a:cubicBezTo>
                    <a:cubicBezTo>
                      <a:pt x="1914" y="6768"/>
                      <a:pt x="1847" y="6652"/>
                      <a:pt x="1814" y="6519"/>
                    </a:cubicBezTo>
                    <a:cubicBezTo>
                      <a:pt x="1781" y="6386"/>
                      <a:pt x="1764" y="6236"/>
                      <a:pt x="1764" y="6070"/>
                    </a:cubicBezTo>
                    <a:lnTo>
                      <a:pt x="1764" y="0"/>
                    </a:lnTo>
                    <a:close/>
                  </a:path>
                </a:pathLst>
              </a:custGeom>
              <a:solidFill>
                <a:srgbClr val="231F2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0" name="Google Shape;290;p16"/>
              <p:cNvSpPr/>
              <p:nvPr/>
            </p:nvSpPr>
            <p:spPr>
              <a:xfrm>
                <a:off x="669325" y="4769400"/>
                <a:ext cx="118100" cy="219925"/>
              </a:xfrm>
              <a:custGeom>
                <a:rect b="b" l="l" r="r" t="t"/>
                <a:pathLst>
                  <a:path extrusionOk="0" h="8797" w="4724">
                    <a:moveTo>
                      <a:pt x="899" y="0"/>
                    </a:moveTo>
                    <a:lnTo>
                      <a:pt x="899" y="1746"/>
                    </a:lnTo>
                    <a:lnTo>
                      <a:pt x="1" y="1746"/>
                    </a:lnTo>
                    <a:lnTo>
                      <a:pt x="1" y="3293"/>
                    </a:lnTo>
                    <a:lnTo>
                      <a:pt x="899" y="3293"/>
                    </a:lnTo>
                    <a:lnTo>
                      <a:pt x="899" y="6402"/>
                    </a:lnTo>
                    <a:cubicBezTo>
                      <a:pt x="899" y="7167"/>
                      <a:pt x="1116" y="7766"/>
                      <a:pt x="1548" y="8198"/>
                    </a:cubicBezTo>
                    <a:cubicBezTo>
                      <a:pt x="1730" y="8382"/>
                      <a:pt x="1963" y="8531"/>
                      <a:pt x="2229" y="8631"/>
                    </a:cubicBezTo>
                    <a:cubicBezTo>
                      <a:pt x="2495" y="8748"/>
                      <a:pt x="2779" y="8797"/>
                      <a:pt x="3111" y="8797"/>
                    </a:cubicBezTo>
                    <a:lnTo>
                      <a:pt x="3144" y="8797"/>
                    </a:lnTo>
                    <a:cubicBezTo>
                      <a:pt x="3444" y="8797"/>
                      <a:pt x="3659" y="8781"/>
                      <a:pt x="3909" y="8730"/>
                    </a:cubicBezTo>
                    <a:cubicBezTo>
                      <a:pt x="4209" y="8664"/>
                      <a:pt x="4557" y="8548"/>
                      <a:pt x="4724" y="8464"/>
                    </a:cubicBezTo>
                    <a:lnTo>
                      <a:pt x="4092" y="6918"/>
                    </a:lnTo>
                    <a:cubicBezTo>
                      <a:pt x="3992" y="6985"/>
                      <a:pt x="3843" y="7034"/>
                      <a:pt x="3726" y="7067"/>
                    </a:cubicBezTo>
                    <a:cubicBezTo>
                      <a:pt x="3643" y="7085"/>
                      <a:pt x="3559" y="7101"/>
                      <a:pt x="3444" y="7101"/>
                    </a:cubicBezTo>
                    <a:cubicBezTo>
                      <a:pt x="3211" y="7101"/>
                      <a:pt x="3027" y="7018"/>
                      <a:pt x="2894" y="6868"/>
                    </a:cubicBezTo>
                    <a:cubicBezTo>
                      <a:pt x="2812" y="6768"/>
                      <a:pt x="2745" y="6652"/>
                      <a:pt x="2712" y="6519"/>
                    </a:cubicBezTo>
                    <a:cubicBezTo>
                      <a:pt x="2679" y="6386"/>
                      <a:pt x="2661" y="6236"/>
                      <a:pt x="2661" y="6070"/>
                    </a:cubicBezTo>
                    <a:lnTo>
                      <a:pt x="2661" y="3293"/>
                    </a:lnTo>
                    <a:lnTo>
                      <a:pt x="4076" y="3293"/>
                    </a:lnTo>
                    <a:lnTo>
                      <a:pt x="4076" y="1746"/>
                    </a:lnTo>
                    <a:lnTo>
                      <a:pt x="2661" y="1746"/>
                    </a:lnTo>
                    <a:lnTo>
                      <a:pt x="2661" y="0"/>
                    </a:lnTo>
                    <a:close/>
                  </a:path>
                </a:pathLst>
              </a:custGeom>
              <a:solidFill>
                <a:srgbClr val="231F2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1" name="Google Shape;291;p16"/>
              <p:cNvSpPr/>
              <p:nvPr/>
            </p:nvSpPr>
            <p:spPr>
              <a:xfrm>
                <a:off x="1091725" y="4747350"/>
                <a:ext cx="206250" cy="246975"/>
              </a:xfrm>
              <a:custGeom>
                <a:rect b="b" l="l" r="r" t="t"/>
                <a:pathLst>
                  <a:path extrusionOk="0" h="9879" w="8250">
                    <a:moveTo>
                      <a:pt x="699" y="6270"/>
                    </a:moveTo>
                    <a:lnTo>
                      <a:pt x="699" y="1297"/>
                    </a:lnTo>
                    <a:lnTo>
                      <a:pt x="8249" y="0"/>
                    </a:lnTo>
                    <a:lnTo>
                      <a:pt x="8249" y="5406"/>
                    </a:lnTo>
                    <a:cubicBezTo>
                      <a:pt x="8249" y="6985"/>
                      <a:pt x="7402" y="8332"/>
                      <a:pt x="5639" y="9031"/>
                    </a:cubicBezTo>
                    <a:cubicBezTo>
                      <a:pt x="4092" y="9630"/>
                      <a:pt x="1814" y="9878"/>
                      <a:pt x="816" y="9878"/>
                    </a:cubicBezTo>
                    <a:cubicBezTo>
                      <a:pt x="167" y="9878"/>
                      <a:pt x="1" y="9612"/>
                      <a:pt x="384" y="9031"/>
                    </a:cubicBezTo>
                    <a:cubicBezTo>
                      <a:pt x="732" y="8499"/>
                      <a:pt x="699" y="6270"/>
                      <a:pt x="699" y="6270"/>
                    </a:cubicBezTo>
                    <a:close/>
                    <a:moveTo>
                      <a:pt x="2512" y="7268"/>
                    </a:moveTo>
                    <a:lnTo>
                      <a:pt x="2512" y="2845"/>
                    </a:lnTo>
                    <a:lnTo>
                      <a:pt x="6437" y="2162"/>
                    </a:lnTo>
                    <a:lnTo>
                      <a:pt x="6437" y="5388"/>
                    </a:lnTo>
                    <a:cubicBezTo>
                      <a:pt x="6437" y="6187"/>
                      <a:pt x="6204" y="6703"/>
                      <a:pt x="5406" y="7151"/>
                    </a:cubicBezTo>
                    <a:cubicBezTo>
                      <a:pt x="4774" y="7517"/>
                      <a:pt x="3178" y="7834"/>
                      <a:pt x="2446" y="7949"/>
                    </a:cubicBezTo>
                    <a:cubicBezTo>
                      <a:pt x="2479" y="7834"/>
                      <a:pt x="2512" y="7550"/>
                      <a:pt x="2512" y="7268"/>
                    </a:cubicBezTo>
                    <a:close/>
                  </a:path>
                </a:pathLst>
              </a:custGeom>
              <a:solidFill>
                <a:srgbClr val="231F2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292" name="Google Shape;292;p16"/>
          <p:cNvSpPr/>
          <p:nvPr/>
        </p:nvSpPr>
        <p:spPr>
          <a:xfrm>
            <a:off x="166250" y="4650250"/>
            <a:ext cx="977100" cy="357600"/>
          </a:xfrm>
          <a:prstGeom prst="rect">
            <a:avLst/>
          </a:prstGeom>
          <a:solidFill>
            <a:srgbClr val="FFFFFF">
              <a:alpha val="838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293" name="Google Shape;293;p16"/>
          <p:cNvCxnSpPr/>
          <p:nvPr/>
        </p:nvCxnSpPr>
        <p:spPr>
          <a:xfrm>
            <a:off x="208650" y="579350"/>
            <a:ext cx="8753400" cy="0"/>
          </a:xfrm>
          <a:prstGeom prst="straightConnector1">
            <a:avLst/>
          </a:prstGeom>
          <a:noFill/>
          <a:ln cap="flat" cmpd="sng" w="9525">
            <a:solidFill>
              <a:srgbClr val="D9D9D9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294" name="Google Shape;294;p16"/>
          <p:cNvGrpSpPr/>
          <p:nvPr/>
        </p:nvGrpSpPr>
        <p:grpSpPr>
          <a:xfrm>
            <a:off x="263704" y="4659758"/>
            <a:ext cx="876498" cy="225779"/>
            <a:chOff x="187500" y="4747350"/>
            <a:chExt cx="1110475" cy="286050"/>
          </a:xfrm>
        </p:grpSpPr>
        <p:sp>
          <p:nvSpPr>
            <p:cNvPr id="295" name="Google Shape;295;p16"/>
            <p:cNvSpPr/>
            <p:nvPr/>
          </p:nvSpPr>
          <p:spPr>
            <a:xfrm>
              <a:off x="246100" y="4747350"/>
              <a:ext cx="44100" cy="43700"/>
            </a:xfrm>
            <a:custGeom>
              <a:rect b="b" l="l" r="r" t="t"/>
              <a:pathLst>
                <a:path extrusionOk="0" h="1748" w="1764">
                  <a:moveTo>
                    <a:pt x="883" y="0"/>
                  </a:moveTo>
                  <a:cubicBezTo>
                    <a:pt x="765" y="0"/>
                    <a:pt x="650" y="18"/>
                    <a:pt x="550" y="67"/>
                  </a:cubicBezTo>
                  <a:cubicBezTo>
                    <a:pt x="433" y="117"/>
                    <a:pt x="333" y="184"/>
                    <a:pt x="267" y="250"/>
                  </a:cubicBezTo>
                  <a:cubicBezTo>
                    <a:pt x="184" y="333"/>
                    <a:pt x="118" y="433"/>
                    <a:pt x="67" y="532"/>
                  </a:cubicBezTo>
                  <a:cubicBezTo>
                    <a:pt x="34" y="632"/>
                    <a:pt x="0" y="749"/>
                    <a:pt x="0" y="882"/>
                  </a:cubicBezTo>
                  <a:cubicBezTo>
                    <a:pt x="0" y="998"/>
                    <a:pt x="34" y="1115"/>
                    <a:pt x="67" y="1215"/>
                  </a:cubicBezTo>
                  <a:cubicBezTo>
                    <a:pt x="118" y="1331"/>
                    <a:pt x="184" y="1414"/>
                    <a:pt x="267" y="1497"/>
                  </a:cubicBezTo>
                  <a:cubicBezTo>
                    <a:pt x="333" y="1581"/>
                    <a:pt x="433" y="1630"/>
                    <a:pt x="550" y="1681"/>
                  </a:cubicBezTo>
                  <a:cubicBezTo>
                    <a:pt x="650" y="1730"/>
                    <a:pt x="765" y="1747"/>
                    <a:pt x="883" y="1747"/>
                  </a:cubicBezTo>
                  <a:cubicBezTo>
                    <a:pt x="1131" y="1747"/>
                    <a:pt x="1331" y="1663"/>
                    <a:pt x="1497" y="1497"/>
                  </a:cubicBezTo>
                  <a:cubicBezTo>
                    <a:pt x="1681" y="1331"/>
                    <a:pt x="1763" y="1115"/>
                    <a:pt x="1763" y="882"/>
                  </a:cubicBezTo>
                  <a:cubicBezTo>
                    <a:pt x="1763" y="632"/>
                    <a:pt x="1681" y="433"/>
                    <a:pt x="1497" y="250"/>
                  </a:cubicBezTo>
                  <a:cubicBezTo>
                    <a:pt x="1331" y="84"/>
                    <a:pt x="1115" y="0"/>
                    <a:pt x="883" y="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296" name="Google Shape;296;p16"/>
            <p:cNvGrpSpPr/>
            <p:nvPr/>
          </p:nvGrpSpPr>
          <p:grpSpPr>
            <a:xfrm>
              <a:off x="187500" y="4747350"/>
              <a:ext cx="1110475" cy="286050"/>
              <a:chOff x="187500" y="4747350"/>
              <a:chExt cx="1110475" cy="286050"/>
            </a:xfrm>
          </p:grpSpPr>
          <p:sp>
            <p:nvSpPr>
              <p:cNvPr id="297" name="Google Shape;297;p16"/>
              <p:cNvSpPr/>
              <p:nvPr/>
            </p:nvSpPr>
            <p:spPr>
              <a:xfrm>
                <a:off x="187500" y="4815525"/>
                <a:ext cx="102700" cy="217875"/>
              </a:xfrm>
              <a:custGeom>
                <a:rect b="b" l="l" r="r" t="t"/>
                <a:pathLst>
                  <a:path extrusionOk="0" h="8715" w="4108">
                    <a:moveTo>
                      <a:pt x="2344" y="1"/>
                    </a:moveTo>
                    <a:lnTo>
                      <a:pt x="2344" y="6220"/>
                    </a:lnTo>
                    <a:cubicBezTo>
                      <a:pt x="2344" y="6752"/>
                      <a:pt x="2162" y="7018"/>
                      <a:pt x="1763" y="7036"/>
                    </a:cubicBezTo>
                    <a:lnTo>
                      <a:pt x="1713" y="7036"/>
                    </a:lnTo>
                    <a:cubicBezTo>
                      <a:pt x="1347" y="7036"/>
                      <a:pt x="781" y="6803"/>
                      <a:pt x="632" y="6719"/>
                    </a:cubicBezTo>
                    <a:lnTo>
                      <a:pt x="0" y="8266"/>
                    </a:lnTo>
                    <a:cubicBezTo>
                      <a:pt x="249" y="8399"/>
                      <a:pt x="1065" y="8715"/>
                      <a:pt x="1896" y="8715"/>
                    </a:cubicBezTo>
                    <a:cubicBezTo>
                      <a:pt x="2195" y="8715"/>
                      <a:pt x="2478" y="8665"/>
                      <a:pt x="2744" y="8582"/>
                    </a:cubicBezTo>
                    <a:cubicBezTo>
                      <a:pt x="3010" y="8499"/>
                      <a:pt x="3242" y="8349"/>
                      <a:pt x="3442" y="8166"/>
                    </a:cubicBezTo>
                    <a:cubicBezTo>
                      <a:pt x="3659" y="7967"/>
                      <a:pt x="3808" y="7717"/>
                      <a:pt x="3925" y="7402"/>
                    </a:cubicBezTo>
                    <a:cubicBezTo>
                      <a:pt x="4058" y="7085"/>
                      <a:pt x="4107" y="6703"/>
                      <a:pt x="4107" y="6271"/>
                    </a:cubicBezTo>
                    <a:lnTo>
                      <a:pt x="4107" y="1"/>
                    </a:lnTo>
                    <a:close/>
                  </a:path>
                </a:pathLst>
              </a:custGeom>
              <a:solidFill>
                <a:srgbClr val="231F2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8" name="Google Shape;298;p16"/>
              <p:cNvSpPr/>
              <p:nvPr/>
            </p:nvSpPr>
            <p:spPr>
              <a:xfrm>
                <a:off x="505950" y="4813025"/>
                <a:ext cx="146775" cy="176300"/>
              </a:xfrm>
              <a:custGeom>
                <a:rect b="b" l="l" r="r" t="t"/>
                <a:pathLst>
                  <a:path extrusionOk="0" h="7052" w="5871">
                    <a:moveTo>
                      <a:pt x="2961" y="1"/>
                    </a:moveTo>
                    <a:cubicBezTo>
                      <a:pt x="2578" y="1"/>
                      <a:pt x="2229" y="51"/>
                      <a:pt x="1897" y="151"/>
                    </a:cubicBezTo>
                    <a:cubicBezTo>
                      <a:pt x="1564" y="251"/>
                      <a:pt x="1281" y="384"/>
                      <a:pt x="1048" y="550"/>
                    </a:cubicBezTo>
                    <a:cubicBezTo>
                      <a:pt x="799" y="732"/>
                      <a:pt x="615" y="949"/>
                      <a:pt x="466" y="1198"/>
                    </a:cubicBezTo>
                    <a:cubicBezTo>
                      <a:pt x="333" y="1448"/>
                      <a:pt x="267" y="1730"/>
                      <a:pt x="267" y="2063"/>
                    </a:cubicBezTo>
                    <a:cubicBezTo>
                      <a:pt x="267" y="2346"/>
                      <a:pt x="316" y="2595"/>
                      <a:pt x="433" y="2812"/>
                    </a:cubicBezTo>
                    <a:cubicBezTo>
                      <a:pt x="549" y="3027"/>
                      <a:pt x="699" y="3211"/>
                      <a:pt x="882" y="3377"/>
                    </a:cubicBezTo>
                    <a:cubicBezTo>
                      <a:pt x="1065" y="3526"/>
                      <a:pt x="1265" y="3643"/>
                      <a:pt x="1480" y="3743"/>
                    </a:cubicBezTo>
                    <a:cubicBezTo>
                      <a:pt x="1697" y="3843"/>
                      <a:pt x="1913" y="3925"/>
                      <a:pt x="2129" y="3959"/>
                    </a:cubicBezTo>
                    <a:lnTo>
                      <a:pt x="3061" y="4158"/>
                    </a:lnTo>
                    <a:cubicBezTo>
                      <a:pt x="3443" y="4258"/>
                      <a:pt x="3709" y="4358"/>
                      <a:pt x="3875" y="4475"/>
                    </a:cubicBezTo>
                    <a:cubicBezTo>
                      <a:pt x="4025" y="4575"/>
                      <a:pt x="4108" y="4724"/>
                      <a:pt x="4108" y="4907"/>
                    </a:cubicBezTo>
                    <a:cubicBezTo>
                      <a:pt x="4108" y="5074"/>
                      <a:pt x="4008" y="5207"/>
                      <a:pt x="3826" y="5322"/>
                    </a:cubicBezTo>
                    <a:cubicBezTo>
                      <a:pt x="3626" y="5439"/>
                      <a:pt x="3409" y="5473"/>
                      <a:pt x="3094" y="5473"/>
                    </a:cubicBezTo>
                    <a:cubicBezTo>
                      <a:pt x="2777" y="5473"/>
                      <a:pt x="2445" y="5422"/>
                      <a:pt x="2196" y="5256"/>
                    </a:cubicBezTo>
                    <a:cubicBezTo>
                      <a:pt x="1946" y="5090"/>
                      <a:pt x="1746" y="4857"/>
                      <a:pt x="1597" y="4524"/>
                    </a:cubicBezTo>
                    <a:lnTo>
                      <a:pt x="1" y="5173"/>
                    </a:lnTo>
                    <a:cubicBezTo>
                      <a:pt x="101" y="5406"/>
                      <a:pt x="216" y="5639"/>
                      <a:pt x="400" y="5854"/>
                    </a:cubicBezTo>
                    <a:cubicBezTo>
                      <a:pt x="566" y="6087"/>
                      <a:pt x="782" y="6287"/>
                      <a:pt x="1015" y="6470"/>
                    </a:cubicBezTo>
                    <a:cubicBezTo>
                      <a:pt x="1265" y="6637"/>
                      <a:pt x="1564" y="6786"/>
                      <a:pt x="1897" y="6886"/>
                    </a:cubicBezTo>
                    <a:cubicBezTo>
                      <a:pt x="2245" y="7003"/>
                      <a:pt x="2628" y="7052"/>
                      <a:pt x="3061" y="7052"/>
                    </a:cubicBezTo>
                    <a:cubicBezTo>
                      <a:pt x="3476" y="7052"/>
                      <a:pt x="3859" y="7003"/>
                      <a:pt x="4207" y="6886"/>
                    </a:cubicBezTo>
                    <a:cubicBezTo>
                      <a:pt x="4557" y="6752"/>
                      <a:pt x="4857" y="6603"/>
                      <a:pt x="5090" y="6404"/>
                    </a:cubicBezTo>
                    <a:cubicBezTo>
                      <a:pt x="5338" y="6204"/>
                      <a:pt x="5538" y="5972"/>
                      <a:pt x="5671" y="5705"/>
                    </a:cubicBezTo>
                    <a:cubicBezTo>
                      <a:pt x="5804" y="5439"/>
                      <a:pt x="5870" y="5173"/>
                      <a:pt x="5870" y="4874"/>
                    </a:cubicBezTo>
                    <a:cubicBezTo>
                      <a:pt x="5870" y="4391"/>
                      <a:pt x="5704" y="3976"/>
                      <a:pt x="5389" y="3626"/>
                    </a:cubicBezTo>
                    <a:cubicBezTo>
                      <a:pt x="5056" y="3260"/>
                      <a:pt x="4557" y="3011"/>
                      <a:pt x="3875" y="2845"/>
                    </a:cubicBezTo>
                    <a:lnTo>
                      <a:pt x="2861" y="2595"/>
                    </a:lnTo>
                    <a:cubicBezTo>
                      <a:pt x="2595" y="2529"/>
                      <a:pt x="2378" y="2446"/>
                      <a:pt x="2229" y="2362"/>
                    </a:cubicBezTo>
                    <a:cubicBezTo>
                      <a:pt x="2063" y="2262"/>
                      <a:pt x="1996" y="2147"/>
                      <a:pt x="1996" y="1996"/>
                    </a:cubicBezTo>
                    <a:cubicBezTo>
                      <a:pt x="1996" y="1830"/>
                      <a:pt x="2079" y="1697"/>
                      <a:pt x="2278" y="1597"/>
                    </a:cubicBezTo>
                    <a:cubicBezTo>
                      <a:pt x="2462" y="1497"/>
                      <a:pt x="2678" y="1448"/>
                      <a:pt x="2928" y="1448"/>
                    </a:cubicBezTo>
                    <a:cubicBezTo>
                      <a:pt x="3176" y="1448"/>
                      <a:pt x="3409" y="1497"/>
                      <a:pt x="3659" y="1615"/>
                    </a:cubicBezTo>
                    <a:cubicBezTo>
                      <a:pt x="3908" y="1730"/>
                      <a:pt x="4092" y="1914"/>
                      <a:pt x="4207" y="2180"/>
                    </a:cubicBezTo>
                    <a:lnTo>
                      <a:pt x="5737" y="1564"/>
                    </a:lnTo>
                    <a:cubicBezTo>
                      <a:pt x="5505" y="1016"/>
                      <a:pt x="5139" y="633"/>
                      <a:pt x="4640" y="384"/>
                    </a:cubicBezTo>
                    <a:cubicBezTo>
                      <a:pt x="4158" y="134"/>
                      <a:pt x="3593" y="1"/>
                      <a:pt x="2961" y="1"/>
                    </a:cubicBezTo>
                    <a:close/>
                  </a:path>
                </a:pathLst>
              </a:custGeom>
              <a:solidFill>
                <a:srgbClr val="231F2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9" name="Google Shape;299;p16"/>
              <p:cNvSpPr/>
              <p:nvPr/>
            </p:nvSpPr>
            <p:spPr>
              <a:xfrm>
                <a:off x="315125" y="4813025"/>
                <a:ext cx="175450" cy="176300"/>
              </a:xfrm>
              <a:custGeom>
                <a:rect b="b" l="l" r="r" t="t"/>
                <a:pathLst>
                  <a:path extrusionOk="0" h="7052" w="7018">
                    <a:moveTo>
                      <a:pt x="4922" y="267"/>
                    </a:moveTo>
                    <a:cubicBezTo>
                      <a:pt x="4507" y="101"/>
                      <a:pt x="4024" y="1"/>
                      <a:pt x="3510" y="1"/>
                    </a:cubicBezTo>
                    <a:cubicBezTo>
                      <a:pt x="3011" y="1"/>
                      <a:pt x="2528" y="101"/>
                      <a:pt x="2113" y="267"/>
                    </a:cubicBezTo>
                    <a:cubicBezTo>
                      <a:pt x="1680" y="450"/>
                      <a:pt x="1314" y="683"/>
                      <a:pt x="998" y="999"/>
                    </a:cubicBezTo>
                    <a:cubicBezTo>
                      <a:pt x="683" y="1315"/>
                      <a:pt x="450" y="1681"/>
                      <a:pt x="266" y="2113"/>
                    </a:cubicBezTo>
                    <a:cubicBezTo>
                      <a:pt x="100" y="2546"/>
                      <a:pt x="0" y="3011"/>
                      <a:pt x="0" y="3526"/>
                    </a:cubicBezTo>
                    <a:cubicBezTo>
                      <a:pt x="0" y="4042"/>
                      <a:pt x="100" y="4524"/>
                      <a:pt x="266" y="4956"/>
                    </a:cubicBezTo>
                    <a:cubicBezTo>
                      <a:pt x="450" y="5389"/>
                      <a:pt x="683" y="5755"/>
                      <a:pt x="998" y="6071"/>
                    </a:cubicBezTo>
                    <a:cubicBezTo>
                      <a:pt x="1314" y="6371"/>
                      <a:pt x="1680" y="6619"/>
                      <a:pt x="2113" y="6786"/>
                    </a:cubicBezTo>
                    <a:cubicBezTo>
                      <a:pt x="2528" y="6969"/>
                      <a:pt x="3011" y="7052"/>
                      <a:pt x="3510" y="7052"/>
                    </a:cubicBezTo>
                    <a:cubicBezTo>
                      <a:pt x="4024" y="7052"/>
                      <a:pt x="4507" y="6969"/>
                      <a:pt x="4922" y="6786"/>
                    </a:cubicBezTo>
                    <a:cubicBezTo>
                      <a:pt x="5355" y="6619"/>
                      <a:pt x="5721" y="6371"/>
                      <a:pt x="6037" y="6071"/>
                    </a:cubicBezTo>
                    <a:cubicBezTo>
                      <a:pt x="6337" y="5755"/>
                      <a:pt x="6585" y="5389"/>
                      <a:pt x="6769" y="4956"/>
                    </a:cubicBezTo>
                    <a:cubicBezTo>
                      <a:pt x="6935" y="4524"/>
                      <a:pt x="7018" y="4042"/>
                      <a:pt x="7018" y="3526"/>
                    </a:cubicBezTo>
                    <a:cubicBezTo>
                      <a:pt x="7018" y="3011"/>
                      <a:pt x="6935" y="2546"/>
                      <a:pt x="6769" y="2113"/>
                    </a:cubicBezTo>
                    <a:cubicBezTo>
                      <a:pt x="6585" y="1681"/>
                      <a:pt x="6337" y="1315"/>
                      <a:pt x="6037" y="999"/>
                    </a:cubicBezTo>
                    <a:cubicBezTo>
                      <a:pt x="5721" y="683"/>
                      <a:pt x="5355" y="450"/>
                      <a:pt x="4922" y="267"/>
                    </a:cubicBezTo>
                    <a:close/>
                    <a:moveTo>
                      <a:pt x="4175" y="5289"/>
                    </a:moveTo>
                    <a:cubicBezTo>
                      <a:pt x="3958" y="5373"/>
                      <a:pt x="3742" y="5422"/>
                      <a:pt x="3510" y="5422"/>
                    </a:cubicBezTo>
                    <a:cubicBezTo>
                      <a:pt x="3277" y="5422"/>
                      <a:pt x="3060" y="5373"/>
                      <a:pt x="2860" y="5289"/>
                    </a:cubicBezTo>
                    <a:cubicBezTo>
                      <a:pt x="2645" y="5207"/>
                      <a:pt x="2461" y="5090"/>
                      <a:pt x="2295" y="4923"/>
                    </a:cubicBezTo>
                    <a:cubicBezTo>
                      <a:pt x="2146" y="4757"/>
                      <a:pt x="2013" y="4557"/>
                      <a:pt x="1913" y="4325"/>
                    </a:cubicBezTo>
                    <a:cubicBezTo>
                      <a:pt x="1829" y="4092"/>
                      <a:pt x="1780" y="3826"/>
                      <a:pt x="1780" y="3526"/>
                    </a:cubicBezTo>
                    <a:cubicBezTo>
                      <a:pt x="1780" y="3227"/>
                      <a:pt x="1829" y="2961"/>
                      <a:pt x="1913" y="2728"/>
                    </a:cubicBezTo>
                    <a:cubicBezTo>
                      <a:pt x="2013" y="2495"/>
                      <a:pt x="2146" y="2296"/>
                      <a:pt x="2295" y="2147"/>
                    </a:cubicBezTo>
                    <a:cubicBezTo>
                      <a:pt x="2461" y="1980"/>
                      <a:pt x="2645" y="1863"/>
                      <a:pt x="2860" y="1764"/>
                    </a:cubicBezTo>
                    <a:cubicBezTo>
                      <a:pt x="3060" y="1681"/>
                      <a:pt x="3277" y="1648"/>
                      <a:pt x="3510" y="1648"/>
                    </a:cubicBezTo>
                    <a:cubicBezTo>
                      <a:pt x="3742" y="1648"/>
                      <a:pt x="3958" y="1681"/>
                      <a:pt x="4175" y="1764"/>
                    </a:cubicBezTo>
                    <a:cubicBezTo>
                      <a:pt x="4374" y="1863"/>
                      <a:pt x="4574" y="1980"/>
                      <a:pt x="4723" y="2147"/>
                    </a:cubicBezTo>
                    <a:cubicBezTo>
                      <a:pt x="4889" y="2296"/>
                      <a:pt x="5022" y="2495"/>
                      <a:pt x="5122" y="2728"/>
                    </a:cubicBezTo>
                    <a:cubicBezTo>
                      <a:pt x="5206" y="2961"/>
                      <a:pt x="5255" y="3227"/>
                      <a:pt x="5255" y="3526"/>
                    </a:cubicBezTo>
                    <a:cubicBezTo>
                      <a:pt x="5255" y="3826"/>
                      <a:pt x="5206" y="4092"/>
                      <a:pt x="5122" y="4325"/>
                    </a:cubicBezTo>
                    <a:cubicBezTo>
                      <a:pt x="5022" y="4557"/>
                      <a:pt x="4889" y="4757"/>
                      <a:pt x="4723" y="4923"/>
                    </a:cubicBezTo>
                    <a:cubicBezTo>
                      <a:pt x="4574" y="5090"/>
                      <a:pt x="4374" y="5207"/>
                      <a:pt x="4175" y="5289"/>
                    </a:cubicBezTo>
                    <a:close/>
                  </a:path>
                </a:pathLst>
              </a:custGeom>
              <a:solidFill>
                <a:srgbClr val="231F2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0" name="Google Shape;300;p16"/>
              <p:cNvSpPr/>
              <p:nvPr/>
            </p:nvSpPr>
            <p:spPr>
              <a:xfrm>
                <a:off x="888000" y="4813025"/>
                <a:ext cx="168425" cy="176300"/>
              </a:xfrm>
              <a:custGeom>
                <a:rect b="b" l="l" r="r" t="t"/>
                <a:pathLst>
                  <a:path extrusionOk="0" h="7052" w="6737">
                    <a:moveTo>
                      <a:pt x="6637" y="5240"/>
                    </a:moveTo>
                    <a:cubicBezTo>
                      <a:pt x="6338" y="5788"/>
                      <a:pt x="5921" y="6220"/>
                      <a:pt x="5406" y="6553"/>
                    </a:cubicBezTo>
                    <a:cubicBezTo>
                      <a:pt x="4890" y="6886"/>
                      <a:pt x="4258" y="7052"/>
                      <a:pt x="3511" y="7052"/>
                    </a:cubicBezTo>
                    <a:cubicBezTo>
                      <a:pt x="2994" y="7052"/>
                      <a:pt x="2529" y="6969"/>
                      <a:pt x="2114" y="6786"/>
                    </a:cubicBezTo>
                    <a:cubicBezTo>
                      <a:pt x="1681" y="6619"/>
                      <a:pt x="1315" y="6371"/>
                      <a:pt x="999" y="6054"/>
                    </a:cubicBezTo>
                    <a:cubicBezTo>
                      <a:pt x="683" y="5739"/>
                      <a:pt x="433" y="5373"/>
                      <a:pt x="251" y="4941"/>
                    </a:cubicBezTo>
                    <a:cubicBezTo>
                      <a:pt x="85" y="4508"/>
                      <a:pt x="1" y="4042"/>
                      <a:pt x="1" y="3526"/>
                    </a:cubicBezTo>
                    <a:cubicBezTo>
                      <a:pt x="1" y="3061"/>
                      <a:pt x="85" y="2595"/>
                      <a:pt x="251" y="2180"/>
                    </a:cubicBezTo>
                    <a:cubicBezTo>
                      <a:pt x="417" y="1748"/>
                      <a:pt x="666" y="1382"/>
                      <a:pt x="966" y="1049"/>
                    </a:cubicBezTo>
                    <a:cubicBezTo>
                      <a:pt x="1265" y="732"/>
                      <a:pt x="1631" y="484"/>
                      <a:pt x="2047" y="284"/>
                    </a:cubicBezTo>
                    <a:cubicBezTo>
                      <a:pt x="2479" y="101"/>
                      <a:pt x="2928" y="1"/>
                      <a:pt x="3444" y="1"/>
                    </a:cubicBezTo>
                    <a:cubicBezTo>
                      <a:pt x="3959" y="1"/>
                      <a:pt x="4442" y="101"/>
                      <a:pt x="4857" y="267"/>
                    </a:cubicBezTo>
                    <a:cubicBezTo>
                      <a:pt x="5273" y="450"/>
                      <a:pt x="5606" y="683"/>
                      <a:pt x="5888" y="999"/>
                    </a:cubicBezTo>
                    <a:cubicBezTo>
                      <a:pt x="6171" y="1315"/>
                      <a:pt x="6387" y="1681"/>
                      <a:pt x="6520" y="2096"/>
                    </a:cubicBezTo>
                    <a:cubicBezTo>
                      <a:pt x="6670" y="2529"/>
                      <a:pt x="6737" y="2978"/>
                      <a:pt x="6737" y="3477"/>
                    </a:cubicBezTo>
                    <a:lnTo>
                      <a:pt x="6737" y="3643"/>
                    </a:lnTo>
                    <a:lnTo>
                      <a:pt x="6737" y="3792"/>
                    </a:lnTo>
                    <a:cubicBezTo>
                      <a:pt x="6719" y="3826"/>
                      <a:pt x="6719" y="3876"/>
                      <a:pt x="6719" y="3943"/>
                    </a:cubicBezTo>
                    <a:lnTo>
                      <a:pt x="1730" y="3943"/>
                    </a:lnTo>
                    <a:cubicBezTo>
                      <a:pt x="1764" y="4209"/>
                      <a:pt x="1848" y="4442"/>
                      <a:pt x="1963" y="4624"/>
                    </a:cubicBezTo>
                    <a:cubicBezTo>
                      <a:pt x="2063" y="4823"/>
                      <a:pt x="2213" y="4990"/>
                      <a:pt x="2380" y="5123"/>
                    </a:cubicBezTo>
                    <a:cubicBezTo>
                      <a:pt x="2546" y="5240"/>
                      <a:pt x="2728" y="5340"/>
                      <a:pt x="2928" y="5406"/>
                    </a:cubicBezTo>
                    <a:cubicBezTo>
                      <a:pt x="3127" y="5455"/>
                      <a:pt x="3327" y="5489"/>
                      <a:pt x="3527" y="5489"/>
                    </a:cubicBezTo>
                    <a:cubicBezTo>
                      <a:pt x="3943" y="5489"/>
                      <a:pt x="4276" y="5389"/>
                      <a:pt x="4542" y="5207"/>
                    </a:cubicBezTo>
                    <a:cubicBezTo>
                      <a:pt x="4808" y="5023"/>
                      <a:pt x="4923" y="4890"/>
                      <a:pt x="5107" y="4624"/>
                    </a:cubicBezTo>
                    <a:close/>
                    <a:moveTo>
                      <a:pt x="5023" y="2679"/>
                    </a:moveTo>
                    <a:cubicBezTo>
                      <a:pt x="5023" y="2562"/>
                      <a:pt x="4990" y="2429"/>
                      <a:pt x="4907" y="2296"/>
                    </a:cubicBezTo>
                    <a:cubicBezTo>
                      <a:pt x="4841" y="2147"/>
                      <a:pt x="4741" y="2014"/>
                      <a:pt x="4624" y="1881"/>
                    </a:cubicBezTo>
                    <a:cubicBezTo>
                      <a:pt x="4491" y="1764"/>
                      <a:pt x="4325" y="1648"/>
                      <a:pt x="4125" y="1581"/>
                    </a:cubicBezTo>
                    <a:cubicBezTo>
                      <a:pt x="3943" y="1497"/>
                      <a:pt x="3710" y="1448"/>
                      <a:pt x="3444" y="1448"/>
                    </a:cubicBezTo>
                    <a:cubicBezTo>
                      <a:pt x="3061" y="1448"/>
                      <a:pt x="2728" y="1564"/>
                      <a:pt x="2446" y="1781"/>
                    </a:cubicBezTo>
                    <a:cubicBezTo>
                      <a:pt x="2147" y="1996"/>
                      <a:pt x="1947" y="2296"/>
                      <a:pt x="1830" y="2679"/>
                    </a:cubicBezTo>
                    <a:close/>
                  </a:path>
                </a:pathLst>
              </a:custGeom>
              <a:solidFill>
                <a:srgbClr val="231F2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1" name="Google Shape;301;p16"/>
              <p:cNvSpPr/>
              <p:nvPr/>
            </p:nvSpPr>
            <p:spPr>
              <a:xfrm>
                <a:off x="804025" y="4769400"/>
                <a:ext cx="82775" cy="219925"/>
              </a:xfrm>
              <a:custGeom>
                <a:rect b="b" l="l" r="r" t="t"/>
                <a:pathLst>
                  <a:path extrusionOk="0" h="8797" w="3311">
                    <a:moveTo>
                      <a:pt x="1" y="0"/>
                    </a:moveTo>
                    <a:lnTo>
                      <a:pt x="1" y="6402"/>
                    </a:lnTo>
                    <a:cubicBezTo>
                      <a:pt x="1" y="7167"/>
                      <a:pt x="218" y="7766"/>
                      <a:pt x="650" y="8198"/>
                    </a:cubicBezTo>
                    <a:cubicBezTo>
                      <a:pt x="832" y="8382"/>
                      <a:pt x="1065" y="8531"/>
                      <a:pt x="1331" y="8631"/>
                    </a:cubicBezTo>
                    <a:cubicBezTo>
                      <a:pt x="1597" y="8748"/>
                      <a:pt x="1914" y="8797"/>
                      <a:pt x="2246" y="8797"/>
                    </a:cubicBezTo>
                    <a:cubicBezTo>
                      <a:pt x="2546" y="8797"/>
                      <a:pt x="2761" y="8781"/>
                      <a:pt x="3011" y="8714"/>
                    </a:cubicBezTo>
                    <a:cubicBezTo>
                      <a:pt x="3111" y="8697"/>
                      <a:pt x="3211" y="8681"/>
                      <a:pt x="3311" y="8648"/>
                    </a:cubicBezTo>
                    <a:lnTo>
                      <a:pt x="2679" y="7085"/>
                    </a:lnTo>
                    <a:lnTo>
                      <a:pt x="2546" y="7085"/>
                    </a:lnTo>
                    <a:cubicBezTo>
                      <a:pt x="2313" y="7085"/>
                      <a:pt x="2129" y="7018"/>
                      <a:pt x="1996" y="6868"/>
                    </a:cubicBezTo>
                    <a:cubicBezTo>
                      <a:pt x="1914" y="6768"/>
                      <a:pt x="1847" y="6652"/>
                      <a:pt x="1814" y="6519"/>
                    </a:cubicBezTo>
                    <a:cubicBezTo>
                      <a:pt x="1781" y="6386"/>
                      <a:pt x="1764" y="6236"/>
                      <a:pt x="1764" y="6070"/>
                    </a:cubicBezTo>
                    <a:lnTo>
                      <a:pt x="1764" y="0"/>
                    </a:lnTo>
                    <a:close/>
                  </a:path>
                </a:pathLst>
              </a:custGeom>
              <a:solidFill>
                <a:srgbClr val="231F2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2" name="Google Shape;302;p16"/>
              <p:cNvSpPr/>
              <p:nvPr/>
            </p:nvSpPr>
            <p:spPr>
              <a:xfrm>
                <a:off x="669325" y="4769400"/>
                <a:ext cx="118100" cy="219925"/>
              </a:xfrm>
              <a:custGeom>
                <a:rect b="b" l="l" r="r" t="t"/>
                <a:pathLst>
                  <a:path extrusionOk="0" h="8797" w="4724">
                    <a:moveTo>
                      <a:pt x="899" y="0"/>
                    </a:moveTo>
                    <a:lnTo>
                      <a:pt x="899" y="1746"/>
                    </a:lnTo>
                    <a:lnTo>
                      <a:pt x="1" y="1746"/>
                    </a:lnTo>
                    <a:lnTo>
                      <a:pt x="1" y="3293"/>
                    </a:lnTo>
                    <a:lnTo>
                      <a:pt x="899" y="3293"/>
                    </a:lnTo>
                    <a:lnTo>
                      <a:pt x="899" y="6402"/>
                    </a:lnTo>
                    <a:cubicBezTo>
                      <a:pt x="899" y="7167"/>
                      <a:pt x="1116" y="7766"/>
                      <a:pt x="1548" y="8198"/>
                    </a:cubicBezTo>
                    <a:cubicBezTo>
                      <a:pt x="1730" y="8382"/>
                      <a:pt x="1963" y="8531"/>
                      <a:pt x="2229" y="8631"/>
                    </a:cubicBezTo>
                    <a:cubicBezTo>
                      <a:pt x="2495" y="8748"/>
                      <a:pt x="2779" y="8797"/>
                      <a:pt x="3111" y="8797"/>
                    </a:cubicBezTo>
                    <a:lnTo>
                      <a:pt x="3144" y="8797"/>
                    </a:lnTo>
                    <a:cubicBezTo>
                      <a:pt x="3444" y="8797"/>
                      <a:pt x="3659" y="8781"/>
                      <a:pt x="3909" y="8730"/>
                    </a:cubicBezTo>
                    <a:cubicBezTo>
                      <a:pt x="4209" y="8664"/>
                      <a:pt x="4557" y="8548"/>
                      <a:pt x="4724" y="8464"/>
                    </a:cubicBezTo>
                    <a:lnTo>
                      <a:pt x="4092" y="6918"/>
                    </a:lnTo>
                    <a:cubicBezTo>
                      <a:pt x="3992" y="6985"/>
                      <a:pt x="3843" y="7034"/>
                      <a:pt x="3726" y="7067"/>
                    </a:cubicBezTo>
                    <a:cubicBezTo>
                      <a:pt x="3643" y="7085"/>
                      <a:pt x="3559" y="7101"/>
                      <a:pt x="3444" y="7101"/>
                    </a:cubicBezTo>
                    <a:cubicBezTo>
                      <a:pt x="3211" y="7101"/>
                      <a:pt x="3027" y="7018"/>
                      <a:pt x="2894" y="6868"/>
                    </a:cubicBezTo>
                    <a:cubicBezTo>
                      <a:pt x="2812" y="6768"/>
                      <a:pt x="2745" y="6652"/>
                      <a:pt x="2712" y="6519"/>
                    </a:cubicBezTo>
                    <a:cubicBezTo>
                      <a:pt x="2679" y="6386"/>
                      <a:pt x="2661" y="6236"/>
                      <a:pt x="2661" y="6070"/>
                    </a:cubicBezTo>
                    <a:lnTo>
                      <a:pt x="2661" y="3293"/>
                    </a:lnTo>
                    <a:lnTo>
                      <a:pt x="4076" y="3293"/>
                    </a:lnTo>
                    <a:lnTo>
                      <a:pt x="4076" y="1746"/>
                    </a:lnTo>
                    <a:lnTo>
                      <a:pt x="2661" y="1746"/>
                    </a:lnTo>
                    <a:lnTo>
                      <a:pt x="2661" y="0"/>
                    </a:lnTo>
                    <a:close/>
                  </a:path>
                </a:pathLst>
              </a:custGeom>
              <a:solidFill>
                <a:srgbClr val="231F2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3" name="Google Shape;303;p16"/>
              <p:cNvSpPr/>
              <p:nvPr/>
            </p:nvSpPr>
            <p:spPr>
              <a:xfrm>
                <a:off x="1091725" y="4747350"/>
                <a:ext cx="206250" cy="246975"/>
              </a:xfrm>
              <a:custGeom>
                <a:rect b="b" l="l" r="r" t="t"/>
                <a:pathLst>
                  <a:path extrusionOk="0" h="9879" w="8250">
                    <a:moveTo>
                      <a:pt x="699" y="6270"/>
                    </a:moveTo>
                    <a:lnTo>
                      <a:pt x="699" y="1297"/>
                    </a:lnTo>
                    <a:lnTo>
                      <a:pt x="8249" y="0"/>
                    </a:lnTo>
                    <a:lnTo>
                      <a:pt x="8249" y="5406"/>
                    </a:lnTo>
                    <a:cubicBezTo>
                      <a:pt x="8249" y="6985"/>
                      <a:pt x="7402" y="8332"/>
                      <a:pt x="5639" y="9031"/>
                    </a:cubicBezTo>
                    <a:cubicBezTo>
                      <a:pt x="4092" y="9630"/>
                      <a:pt x="1814" y="9878"/>
                      <a:pt x="816" y="9878"/>
                    </a:cubicBezTo>
                    <a:cubicBezTo>
                      <a:pt x="167" y="9878"/>
                      <a:pt x="1" y="9612"/>
                      <a:pt x="384" y="9031"/>
                    </a:cubicBezTo>
                    <a:cubicBezTo>
                      <a:pt x="732" y="8499"/>
                      <a:pt x="699" y="6270"/>
                      <a:pt x="699" y="6270"/>
                    </a:cubicBezTo>
                    <a:close/>
                    <a:moveTo>
                      <a:pt x="2512" y="7268"/>
                    </a:moveTo>
                    <a:lnTo>
                      <a:pt x="2512" y="2845"/>
                    </a:lnTo>
                    <a:lnTo>
                      <a:pt x="6437" y="2162"/>
                    </a:lnTo>
                    <a:lnTo>
                      <a:pt x="6437" y="5388"/>
                    </a:lnTo>
                    <a:cubicBezTo>
                      <a:pt x="6437" y="6187"/>
                      <a:pt x="6204" y="6703"/>
                      <a:pt x="5406" y="7151"/>
                    </a:cubicBezTo>
                    <a:cubicBezTo>
                      <a:pt x="4774" y="7517"/>
                      <a:pt x="3178" y="7834"/>
                      <a:pt x="2446" y="7949"/>
                    </a:cubicBezTo>
                    <a:cubicBezTo>
                      <a:pt x="2479" y="7834"/>
                      <a:pt x="2512" y="7550"/>
                      <a:pt x="2512" y="7268"/>
                    </a:cubicBezTo>
                    <a:close/>
                  </a:path>
                </a:pathLst>
              </a:custGeom>
              <a:solidFill>
                <a:srgbClr val="231F2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304" name="Google Shape;304;p16"/>
          <p:cNvSpPr/>
          <p:nvPr/>
        </p:nvSpPr>
        <p:spPr>
          <a:xfrm>
            <a:off x="242450" y="4650250"/>
            <a:ext cx="977100" cy="357600"/>
          </a:xfrm>
          <a:prstGeom prst="rect">
            <a:avLst/>
          </a:prstGeom>
          <a:solidFill>
            <a:srgbClr val="FFFFFF">
              <a:alpha val="838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5" name="Google Shape;305;p16"/>
          <p:cNvSpPr/>
          <p:nvPr/>
        </p:nvSpPr>
        <p:spPr>
          <a:xfrm>
            <a:off x="-9750" y="137250"/>
            <a:ext cx="9163500" cy="5006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6" name="Google Shape;306;p16"/>
          <p:cNvSpPr txBox="1"/>
          <p:nvPr>
            <p:ph idx="12" type="sldNum"/>
          </p:nvPr>
        </p:nvSpPr>
        <p:spPr>
          <a:xfrm>
            <a:off x="8324022" y="4602676"/>
            <a:ext cx="4725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buNone/>
              <a:defRPr b="1" sz="1000">
                <a:solidFill>
                  <a:srgbClr val="E0E0E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rtl="0">
              <a:buNone/>
              <a:defRPr b="1" sz="1000">
                <a:solidFill>
                  <a:srgbClr val="E0E0E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rtl="0">
              <a:buNone/>
              <a:defRPr b="1" sz="1000">
                <a:solidFill>
                  <a:srgbClr val="E0E0E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rtl="0">
              <a:buNone/>
              <a:defRPr b="1" sz="1000">
                <a:solidFill>
                  <a:srgbClr val="E0E0E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rtl="0">
              <a:buNone/>
              <a:defRPr b="1" sz="1000">
                <a:solidFill>
                  <a:srgbClr val="E0E0E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rtl="0">
              <a:buNone/>
              <a:defRPr b="1" sz="1000">
                <a:solidFill>
                  <a:srgbClr val="E0E0E0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rtl="0">
              <a:buNone/>
              <a:defRPr b="1" sz="1000">
                <a:solidFill>
                  <a:srgbClr val="E0E0E0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rtl="0">
              <a:buNone/>
              <a:defRPr b="1" sz="1000">
                <a:solidFill>
                  <a:srgbClr val="E0E0E0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rtl="0">
              <a:buNone/>
              <a:defRPr b="1" sz="1000">
                <a:solidFill>
                  <a:srgbClr val="E0E0E0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6 Big point 1">
  <p:cSld name="CUSTOM_1_2_1_1_1_1_1"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17"/>
          <p:cNvSpPr txBox="1"/>
          <p:nvPr>
            <p:ph idx="12" type="sldNum"/>
          </p:nvPr>
        </p:nvSpPr>
        <p:spPr>
          <a:xfrm>
            <a:off x="8324022" y="4602676"/>
            <a:ext cx="4725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buNone/>
              <a:defRPr b="1" sz="1000">
                <a:solidFill>
                  <a:srgbClr val="E0E0E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rtl="0">
              <a:buNone/>
              <a:defRPr b="1" sz="1000">
                <a:solidFill>
                  <a:srgbClr val="E0E0E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rtl="0">
              <a:buNone/>
              <a:defRPr b="1" sz="1000">
                <a:solidFill>
                  <a:srgbClr val="E0E0E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rtl="0">
              <a:buNone/>
              <a:defRPr b="1" sz="1000">
                <a:solidFill>
                  <a:srgbClr val="E0E0E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rtl="0">
              <a:buNone/>
              <a:defRPr b="1" sz="1000">
                <a:solidFill>
                  <a:srgbClr val="E0E0E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rtl="0">
              <a:buNone/>
              <a:defRPr b="1" sz="1000">
                <a:solidFill>
                  <a:srgbClr val="E0E0E0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rtl="0">
              <a:buNone/>
              <a:defRPr b="1" sz="1000">
                <a:solidFill>
                  <a:srgbClr val="E0E0E0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rtl="0">
              <a:buNone/>
              <a:defRPr b="1" sz="1000">
                <a:solidFill>
                  <a:srgbClr val="E0E0E0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rtl="0">
              <a:buNone/>
              <a:defRPr b="1" sz="1000">
                <a:solidFill>
                  <a:srgbClr val="E0E0E0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09" name="Google Shape;309;p17"/>
          <p:cNvSpPr/>
          <p:nvPr/>
        </p:nvSpPr>
        <p:spPr>
          <a:xfrm>
            <a:off x="57770" y="2756615"/>
            <a:ext cx="1484827" cy="1787925"/>
          </a:xfrm>
          <a:custGeom>
            <a:rect b="b" l="l" r="r" t="t"/>
            <a:pathLst>
              <a:path extrusionOk="0" h="20876" w="17337">
                <a:moveTo>
                  <a:pt x="1970" y="1"/>
                </a:moveTo>
                <a:cubicBezTo>
                  <a:pt x="1247" y="416"/>
                  <a:pt x="624" y="732"/>
                  <a:pt x="1" y="1147"/>
                </a:cubicBezTo>
                <a:lnTo>
                  <a:pt x="6330" y="14438"/>
                </a:lnTo>
                <a:lnTo>
                  <a:pt x="9445" y="20875"/>
                </a:lnTo>
                <a:lnTo>
                  <a:pt x="12145" y="15891"/>
                </a:lnTo>
                <a:lnTo>
                  <a:pt x="17336" y="6339"/>
                </a:lnTo>
                <a:cubicBezTo>
                  <a:pt x="12460" y="5400"/>
                  <a:pt x="7684" y="3847"/>
                  <a:pt x="3531" y="1147"/>
                </a:cubicBezTo>
                <a:cubicBezTo>
                  <a:pt x="3008" y="832"/>
                  <a:pt x="2493" y="416"/>
                  <a:pt x="1970" y="1"/>
                </a:cubicBezTo>
                <a:close/>
              </a:path>
            </a:pathLst>
          </a:custGeom>
          <a:solidFill>
            <a:srgbClr val="F5A3E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0" name="Google Shape;310;p17"/>
          <p:cNvSpPr/>
          <p:nvPr/>
        </p:nvSpPr>
        <p:spPr>
          <a:xfrm>
            <a:off x="333116" y="2196762"/>
            <a:ext cx="1814132" cy="996051"/>
          </a:xfrm>
          <a:custGeom>
            <a:rect b="b" l="l" r="r" t="t"/>
            <a:pathLst>
              <a:path extrusionOk="0" h="11630" w="21182">
                <a:moveTo>
                  <a:pt x="21182" y="1"/>
                </a:moveTo>
                <a:lnTo>
                  <a:pt x="21182" y="1"/>
                </a:lnTo>
                <a:cubicBezTo>
                  <a:pt x="18382" y="931"/>
                  <a:pt x="14952" y="1554"/>
                  <a:pt x="10799" y="1870"/>
                </a:cubicBezTo>
                <a:cubicBezTo>
                  <a:pt x="8622" y="1969"/>
                  <a:pt x="6546" y="2077"/>
                  <a:pt x="4469" y="2077"/>
                </a:cubicBezTo>
                <a:cubicBezTo>
                  <a:pt x="3115" y="3423"/>
                  <a:pt x="1662" y="4569"/>
                  <a:pt x="1" y="5707"/>
                </a:cubicBezTo>
                <a:cubicBezTo>
                  <a:pt x="416" y="6023"/>
                  <a:pt x="731" y="6231"/>
                  <a:pt x="1147" y="6538"/>
                </a:cubicBezTo>
                <a:cubicBezTo>
                  <a:pt x="4469" y="8723"/>
                  <a:pt x="8622" y="10276"/>
                  <a:pt x="13814" y="11422"/>
                </a:cubicBezTo>
                <a:cubicBezTo>
                  <a:pt x="14121" y="11422"/>
                  <a:pt x="14537" y="11522"/>
                  <a:pt x="14852" y="11630"/>
                </a:cubicBezTo>
                <a:lnTo>
                  <a:pt x="21182" y="1"/>
                </a:lnTo>
                <a:close/>
              </a:path>
            </a:pathLst>
          </a:custGeom>
          <a:solidFill>
            <a:srgbClr val="F5A3E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1" name="Google Shape;311;p17"/>
          <p:cNvSpPr/>
          <p:nvPr/>
        </p:nvSpPr>
        <p:spPr>
          <a:xfrm>
            <a:off x="831052" y="53270"/>
            <a:ext cx="1663397" cy="2196966"/>
          </a:xfrm>
          <a:custGeom>
            <a:rect b="b" l="l" r="r" t="t"/>
            <a:pathLst>
              <a:path extrusionOk="0" h="25652" w="19422">
                <a:moveTo>
                  <a:pt x="4777" y="1"/>
                </a:moveTo>
                <a:cubicBezTo>
                  <a:pt x="3639" y="524"/>
                  <a:pt x="2493" y="1039"/>
                  <a:pt x="1455" y="1662"/>
                </a:cubicBezTo>
                <a:cubicBezTo>
                  <a:pt x="2908" y="4470"/>
                  <a:pt x="4054" y="7477"/>
                  <a:pt x="4677" y="10492"/>
                </a:cubicBezTo>
                <a:cubicBezTo>
                  <a:pt x="5815" y="15684"/>
                  <a:pt x="3946" y="21083"/>
                  <a:pt x="1" y="25652"/>
                </a:cubicBezTo>
                <a:cubicBezTo>
                  <a:pt x="1662" y="25652"/>
                  <a:pt x="3224" y="25544"/>
                  <a:pt x="4885" y="25444"/>
                </a:cubicBezTo>
                <a:cubicBezTo>
                  <a:pt x="9761" y="25128"/>
                  <a:pt x="13399" y="24406"/>
                  <a:pt x="16406" y="23052"/>
                </a:cubicBezTo>
                <a:lnTo>
                  <a:pt x="19421" y="17553"/>
                </a:lnTo>
                <a:lnTo>
                  <a:pt x="4777" y="1"/>
                </a:lnTo>
                <a:close/>
              </a:path>
            </a:pathLst>
          </a:custGeom>
          <a:solidFill>
            <a:srgbClr val="F5A3E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2" name="Google Shape;312;p17"/>
          <p:cNvSpPr/>
          <p:nvPr/>
        </p:nvSpPr>
        <p:spPr>
          <a:xfrm>
            <a:off x="-4750" y="0"/>
            <a:ext cx="1333921" cy="2250237"/>
          </a:xfrm>
          <a:custGeom>
            <a:rect b="b" l="l" r="r" t="t"/>
            <a:pathLst>
              <a:path extrusionOk="0" h="26274" w="15575">
                <a:moveTo>
                  <a:pt x="0" y="0"/>
                </a:moveTo>
                <a:lnTo>
                  <a:pt x="0" y="25651"/>
                </a:lnTo>
                <a:cubicBezTo>
                  <a:pt x="3223" y="26066"/>
                  <a:pt x="6545" y="26274"/>
                  <a:pt x="9760" y="26274"/>
                </a:cubicBezTo>
                <a:cubicBezTo>
                  <a:pt x="13705" y="21705"/>
                  <a:pt x="15574" y="16306"/>
                  <a:pt x="14436" y="11114"/>
                </a:cubicBezTo>
                <a:cubicBezTo>
                  <a:pt x="13813" y="8099"/>
                  <a:pt x="12667" y="5092"/>
                  <a:pt x="11214" y="2284"/>
                </a:cubicBezTo>
                <a:cubicBezTo>
                  <a:pt x="10798" y="1454"/>
                  <a:pt x="10383" y="731"/>
                  <a:pt x="986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3" name="Google Shape;313;p17"/>
          <p:cNvSpPr/>
          <p:nvPr/>
        </p:nvSpPr>
        <p:spPr>
          <a:xfrm>
            <a:off x="34" y="2570254"/>
            <a:ext cx="231242" cy="284684"/>
          </a:xfrm>
          <a:custGeom>
            <a:rect b="b" l="l" r="r" t="t"/>
            <a:pathLst>
              <a:path extrusionOk="0" h="3324" w="2700">
                <a:moveTo>
                  <a:pt x="0" y="1"/>
                </a:moveTo>
                <a:lnTo>
                  <a:pt x="0" y="1762"/>
                </a:lnTo>
                <a:lnTo>
                  <a:pt x="731" y="3323"/>
                </a:lnTo>
                <a:cubicBezTo>
                  <a:pt x="1354" y="2908"/>
                  <a:pt x="1977" y="2592"/>
                  <a:pt x="2700" y="2177"/>
                </a:cubicBezTo>
                <a:cubicBezTo>
                  <a:pt x="1661" y="1454"/>
                  <a:pt x="831" y="723"/>
                  <a:pt x="0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4" name="Google Shape;314;p17"/>
          <p:cNvSpPr/>
          <p:nvPr/>
        </p:nvSpPr>
        <p:spPr>
          <a:xfrm>
            <a:off x="-4750" y="2321288"/>
            <a:ext cx="720703" cy="364334"/>
          </a:xfrm>
          <a:custGeom>
            <a:rect b="b" l="l" r="r" t="t"/>
            <a:pathLst>
              <a:path extrusionOk="0" h="4254" w="8415">
                <a:moveTo>
                  <a:pt x="0" y="0"/>
                </a:moveTo>
                <a:lnTo>
                  <a:pt x="0" y="931"/>
                </a:lnTo>
                <a:cubicBezTo>
                  <a:pt x="1146" y="2177"/>
                  <a:pt x="2492" y="3215"/>
                  <a:pt x="3946" y="4253"/>
                </a:cubicBezTo>
                <a:cubicBezTo>
                  <a:pt x="5607" y="3115"/>
                  <a:pt x="7060" y="1969"/>
                  <a:pt x="8414" y="623"/>
                </a:cubicBezTo>
                <a:cubicBezTo>
                  <a:pt x="5607" y="515"/>
                  <a:pt x="2808" y="416"/>
                  <a:pt x="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5" name="Google Shape;315;p17"/>
          <p:cNvSpPr/>
          <p:nvPr/>
        </p:nvSpPr>
        <p:spPr>
          <a:xfrm>
            <a:off x="-4750" y="4508886"/>
            <a:ext cx="640282" cy="658096"/>
          </a:xfrm>
          <a:custGeom>
            <a:rect b="b" l="l" r="r" t="t"/>
            <a:pathLst>
              <a:path extrusionOk="0" h="7684" w="7476">
                <a:moveTo>
                  <a:pt x="0" y="0"/>
                </a:moveTo>
                <a:lnTo>
                  <a:pt x="0" y="7684"/>
                </a:lnTo>
                <a:lnTo>
                  <a:pt x="6230" y="7684"/>
                </a:lnTo>
                <a:lnTo>
                  <a:pt x="7476" y="5499"/>
                </a:lnTo>
                <a:cubicBezTo>
                  <a:pt x="5092" y="3530"/>
                  <a:pt x="2600" y="1761"/>
                  <a:pt x="0" y="0"/>
                </a:cubicBezTo>
                <a:close/>
              </a:path>
            </a:pathLst>
          </a:custGeom>
          <a:solidFill>
            <a:srgbClr val="FF808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6" name="Google Shape;316;p17"/>
          <p:cNvSpPr/>
          <p:nvPr/>
        </p:nvSpPr>
        <p:spPr>
          <a:xfrm>
            <a:off x="-4750" y="2721073"/>
            <a:ext cx="871524" cy="2152173"/>
          </a:xfrm>
          <a:custGeom>
            <a:rect b="b" l="l" r="r" t="t"/>
            <a:pathLst>
              <a:path extrusionOk="0" h="25129" w="10176">
                <a:moveTo>
                  <a:pt x="0" y="1"/>
                </a:moveTo>
                <a:lnTo>
                  <a:pt x="0" y="19214"/>
                </a:lnTo>
                <a:cubicBezTo>
                  <a:pt x="108" y="19313"/>
                  <a:pt x="316" y="19421"/>
                  <a:pt x="523" y="19521"/>
                </a:cubicBezTo>
                <a:cubicBezTo>
                  <a:pt x="3115" y="21290"/>
                  <a:pt x="5715" y="23159"/>
                  <a:pt x="8099" y="25128"/>
                </a:cubicBezTo>
                <a:lnTo>
                  <a:pt x="10175" y="21290"/>
                </a:lnTo>
                <a:lnTo>
                  <a:pt x="7060" y="14853"/>
                </a:lnTo>
                <a:lnTo>
                  <a:pt x="731" y="1562"/>
                </a:lnTo>
                <a:lnTo>
                  <a:pt x="0" y="1"/>
                </a:lnTo>
                <a:close/>
              </a:path>
            </a:pathLst>
          </a:custGeom>
          <a:solidFill>
            <a:srgbClr val="FF808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7" name="Google Shape;317;p17"/>
          <p:cNvSpPr/>
          <p:nvPr/>
        </p:nvSpPr>
        <p:spPr>
          <a:xfrm>
            <a:off x="-4750" y="2400937"/>
            <a:ext cx="1609955" cy="898587"/>
          </a:xfrm>
          <a:custGeom>
            <a:rect b="b" l="l" r="r" t="t"/>
            <a:pathLst>
              <a:path extrusionOk="0" h="10492" w="18798">
                <a:moveTo>
                  <a:pt x="0" y="1"/>
                </a:moveTo>
                <a:lnTo>
                  <a:pt x="0" y="1978"/>
                </a:lnTo>
                <a:cubicBezTo>
                  <a:pt x="831" y="2700"/>
                  <a:pt x="1661" y="3431"/>
                  <a:pt x="2700" y="4154"/>
                </a:cubicBezTo>
                <a:cubicBezTo>
                  <a:pt x="3223" y="4569"/>
                  <a:pt x="3738" y="4985"/>
                  <a:pt x="4261" y="5300"/>
                </a:cubicBezTo>
                <a:cubicBezTo>
                  <a:pt x="8414" y="8000"/>
                  <a:pt x="13190" y="9553"/>
                  <a:pt x="18066" y="10492"/>
                </a:cubicBezTo>
                <a:lnTo>
                  <a:pt x="18797" y="9246"/>
                </a:lnTo>
                <a:cubicBezTo>
                  <a:pt x="18482" y="9138"/>
                  <a:pt x="18066" y="9038"/>
                  <a:pt x="17759" y="9038"/>
                </a:cubicBezTo>
                <a:cubicBezTo>
                  <a:pt x="12567" y="7892"/>
                  <a:pt x="8414" y="6339"/>
                  <a:pt x="5092" y="4154"/>
                </a:cubicBezTo>
                <a:cubicBezTo>
                  <a:pt x="4676" y="3847"/>
                  <a:pt x="4361" y="3639"/>
                  <a:pt x="3946" y="3323"/>
                </a:cubicBezTo>
                <a:cubicBezTo>
                  <a:pt x="2492" y="2285"/>
                  <a:pt x="1146" y="1247"/>
                  <a:pt x="0" y="1"/>
                </a:cubicBezTo>
                <a:close/>
              </a:path>
            </a:pathLst>
          </a:custGeom>
          <a:solidFill>
            <a:srgbClr val="23232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8" name="Google Shape;318;p17"/>
          <p:cNvSpPr/>
          <p:nvPr/>
        </p:nvSpPr>
        <p:spPr>
          <a:xfrm>
            <a:off x="-4750" y="2027444"/>
            <a:ext cx="2240901" cy="347290"/>
          </a:xfrm>
          <a:custGeom>
            <a:rect b="b" l="l" r="r" t="t"/>
            <a:pathLst>
              <a:path extrusionOk="0" h="4055" w="26165">
                <a:moveTo>
                  <a:pt x="26165" y="1"/>
                </a:moveTo>
                <a:lnTo>
                  <a:pt x="26165" y="1"/>
                </a:lnTo>
                <a:cubicBezTo>
                  <a:pt x="23158" y="1355"/>
                  <a:pt x="19520" y="2077"/>
                  <a:pt x="14644" y="2393"/>
                </a:cubicBezTo>
                <a:cubicBezTo>
                  <a:pt x="12983" y="2493"/>
                  <a:pt x="11421" y="2601"/>
                  <a:pt x="9760" y="2601"/>
                </a:cubicBezTo>
                <a:cubicBezTo>
                  <a:pt x="6545" y="2601"/>
                  <a:pt x="3223" y="2393"/>
                  <a:pt x="0" y="1978"/>
                </a:cubicBezTo>
                <a:lnTo>
                  <a:pt x="0" y="3431"/>
                </a:lnTo>
                <a:cubicBezTo>
                  <a:pt x="2808" y="3847"/>
                  <a:pt x="5607" y="3946"/>
                  <a:pt x="8414" y="4054"/>
                </a:cubicBezTo>
                <a:cubicBezTo>
                  <a:pt x="10491" y="4054"/>
                  <a:pt x="12567" y="3946"/>
                  <a:pt x="14744" y="3847"/>
                </a:cubicBezTo>
                <a:cubicBezTo>
                  <a:pt x="18897" y="3531"/>
                  <a:pt x="22327" y="2908"/>
                  <a:pt x="25127" y="1978"/>
                </a:cubicBezTo>
                <a:lnTo>
                  <a:pt x="26165" y="1"/>
                </a:lnTo>
                <a:close/>
              </a:path>
            </a:pathLst>
          </a:custGeom>
          <a:solidFill>
            <a:srgbClr val="23232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9" name="Google Shape;319;p17"/>
          <p:cNvSpPr/>
          <p:nvPr/>
        </p:nvSpPr>
        <p:spPr>
          <a:xfrm>
            <a:off x="-4750" y="4366546"/>
            <a:ext cx="693639" cy="613389"/>
          </a:xfrm>
          <a:custGeom>
            <a:rect b="b" l="l" r="r" t="t"/>
            <a:pathLst>
              <a:path extrusionOk="0" h="7162" w="8099">
                <a:moveTo>
                  <a:pt x="0" y="1"/>
                </a:moveTo>
                <a:lnTo>
                  <a:pt x="0" y="1662"/>
                </a:lnTo>
                <a:cubicBezTo>
                  <a:pt x="2600" y="3423"/>
                  <a:pt x="5092" y="5192"/>
                  <a:pt x="7476" y="7161"/>
                </a:cubicBezTo>
                <a:lnTo>
                  <a:pt x="8099" y="5915"/>
                </a:lnTo>
                <a:cubicBezTo>
                  <a:pt x="5715" y="3946"/>
                  <a:pt x="3115" y="2077"/>
                  <a:pt x="523" y="308"/>
                </a:cubicBezTo>
                <a:cubicBezTo>
                  <a:pt x="316" y="208"/>
                  <a:pt x="108" y="100"/>
                  <a:pt x="0" y="1"/>
                </a:cubicBezTo>
                <a:close/>
              </a:path>
            </a:pathLst>
          </a:custGeom>
          <a:solidFill>
            <a:srgbClr val="23232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6 Big point 2">
  <p:cSld name="CUSTOM_1_2_1_1_1_1_1_2"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18"/>
          <p:cNvSpPr txBox="1"/>
          <p:nvPr>
            <p:ph idx="12" type="sldNum"/>
          </p:nvPr>
        </p:nvSpPr>
        <p:spPr>
          <a:xfrm>
            <a:off x="8324022" y="4602676"/>
            <a:ext cx="4725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buNone/>
              <a:defRPr b="1" sz="1000">
                <a:solidFill>
                  <a:srgbClr val="E0E0E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rtl="0">
              <a:buNone/>
              <a:defRPr b="1" sz="1000">
                <a:solidFill>
                  <a:srgbClr val="E0E0E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rtl="0">
              <a:buNone/>
              <a:defRPr b="1" sz="1000">
                <a:solidFill>
                  <a:srgbClr val="E0E0E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rtl="0">
              <a:buNone/>
              <a:defRPr b="1" sz="1000">
                <a:solidFill>
                  <a:srgbClr val="E0E0E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rtl="0">
              <a:buNone/>
              <a:defRPr b="1" sz="1000">
                <a:solidFill>
                  <a:srgbClr val="E0E0E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rtl="0">
              <a:buNone/>
              <a:defRPr b="1" sz="1000">
                <a:solidFill>
                  <a:srgbClr val="E0E0E0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rtl="0">
              <a:buNone/>
              <a:defRPr b="1" sz="1000">
                <a:solidFill>
                  <a:srgbClr val="E0E0E0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rtl="0">
              <a:buNone/>
              <a:defRPr b="1" sz="1000">
                <a:solidFill>
                  <a:srgbClr val="E0E0E0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rtl="0">
              <a:buNone/>
              <a:defRPr b="1" sz="1000">
                <a:solidFill>
                  <a:srgbClr val="E0E0E0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22" name="Google Shape;322;p18"/>
          <p:cNvSpPr/>
          <p:nvPr/>
        </p:nvSpPr>
        <p:spPr>
          <a:xfrm>
            <a:off x="50866" y="2753863"/>
            <a:ext cx="1483181" cy="1794516"/>
          </a:xfrm>
          <a:custGeom>
            <a:rect b="b" l="l" r="r" t="t"/>
            <a:pathLst>
              <a:path extrusionOk="0" h="20975" w="17336">
                <a:moveTo>
                  <a:pt x="1870" y="0"/>
                </a:moveTo>
                <a:cubicBezTo>
                  <a:pt x="1247" y="416"/>
                  <a:pt x="624" y="831"/>
                  <a:pt x="1" y="1147"/>
                </a:cubicBezTo>
                <a:lnTo>
                  <a:pt x="6330" y="14437"/>
                </a:lnTo>
                <a:lnTo>
                  <a:pt x="9445" y="20974"/>
                </a:lnTo>
                <a:lnTo>
                  <a:pt x="12144" y="15991"/>
                </a:lnTo>
                <a:lnTo>
                  <a:pt x="17336" y="6438"/>
                </a:lnTo>
                <a:cubicBezTo>
                  <a:pt x="12460" y="5400"/>
                  <a:pt x="7684" y="3946"/>
                  <a:pt x="3531" y="1147"/>
                </a:cubicBezTo>
                <a:cubicBezTo>
                  <a:pt x="3008" y="831"/>
                  <a:pt x="2493" y="416"/>
                  <a:pt x="187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3" name="Google Shape;323;p18"/>
          <p:cNvSpPr/>
          <p:nvPr/>
        </p:nvSpPr>
        <p:spPr>
          <a:xfrm>
            <a:off x="325927" y="2194586"/>
            <a:ext cx="1812226" cy="995005"/>
          </a:xfrm>
          <a:custGeom>
            <a:rect b="b" l="l" r="r" t="t"/>
            <a:pathLst>
              <a:path extrusionOk="0" h="11630" w="21182">
                <a:moveTo>
                  <a:pt x="21181" y="0"/>
                </a:moveTo>
                <a:lnTo>
                  <a:pt x="21181" y="0"/>
                </a:lnTo>
                <a:cubicBezTo>
                  <a:pt x="18382" y="1038"/>
                  <a:pt x="14952" y="1553"/>
                  <a:pt x="10798" y="1869"/>
                </a:cubicBezTo>
                <a:cubicBezTo>
                  <a:pt x="8622" y="2077"/>
                  <a:pt x="6546" y="2077"/>
                  <a:pt x="4469" y="2077"/>
                </a:cubicBezTo>
                <a:cubicBezTo>
                  <a:pt x="3115" y="3422"/>
                  <a:pt x="1661" y="4668"/>
                  <a:pt x="0" y="5707"/>
                </a:cubicBezTo>
                <a:cubicBezTo>
                  <a:pt x="415" y="6022"/>
                  <a:pt x="731" y="6230"/>
                  <a:pt x="1146" y="6537"/>
                </a:cubicBezTo>
                <a:cubicBezTo>
                  <a:pt x="4469" y="8722"/>
                  <a:pt x="8622" y="10383"/>
                  <a:pt x="13814" y="11422"/>
                </a:cubicBezTo>
                <a:cubicBezTo>
                  <a:pt x="14121" y="11521"/>
                  <a:pt x="14536" y="11521"/>
                  <a:pt x="14852" y="11629"/>
                </a:cubicBezTo>
                <a:lnTo>
                  <a:pt x="21181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4" name="Google Shape;324;p18"/>
          <p:cNvSpPr/>
          <p:nvPr/>
        </p:nvSpPr>
        <p:spPr>
          <a:xfrm>
            <a:off x="823347" y="53301"/>
            <a:ext cx="1661564" cy="2194657"/>
          </a:xfrm>
          <a:custGeom>
            <a:rect b="b" l="l" r="r" t="t"/>
            <a:pathLst>
              <a:path extrusionOk="0" h="25652" w="19421">
                <a:moveTo>
                  <a:pt x="4777" y="0"/>
                </a:moveTo>
                <a:cubicBezTo>
                  <a:pt x="3639" y="524"/>
                  <a:pt x="2492" y="1147"/>
                  <a:pt x="1454" y="1662"/>
                </a:cubicBezTo>
                <a:cubicBezTo>
                  <a:pt x="2908" y="4569"/>
                  <a:pt x="4054" y="7476"/>
                  <a:pt x="4677" y="10492"/>
                </a:cubicBezTo>
                <a:cubicBezTo>
                  <a:pt x="5815" y="15683"/>
                  <a:pt x="3946" y="21082"/>
                  <a:pt x="1" y="25651"/>
                </a:cubicBezTo>
                <a:cubicBezTo>
                  <a:pt x="1562" y="25651"/>
                  <a:pt x="3223" y="25651"/>
                  <a:pt x="4885" y="25443"/>
                </a:cubicBezTo>
                <a:cubicBezTo>
                  <a:pt x="9761" y="25128"/>
                  <a:pt x="13399" y="24405"/>
                  <a:pt x="16406" y="23159"/>
                </a:cubicBezTo>
                <a:lnTo>
                  <a:pt x="19421" y="17652"/>
                </a:lnTo>
                <a:lnTo>
                  <a:pt x="4777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5" name="Google Shape;325;p18"/>
          <p:cNvSpPr/>
          <p:nvPr/>
        </p:nvSpPr>
        <p:spPr>
          <a:xfrm>
            <a:off x="-11675" y="0"/>
            <a:ext cx="1332605" cy="2247958"/>
          </a:xfrm>
          <a:custGeom>
            <a:rect b="b" l="l" r="r" t="t"/>
            <a:pathLst>
              <a:path extrusionOk="0" h="26275" w="15576">
                <a:moveTo>
                  <a:pt x="1" y="0"/>
                </a:moveTo>
                <a:lnTo>
                  <a:pt x="1" y="25751"/>
                </a:lnTo>
                <a:cubicBezTo>
                  <a:pt x="3224" y="26166"/>
                  <a:pt x="6546" y="26274"/>
                  <a:pt x="9761" y="26274"/>
                </a:cubicBezTo>
                <a:cubicBezTo>
                  <a:pt x="13706" y="21705"/>
                  <a:pt x="15575" y="16306"/>
                  <a:pt x="14437" y="11115"/>
                </a:cubicBezTo>
                <a:cubicBezTo>
                  <a:pt x="13814" y="8099"/>
                  <a:pt x="12668" y="5192"/>
                  <a:pt x="11214" y="2285"/>
                </a:cubicBezTo>
                <a:cubicBezTo>
                  <a:pt x="10799" y="1562"/>
                  <a:pt x="10384" y="831"/>
                  <a:pt x="9869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6" name="Google Shape;326;p18"/>
          <p:cNvSpPr/>
          <p:nvPr/>
        </p:nvSpPr>
        <p:spPr>
          <a:xfrm>
            <a:off x="-11675" y="2567694"/>
            <a:ext cx="222529" cy="284299"/>
          </a:xfrm>
          <a:custGeom>
            <a:rect b="b" l="l" r="r" t="t"/>
            <a:pathLst>
              <a:path extrusionOk="0" h="3323" w="2601">
                <a:moveTo>
                  <a:pt x="1" y="0"/>
                </a:moveTo>
                <a:lnTo>
                  <a:pt x="1" y="1761"/>
                </a:lnTo>
                <a:lnTo>
                  <a:pt x="732" y="3323"/>
                </a:lnTo>
                <a:cubicBezTo>
                  <a:pt x="1355" y="3007"/>
                  <a:pt x="1978" y="2592"/>
                  <a:pt x="2601" y="2176"/>
                </a:cubicBezTo>
                <a:cubicBezTo>
                  <a:pt x="1662" y="1553"/>
                  <a:pt x="831" y="831"/>
                  <a:pt x="1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7" name="Google Shape;327;p18"/>
          <p:cNvSpPr/>
          <p:nvPr/>
        </p:nvSpPr>
        <p:spPr>
          <a:xfrm>
            <a:off x="-11675" y="2327454"/>
            <a:ext cx="719945" cy="355395"/>
          </a:xfrm>
          <a:custGeom>
            <a:rect b="b" l="l" r="r" t="t"/>
            <a:pathLst>
              <a:path extrusionOk="0" h="4154" w="8415">
                <a:moveTo>
                  <a:pt x="1" y="0"/>
                </a:moveTo>
                <a:lnTo>
                  <a:pt x="1" y="939"/>
                </a:lnTo>
                <a:cubicBezTo>
                  <a:pt x="1147" y="2077"/>
                  <a:pt x="2493" y="3223"/>
                  <a:pt x="3946" y="4154"/>
                </a:cubicBezTo>
                <a:cubicBezTo>
                  <a:pt x="5607" y="3115"/>
                  <a:pt x="7061" y="1869"/>
                  <a:pt x="8415" y="524"/>
                </a:cubicBezTo>
                <a:cubicBezTo>
                  <a:pt x="5607" y="524"/>
                  <a:pt x="2808" y="316"/>
                  <a:pt x="1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8" name="Google Shape;328;p18"/>
          <p:cNvSpPr/>
          <p:nvPr/>
        </p:nvSpPr>
        <p:spPr>
          <a:xfrm>
            <a:off x="-11675" y="4512800"/>
            <a:ext cx="639695" cy="657405"/>
          </a:xfrm>
          <a:custGeom>
            <a:rect b="b" l="l" r="r" t="t"/>
            <a:pathLst>
              <a:path extrusionOk="0" h="7684" w="7477">
                <a:moveTo>
                  <a:pt x="1" y="0"/>
                </a:moveTo>
                <a:lnTo>
                  <a:pt x="1" y="7684"/>
                </a:lnTo>
                <a:lnTo>
                  <a:pt x="6230" y="7684"/>
                </a:lnTo>
                <a:lnTo>
                  <a:pt x="7476" y="5399"/>
                </a:lnTo>
                <a:cubicBezTo>
                  <a:pt x="5092" y="3530"/>
                  <a:pt x="2601" y="1661"/>
                  <a:pt x="1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9" name="Google Shape;329;p18"/>
          <p:cNvSpPr/>
          <p:nvPr/>
        </p:nvSpPr>
        <p:spPr>
          <a:xfrm>
            <a:off x="-11675" y="2718357"/>
            <a:ext cx="870608" cy="2149826"/>
          </a:xfrm>
          <a:custGeom>
            <a:rect b="b" l="l" r="r" t="t"/>
            <a:pathLst>
              <a:path extrusionOk="0" h="25128" w="10176">
                <a:moveTo>
                  <a:pt x="1" y="0"/>
                </a:moveTo>
                <a:lnTo>
                  <a:pt x="1" y="19213"/>
                </a:lnTo>
                <a:cubicBezTo>
                  <a:pt x="109" y="19313"/>
                  <a:pt x="316" y="19520"/>
                  <a:pt x="524" y="19628"/>
                </a:cubicBezTo>
                <a:cubicBezTo>
                  <a:pt x="3116" y="21290"/>
                  <a:pt x="5715" y="23159"/>
                  <a:pt x="8099" y="25127"/>
                </a:cubicBezTo>
                <a:lnTo>
                  <a:pt x="10176" y="21389"/>
                </a:lnTo>
                <a:lnTo>
                  <a:pt x="7061" y="14852"/>
                </a:lnTo>
                <a:lnTo>
                  <a:pt x="732" y="1562"/>
                </a:lnTo>
                <a:lnTo>
                  <a:pt x="1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0" name="Google Shape;330;p18"/>
          <p:cNvSpPr/>
          <p:nvPr/>
        </p:nvSpPr>
        <p:spPr>
          <a:xfrm>
            <a:off x="-11675" y="2407790"/>
            <a:ext cx="1608263" cy="896873"/>
          </a:xfrm>
          <a:custGeom>
            <a:rect b="b" l="l" r="r" t="t"/>
            <a:pathLst>
              <a:path extrusionOk="0" h="10483" w="18798">
                <a:moveTo>
                  <a:pt x="1" y="0"/>
                </a:moveTo>
                <a:lnTo>
                  <a:pt x="1" y="1869"/>
                </a:lnTo>
                <a:cubicBezTo>
                  <a:pt x="831" y="2700"/>
                  <a:pt x="1662" y="3422"/>
                  <a:pt x="2601" y="4045"/>
                </a:cubicBezTo>
                <a:cubicBezTo>
                  <a:pt x="3224" y="4461"/>
                  <a:pt x="3739" y="4876"/>
                  <a:pt x="4262" y="5192"/>
                </a:cubicBezTo>
                <a:cubicBezTo>
                  <a:pt x="8415" y="7991"/>
                  <a:pt x="13191" y="9445"/>
                  <a:pt x="18067" y="10483"/>
                </a:cubicBezTo>
                <a:lnTo>
                  <a:pt x="18798" y="9137"/>
                </a:lnTo>
                <a:cubicBezTo>
                  <a:pt x="18482" y="9029"/>
                  <a:pt x="18067" y="9029"/>
                  <a:pt x="17760" y="8930"/>
                </a:cubicBezTo>
                <a:cubicBezTo>
                  <a:pt x="12568" y="7891"/>
                  <a:pt x="8415" y="6230"/>
                  <a:pt x="5092" y="4045"/>
                </a:cubicBezTo>
                <a:cubicBezTo>
                  <a:pt x="4677" y="3738"/>
                  <a:pt x="4361" y="3530"/>
                  <a:pt x="3946" y="3215"/>
                </a:cubicBezTo>
                <a:cubicBezTo>
                  <a:pt x="2493" y="2284"/>
                  <a:pt x="1147" y="1138"/>
                  <a:pt x="1" y="0"/>
                </a:cubicBezTo>
                <a:close/>
              </a:path>
            </a:pathLst>
          </a:custGeom>
          <a:solidFill>
            <a:srgbClr val="23232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1" name="Google Shape;331;p18"/>
          <p:cNvSpPr/>
          <p:nvPr/>
        </p:nvSpPr>
        <p:spPr>
          <a:xfrm>
            <a:off x="-11675" y="2034683"/>
            <a:ext cx="2238632" cy="337600"/>
          </a:xfrm>
          <a:custGeom>
            <a:rect b="b" l="l" r="r" t="t"/>
            <a:pathLst>
              <a:path extrusionOk="0" h="3946" w="26166">
                <a:moveTo>
                  <a:pt x="26166" y="0"/>
                </a:moveTo>
                <a:lnTo>
                  <a:pt x="26166" y="0"/>
                </a:lnTo>
                <a:cubicBezTo>
                  <a:pt x="23159" y="1246"/>
                  <a:pt x="19521" y="1969"/>
                  <a:pt x="14645" y="2284"/>
                </a:cubicBezTo>
                <a:cubicBezTo>
                  <a:pt x="12983" y="2492"/>
                  <a:pt x="11322" y="2492"/>
                  <a:pt x="9761" y="2492"/>
                </a:cubicBezTo>
                <a:cubicBezTo>
                  <a:pt x="6546" y="2492"/>
                  <a:pt x="3224" y="2384"/>
                  <a:pt x="1" y="1969"/>
                </a:cubicBezTo>
                <a:lnTo>
                  <a:pt x="1" y="3422"/>
                </a:lnTo>
                <a:cubicBezTo>
                  <a:pt x="2808" y="3738"/>
                  <a:pt x="5607" y="3946"/>
                  <a:pt x="8415" y="3946"/>
                </a:cubicBezTo>
                <a:cubicBezTo>
                  <a:pt x="10492" y="3946"/>
                  <a:pt x="12568" y="3946"/>
                  <a:pt x="14744" y="3738"/>
                </a:cubicBezTo>
                <a:cubicBezTo>
                  <a:pt x="18898" y="3422"/>
                  <a:pt x="22328" y="2907"/>
                  <a:pt x="25127" y="1869"/>
                </a:cubicBezTo>
                <a:lnTo>
                  <a:pt x="26166" y="0"/>
                </a:lnTo>
                <a:close/>
              </a:path>
            </a:pathLst>
          </a:custGeom>
          <a:solidFill>
            <a:srgbClr val="23232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2" name="Google Shape;332;p18"/>
          <p:cNvSpPr/>
          <p:nvPr/>
        </p:nvSpPr>
        <p:spPr>
          <a:xfrm>
            <a:off x="-11675" y="4362136"/>
            <a:ext cx="692996" cy="612659"/>
          </a:xfrm>
          <a:custGeom>
            <a:rect b="b" l="l" r="r" t="t"/>
            <a:pathLst>
              <a:path extrusionOk="0" h="7161" w="8100">
                <a:moveTo>
                  <a:pt x="1" y="0"/>
                </a:moveTo>
                <a:lnTo>
                  <a:pt x="1" y="1761"/>
                </a:lnTo>
                <a:cubicBezTo>
                  <a:pt x="2601" y="3422"/>
                  <a:pt x="5092" y="5291"/>
                  <a:pt x="7476" y="7160"/>
                </a:cubicBezTo>
                <a:lnTo>
                  <a:pt x="8099" y="5914"/>
                </a:lnTo>
                <a:cubicBezTo>
                  <a:pt x="5715" y="3946"/>
                  <a:pt x="3116" y="2077"/>
                  <a:pt x="524" y="415"/>
                </a:cubicBezTo>
                <a:cubicBezTo>
                  <a:pt x="316" y="307"/>
                  <a:pt x="109" y="100"/>
                  <a:pt x="1" y="0"/>
                </a:cubicBezTo>
                <a:close/>
              </a:path>
            </a:pathLst>
          </a:custGeom>
          <a:solidFill>
            <a:srgbClr val="23232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6 Big point 3">
  <p:cSld name="CUSTOM_1_2_1_1_1_1_1_2_1"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19"/>
          <p:cNvSpPr txBox="1"/>
          <p:nvPr>
            <p:ph idx="12" type="sldNum"/>
          </p:nvPr>
        </p:nvSpPr>
        <p:spPr>
          <a:xfrm>
            <a:off x="8324022" y="4602676"/>
            <a:ext cx="4725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buNone/>
              <a:defRPr b="1" sz="1000">
                <a:solidFill>
                  <a:srgbClr val="E0E0E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rtl="0">
              <a:buNone/>
              <a:defRPr b="1" sz="1000">
                <a:solidFill>
                  <a:srgbClr val="E0E0E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rtl="0">
              <a:buNone/>
              <a:defRPr b="1" sz="1000">
                <a:solidFill>
                  <a:srgbClr val="E0E0E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rtl="0">
              <a:buNone/>
              <a:defRPr b="1" sz="1000">
                <a:solidFill>
                  <a:srgbClr val="E0E0E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rtl="0">
              <a:buNone/>
              <a:defRPr b="1" sz="1000">
                <a:solidFill>
                  <a:srgbClr val="E0E0E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rtl="0">
              <a:buNone/>
              <a:defRPr b="1" sz="1000">
                <a:solidFill>
                  <a:srgbClr val="E0E0E0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rtl="0">
              <a:buNone/>
              <a:defRPr b="1" sz="1000">
                <a:solidFill>
                  <a:srgbClr val="E0E0E0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rtl="0">
              <a:buNone/>
              <a:defRPr b="1" sz="1000">
                <a:solidFill>
                  <a:srgbClr val="E0E0E0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rtl="0">
              <a:buNone/>
              <a:defRPr b="1" sz="1000">
                <a:solidFill>
                  <a:srgbClr val="E0E0E0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35" name="Google Shape;335;p19"/>
          <p:cNvSpPr/>
          <p:nvPr/>
        </p:nvSpPr>
        <p:spPr>
          <a:xfrm>
            <a:off x="51019" y="2763021"/>
            <a:ext cx="1488208" cy="1791996"/>
          </a:xfrm>
          <a:custGeom>
            <a:rect b="b" l="l" r="r" t="t"/>
            <a:pathLst>
              <a:path extrusionOk="0" h="20876" w="17337">
                <a:moveTo>
                  <a:pt x="1970" y="1"/>
                </a:moveTo>
                <a:cubicBezTo>
                  <a:pt x="1247" y="317"/>
                  <a:pt x="624" y="732"/>
                  <a:pt x="1" y="1039"/>
                </a:cubicBezTo>
                <a:lnTo>
                  <a:pt x="6330" y="14330"/>
                </a:lnTo>
                <a:lnTo>
                  <a:pt x="9445" y="20875"/>
                </a:lnTo>
                <a:lnTo>
                  <a:pt x="12145" y="15891"/>
                </a:lnTo>
                <a:lnTo>
                  <a:pt x="17336" y="6339"/>
                </a:lnTo>
                <a:cubicBezTo>
                  <a:pt x="12460" y="5400"/>
                  <a:pt x="7684" y="3847"/>
                  <a:pt x="3531" y="1147"/>
                </a:cubicBezTo>
                <a:cubicBezTo>
                  <a:pt x="3008" y="732"/>
                  <a:pt x="2493" y="317"/>
                  <a:pt x="1970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6" name="Google Shape;336;p19"/>
          <p:cNvSpPr/>
          <p:nvPr/>
        </p:nvSpPr>
        <p:spPr>
          <a:xfrm>
            <a:off x="326995" y="2201884"/>
            <a:ext cx="1818263" cy="989048"/>
          </a:xfrm>
          <a:custGeom>
            <a:rect b="b" l="l" r="r" t="t"/>
            <a:pathLst>
              <a:path extrusionOk="0" h="11522" w="21182">
                <a:moveTo>
                  <a:pt x="21182" y="1"/>
                </a:moveTo>
                <a:cubicBezTo>
                  <a:pt x="18382" y="931"/>
                  <a:pt x="14952" y="1554"/>
                  <a:pt x="10799" y="1870"/>
                </a:cubicBezTo>
                <a:cubicBezTo>
                  <a:pt x="9265" y="1940"/>
                  <a:pt x="7781" y="2014"/>
                  <a:pt x="6311" y="2014"/>
                </a:cubicBezTo>
                <a:cubicBezTo>
                  <a:pt x="5696" y="2014"/>
                  <a:pt x="5082" y="2001"/>
                  <a:pt x="4469" y="1969"/>
                </a:cubicBezTo>
                <a:cubicBezTo>
                  <a:pt x="3115" y="3323"/>
                  <a:pt x="1662" y="4569"/>
                  <a:pt x="1" y="5707"/>
                </a:cubicBezTo>
                <a:cubicBezTo>
                  <a:pt x="416" y="5915"/>
                  <a:pt x="731" y="6231"/>
                  <a:pt x="1147" y="6438"/>
                </a:cubicBezTo>
                <a:cubicBezTo>
                  <a:pt x="4469" y="8723"/>
                  <a:pt x="8622" y="10276"/>
                  <a:pt x="13814" y="11314"/>
                </a:cubicBezTo>
                <a:cubicBezTo>
                  <a:pt x="14121" y="11422"/>
                  <a:pt x="14537" y="11522"/>
                  <a:pt x="14852" y="11522"/>
                </a:cubicBezTo>
                <a:lnTo>
                  <a:pt x="21182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7" name="Google Shape;337;p19"/>
          <p:cNvSpPr/>
          <p:nvPr/>
        </p:nvSpPr>
        <p:spPr>
          <a:xfrm>
            <a:off x="826069" y="44980"/>
            <a:ext cx="1667184" cy="2210466"/>
          </a:xfrm>
          <a:custGeom>
            <a:rect b="b" l="l" r="r" t="t"/>
            <a:pathLst>
              <a:path extrusionOk="0" h="25751" w="19422">
                <a:moveTo>
                  <a:pt x="4777" y="0"/>
                </a:moveTo>
                <a:cubicBezTo>
                  <a:pt x="3639" y="623"/>
                  <a:pt x="2493" y="1138"/>
                  <a:pt x="1455" y="1662"/>
                </a:cubicBezTo>
                <a:cubicBezTo>
                  <a:pt x="2908" y="4569"/>
                  <a:pt x="4054" y="7576"/>
                  <a:pt x="4677" y="10483"/>
                </a:cubicBezTo>
                <a:cubicBezTo>
                  <a:pt x="5815" y="15675"/>
                  <a:pt x="3946" y="21182"/>
                  <a:pt x="1" y="25751"/>
                </a:cubicBezTo>
                <a:cubicBezTo>
                  <a:pt x="1662" y="25643"/>
                  <a:pt x="3224" y="25643"/>
                  <a:pt x="4885" y="25543"/>
                </a:cubicBezTo>
                <a:cubicBezTo>
                  <a:pt x="9761" y="25128"/>
                  <a:pt x="13399" y="24397"/>
                  <a:pt x="16406" y="23151"/>
                </a:cubicBezTo>
                <a:lnTo>
                  <a:pt x="19421" y="17652"/>
                </a:lnTo>
                <a:lnTo>
                  <a:pt x="4777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8" name="Google Shape;338;p19"/>
          <p:cNvSpPr/>
          <p:nvPr/>
        </p:nvSpPr>
        <p:spPr>
          <a:xfrm>
            <a:off x="-11645" y="0"/>
            <a:ext cx="1336958" cy="2255446"/>
          </a:xfrm>
          <a:custGeom>
            <a:rect b="b" l="l" r="r" t="t"/>
            <a:pathLst>
              <a:path extrusionOk="0" h="26275" w="15575">
                <a:moveTo>
                  <a:pt x="0" y="1"/>
                </a:moveTo>
                <a:lnTo>
                  <a:pt x="0" y="25652"/>
                </a:lnTo>
                <a:cubicBezTo>
                  <a:pt x="3223" y="26067"/>
                  <a:pt x="6545" y="26275"/>
                  <a:pt x="9760" y="26275"/>
                </a:cubicBezTo>
                <a:cubicBezTo>
                  <a:pt x="13705" y="21706"/>
                  <a:pt x="15574" y="16199"/>
                  <a:pt x="14436" y="11007"/>
                </a:cubicBezTo>
                <a:cubicBezTo>
                  <a:pt x="13813" y="8100"/>
                  <a:pt x="12667" y="5093"/>
                  <a:pt x="11214" y="2186"/>
                </a:cubicBezTo>
                <a:cubicBezTo>
                  <a:pt x="10798" y="1455"/>
                  <a:pt x="10383" y="732"/>
                  <a:pt x="9868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9" name="Google Shape;339;p19"/>
          <p:cNvSpPr/>
          <p:nvPr/>
        </p:nvSpPr>
        <p:spPr>
          <a:xfrm>
            <a:off x="-11645" y="2576233"/>
            <a:ext cx="231768" cy="276061"/>
          </a:xfrm>
          <a:custGeom>
            <a:rect b="b" l="l" r="r" t="t"/>
            <a:pathLst>
              <a:path extrusionOk="0" h="3216" w="2700">
                <a:moveTo>
                  <a:pt x="0" y="1"/>
                </a:moveTo>
                <a:lnTo>
                  <a:pt x="0" y="1662"/>
                </a:lnTo>
                <a:lnTo>
                  <a:pt x="731" y="3215"/>
                </a:lnTo>
                <a:cubicBezTo>
                  <a:pt x="1354" y="2908"/>
                  <a:pt x="1977" y="2493"/>
                  <a:pt x="2700" y="2177"/>
                </a:cubicBezTo>
                <a:cubicBezTo>
                  <a:pt x="1661" y="1454"/>
                  <a:pt x="831" y="723"/>
                  <a:pt x="0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0" name="Google Shape;340;p19"/>
          <p:cNvSpPr/>
          <p:nvPr/>
        </p:nvSpPr>
        <p:spPr>
          <a:xfrm>
            <a:off x="-11645" y="2326696"/>
            <a:ext cx="722344" cy="365163"/>
          </a:xfrm>
          <a:custGeom>
            <a:rect b="b" l="l" r="r" t="t"/>
            <a:pathLst>
              <a:path extrusionOk="0" h="4254" w="8415">
                <a:moveTo>
                  <a:pt x="0" y="0"/>
                </a:moveTo>
                <a:lnTo>
                  <a:pt x="0" y="931"/>
                </a:lnTo>
                <a:cubicBezTo>
                  <a:pt x="1146" y="2077"/>
                  <a:pt x="2492" y="3215"/>
                  <a:pt x="3946" y="4253"/>
                </a:cubicBezTo>
                <a:cubicBezTo>
                  <a:pt x="5607" y="3115"/>
                  <a:pt x="7060" y="1869"/>
                  <a:pt x="8414" y="515"/>
                </a:cubicBezTo>
                <a:cubicBezTo>
                  <a:pt x="5607" y="515"/>
                  <a:pt x="2808" y="308"/>
                  <a:pt x="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1" name="Google Shape;341;p19"/>
          <p:cNvSpPr/>
          <p:nvPr/>
        </p:nvSpPr>
        <p:spPr>
          <a:xfrm>
            <a:off x="-11645" y="4519224"/>
            <a:ext cx="641740" cy="659680"/>
          </a:xfrm>
          <a:custGeom>
            <a:rect b="b" l="l" r="r" t="t"/>
            <a:pathLst>
              <a:path extrusionOk="0" h="7685" w="7476">
                <a:moveTo>
                  <a:pt x="0" y="1"/>
                </a:moveTo>
                <a:lnTo>
                  <a:pt x="0" y="7685"/>
                </a:lnTo>
                <a:lnTo>
                  <a:pt x="6230" y="7685"/>
                </a:lnTo>
                <a:lnTo>
                  <a:pt x="7476" y="5500"/>
                </a:lnTo>
                <a:cubicBezTo>
                  <a:pt x="5092" y="3531"/>
                  <a:pt x="2600" y="1662"/>
                  <a:pt x="0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2" name="Google Shape;342;p19"/>
          <p:cNvSpPr/>
          <p:nvPr/>
        </p:nvSpPr>
        <p:spPr>
          <a:xfrm>
            <a:off x="-11645" y="2718814"/>
            <a:ext cx="873508" cy="2157073"/>
          </a:xfrm>
          <a:custGeom>
            <a:rect b="b" l="l" r="r" t="t"/>
            <a:pathLst>
              <a:path extrusionOk="0" h="25129" w="10176">
                <a:moveTo>
                  <a:pt x="0" y="1"/>
                </a:moveTo>
                <a:lnTo>
                  <a:pt x="0" y="19314"/>
                </a:lnTo>
                <a:cubicBezTo>
                  <a:pt x="108" y="19413"/>
                  <a:pt x="316" y="19521"/>
                  <a:pt x="523" y="19621"/>
                </a:cubicBezTo>
                <a:cubicBezTo>
                  <a:pt x="3115" y="21390"/>
                  <a:pt x="5715" y="23151"/>
                  <a:pt x="8099" y="25128"/>
                </a:cubicBezTo>
                <a:lnTo>
                  <a:pt x="10175" y="21390"/>
                </a:lnTo>
                <a:lnTo>
                  <a:pt x="7060" y="14845"/>
                </a:lnTo>
                <a:lnTo>
                  <a:pt x="731" y="1554"/>
                </a:lnTo>
                <a:lnTo>
                  <a:pt x="0" y="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3" name="Google Shape;343;p19"/>
          <p:cNvSpPr/>
          <p:nvPr/>
        </p:nvSpPr>
        <p:spPr>
          <a:xfrm>
            <a:off x="-11645" y="2406527"/>
            <a:ext cx="1613620" cy="900633"/>
          </a:xfrm>
          <a:custGeom>
            <a:rect b="b" l="l" r="r" t="t"/>
            <a:pathLst>
              <a:path extrusionOk="0" h="10492" w="18798">
                <a:moveTo>
                  <a:pt x="0" y="1"/>
                </a:moveTo>
                <a:lnTo>
                  <a:pt x="0" y="1978"/>
                </a:lnTo>
                <a:cubicBezTo>
                  <a:pt x="831" y="2700"/>
                  <a:pt x="1661" y="3431"/>
                  <a:pt x="2700" y="4154"/>
                </a:cubicBezTo>
                <a:cubicBezTo>
                  <a:pt x="3223" y="4470"/>
                  <a:pt x="3738" y="4885"/>
                  <a:pt x="4261" y="5300"/>
                </a:cubicBezTo>
                <a:cubicBezTo>
                  <a:pt x="8414" y="8000"/>
                  <a:pt x="13190" y="9553"/>
                  <a:pt x="18066" y="10492"/>
                </a:cubicBezTo>
                <a:lnTo>
                  <a:pt x="18797" y="9138"/>
                </a:lnTo>
                <a:cubicBezTo>
                  <a:pt x="18482" y="9138"/>
                  <a:pt x="18066" y="9038"/>
                  <a:pt x="17759" y="8930"/>
                </a:cubicBezTo>
                <a:cubicBezTo>
                  <a:pt x="12567" y="7892"/>
                  <a:pt x="8414" y="6339"/>
                  <a:pt x="5092" y="4054"/>
                </a:cubicBezTo>
                <a:cubicBezTo>
                  <a:pt x="4676" y="3847"/>
                  <a:pt x="4361" y="3531"/>
                  <a:pt x="3946" y="3323"/>
                </a:cubicBezTo>
                <a:cubicBezTo>
                  <a:pt x="2492" y="2285"/>
                  <a:pt x="1146" y="1147"/>
                  <a:pt x="0" y="1"/>
                </a:cubicBezTo>
                <a:close/>
              </a:path>
            </a:pathLst>
          </a:custGeom>
          <a:solidFill>
            <a:srgbClr val="23232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4" name="Google Shape;344;p19"/>
          <p:cNvSpPr/>
          <p:nvPr/>
        </p:nvSpPr>
        <p:spPr>
          <a:xfrm>
            <a:off x="-11645" y="2032179"/>
            <a:ext cx="2246004" cy="342673"/>
          </a:xfrm>
          <a:custGeom>
            <a:rect b="b" l="l" r="r" t="t"/>
            <a:pathLst>
              <a:path extrusionOk="0" h="3992" w="26165">
                <a:moveTo>
                  <a:pt x="26165" y="1"/>
                </a:moveTo>
                <a:lnTo>
                  <a:pt x="26165" y="1"/>
                </a:lnTo>
                <a:cubicBezTo>
                  <a:pt x="23158" y="1247"/>
                  <a:pt x="19520" y="1978"/>
                  <a:pt x="14644" y="2393"/>
                </a:cubicBezTo>
                <a:cubicBezTo>
                  <a:pt x="12983" y="2493"/>
                  <a:pt x="11421" y="2493"/>
                  <a:pt x="9760" y="2601"/>
                </a:cubicBezTo>
                <a:cubicBezTo>
                  <a:pt x="6545" y="2601"/>
                  <a:pt x="3223" y="2393"/>
                  <a:pt x="0" y="1978"/>
                </a:cubicBezTo>
                <a:lnTo>
                  <a:pt x="0" y="3431"/>
                </a:lnTo>
                <a:cubicBezTo>
                  <a:pt x="2808" y="3739"/>
                  <a:pt x="5607" y="3946"/>
                  <a:pt x="8414" y="3946"/>
                </a:cubicBezTo>
                <a:cubicBezTo>
                  <a:pt x="9027" y="3978"/>
                  <a:pt x="9641" y="3991"/>
                  <a:pt x="10256" y="3991"/>
                </a:cubicBezTo>
                <a:cubicBezTo>
                  <a:pt x="11726" y="3991"/>
                  <a:pt x="13210" y="3917"/>
                  <a:pt x="14744" y="3847"/>
                </a:cubicBezTo>
                <a:cubicBezTo>
                  <a:pt x="18897" y="3531"/>
                  <a:pt x="22327" y="2908"/>
                  <a:pt x="25127" y="1978"/>
                </a:cubicBezTo>
                <a:lnTo>
                  <a:pt x="26165" y="1"/>
                </a:lnTo>
                <a:close/>
              </a:path>
            </a:pathLst>
          </a:custGeom>
          <a:solidFill>
            <a:srgbClr val="23232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5" name="Google Shape;345;p19"/>
          <p:cNvSpPr/>
          <p:nvPr/>
        </p:nvSpPr>
        <p:spPr>
          <a:xfrm>
            <a:off x="-11645" y="4376643"/>
            <a:ext cx="695218" cy="614700"/>
          </a:xfrm>
          <a:custGeom>
            <a:rect b="b" l="l" r="r" t="t"/>
            <a:pathLst>
              <a:path extrusionOk="0" h="7161" w="8099">
                <a:moveTo>
                  <a:pt x="0" y="1"/>
                </a:moveTo>
                <a:lnTo>
                  <a:pt x="0" y="1662"/>
                </a:lnTo>
                <a:cubicBezTo>
                  <a:pt x="2600" y="3323"/>
                  <a:pt x="5092" y="5192"/>
                  <a:pt x="7476" y="7161"/>
                </a:cubicBezTo>
                <a:lnTo>
                  <a:pt x="8099" y="5815"/>
                </a:lnTo>
                <a:cubicBezTo>
                  <a:pt x="5715" y="3838"/>
                  <a:pt x="3115" y="2077"/>
                  <a:pt x="523" y="308"/>
                </a:cubicBezTo>
                <a:cubicBezTo>
                  <a:pt x="316" y="208"/>
                  <a:pt x="108" y="100"/>
                  <a:pt x="0" y="1"/>
                </a:cubicBezTo>
                <a:close/>
              </a:path>
            </a:pathLst>
          </a:custGeom>
          <a:solidFill>
            <a:srgbClr val="23232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7 Quote 1">
  <p:cSld name="CUSTOM_1_2_1_1_1_1_1_1_1_1_1_1_1">
    <p:spTree>
      <p:nvGrpSpPr>
        <p:cNvPr id="346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p20"/>
          <p:cNvSpPr txBox="1"/>
          <p:nvPr>
            <p:ph idx="12" type="sldNum"/>
          </p:nvPr>
        </p:nvSpPr>
        <p:spPr>
          <a:xfrm>
            <a:off x="8324022" y="4602676"/>
            <a:ext cx="4725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buNone/>
              <a:defRPr b="1" sz="1000">
                <a:solidFill>
                  <a:srgbClr val="E0E0E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rtl="0">
              <a:buNone/>
              <a:defRPr b="1" sz="1000">
                <a:solidFill>
                  <a:srgbClr val="E0E0E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rtl="0">
              <a:buNone/>
              <a:defRPr b="1" sz="1000">
                <a:solidFill>
                  <a:srgbClr val="E0E0E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rtl="0">
              <a:buNone/>
              <a:defRPr b="1" sz="1000">
                <a:solidFill>
                  <a:srgbClr val="E0E0E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rtl="0">
              <a:buNone/>
              <a:defRPr b="1" sz="1000">
                <a:solidFill>
                  <a:srgbClr val="E0E0E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rtl="0">
              <a:buNone/>
              <a:defRPr b="1" sz="1000">
                <a:solidFill>
                  <a:srgbClr val="E0E0E0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rtl="0">
              <a:buNone/>
              <a:defRPr b="1" sz="1000">
                <a:solidFill>
                  <a:srgbClr val="E0E0E0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rtl="0">
              <a:buNone/>
              <a:defRPr b="1" sz="1000">
                <a:solidFill>
                  <a:srgbClr val="E0E0E0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rtl="0">
              <a:buNone/>
              <a:defRPr b="1" sz="1000">
                <a:solidFill>
                  <a:srgbClr val="E0E0E0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348" name="Google Shape;348;p20"/>
          <p:cNvGrpSpPr/>
          <p:nvPr/>
        </p:nvGrpSpPr>
        <p:grpSpPr>
          <a:xfrm>
            <a:off x="1088488" y="1751518"/>
            <a:ext cx="553538" cy="553527"/>
            <a:chOff x="341925" y="814200"/>
            <a:chExt cx="609489" cy="609477"/>
          </a:xfrm>
        </p:grpSpPr>
        <p:sp>
          <p:nvSpPr>
            <p:cNvPr id="349" name="Google Shape;349;p20"/>
            <p:cNvSpPr/>
            <p:nvPr/>
          </p:nvSpPr>
          <p:spPr>
            <a:xfrm>
              <a:off x="484348" y="815855"/>
              <a:ext cx="467067" cy="607822"/>
            </a:xfrm>
            <a:custGeom>
              <a:rect b="b" l="l" r="r" t="t"/>
              <a:pathLst>
                <a:path extrusionOk="0" h="65746" w="50521">
                  <a:moveTo>
                    <a:pt x="21454" y="1"/>
                  </a:moveTo>
                  <a:cubicBezTo>
                    <a:pt x="21620" y="1039"/>
                    <a:pt x="21800" y="2077"/>
                    <a:pt x="21966" y="2935"/>
                  </a:cubicBezTo>
                  <a:cubicBezTo>
                    <a:pt x="23004" y="8652"/>
                    <a:pt x="22146" y="14354"/>
                    <a:pt x="19724" y="19891"/>
                  </a:cubicBezTo>
                  <a:lnTo>
                    <a:pt x="29233" y="51905"/>
                  </a:lnTo>
                  <a:lnTo>
                    <a:pt x="1" y="60556"/>
                  </a:lnTo>
                  <a:cubicBezTo>
                    <a:pt x="5011" y="63836"/>
                    <a:pt x="11073" y="65746"/>
                    <a:pt x="17648" y="65746"/>
                  </a:cubicBezTo>
                  <a:cubicBezTo>
                    <a:pt x="35807" y="65746"/>
                    <a:pt x="50521" y="50867"/>
                    <a:pt x="50521" y="32694"/>
                  </a:cubicBezTo>
                  <a:cubicBezTo>
                    <a:pt x="50521" y="15738"/>
                    <a:pt x="37884" y="1897"/>
                    <a:pt x="21454" y="1"/>
                  </a:cubicBezTo>
                  <a:close/>
                </a:path>
              </a:pathLst>
            </a:custGeom>
            <a:solidFill>
              <a:srgbClr val="F5A3E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0" name="Google Shape;350;p20"/>
            <p:cNvSpPr/>
            <p:nvPr/>
          </p:nvSpPr>
          <p:spPr>
            <a:xfrm>
              <a:off x="356385" y="1204493"/>
              <a:ext cx="83187" cy="136031"/>
            </a:xfrm>
            <a:custGeom>
              <a:rect b="b" l="l" r="r" t="t"/>
              <a:pathLst>
                <a:path extrusionOk="0" h="14714" w="8998">
                  <a:moveTo>
                    <a:pt x="4665" y="0"/>
                  </a:moveTo>
                  <a:cubicBezTo>
                    <a:pt x="3115" y="180"/>
                    <a:pt x="1551" y="346"/>
                    <a:pt x="0" y="346"/>
                  </a:cubicBezTo>
                  <a:cubicBezTo>
                    <a:pt x="1731" y="5883"/>
                    <a:pt x="4845" y="10907"/>
                    <a:pt x="8997" y="14713"/>
                  </a:cubicBezTo>
                  <a:lnTo>
                    <a:pt x="4665" y="0"/>
                  </a:lnTo>
                  <a:close/>
                </a:path>
              </a:pathLst>
            </a:custGeom>
            <a:solidFill>
              <a:srgbClr val="F5A3E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1" name="Google Shape;351;p20"/>
            <p:cNvSpPr/>
            <p:nvPr/>
          </p:nvSpPr>
          <p:spPr>
            <a:xfrm>
              <a:off x="399504" y="999745"/>
              <a:ext cx="355100" cy="375957"/>
            </a:xfrm>
            <a:custGeom>
              <a:rect b="b" l="l" r="r" t="t"/>
              <a:pathLst>
                <a:path extrusionOk="0" h="40666" w="38410">
                  <a:moveTo>
                    <a:pt x="28901" y="1"/>
                  </a:moveTo>
                  <a:cubicBezTo>
                    <a:pt x="24057" y="11073"/>
                    <a:pt x="13150" y="20250"/>
                    <a:pt x="1" y="22146"/>
                  </a:cubicBezTo>
                  <a:lnTo>
                    <a:pt x="4333" y="36859"/>
                  </a:lnTo>
                  <a:cubicBezTo>
                    <a:pt x="5883" y="38243"/>
                    <a:pt x="7447" y="39628"/>
                    <a:pt x="9178" y="40666"/>
                  </a:cubicBezTo>
                  <a:lnTo>
                    <a:pt x="38410" y="32015"/>
                  </a:lnTo>
                  <a:lnTo>
                    <a:pt x="28901" y="1"/>
                  </a:lnTo>
                  <a:close/>
                </a:path>
              </a:pathLst>
            </a:custGeom>
            <a:solidFill>
              <a:srgbClr val="FF808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2" name="Google Shape;352;p20"/>
            <p:cNvSpPr/>
            <p:nvPr/>
          </p:nvSpPr>
          <p:spPr>
            <a:xfrm>
              <a:off x="341925" y="814200"/>
              <a:ext cx="355100" cy="393486"/>
            </a:xfrm>
            <a:custGeom>
              <a:rect b="b" l="l" r="r" t="t"/>
              <a:pathLst>
                <a:path extrusionOk="0" h="42562" w="38410">
                  <a:moveTo>
                    <a:pt x="33053" y="0"/>
                  </a:moveTo>
                  <a:cubicBezTo>
                    <a:pt x="14880" y="0"/>
                    <a:pt x="0" y="14713"/>
                    <a:pt x="0" y="32873"/>
                  </a:cubicBezTo>
                  <a:cubicBezTo>
                    <a:pt x="0" y="36333"/>
                    <a:pt x="526" y="39447"/>
                    <a:pt x="1564" y="42561"/>
                  </a:cubicBezTo>
                  <a:cubicBezTo>
                    <a:pt x="3115" y="42561"/>
                    <a:pt x="4679" y="42395"/>
                    <a:pt x="6229" y="42215"/>
                  </a:cubicBezTo>
                  <a:cubicBezTo>
                    <a:pt x="19378" y="40319"/>
                    <a:pt x="30285" y="31142"/>
                    <a:pt x="35129" y="20070"/>
                  </a:cubicBezTo>
                  <a:cubicBezTo>
                    <a:pt x="37551" y="14533"/>
                    <a:pt x="38409" y="8831"/>
                    <a:pt x="37371" y="3114"/>
                  </a:cubicBezTo>
                  <a:cubicBezTo>
                    <a:pt x="37205" y="2256"/>
                    <a:pt x="37025" y="1218"/>
                    <a:pt x="36859" y="180"/>
                  </a:cubicBezTo>
                  <a:cubicBezTo>
                    <a:pt x="35641" y="0"/>
                    <a:pt x="34257" y="0"/>
                    <a:pt x="33053" y="0"/>
                  </a:cubicBezTo>
                  <a:close/>
                </a:path>
              </a:pathLst>
            </a:custGeom>
            <a:solidFill>
              <a:srgbClr val="FFDD3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3" name="Google Shape;353;p20"/>
            <p:cNvSpPr/>
            <p:nvPr/>
          </p:nvSpPr>
          <p:spPr>
            <a:xfrm>
              <a:off x="492280" y="990148"/>
              <a:ext cx="127969" cy="243134"/>
            </a:xfrm>
            <a:custGeom>
              <a:rect b="b" l="l" r="r" t="t"/>
              <a:pathLst>
                <a:path extrusionOk="0" h="26299" w="13842">
                  <a:moveTo>
                    <a:pt x="11253" y="0"/>
                  </a:moveTo>
                  <a:cubicBezTo>
                    <a:pt x="3807" y="3461"/>
                    <a:pt x="1" y="8997"/>
                    <a:pt x="1" y="15918"/>
                  </a:cubicBezTo>
                  <a:cubicBezTo>
                    <a:pt x="1" y="22492"/>
                    <a:pt x="2769" y="26298"/>
                    <a:pt x="7613" y="26298"/>
                  </a:cubicBezTo>
                  <a:cubicBezTo>
                    <a:pt x="11074" y="26298"/>
                    <a:pt x="13676" y="23710"/>
                    <a:pt x="13676" y="19904"/>
                  </a:cubicBezTo>
                  <a:cubicBezTo>
                    <a:pt x="13676" y="16264"/>
                    <a:pt x="11253" y="13842"/>
                    <a:pt x="7793" y="13842"/>
                  </a:cubicBezTo>
                  <a:cubicBezTo>
                    <a:pt x="7447" y="13842"/>
                    <a:pt x="7101" y="14021"/>
                    <a:pt x="6575" y="14021"/>
                  </a:cubicBezTo>
                  <a:cubicBezTo>
                    <a:pt x="6921" y="10035"/>
                    <a:pt x="9343" y="7101"/>
                    <a:pt x="13842" y="5025"/>
                  </a:cubicBezTo>
                  <a:lnTo>
                    <a:pt x="1125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4" name="Google Shape;354;p20"/>
            <p:cNvSpPr/>
            <p:nvPr/>
          </p:nvSpPr>
          <p:spPr>
            <a:xfrm>
              <a:off x="650697" y="990148"/>
              <a:ext cx="127979" cy="243134"/>
            </a:xfrm>
            <a:custGeom>
              <a:rect b="b" l="l" r="r" t="t"/>
              <a:pathLst>
                <a:path extrusionOk="0" h="26299" w="13843">
                  <a:moveTo>
                    <a:pt x="11420" y="0"/>
                  </a:moveTo>
                  <a:cubicBezTo>
                    <a:pt x="3807" y="3461"/>
                    <a:pt x="1" y="8997"/>
                    <a:pt x="1" y="15918"/>
                  </a:cubicBezTo>
                  <a:cubicBezTo>
                    <a:pt x="1" y="22492"/>
                    <a:pt x="2769" y="26298"/>
                    <a:pt x="7614" y="26298"/>
                  </a:cubicBezTo>
                  <a:cubicBezTo>
                    <a:pt x="11240" y="26298"/>
                    <a:pt x="13842" y="23710"/>
                    <a:pt x="13842" y="19904"/>
                  </a:cubicBezTo>
                  <a:cubicBezTo>
                    <a:pt x="13842" y="16264"/>
                    <a:pt x="11420" y="13842"/>
                    <a:pt x="7960" y="13842"/>
                  </a:cubicBezTo>
                  <a:cubicBezTo>
                    <a:pt x="7434" y="13842"/>
                    <a:pt x="7088" y="14021"/>
                    <a:pt x="6576" y="14021"/>
                  </a:cubicBezTo>
                  <a:cubicBezTo>
                    <a:pt x="6922" y="10035"/>
                    <a:pt x="9344" y="7101"/>
                    <a:pt x="13842" y="5025"/>
                  </a:cubicBezTo>
                  <a:lnTo>
                    <a:pt x="1142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7 Quote 2">
  <p:cSld name="CUSTOM_1_2_1_1_1_1_1_1_1_1_1_1_1_1">
    <p:spTree>
      <p:nvGrpSpPr>
        <p:cNvPr id="355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21"/>
          <p:cNvSpPr txBox="1"/>
          <p:nvPr>
            <p:ph idx="12" type="sldNum"/>
          </p:nvPr>
        </p:nvSpPr>
        <p:spPr>
          <a:xfrm>
            <a:off x="8324022" y="4602676"/>
            <a:ext cx="4725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buNone/>
              <a:defRPr b="1" sz="1000">
                <a:solidFill>
                  <a:srgbClr val="E0E0E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rtl="0">
              <a:buNone/>
              <a:defRPr b="1" sz="1000">
                <a:solidFill>
                  <a:srgbClr val="E0E0E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rtl="0">
              <a:buNone/>
              <a:defRPr b="1" sz="1000">
                <a:solidFill>
                  <a:srgbClr val="E0E0E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rtl="0">
              <a:buNone/>
              <a:defRPr b="1" sz="1000">
                <a:solidFill>
                  <a:srgbClr val="E0E0E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rtl="0">
              <a:buNone/>
              <a:defRPr b="1" sz="1000">
                <a:solidFill>
                  <a:srgbClr val="E0E0E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rtl="0">
              <a:buNone/>
              <a:defRPr b="1" sz="1000">
                <a:solidFill>
                  <a:srgbClr val="E0E0E0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rtl="0">
              <a:buNone/>
              <a:defRPr b="1" sz="1000">
                <a:solidFill>
                  <a:srgbClr val="E0E0E0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rtl="0">
              <a:buNone/>
              <a:defRPr b="1" sz="1000">
                <a:solidFill>
                  <a:srgbClr val="E0E0E0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rtl="0">
              <a:buNone/>
              <a:defRPr b="1" sz="1000">
                <a:solidFill>
                  <a:srgbClr val="E0E0E0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357" name="Google Shape;357;p21"/>
          <p:cNvGrpSpPr/>
          <p:nvPr/>
        </p:nvGrpSpPr>
        <p:grpSpPr>
          <a:xfrm>
            <a:off x="1088513" y="1742075"/>
            <a:ext cx="563017" cy="563000"/>
            <a:chOff x="5731300" y="814200"/>
            <a:chExt cx="1648175" cy="1648125"/>
          </a:xfrm>
        </p:grpSpPr>
        <p:sp>
          <p:nvSpPr>
            <p:cNvPr id="358" name="Google Shape;358;p21"/>
            <p:cNvSpPr/>
            <p:nvPr/>
          </p:nvSpPr>
          <p:spPr>
            <a:xfrm>
              <a:off x="6111950" y="818675"/>
              <a:ext cx="1267525" cy="1643650"/>
            </a:xfrm>
            <a:custGeom>
              <a:rect b="b" l="l" r="r" t="t"/>
              <a:pathLst>
                <a:path extrusionOk="0" h="65746" w="50701">
                  <a:moveTo>
                    <a:pt x="21454" y="1"/>
                  </a:moveTo>
                  <a:cubicBezTo>
                    <a:pt x="21800" y="1039"/>
                    <a:pt x="21980" y="2077"/>
                    <a:pt x="22146" y="2935"/>
                  </a:cubicBezTo>
                  <a:cubicBezTo>
                    <a:pt x="23184" y="8652"/>
                    <a:pt x="22146" y="14354"/>
                    <a:pt x="19904" y="19891"/>
                  </a:cubicBezTo>
                  <a:lnTo>
                    <a:pt x="29412" y="51905"/>
                  </a:lnTo>
                  <a:lnTo>
                    <a:pt x="0" y="60556"/>
                  </a:lnTo>
                  <a:cubicBezTo>
                    <a:pt x="5191" y="63836"/>
                    <a:pt x="11253" y="65746"/>
                    <a:pt x="17648" y="65746"/>
                  </a:cubicBezTo>
                  <a:cubicBezTo>
                    <a:pt x="35987" y="65746"/>
                    <a:pt x="50700" y="50867"/>
                    <a:pt x="50700" y="32694"/>
                  </a:cubicBezTo>
                  <a:cubicBezTo>
                    <a:pt x="50700" y="15738"/>
                    <a:pt x="37897" y="1897"/>
                    <a:pt x="21454" y="1"/>
                  </a:cubicBezTo>
                  <a:close/>
                </a:path>
              </a:pathLst>
            </a:custGeom>
            <a:solidFill>
              <a:srgbClr val="73C8F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9" name="Google Shape;359;p21"/>
            <p:cNvSpPr/>
            <p:nvPr/>
          </p:nvSpPr>
          <p:spPr>
            <a:xfrm>
              <a:off x="5765900" y="1869575"/>
              <a:ext cx="224950" cy="367850"/>
            </a:xfrm>
            <a:custGeom>
              <a:rect b="b" l="l" r="r" t="t"/>
              <a:pathLst>
                <a:path extrusionOk="0" h="14714" w="8998">
                  <a:moveTo>
                    <a:pt x="4679" y="0"/>
                  </a:moveTo>
                  <a:cubicBezTo>
                    <a:pt x="3115" y="180"/>
                    <a:pt x="1565" y="346"/>
                    <a:pt x="1" y="346"/>
                  </a:cubicBezTo>
                  <a:cubicBezTo>
                    <a:pt x="1731" y="5883"/>
                    <a:pt x="4845" y="10907"/>
                    <a:pt x="8998" y="14713"/>
                  </a:cubicBezTo>
                  <a:lnTo>
                    <a:pt x="4679" y="0"/>
                  </a:lnTo>
                  <a:close/>
                </a:path>
              </a:pathLst>
            </a:custGeom>
            <a:solidFill>
              <a:srgbClr val="F5A3E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0" name="Google Shape;360;p21"/>
            <p:cNvSpPr/>
            <p:nvPr/>
          </p:nvSpPr>
          <p:spPr>
            <a:xfrm>
              <a:off x="5882875" y="1315925"/>
              <a:ext cx="964400" cy="1016650"/>
            </a:xfrm>
            <a:custGeom>
              <a:rect b="b" l="l" r="r" t="t"/>
              <a:pathLst>
                <a:path extrusionOk="0" h="40666" w="38576">
                  <a:moveTo>
                    <a:pt x="29067" y="1"/>
                  </a:moveTo>
                  <a:cubicBezTo>
                    <a:pt x="24222" y="11073"/>
                    <a:pt x="13149" y="20250"/>
                    <a:pt x="0" y="22146"/>
                  </a:cubicBezTo>
                  <a:lnTo>
                    <a:pt x="4319" y="36859"/>
                  </a:lnTo>
                  <a:cubicBezTo>
                    <a:pt x="5883" y="38243"/>
                    <a:pt x="7433" y="39628"/>
                    <a:pt x="9163" y="40666"/>
                  </a:cubicBezTo>
                  <a:lnTo>
                    <a:pt x="38575" y="32015"/>
                  </a:lnTo>
                  <a:lnTo>
                    <a:pt x="29067" y="1"/>
                  </a:lnTo>
                  <a:close/>
                </a:path>
              </a:pathLst>
            </a:custGeom>
            <a:solidFill>
              <a:srgbClr val="F5A3E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1" name="Google Shape;361;p21"/>
            <p:cNvSpPr/>
            <p:nvPr/>
          </p:nvSpPr>
          <p:spPr>
            <a:xfrm>
              <a:off x="5731300" y="814200"/>
              <a:ext cx="960250" cy="1064050"/>
            </a:xfrm>
            <a:custGeom>
              <a:rect b="b" l="l" r="r" t="t"/>
              <a:pathLst>
                <a:path extrusionOk="0" h="42562" w="38410">
                  <a:moveTo>
                    <a:pt x="32874" y="0"/>
                  </a:moveTo>
                  <a:cubicBezTo>
                    <a:pt x="14714" y="0"/>
                    <a:pt x="1" y="14713"/>
                    <a:pt x="1" y="32873"/>
                  </a:cubicBezTo>
                  <a:cubicBezTo>
                    <a:pt x="1" y="36333"/>
                    <a:pt x="527" y="39447"/>
                    <a:pt x="1385" y="42561"/>
                  </a:cubicBezTo>
                  <a:cubicBezTo>
                    <a:pt x="2949" y="42561"/>
                    <a:pt x="4499" y="42395"/>
                    <a:pt x="6063" y="42215"/>
                  </a:cubicBezTo>
                  <a:cubicBezTo>
                    <a:pt x="19212" y="40319"/>
                    <a:pt x="30285" y="31142"/>
                    <a:pt x="35130" y="20070"/>
                  </a:cubicBezTo>
                  <a:cubicBezTo>
                    <a:pt x="37372" y="14533"/>
                    <a:pt x="38410" y="8831"/>
                    <a:pt x="37372" y="3114"/>
                  </a:cubicBezTo>
                  <a:cubicBezTo>
                    <a:pt x="37206" y="2256"/>
                    <a:pt x="37026" y="1218"/>
                    <a:pt x="36680" y="180"/>
                  </a:cubicBezTo>
                  <a:cubicBezTo>
                    <a:pt x="35476" y="0"/>
                    <a:pt x="34258" y="0"/>
                    <a:pt x="32874" y="0"/>
                  </a:cubicBezTo>
                  <a:close/>
                </a:path>
              </a:pathLst>
            </a:custGeom>
            <a:solidFill>
              <a:srgbClr val="B275F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2" name="Google Shape;362;p21"/>
            <p:cNvSpPr/>
            <p:nvPr/>
          </p:nvSpPr>
          <p:spPr>
            <a:xfrm>
              <a:off x="6133750" y="1289975"/>
              <a:ext cx="346050" cy="657475"/>
            </a:xfrm>
            <a:custGeom>
              <a:rect b="b" l="l" r="r" t="t"/>
              <a:pathLst>
                <a:path extrusionOk="0" h="26299" w="13842">
                  <a:moveTo>
                    <a:pt x="11419" y="0"/>
                  </a:moveTo>
                  <a:cubicBezTo>
                    <a:pt x="3806" y="3461"/>
                    <a:pt x="0" y="8997"/>
                    <a:pt x="0" y="15918"/>
                  </a:cubicBezTo>
                  <a:cubicBezTo>
                    <a:pt x="0" y="22492"/>
                    <a:pt x="2768" y="26298"/>
                    <a:pt x="7613" y="26298"/>
                  </a:cubicBezTo>
                  <a:cubicBezTo>
                    <a:pt x="11239" y="26298"/>
                    <a:pt x="13841" y="23710"/>
                    <a:pt x="13841" y="19904"/>
                  </a:cubicBezTo>
                  <a:cubicBezTo>
                    <a:pt x="13841" y="16264"/>
                    <a:pt x="11419" y="13842"/>
                    <a:pt x="7959" y="13842"/>
                  </a:cubicBezTo>
                  <a:cubicBezTo>
                    <a:pt x="7613" y="13842"/>
                    <a:pt x="7087" y="14021"/>
                    <a:pt x="6741" y="14021"/>
                  </a:cubicBezTo>
                  <a:cubicBezTo>
                    <a:pt x="6921" y="10035"/>
                    <a:pt x="9343" y="7101"/>
                    <a:pt x="13841" y="5025"/>
                  </a:cubicBezTo>
                  <a:lnTo>
                    <a:pt x="11419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3" name="Google Shape;363;p21"/>
            <p:cNvSpPr/>
            <p:nvPr/>
          </p:nvSpPr>
          <p:spPr>
            <a:xfrm>
              <a:off x="6566275" y="1289975"/>
              <a:ext cx="341550" cy="657475"/>
            </a:xfrm>
            <a:custGeom>
              <a:rect b="b" l="l" r="r" t="t"/>
              <a:pathLst>
                <a:path extrusionOk="0" h="26299" w="13662">
                  <a:moveTo>
                    <a:pt x="11239" y="0"/>
                  </a:moveTo>
                  <a:cubicBezTo>
                    <a:pt x="3807" y="3461"/>
                    <a:pt x="0" y="8997"/>
                    <a:pt x="0" y="15918"/>
                  </a:cubicBezTo>
                  <a:cubicBezTo>
                    <a:pt x="0" y="22492"/>
                    <a:pt x="2769" y="26298"/>
                    <a:pt x="7613" y="26298"/>
                  </a:cubicBezTo>
                  <a:cubicBezTo>
                    <a:pt x="11073" y="26298"/>
                    <a:pt x="13662" y="23710"/>
                    <a:pt x="13662" y="19904"/>
                  </a:cubicBezTo>
                  <a:cubicBezTo>
                    <a:pt x="13662" y="16264"/>
                    <a:pt x="11239" y="13842"/>
                    <a:pt x="7779" y="13842"/>
                  </a:cubicBezTo>
                  <a:cubicBezTo>
                    <a:pt x="7433" y="13842"/>
                    <a:pt x="6921" y="14021"/>
                    <a:pt x="6575" y="14021"/>
                  </a:cubicBezTo>
                  <a:cubicBezTo>
                    <a:pt x="6921" y="10035"/>
                    <a:pt x="9343" y="7101"/>
                    <a:pt x="13662" y="5025"/>
                  </a:cubicBezTo>
                  <a:lnTo>
                    <a:pt x="11239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7 Quote 3">
  <p:cSld name="CUSTOM_1_2_1_1_1_1_1_1_1_1_1_1_1_1_1">
    <p:spTree>
      <p:nvGrpSpPr>
        <p:cNvPr id="364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22"/>
          <p:cNvSpPr txBox="1"/>
          <p:nvPr>
            <p:ph idx="12" type="sldNum"/>
          </p:nvPr>
        </p:nvSpPr>
        <p:spPr>
          <a:xfrm>
            <a:off x="8324022" y="4602676"/>
            <a:ext cx="4725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buNone/>
              <a:defRPr b="1" sz="1000">
                <a:solidFill>
                  <a:srgbClr val="E0E0E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rtl="0">
              <a:buNone/>
              <a:defRPr b="1" sz="1000">
                <a:solidFill>
                  <a:srgbClr val="E0E0E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rtl="0">
              <a:buNone/>
              <a:defRPr b="1" sz="1000">
                <a:solidFill>
                  <a:srgbClr val="E0E0E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rtl="0">
              <a:buNone/>
              <a:defRPr b="1" sz="1000">
                <a:solidFill>
                  <a:srgbClr val="E0E0E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rtl="0">
              <a:buNone/>
              <a:defRPr b="1" sz="1000">
                <a:solidFill>
                  <a:srgbClr val="E0E0E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rtl="0">
              <a:buNone/>
              <a:defRPr b="1" sz="1000">
                <a:solidFill>
                  <a:srgbClr val="E0E0E0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rtl="0">
              <a:buNone/>
              <a:defRPr b="1" sz="1000">
                <a:solidFill>
                  <a:srgbClr val="E0E0E0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rtl="0">
              <a:buNone/>
              <a:defRPr b="1" sz="1000">
                <a:solidFill>
                  <a:srgbClr val="E0E0E0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rtl="0">
              <a:buNone/>
              <a:defRPr b="1" sz="1000">
                <a:solidFill>
                  <a:srgbClr val="E0E0E0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66" name="Google Shape;366;p22"/>
          <p:cNvSpPr/>
          <p:nvPr/>
        </p:nvSpPr>
        <p:spPr>
          <a:xfrm>
            <a:off x="1217769" y="1752866"/>
            <a:ext cx="424250" cy="552102"/>
          </a:xfrm>
          <a:custGeom>
            <a:rect b="b" l="l" r="r" t="t"/>
            <a:pathLst>
              <a:path extrusionOk="0" h="65746" w="50521">
                <a:moveTo>
                  <a:pt x="21454" y="1"/>
                </a:moveTo>
                <a:cubicBezTo>
                  <a:pt x="21634" y="1039"/>
                  <a:pt x="21800" y="2077"/>
                  <a:pt x="21980" y="2935"/>
                </a:cubicBezTo>
                <a:cubicBezTo>
                  <a:pt x="23018" y="8652"/>
                  <a:pt x="22146" y="14354"/>
                  <a:pt x="19724" y="19891"/>
                </a:cubicBezTo>
                <a:lnTo>
                  <a:pt x="29247" y="51905"/>
                </a:lnTo>
                <a:lnTo>
                  <a:pt x="0" y="60556"/>
                </a:lnTo>
                <a:cubicBezTo>
                  <a:pt x="5025" y="63836"/>
                  <a:pt x="11073" y="65746"/>
                  <a:pt x="17648" y="65746"/>
                </a:cubicBezTo>
                <a:cubicBezTo>
                  <a:pt x="35821" y="65746"/>
                  <a:pt x="50520" y="50867"/>
                  <a:pt x="50520" y="32694"/>
                </a:cubicBezTo>
                <a:cubicBezTo>
                  <a:pt x="50520" y="15738"/>
                  <a:pt x="37717" y="1897"/>
                  <a:pt x="21454" y="1"/>
                </a:cubicBezTo>
                <a:close/>
              </a:path>
            </a:pathLst>
          </a:custGeom>
          <a:solidFill>
            <a:srgbClr val="B275F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7" name="Google Shape;367;p22"/>
          <p:cNvSpPr/>
          <p:nvPr/>
        </p:nvSpPr>
        <p:spPr>
          <a:xfrm>
            <a:off x="1101518" y="2105924"/>
            <a:ext cx="75552" cy="123561"/>
          </a:xfrm>
          <a:custGeom>
            <a:rect b="b" l="l" r="r" t="t"/>
            <a:pathLst>
              <a:path extrusionOk="0" h="14714" w="8997">
                <a:moveTo>
                  <a:pt x="4499" y="0"/>
                </a:moveTo>
                <a:cubicBezTo>
                  <a:pt x="3114" y="180"/>
                  <a:pt x="1564" y="346"/>
                  <a:pt x="0" y="346"/>
                </a:cubicBezTo>
                <a:cubicBezTo>
                  <a:pt x="1564" y="5883"/>
                  <a:pt x="4845" y="10907"/>
                  <a:pt x="8997" y="14713"/>
                </a:cubicBezTo>
                <a:lnTo>
                  <a:pt x="4499" y="0"/>
                </a:lnTo>
                <a:close/>
              </a:path>
            </a:pathLst>
          </a:custGeom>
          <a:solidFill>
            <a:srgbClr val="B275F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8" name="Google Shape;368;p22"/>
          <p:cNvSpPr/>
          <p:nvPr/>
        </p:nvSpPr>
        <p:spPr>
          <a:xfrm>
            <a:off x="1139297" y="1919921"/>
            <a:ext cx="324060" cy="341493"/>
          </a:xfrm>
          <a:custGeom>
            <a:rect b="b" l="l" r="r" t="t"/>
            <a:pathLst>
              <a:path extrusionOk="0" h="40666" w="38590">
                <a:moveTo>
                  <a:pt x="29067" y="1"/>
                </a:moveTo>
                <a:cubicBezTo>
                  <a:pt x="24223" y="11073"/>
                  <a:pt x="13150" y="20250"/>
                  <a:pt x="1" y="22146"/>
                </a:cubicBezTo>
                <a:lnTo>
                  <a:pt x="4499" y="36859"/>
                </a:lnTo>
                <a:cubicBezTo>
                  <a:pt x="5883" y="38243"/>
                  <a:pt x="7613" y="39628"/>
                  <a:pt x="9343" y="40666"/>
                </a:cubicBezTo>
                <a:lnTo>
                  <a:pt x="38590" y="32015"/>
                </a:lnTo>
                <a:lnTo>
                  <a:pt x="29067" y="1"/>
                </a:lnTo>
                <a:close/>
              </a:path>
            </a:pathLst>
          </a:custGeom>
          <a:solidFill>
            <a:srgbClr val="73C8F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9" name="Google Shape;369;p22"/>
          <p:cNvSpPr/>
          <p:nvPr/>
        </p:nvSpPr>
        <p:spPr>
          <a:xfrm>
            <a:off x="1088500" y="1751362"/>
            <a:ext cx="322548" cy="357414"/>
          </a:xfrm>
          <a:custGeom>
            <a:rect b="b" l="l" r="r" t="t"/>
            <a:pathLst>
              <a:path extrusionOk="0" h="42562" w="38410">
                <a:moveTo>
                  <a:pt x="33039" y="0"/>
                </a:moveTo>
                <a:cubicBezTo>
                  <a:pt x="14879" y="0"/>
                  <a:pt x="0" y="14713"/>
                  <a:pt x="0" y="32873"/>
                </a:cubicBezTo>
                <a:cubicBezTo>
                  <a:pt x="0" y="36333"/>
                  <a:pt x="512" y="39447"/>
                  <a:pt x="1550" y="42561"/>
                </a:cubicBezTo>
                <a:cubicBezTo>
                  <a:pt x="3114" y="42561"/>
                  <a:pt x="4664" y="42395"/>
                  <a:pt x="6049" y="42215"/>
                </a:cubicBezTo>
                <a:cubicBezTo>
                  <a:pt x="19198" y="40319"/>
                  <a:pt x="30271" y="31142"/>
                  <a:pt x="35115" y="20070"/>
                </a:cubicBezTo>
                <a:cubicBezTo>
                  <a:pt x="37537" y="14533"/>
                  <a:pt x="38409" y="8831"/>
                  <a:pt x="37371" y="3114"/>
                </a:cubicBezTo>
                <a:cubicBezTo>
                  <a:pt x="37191" y="2256"/>
                  <a:pt x="37025" y="1218"/>
                  <a:pt x="36845" y="180"/>
                </a:cubicBezTo>
                <a:cubicBezTo>
                  <a:pt x="35461" y="0"/>
                  <a:pt x="34257" y="0"/>
                  <a:pt x="33039" y="0"/>
                </a:cubicBezTo>
                <a:close/>
              </a:path>
            </a:pathLst>
          </a:custGeom>
          <a:solidFill>
            <a:srgbClr val="7CE46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0" name="Google Shape;370;p22"/>
          <p:cNvSpPr/>
          <p:nvPr/>
        </p:nvSpPr>
        <p:spPr>
          <a:xfrm>
            <a:off x="1225092" y="1911203"/>
            <a:ext cx="114727" cy="220846"/>
          </a:xfrm>
          <a:custGeom>
            <a:rect b="b" l="l" r="r" t="t"/>
            <a:pathLst>
              <a:path extrusionOk="0" h="26299" w="13662">
                <a:moveTo>
                  <a:pt x="11239" y="0"/>
                </a:moveTo>
                <a:cubicBezTo>
                  <a:pt x="3627" y="3461"/>
                  <a:pt x="0" y="8997"/>
                  <a:pt x="0" y="15918"/>
                </a:cubicBezTo>
                <a:cubicBezTo>
                  <a:pt x="0" y="22492"/>
                  <a:pt x="2769" y="26298"/>
                  <a:pt x="7433" y="26298"/>
                </a:cubicBezTo>
                <a:cubicBezTo>
                  <a:pt x="11073" y="26298"/>
                  <a:pt x="13662" y="23710"/>
                  <a:pt x="13662" y="19904"/>
                </a:cubicBezTo>
                <a:cubicBezTo>
                  <a:pt x="13662" y="16264"/>
                  <a:pt x="11239" y="13842"/>
                  <a:pt x="7779" y="13842"/>
                </a:cubicBezTo>
                <a:cubicBezTo>
                  <a:pt x="7433" y="13842"/>
                  <a:pt x="6921" y="14021"/>
                  <a:pt x="6575" y="14021"/>
                </a:cubicBezTo>
                <a:cubicBezTo>
                  <a:pt x="6741" y="10035"/>
                  <a:pt x="9343" y="7101"/>
                  <a:pt x="13662" y="5025"/>
                </a:cubicBezTo>
                <a:lnTo>
                  <a:pt x="11239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1" name="Google Shape;371;p22"/>
          <p:cNvSpPr/>
          <p:nvPr/>
        </p:nvSpPr>
        <p:spPr>
          <a:xfrm>
            <a:off x="1368891" y="1911203"/>
            <a:ext cx="116238" cy="220846"/>
          </a:xfrm>
          <a:custGeom>
            <a:rect b="b" l="l" r="r" t="t"/>
            <a:pathLst>
              <a:path extrusionOk="0" h="26299" w="13842">
                <a:moveTo>
                  <a:pt x="11254" y="0"/>
                </a:moveTo>
                <a:cubicBezTo>
                  <a:pt x="3807" y="3461"/>
                  <a:pt x="1" y="8997"/>
                  <a:pt x="1" y="15918"/>
                </a:cubicBezTo>
                <a:cubicBezTo>
                  <a:pt x="1" y="22492"/>
                  <a:pt x="2769" y="26298"/>
                  <a:pt x="7613" y="26298"/>
                </a:cubicBezTo>
                <a:cubicBezTo>
                  <a:pt x="11254" y="26298"/>
                  <a:pt x="13842" y="23710"/>
                  <a:pt x="13842" y="19904"/>
                </a:cubicBezTo>
                <a:cubicBezTo>
                  <a:pt x="13842" y="16264"/>
                  <a:pt x="11254" y="13842"/>
                  <a:pt x="7959" y="13842"/>
                </a:cubicBezTo>
                <a:cubicBezTo>
                  <a:pt x="7447" y="13842"/>
                  <a:pt x="7101" y="14021"/>
                  <a:pt x="6575" y="14021"/>
                </a:cubicBezTo>
                <a:cubicBezTo>
                  <a:pt x="6921" y="10035"/>
                  <a:pt x="9344" y="7101"/>
                  <a:pt x="13842" y="5025"/>
                </a:cubicBezTo>
                <a:lnTo>
                  <a:pt x="11254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4 Question 1">
  <p:cSld name="CUSTOM_1_2_1_1_1_1_1_1_1_1_1_1_1_1_1_1">
    <p:spTree>
      <p:nvGrpSpPr>
        <p:cNvPr id="372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p23"/>
          <p:cNvSpPr txBox="1"/>
          <p:nvPr>
            <p:ph idx="12" type="sldNum"/>
          </p:nvPr>
        </p:nvSpPr>
        <p:spPr>
          <a:xfrm>
            <a:off x="8324022" y="4602676"/>
            <a:ext cx="4725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buNone/>
              <a:defRPr b="1" sz="1000">
                <a:solidFill>
                  <a:srgbClr val="E0E0E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rtl="0">
              <a:buNone/>
              <a:defRPr b="1" sz="1000">
                <a:solidFill>
                  <a:srgbClr val="E0E0E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rtl="0">
              <a:buNone/>
              <a:defRPr b="1" sz="1000">
                <a:solidFill>
                  <a:srgbClr val="E0E0E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rtl="0">
              <a:buNone/>
              <a:defRPr b="1" sz="1000">
                <a:solidFill>
                  <a:srgbClr val="E0E0E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rtl="0">
              <a:buNone/>
              <a:defRPr b="1" sz="1000">
                <a:solidFill>
                  <a:srgbClr val="E0E0E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rtl="0">
              <a:buNone/>
              <a:defRPr b="1" sz="1000">
                <a:solidFill>
                  <a:srgbClr val="E0E0E0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rtl="0">
              <a:buNone/>
              <a:defRPr b="1" sz="1000">
                <a:solidFill>
                  <a:srgbClr val="E0E0E0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rtl="0">
              <a:buNone/>
              <a:defRPr b="1" sz="1000">
                <a:solidFill>
                  <a:srgbClr val="E0E0E0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rtl="0">
              <a:buNone/>
              <a:defRPr b="1" sz="1000">
                <a:solidFill>
                  <a:srgbClr val="E0E0E0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74" name="Google Shape;374;p23"/>
          <p:cNvSpPr/>
          <p:nvPr/>
        </p:nvSpPr>
        <p:spPr>
          <a:xfrm>
            <a:off x="1217769" y="1752866"/>
            <a:ext cx="424250" cy="552102"/>
          </a:xfrm>
          <a:custGeom>
            <a:rect b="b" l="l" r="r" t="t"/>
            <a:pathLst>
              <a:path extrusionOk="0" h="65746" w="50521">
                <a:moveTo>
                  <a:pt x="21454" y="1"/>
                </a:moveTo>
                <a:cubicBezTo>
                  <a:pt x="21634" y="1039"/>
                  <a:pt x="21800" y="2077"/>
                  <a:pt x="21980" y="2935"/>
                </a:cubicBezTo>
                <a:cubicBezTo>
                  <a:pt x="23018" y="8652"/>
                  <a:pt x="22146" y="14354"/>
                  <a:pt x="19724" y="19891"/>
                </a:cubicBezTo>
                <a:lnTo>
                  <a:pt x="29247" y="51905"/>
                </a:lnTo>
                <a:lnTo>
                  <a:pt x="0" y="60556"/>
                </a:lnTo>
                <a:cubicBezTo>
                  <a:pt x="5025" y="63836"/>
                  <a:pt x="11073" y="65746"/>
                  <a:pt x="17648" y="65746"/>
                </a:cubicBezTo>
                <a:cubicBezTo>
                  <a:pt x="35821" y="65746"/>
                  <a:pt x="50520" y="50867"/>
                  <a:pt x="50520" y="32694"/>
                </a:cubicBezTo>
                <a:cubicBezTo>
                  <a:pt x="50520" y="15738"/>
                  <a:pt x="37717" y="1897"/>
                  <a:pt x="21454" y="1"/>
                </a:cubicBezTo>
                <a:close/>
              </a:path>
            </a:pathLst>
          </a:custGeom>
          <a:solidFill>
            <a:srgbClr val="B275F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5" name="Google Shape;375;p23"/>
          <p:cNvSpPr/>
          <p:nvPr/>
        </p:nvSpPr>
        <p:spPr>
          <a:xfrm>
            <a:off x="1101518" y="2105924"/>
            <a:ext cx="75552" cy="123561"/>
          </a:xfrm>
          <a:custGeom>
            <a:rect b="b" l="l" r="r" t="t"/>
            <a:pathLst>
              <a:path extrusionOk="0" h="14714" w="8997">
                <a:moveTo>
                  <a:pt x="4499" y="0"/>
                </a:moveTo>
                <a:cubicBezTo>
                  <a:pt x="3114" y="180"/>
                  <a:pt x="1564" y="346"/>
                  <a:pt x="0" y="346"/>
                </a:cubicBezTo>
                <a:cubicBezTo>
                  <a:pt x="1564" y="5883"/>
                  <a:pt x="4845" y="10907"/>
                  <a:pt x="8997" y="14713"/>
                </a:cubicBezTo>
                <a:lnTo>
                  <a:pt x="4499" y="0"/>
                </a:lnTo>
                <a:close/>
              </a:path>
            </a:pathLst>
          </a:custGeom>
          <a:solidFill>
            <a:srgbClr val="B275F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6" name="Google Shape;376;p23"/>
          <p:cNvSpPr/>
          <p:nvPr/>
        </p:nvSpPr>
        <p:spPr>
          <a:xfrm>
            <a:off x="1139297" y="1919921"/>
            <a:ext cx="324060" cy="341493"/>
          </a:xfrm>
          <a:custGeom>
            <a:rect b="b" l="l" r="r" t="t"/>
            <a:pathLst>
              <a:path extrusionOk="0" h="40666" w="38590">
                <a:moveTo>
                  <a:pt x="29067" y="1"/>
                </a:moveTo>
                <a:cubicBezTo>
                  <a:pt x="24223" y="11073"/>
                  <a:pt x="13150" y="20250"/>
                  <a:pt x="1" y="22146"/>
                </a:cubicBezTo>
                <a:lnTo>
                  <a:pt x="4499" y="36859"/>
                </a:lnTo>
                <a:cubicBezTo>
                  <a:pt x="5883" y="38243"/>
                  <a:pt x="7613" y="39628"/>
                  <a:pt x="9343" y="40666"/>
                </a:cubicBezTo>
                <a:lnTo>
                  <a:pt x="38590" y="32015"/>
                </a:lnTo>
                <a:lnTo>
                  <a:pt x="29067" y="1"/>
                </a:lnTo>
                <a:close/>
              </a:path>
            </a:pathLst>
          </a:custGeom>
          <a:solidFill>
            <a:srgbClr val="73C8F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7" name="Google Shape;377;p23"/>
          <p:cNvSpPr/>
          <p:nvPr/>
        </p:nvSpPr>
        <p:spPr>
          <a:xfrm>
            <a:off x="1088500" y="1751362"/>
            <a:ext cx="322548" cy="357414"/>
          </a:xfrm>
          <a:custGeom>
            <a:rect b="b" l="l" r="r" t="t"/>
            <a:pathLst>
              <a:path extrusionOk="0" h="42562" w="38410">
                <a:moveTo>
                  <a:pt x="33039" y="0"/>
                </a:moveTo>
                <a:cubicBezTo>
                  <a:pt x="14879" y="0"/>
                  <a:pt x="0" y="14713"/>
                  <a:pt x="0" y="32873"/>
                </a:cubicBezTo>
                <a:cubicBezTo>
                  <a:pt x="0" y="36333"/>
                  <a:pt x="512" y="39447"/>
                  <a:pt x="1550" y="42561"/>
                </a:cubicBezTo>
                <a:cubicBezTo>
                  <a:pt x="3114" y="42561"/>
                  <a:pt x="4664" y="42395"/>
                  <a:pt x="6049" y="42215"/>
                </a:cubicBezTo>
                <a:cubicBezTo>
                  <a:pt x="19198" y="40319"/>
                  <a:pt x="30271" y="31142"/>
                  <a:pt x="35115" y="20070"/>
                </a:cubicBezTo>
                <a:cubicBezTo>
                  <a:pt x="37537" y="14533"/>
                  <a:pt x="38409" y="8831"/>
                  <a:pt x="37371" y="3114"/>
                </a:cubicBezTo>
                <a:cubicBezTo>
                  <a:pt x="37191" y="2256"/>
                  <a:pt x="37025" y="1218"/>
                  <a:pt x="36845" y="180"/>
                </a:cubicBezTo>
                <a:cubicBezTo>
                  <a:pt x="35461" y="0"/>
                  <a:pt x="34257" y="0"/>
                  <a:pt x="33039" y="0"/>
                </a:cubicBezTo>
                <a:close/>
              </a:path>
            </a:pathLst>
          </a:custGeom>
          <a:solidFill>
            <a:srgbClr val="7CE46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8" name="Google Shape;378;p23"/>
          <p:cNvSpPr/>
          <p:nvPr/>
        </p:nvSpPr>
        <p:spPr>
          <a:xfrm>
            <a:off x="1225092" y="1911203"/>
            <a:ext cx="114727" cy="220846"/>
          </a:xfrm>
          <a:custGeom>
            <a:rect b="b" l="l" r="r" t="t"/>
            <a:pathLst>
              <a:path extrusionOk="0" h="26299" w="13662">
                <a:moveTo>
                  <a:pt x="11239" y="0"/>
                </a:moveTo>
                <a:cubicBezTo>
                  <a:pt x="3627" y="3461"/>
                  <a:pt x="0" y="8997"/>
                  <a:pt x="0" y="15918"/>
                </a:cubicBezTo>
                <a:cubicBezTo>
                  <a:pt x="0" y="22492"/>
                  <a:pt x="2769" y="26298"/>
                  <a:pt x="7433" y="26298"/>
                </a:cubicBezTo>
                <a:cubicBezTo>
                  <a:pt x="11073" y="26298"/>
                  <a:pt x="13662" y="23710"/>
                  <a:pt x="13662" y="19904"/>
                </a:cubicBezTo>
                <a:cubicBezTo>
                  <a:pt x="13662" y="16264"/>
                  <a:pt x="11239" y="13842"/>
                  <a:pt x="7779" y="13842"/>
                </a:cubicBezTo>
                <a:cubicBezTo>
                  <a:pt x="7433" y="13842"/>
                  <a:pt x="6921" y="14021"/>
                  <a:pt x="6575" y="14021"/>
                </a:cubicBezTo>
                <a:cubicBezTo>
                  <a:pt x="6741" y="10035"/>
                  <a:pt x="9343" y="7101"/>
                  <a:pt x="13662" y="5025"/>
                </a:cubicBezTo>
                <a:lnTo>
                  <a:pt x="11239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9" name="Google Shape;379;p23"/>
          <p:cNvSpPr/>
          <p:nvPr/>
        </p:nvSpPr>
        <p:spPr>
          <a:xfrm>
            <a:off x="1368891" y="1911203"/>
            <a:ext cx="116238" cy="220846"/>
          </a:xfrm>
          <a:custGeom>
            <a:rect b="b" l="l" r="r" t="t"/>
            <a:pathLst>
              <a:path extrusionOk="0" h="26299" w="13842">
                <a:moveTo>
                  <a:pt x="11254" y="0"/>
                </a:moveTo>
                <a:cubicBezTo>
                  <a:pt x="3807" y="3461"/>
                  <a:pt x="1" y="8997"/>
                  <a:pt x="1" y="15918"/>
                </a:cubicBezTo>
                <a:cubicBezTo>
                  <a:pt x="1" y="22492"/>
                  <a:pt x="2769" y="26298"/>
                  <a:pt x="7613" y="26298"/>
                </a:cubicBezTo>
                <a:cubicBezTo>
                  <a:pt x="11254" y="26298"/>
                  <a:pt x="13842" y="23710"/>
                  <a:pt x="13842" y="19904"/>
                </a:cubicBezTo>
                <a:cubicBezTo>
                  <a:pt x="13842" y="16264"/>
                  <a:pt x="11254" y="13842"/>
                  <a:pt x="7959" y="13842"/>
                </a:cubicBezTo>
                <a:cubicBezTo>
                  <a:pt x="7447" y="13842"/>
                  <a:pt x="7101" y="14021"/>
                  <a:pt x="6575" y="14021"/>
                </a:cubicBezTo>
                <a:cubicBezTo>
                  <a:pt x="6921" y="10035"/>
                  <a:pt x="9344" y="7101"/>
                  <a:pt x="13842" y="5025"/>
                </a:cubicBezTo>
                <a:lnTo>
                  <a:pt x="11254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80" name="Google Shape;380;p23"/>
          <p:cNvGrpSpPr/>
          <p:nvPr/>
        </p:nvGrpSpPr>
        <p:grpSpPr>
          <a:xfrm>
            <a:off x="1088499" y="1750638"/>
            <a:ext cx="555921" cy="554403"/>
            <a:chOff x="238125" y="3245025"/>
            <a:chExt cx="1648150" cy="1643650"/>
          </a:xfrm>
        </p:grpSpPr>
        <p:sp>
          <p:nvSpPr>
            <p:cNvPr id="381" name="Google Shape;381;p23"/>
            <p:cNvSpPr/>
            <p:nvPr/>
          </p:nvSpPr>
          <p:spPr>
            <a:xfrm>
              <a:off x="618750" y="3249525"/>
              <a:ext cx="1267525" cy="1639150"/>
            </a:xfrm>
            <a:custGeom>
              <a:rect b="b" l="l" r="r" t="t"/>
              <a:pathLst>
                <a:path extrusionOk="0" h="65566" w="50701">
                  <a:moveTo>
                    <a:pt x="21454" y="0"/>
                  </a:moveTo>
                  <a:lnTo>
                    <a:pt x="21454" y="0"/>
                  </a:lnTo>
                  <a:cubicBezTo>
                    <a:pt x="21800" y="1039"/>
                    <a:pt x="21980" y="1897"/>
                    <a:pt x="22146" y="2935"/>
                  </a:cubicBezTo>
                  <a:cubicBezTo>
                    <a:pt x="23184" y="8651"/>
                    <a:pt x="22146" y="14354"/>
                    <a:pt x="19904" y="19724"/>
                  </a:cubicBezTo>
                  <a:lnTo>
                    <a:pt x="29413" y="51904"/>
                  </a:lnTo>
                  <a:lnTo>
                    <a:pt x="0" y="60555"/>
                  </a:lnTo>
                  <a:cubicBezTo>
                    <a:pt x="5191" y="63835"/>
                    <a:pt x="11253" y="65566"/>
                    <a:pt x="17828" y="65566"/>
                  </a:cubicBezTo>
                  <a:cubicBezTo>
                    <a:pt x="35987" y="65566"/>
                    <a:pt x="50700" y="50866"/>
                    <a:pt x="50700" y="32693"/>
                  </a:cubicBezTo>
                  <a:cubicBezTo>
                    <a:pt x="50700" y="15738"/>
                    <a:pt x="37897" y="1897"/>
                    <a:pt x="21454" y="0"/>
                  </a:cubicBezTo>
                  <a:close/>
                </a:path>
              </a:pathLst>
            </a:custGeom>
            <a:solidFill>
              <a:srgbClr val="F5A3E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2" name="Google Shape;382;p23"/>
            <p:cNvSpPr/>
            <p:nvPr/>
          </p:nvSpPr>
          <p:spPr>
            <a:xfrm>
              <a:off x="272725" y="4300400"/>
              <a:ext cx="224925" cy="367850"/>
            </a:xfrm>
            <a:custGeom>
              <a:rect b="b" l="l" r="r" t="t"/>
              <a:pathLst>
                <a:path extrusionOk="0" h="14714" w="8997">
                  <a:moveTo>
                    <a:pt x="4678" y="1"/>
                  </a:moveTo>
                  <a:cubicBezTo>
                    <a:pt x="3114" y="181"/>
                    <a:pt x="1730" y="347"/>
                    <a:pt x="0" y="347"/>
                  </a:cubicBezTo>
                  <a:cubicBezTo>
                    <a:pt x="1730" y="5883"/>
                    <a:pt x="4845" y="10908"/>
                    <a:pt x="8997" y="14714"/>
                  </a:cubicBezTo>
                  <a:lnTo>
                    <a:pt x="4678" y="1"/>
                  </a:lnTo>
                  <a:close/>
                </a:path>
              </a:pathLst>
            </a:custGeom>
            <a:solidFill>
              <a:srgbClr val="F5A3E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3" name="Google Shape;383;p23"/>
            <p:cNvSpPr/>
            <p:nvPr/>
          </p:nvSpPr>
          <p:spPr>
            <a:xfrm>
              <a:off x="389675" y="3742600"/>
              <a:ext cx="964400" cy="1020825"/>
            </a:xfrm>
            <a:custGeom>
              <a:rect b="b" l="l" r="r" t="t"/>
              <a:pathLst>
                <a:path extrusionOk="0" h="40833" w="38576">
                  <a:moveTo>
                    <a:pt x="29067" y="1"/>
                  </a:moveTo>
                  <a:cubicBezTo>
                    <a:pt x="24222" y="11240"/>
                    <a:pt x="13149" y="20417"/>
                    <a:pt x="0" y="22313"/>
                  </a:cubicBezTo>
                  <a:lnTo>
                    <a:pt x="4319" y="37026"/>
                  </a:lnTo>
                  <a:cubicBezTo>
                    <a:pt x="5883" y="38410"/>
                    <a:pt x="7433" y="39614"/>
                    <a:pt x="9163" y="40832"/>
                  </a:cubicBezTo>
                  <a:lnTo>
                    <a:pt x="38576" y="32181"/>
                  </a:lnTo>
                  <a:lnTo>
                    <a:pt x="29067" y="1"/>
                  </a:lnTo>
                  <a:close/>
                </a:path>
              </a:pathLst>
            </a:custGeom>
            <a:solidFill>
              <a:srgbClr val="FF808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4" name="Google Shape;384;p23"/>
            <p:cNvSpPr/>
            <p:nvPr/>
          </p:nvSpPr>
          <p:spPr>
            <a:xfrm>
              <a:off x="238125" y="3245025"/>
              <a:ext cx="960250" cy="1064050"/>
            </a:xfrm>
            <a:custGeom>
              <a:rect b="b" l="l" r="r" t="t"/>
              <a:pathLst>
                <a:path extrusionOk="0" h="42562" w="38410">
                  <a:moveTo>
                    <a:pt x="33053" y="0"/>
                  </a:moveTo>
                  <a:cubicBezTo>
                    <a:pt x="14713" y="0"/>
                    <a:pt x="0" y="14714"/>
                    <a:pt x="0" y="32873"/>
                  </a:cubicBezTo>
                  <a:cubicBezTo>
                    <a:pt x="0" y="36167"/>
                    <a:pt x="526" y="39448"/>
                    <a:pt x="1384" y="42562"/>
                  </a:cubicBezTo>
                  <a:cubicBezTo>
                    <a:pt x="3114" y="42562"/>
                    <a:pt x="4498" y="42396"/>
                    <a:pt x="6062" y="42216"/>
                  </a:cubicBezTo>
                  <a:cubicBezTo>
                    <a:pt x="19211" y="40320"/>
                    <a:pt x="30284" y="31143"/>
                    <a:pt x="35129" y="19904"/>
                  </a:cubicBezTo>
                  <a:cubicBezTo>
                    <a:pt x="37371" y="14534"/>
                    <a:pt x="38409" y="8831"/>
                    <a:pt x="37371" y="3115"/>
                  </a:cubicBezTo>
                  <a:cubicBezTo>
                    <a:pt x="37205" y="2077"/>
                    <a:pt x="37025" y="1219"/>
                    <a:pt x="36679" y="180"/>
                  </a:cubicBezTo>
                  <a:cubicBezTo>
                    <a:pt x="35475" y="0"/>
                    <a:pt x="34257" y="0"/>
                    <a:pt x="33053" y="0"/>
                  </a:cubicBezTo>
                  <a:close/>
                </a:path>
              </a:pathLst>
            </a:custGeom>
            <a:solidFill>
              <a:srgbClr val="FFDD3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5" name="Google Shape;385;p23"/>
            <p:cNvSpPr/>
            <p:nvPr/>
          </p:nvSpPr>
          <p:spPr>
            <a:xfrm>
              <a:off x="796250" y="3604200"/>
              <a:ext cx="531875" cy="929800"/>
            </a:xfrm>
            <a:custGeom>
              <a:rect b="b" l="l" r="r" t="t"/>
              <a:pathLst>
                <a:path extrusionOk="0" h="37192" w="21275">
                  <a:moveTo>
                    <a:pt x="10382" y="1"/>
                  </a:moveTo>
                  <a:cubicBezTo>
                    <a:pt x="6049" y="1"/>
                    <a:pt x="2423" y="1897"/>
                    <a:pt x="1" y="4845"/>
                  </a:cubicBezTo>
                  <a:lnTo>
                    <a:pt x="4319" y="8817"/>
                  </a:lnTo>
                  <a:cubicBezTo>
                    <a:pt x="5883" y="7433"/>
                    <a:pt x="7613" y="6395"/>
                    <a:pt x="9856" y="6395"/>
                  </a:cubicBezTo>
                  <a:cubicBezTo>
                    <a:pt x="12112" y="6395"/>
                    <a:pt x="13842" y="7433"/>
                    <a:pt x="13842" y="9689"/>
                  </a:cubicBezTo>
                  <a:cubicBezTo>
                    <a:pt x="13842" y="13662"/>
                    <a:pt x="5191" y="15738"/>
                    <a:pt x="6395" y="22838"/>
                  </a:cubicBezTo>
                  <a:lnTo>
                    <a:pt x="13316" y="22838"/>
                  </a:lnTo>
                  <a:cubicBezTo>
                    <a:pt x="12624" y="16776"/>
                    <a:pt x="21275" y="15738"/>
                    <a:pt x="21275" y="8817"/>
                  </a:cubicBezTo>
                  <a:cubicBezTo>
                    <a:pt x="21275" y="2769"/>
                    <a:pt x="16430" y="1"/>
                    <a:pt x="10382" y="1"/>
                  </a:cubicBezTo>
                  <a:close/>
                  <a:moveTo>
                    <a:pt x="10036" y="26465"/>
                  </a:moveTo>
                  <a:cubicBezTo>
                    <a:pt x="6921" y="26465"/>
                    <a:pt x="4665" y="28541"/>
                    <a:pt x="4665" y="31835"/>
                  </a:cubicBezTo>
                  <a:cubicBezTo>
                    <a:pt x="4665" y="34949"/>
                    <a:pt x="6921" y="37191"/>
                    <a:pt x="10036" y="37191"/>
                  </a:cubicBezTo>
                  <a:cubicBezTo>
                    <a:pt x="13150" y="37191"/>
                    <a:pt x="15392" y="34949"/>
                    <a:pt x="15392" y="31835"/>
                  </a:cubicBezTo>
                  <a:cubicBezTo>
                    <a:pt x="15392" y="28541"/>
                    <a:pt x="13150" y="26465"/>
                    <a:pt x="10036" y="2646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4 Question 2">
  <p:cSld name="CUSTOM_1_2_1_1_1_1_1_1_1_1_1_1_1_1_1_1_1">
    <p:spTree>
      <p:nvGrpSpPr>
        <p:cNvPr id="386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p24"/>
          <p:cNvSpPr txBox="1"/>
          <p:nvPr>
            <p:ph idx="12" type="sldNum"/>
          </p:nvPr>
        </p:nvSpPr>
        <p:spPr>
          <a:xfrm>
            <a:off x="8324022" y="4602676"/>
            <a:ext cx="4725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buNone/>
              <a:defRPr b="1" sz="1000">
                <a:solidFill>
                  <a:srgbClr val="E0E0E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rtl="0">
              <a:buNone/>
              <a:defRPr b="1" sz="1000">
                <a:solidFill>
                  <a:srgbClr val="E0E0E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rtl="0">
              <a:buNone/>
              <a:defRPr b="1" sz="1000">
                <a:solidFill>
                  <a:srgbClr val="E0E0E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rtl="0">
              <a:buNone/>
              <a:defRPr b="1" sz="1000">
                <a:solidFill>
                  <a:srgbClr val="E0E0E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rtl="0">
              <a:buNone/>
              <a:defRPr b="1" sz="1000">
                <a:solidFill>
                  <a:srgbClr val="E0E0E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rtl="0">
              <a:buNone/>
              <a:defRPr b="1" sz="1000">
                <a:solidFill>
                  <a:srgbClr val="E0E0E0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rtl="0">
              <a:buNone/>
              <a:defRPr b="1" sz="1000">
                <a:solidFill>
                  <a:srgbClr val="E0E0E0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rtl="0">
              <a:buNone/>
              <a:defRPr b="1" sz="1000">
                <a:solidFill>
                  <a:srgbClr val="E0E0E0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rtl="0">
              <a:buNone/>
              <a:defRPr b="1" sz="1000">
                <a:solidFill>
                  <a:srgbClr val="E0E0E0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388" name="Google Shape;388;p24"/>
          <p:cNvGrpSpPr/>
          <p:nvPr/>
        </p:nvGrpSpPr>
        <p:grpSpPr>
          <a:xfrm>
            <a:off x="1081140" y="1744132"/>
            <a:ext cx="560425" cy="559005"/>
            <a:chOff x="2976225" y="3245025"/>
            <a:chExt cx="1647825" cy="1643650"/>
          </a:xfrm>
        </p:grpSpPr>
        <p:sp>
          <p:nvSpPr>
            <p:cNvPr id="389" name="Google Shape;389;p24"/>
            <p:cNvSpPr/>
            <p:nvPr/>
          </p:nvSpPr>
          <p:spPr>
            <a:xfrm>
              <a:off x="3361025" y="3249525"/>
              <a:ext cx="1263025" cy="1639150"/>
            </a:xfrm>
            <a:custGeom>
              <a:rect b="b" l="l" r="r" t="t"/>
              <a:pathLst>
                <a:path extrusionOk="0" h="65566" w="50521">
                  <a:moveTo>
                    <a:pt x="21454" y="0"/>
                  </a:moveTo>
                  <a:lnTo>
                    <a:pt x="21454" y="0"/>
                  </a:lnTo>
                  <a:cubicBezTo>
                    <a:pt x="21634" y="1039"/>
                    <a:pt x="21800" y="1897"/>
                    <a:pt x="21980" y="2935"/>
                  </a:cubicBezTo>
                  <a:cubicBezTo>
                    <a:pt x="23018" y="8651"/>
                    <a:pt x="22146" y="14354"/>
                    <a:pt x="19724" y="19724"/>
                  </a:cubicBezTo>
                  <a:lnTo>
                    <a:pt x="29246" y="51904"/>
                  </a:lnTo>
                  <a:lnTo>
                    <a:pt x="0" y="60555"/>
                  </a:lnTo>
                  <a:cubicBezTo>
                    <a:pt x="5024" y="63835"/>
                    <a:pt x="11073" y="65566"/>
                    <a:pt x="17648" y="65566"/>
                  </a:cubicBezTo>
                  <a:cubicBezTo>
                    <a:pt x="35821" y="65566"/>
                    <a:pt x="50520" y="50866"/>
                    <a:pt x="50520" y="32693"/>
                  </a:cubicBezTo>
                  <a:cubicBezTo>
                    <a:pt x="50520" y="15738"/>
                    <a:pt x="37897" y="1897"/>
                    <a:pt x="21454" y="0"/>
                  </a:cubicBezTo>
                  <a:close/>
                </a:path>
              </a:pathLst>
            </a:custGeom>
            <a:solidFill>
              <a:srgbClr val="B275F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0" name="Google Shape;390;p24"/>
            <p:cNvSpPr/>
            <p:nvPr/>
          </p:nvSpPr>
          <p:spPr>
            <a:xfrm>
              <a:off x="3015000" y="4300400"/>
              <a:ext cx="224925" cy="367850"/>
            </a:xfrm>
            <a:custGeom>
              <a:rect b="b" l="l" r="r" t="t"/>
              <a:pathLst>
                <a:path extrusionOk="0" h="14714" w="8997">
                  <a:moveTo>
                    <a:pt x="4678" y="1"/>
                  </a:moveTo>
                  <a:cubicBezTo>
                    <a:pt x="3114" y="181"/>
                    <a:pt x="1564" y="347"/>
                    <a:pt x="0" y="347"/>
                  </a:cubicBezTo>
                  <a:cubicBezTo>
                    <a:pt x="1730" y="5883"/>
                    <a:pt x="4844" y="10908"/>
                    <a:pt x="8997" y="14714"/>
                  </a:cubicBezTo>
                  <a:lnTo>
                    <a:pt x="4678" y="1"/>
                  </a:lnTo>
                  <a:close/>
                </a:path>
              </a:pathLst>
            </a:custGeom>
            <a:solidFill>
              <a:srgbClr val="B275F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1" name="Google Shape;391;p24"/>
            <p:cNvSpPr/>
            <p:nvPr/>
          </p:nvSpPr>
          <p:spPr>
            <a:xfrm>
              <a:off x="3131950" y="3742600"/>
              <a:ext cx="960250" cy="1020825"/>
            </a:xfrm>
            <a:custGeom>
              <a:rect b="b" l="l" r="r" t="t"/>
              <a:pathLst>
                <a:path extrusionOk="0" h="40833" w="38410">
                  <a:moveTo>
                    <a:pt x="28887" y="1"/>
                  </a:moveTo>
                  <a:cubicBezTo>
                    <a:pt x="24042" y="11240"/>
                    <a:pt x="13149" y="20417"/>
                    <a:pt x="0" y="22313"/>
                  </a:cubicBezTo>
                  <a:lnTo>
                    <a:pt x="4319" y="37026"/>
                  </a:lnTo>
                  <a:cubicBezTo>
                    <a:pt x="5703" y="38410"/>
                    <a:pt x="7433" y="39614"/>
                    <a:pt x="9163" y="40832"/>
                  </a:cubicBezTo>
                  <a:lnTo>
                    <a:pt x="38409" y="32181"/>
                  </a:lnTo>
                  <a:lnTo>
                    <a:pt x="28887" y="1"/>
                  </a:lnTo>
                  <a:close/>
                </a:path>
              </a:pathLst>
            </a:custGeom>
            <a:solidFill>
              <a:srgbClr val="73C8F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2" name="Google Shape;392;p24"/>
            <p:cNvSpPr/>
            <p:nvPr/>
          </p:nvSpPr>
          <p:spPr>
            <a:xfrm>
              <a:off x="2976225" y="3245025"/>
              <a:ext cx="960250" cy="1064050"/>
            </a:xfrm>
            <a:custGeom>
              <a:rect b="b" l="l" r="r" t="t"/>
              <a:pathLst>
                <a:path extrusionOk="0" h="42562" w="38410">
                  <a:moveTo>
                    <a:pt x="33040" y="0"/>
                  </a:moveTo>
                  <a:cubicBezTo>
                    <a:pt x="14880" y="0"/>
                    <a:pt x="1" y="14714"/>
                    <a:pt x="1" y="32873"/>
                  </a:cubicBezTo>
                  <a:cubicBezTo>
                    <a:pt x="1" y="36167"/>
                    <a:pt x="513" y="39448"/>
                    <a:pt x="1551" y="42562"/>
                  </a:cubicBezTo>
                  <a:cubicBezTo>
                    <a:pt x="3115" y="42562"/>
                    <a:pt x="4665" y="42396"/>
                    <a:pt x="6229" y="42216"/>
                  </a:cubicBezTo>
                  <a:cubicBezTo>
                    <a:pt x="19378" y="40320"/>
                    <a:pt x="30271" y="31143"/>
                    <a:pt x="35116" y="19904"/>
                  </a:cubicBezTo>
                  <a:cubicBezTo>
                    <a:pt x="37538" y="14534"/>
                    <a:pt x="38410" y="8831"/>
                    <a:pt x="37372" y="3115"/>
                  </a:cubicBezTo>
                  <a:cubicBezTo>
                    <a:pt x="37192" y="2077"/>
                    <a:pt x="37026" y="1219"/>
                    <a:pt x="36846" y="180"/>
                  </a:cubicBezTo>
                  <a:cubicBezTo>
                    <a:pt x="35642" y="0"/>
                    <a:pt x="34258" y="0"/>
                    <a:pt x="33040" y="0"/>
                  </a:cubicBezTo>
                  <a:close/>
                </a:path>
              </a:pathLst>
            </a:custGeom>
            <a:solidFill>
              <a:srgbClr val="7CE46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3" name="Google Shape;393;p24"/>
            <p:cNvSpPr/>
            <p:nvPr/>
          </p:nvSpPr>
          <p:spPr>
            <a:xfrm>
              <a:off x="3534025" y="3604200"/>
              <a:ext cx="536375" cy="929800"/>
            </a:xfrm>
            <a:custGeom>
              <a:rect b="b" l="l" r="r" t="t"/>
              <a:pathLst>
                <a:path extrusionOk="0" h="37192" w="21455">
                  <a:moveTo>
                    <a:pt x="10382" y="1"/>
                  </a:moveTo>
                  <a:cubicBezTo>
                    <a:pt x="6229" y="1"/>
                    <a:pt x="2603" y="1897"/>
                    <a:pt x="1" y="4845"/>
                  </a:cubicBezTo>
                  <a:lnTo>
                    <a:pt x="4333" y="8817"/>
                  </a:lnTo>
                  <a:cubicBezTo>
                    <a:pt x="6063" y="7433"/>
                    <a:pt x="7613" y="6395"/>
                    <a:pt x="9869" y="6395"/>
                  </a:cubicBezTo>
                  <a:cubicBezTo>
                    <a:pt x="12112" y="6395"/>
                    <a:pt x="13842" y="7433"/>
                    <a:pt x="13842" y="9689"/>
                  </a:cubicBezTo>
                  <a:cubicBezTo>
                    <a:pt x="13842" y="13662"/>
                    <a:pt x="5191" y="15738"/>
                    <a:pt x="6409" y="22838"/>
                  </a:cubicBezTo>
                  <a:lnTo>
                    <a:pt x="13330" y="22838"/>
                  </a:lnTo>
                  <a:cubicBezTo>
                    <a:pt x="12638" y="16776"/>
                    <a:pt x="21454" y="15738"/>
                    <a:pt x="21454" y="8817"/>
                  </a:cubicBezTo>
                  <a:cubicBezTo>
                    <a:pt x="21454" y="2769"/>
                    <a:pt x="16610" y="1"/>
                    <a:pt x="10382" y="1"/>
                  </a:cubicBezTo>
                  <a:close/>
                  <a:moveTo>
                    <a:pt x="10036" y="26465"/>
                  </a:moveTo>
                  <a:cubicBezTo>
                    <a:pt x="6921" y="26465"/>
                    <a:pt x="4679" y="28541"/>
                    <a:pt x="4679" y="31835"/>
                  </a:cubicBezTo>
                  <a:cubicBezTo>
                    <a:pt x="4679" y="34949"/>
                    <a:pt x="6921" y="37191"/>
                    <a:pt x="10036" y="37191"/>
                  </a:cubicBezTo>
                  <a:cubicBezTo>
                    <a:pt x="13150" y="37191"/>
                    <a:pt x="15406" y="34949"/>
                    <a:pt x="15406" y="31835"/>
                  </a:cubicBezTo>
                  <a:cubicBezTo>
                    <a:pt x="15406" y="28541"/>
                    <a:pt x="13150" y="26465"/>
                    <a:pt x="10036" y="2646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4 Question 3">
  <p:cSld name="CUSTOM_1_2_1_1_1_1_1_1_1_1_1_1_1_1_1_1_1_1_1">
    <p:spTree>
      <p:nvGrpSpPr>
        <p:cNvPr id="394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p25"/>
          <p:cNvSpPr txBox="1"/>
          <p:nvPr>
            <p:ph idx="12" type="sldNum"/>
          </p:nvPr>
        </p:nvSpPr>
        <p:spPr>
          <a:xfrm>
            <a:off x="8324022" y="4602676"/>
            <a:ext cx="4725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buNone/>
              <a:defRPr b="1" sz="1000">
                <a:solidFill>
                  <a:srgbClr val="E0E0E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rtl="0">
              <a:buNone/>
              <a:defRPr b="1" sz="1000">
                <a:solidFill>
                  <a:srgbClr val="E0E0E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rtl="0">
              <a:buNone/>
              <a:defRPr b="1" sz="1000">
                <a:solidFill>
                  <a:srgbClr val="E0E0E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rtl="0">
              <a:buNone/>
              <a:defRPr b="1" sz="1000">
                <a:solidFill>
                  <a:srgbClr val="E0E0E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rtl="0">
              <a:buNone/>
              <a:defRPr b="1" sz="1000">
                <a:solidFill>
                  <a:srgbClr val="E0E0E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rtl="0">
              <a:buNone/>
              <a:defRPr b="1" sz="1000">
                <a:solidFill>
                  <a:srgbClr val="E0E0E0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rtl="0">
              <a:buNone/>
              <a:defRPr b="1" sz="1000">
                <a:solidFill>
                  <a:srgbClr val="E0E0E0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rtl="0">
              <a:buNone/>
              <a:defRPr b="1" sz="1000">
                <a:solidFill>
                  <a:srgbClr val="E0E0E0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rtl="0">
              <a:buNone/>
              <a:defRPr b="1" sz="1000">
                <a:solidFill>
                  <a:srgbClr val="E0E0E0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396" name="Google Shape;396;p25"/>
          <p:cNvGrpSpPr/>
          <p:nvPr/>
        </p:nvGrpSpPr>
        <p:grpSpPr>
          <a:xfrm>
            <a:off x="1081172" y="1744162"/>
            <a:ext cx="565622" cy="564183"/>
            <a:chOff x="1081150" y="1744125"/>
            <a:chExt cx="616952" cy="615383"/>
          </a:xfrm>
        </p:grpSpPr>
        <p:sp>
          <p:nvSpPr>
            <p:cNvPr id="397" name="Google Shape;397;p25"/>
            <p:cNvSpPr/>
            <p:nvPr/>
          </p:nvSpPr>
          <p:spPr>
            <a:xfrm>
              <a:off x="1223663" y="1745810"/>
              <a:ext cx="474440" cy="613698"/>
            </a:xfrm>
            <a:custGeom>
              <a:rect b="b" l="l" r="r" t="t"/>
              <a:pathLst>
                <a:path extrusionOk="0" h="65566" w="50688">
                  <a:moveTo>
                    <a:pt x="21455" y="0"/>
                  </a:moveTo>
                  <a:lnTo>
                    <a:pt x="21455" y="0"/>
                  </a:lnTo>
                  <a:cubicBezTo>
                    <a:pt x="21621" y="1039"/>
                    <a:pt x="21967" y="1897"/>
                    <a:pt x="22147" y="2935"/>
                  </a:cubicBezTo>
                  <a:cubicBezTo>
                    <a:pt x="23005" y="8651"/>
                    <a:pt x="22147" y="14354"/>
                    <a:pt x="19725" y="19724"/>
                  </a:cubicBezTo>
                  <a:lnTo>
                    <a:pt x="29233" y="51904"/>
                  </a:lnTo>
                  <a:lnTo>
                    <a:pt x="1" y="60555"/>
                  </a:lnTo>
                  <a:cubicBezTo>
                    <a:pt x="5191" y="63835"/>
                    <a:pt x="11240" y="65566"/>
                    <a:pt x="17648" y="65566"/>
                  </a:cubicBezTo>
                  <a:cubicBezTo>
                    <a:pt x="35808" y="65566"/>
                    <a:pt x="50687" y="50866"/>
                    <a:pt x="50687" y="32693"/>
                  </a:cubicBezTo>
                  <a:cubicBezTo>
                    <a:pt x="50687" y="15738"/>
                    <a:pt x="37884" y="1897"/>
                    <a:pt x="21455" y="0"/>
                  </a:cubicBezTo>
                  <a:close/>
                </a:path>
              </a:pathLst>
            </a:custGeom>
            <a:solidFill>
              <a:srgbClr val="73C8F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8" name="Google Shape;398;p25"/>
            <p:cNvSpPr/>
            <p:nvPr/>
          </p:nvSpPr>
          <p:spPr>
            <a:xfrm>
              <a:off x="1094105" y="2139269"/>
              <a:ext cx="84221" cy="137723"/>
            </a:xfrm>
            <a:custGeom>
              <a:rect b="b" l="l" r="r" t="t"/>
              <a:pathLst>
                <a:path extrusionOk="0" h="14714" w="8998">
                  <a:moveTo>
                    <a:pt x="4665" y="1"/>
                  </a:moveTo>
                  <a:cubicBezTo>
                    <a:pt x="3115" y="181"/>
                    <a:pt x="1551" y="347"/>
                    <a:pt x="1" y="347"/>
                  </a:cubicBezTo>
                  <a:cubicBezTo>
                    <a:pt x="1731" y="5883"/>
                    <a:pt x="4845" y="10908"/>
                    <a:pt x="8998" y="14714"/>
                  </a:cubicBezTo>
                  <a:lnTo>
                    <a:pt x="4665" y="1"/>
                  </a:lnTo>
                  <a:close/>
                </a:path>
              </a:pathLst>
            </a:custGeom>
            <a:solidFill>
              <a:srgbClr val="F5A3E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9" name="Google Shape;399;p25"/>
            <p:cNvSpPr/>
            <p:nvPr/>
          </p:nvSpPr>
          <p:spPr>
            <a:xfrm>
              <a:off x="1137771" y="1930422"/>
              <a:ext cx="359518" cy="382197"/>
            </a:xfrm>
            <a:custGeom>
              <a:rect b="b" l="l" r="r" t="t"/>
              <a:pathLst>
                <a:path extrusionOk="0" h="40833" w="38410">
                  <a:moveTo>
                    <a:pt x="28901" y="1"/>
                  </a:moveTo>
                  <a:cubicBezTo>
                    <a:pt x="24056" y="11240"/>
                    <a:pt x="13149" y="20417"/>
                    <a:pt x="0" y="22313"/>
                  </a:cubicBezTo>
                  <a:lnTo>
                    <a:pt x="4333" y="37026"/>
                  </a:lnTo>
                  <a:cubicBezTo>
                    <a:pt x="5883" y="38410"/>
                    <a:pt x="7447" y="39614"/>
                    <a:pt x="9177" y="40832"/>
                  </a:cubicBezTo>
                  <a:lnTo>
                    <a:pt x="38409" y="32181"/>
                  </a:lnTo>
                  <a:lnTo>
                    <a:pt x="28901" y="1"/>
                  </a:lnTo>
                  <a:close/>
                </a:path>
              </a:pathLst>
            </a:custGeom>
            <a:solidFill>
              <a:srgbClr val="F5A3E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0" name="Google Shape;400;p25"/>
            <p:cNvSpPr/>
            <p:nvPr/>
          </p:nvSpPr>
          <p:spPr>
            <a:xfrm>
              <a:off x="1081150" y="1744125"/>
              <a:ext cx="357833" cy="398380"/>
            </a:xfrm>
            <a:custGeom>
              <a:rect b="b" l="l" r="r" t="t"/>
              <a:pathLst>
                <a:path extrusionOk="0" h="42562" w="38230">
                  <a:moveTo>
                    <a:pt x="32873" y="0"/>
                  </a:moveTo>
                  <a:cubicBezTo>
                    <a:pt x="14700" y="0"/>
                    <a:pt x="1" y="14714"/>
                    <a:pt x="1" y="32873"/>
                  </a:cubicBezTo>
                  <a:cubicBezTo>
                    <a:pt x="1" y="36167"/>
                    <a:pt x="513" y="39448"/>
                    <a:pt x="1385" y="42562"/>
                  </a:cubicBezTo>
                  <a:cubicBezTo>
                    <a:pt x="2935" y="42562"/>
                    <a:pt x="4499" y="42396"/>
                    <a:pt x="6049" y="42216"/>
                  </a:cubicBezTo>
                  <a:cubicBezTo>
                    <a:pt x="19198" y="40320"/>
                    <a:pt x="30105" y="31143"/>
                    <a:pt x="34950" y="19904"/>
                  </a:cubicBezTo>
                  <a:cubicBezTo>
                    <a:pt x="37372" y="14534"/>
                    <a:pt x="38230" y="8831"/>
                    <a:pt x="37372" y="3115"/>
                  </a:cubicBezTo>
                  <a:cubicBezTo>
                    <a:pt x="37192" y="2077"/>
                    <a:pt x="36846" y="1219"/>
                    <a:pt x="36680" y="180"/>
                  </a:cubicBezTo>
                  <a:cubicBezTo>
                    <a:pt x="35462" y="0"/>
                    <a:pt x="34258" y="0"/>
                    <a:pt x="32873" y="0"/>
                  </a:cubicBezTo>
                  <a:close/>
                </a:path>
              </a:pathLst>
            </a:custGeom>
            <a:solidFill>
              <a:srgbClr val="B275F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1" name="Google Shape;401;p25"/>
            <p:cNvSpPr/>
            <p:nvPr/>
          </p:nvSpPr>
          <p:spPr>
            <a:xfrm>
              <a:off x="1288446" y="1878604"/>
              <a:ext cx="200819" cy="348117"/>
            </a:xfrm>
            <a:custGeom>
              <a:rect b="b" l="l" r="r" t="t"/>
              <a:pathLst>
                <a:path extrusionOk="0" h="37192" w="21455">
                  <a:moveTo>
                    <a:pt x="10547" y="1"/>
                  </a:moveTo>
                  <a:cubicBezTo>
                    <a:pt x="6229" y="1"/>
                    <a:pt x="2589" y="1897"/>
                    <a:pt x="1" y="4845"/>
                  </a:cubicBezTo>
                  <a:lnTo>
                    <a:pt x="4499" y="8817"/>
                  </a:lnTo>
                  <a:cubicBezTo>
                    <a:pt x="6049" y="7433"/>
                    <a:pt x="7613" y="6395"/>
                    <a:pt x="9855" y="6395"/>
                  </a:cubicBezTo>
                  <a:cubicBezTo>
                    <a:pt x="12112" y="6395"/>
                    <a:pt x="13842" y="7433"/>
                    <a:pt x="13842" y="9689"/>
                  </a:cubicBezTo>
                  <a:cubicBezTo>
                    <a:pt x="13842" y="13662"/>
                    <a:pt x="5357" y="15738"/>
                    <a:pt x="6395" y="22838"/>
                  </a:cubicBezTo>
                  <a:lnTo>
                    <a:pt x="13316" y="22838"/>
                  </a:lnTo>
                  <a:cubicBezTo>
                    <a:pt x="12804" y="16776"/>
                    <a:pt x="21454" y="15738"/>
                    <a:pt x="21454" y="8817"/>
                  </a:cubicBezTo>
                  <a:cubicBezTo>
                    <a:pt x="21454" y="2769"/>
                    <a:pt x="16610" y="1"/>
                    <a:pt x="10547" y="1"/>
                  </a:cubicBezTo>
                  <a:close/>
                  <a:moveTo>
                    <a:pt x="10201" y="26465"/>
                  </a:moveTo>
                  <a:cubicBezTo>
                    <a:pt x="7087" y="26465"/>
                    <a:pt x="4845" y="28541"/>
                    <a:pt x="4845" y="31835"/>
                  </a:cubicBezTo>
                  <a:cubicBezTo>
                    <a:pt x="4845" y="34949"/>
                    <a:pt x="7087" y="37191"/>
                    <a:pt x="10201" y="37191"/>
                  </a:cubicBezTo>
                  <a:cubicBezTo>
                    <a:pt x="13150" y="37191"/>
                    <a:pt x="15572" y="34949"/>
                    <a:pt x="15572" y="31835"/>
                  </a:cubicBezTo>
                  <a:cubicBezTo>
                    <a:pt x="15572" y="28541"/>
                    <a:pt x="13150" y="26465"/>
                    <a:pt x="10201" y="2646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3 Key point 1">
  <p:cSld name="CUSTOM_1_2_1_1_1_1_1_1_1_1_1_1_1_1_1_1_1_1_1_2">
    <p:spTree>
      <p:nvGrpSpPr>
        <p:cNvPr id="402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p26"/>
          <p:cNvSpPr txBox="1"/>
          <p:nvPr>
            <p:ph idx="12" type="sldNum"/>
          </p:nvPr>
        </p:nvSpPr>
        <p:spPr>
          <a:xfrm>
            <a:off x="8324022" y="4602676"/>
            <a:ext cx="4725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buNone/>
              <a:defRPr b="1" sz="1000">
                <a:solidFill>
                  <a:srgbClr val="E0E0E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rtl="0">
              <a:buNone/>
              <a:defRPr b="1" sz="1000">
                <a:solidFill>
                  <a:srgbClr val="E0E0E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rtl="0">
              <a:buNone/>
              <a:defRPr b="1" sz="1000">
                <a:solidFill>
                  <a:srgbClr val="E0E0E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rtl="0">
              <a:buNone/>
              <a:defRPr b="1" sz="1000">
                <a:solidFill>
                  <a:srgbClr val="E0E0E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rtl="0">
              <a:buNone/>
              <a:defRPr b="1" sz="1000">
                <a:solidFill>
                  <a:srgbClr val="E0E0E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rtl="0">
              <a:buNone/>
              <a:defRPr b="1" sz="1000">
                <a:solidFill>
                  <a:srgbClr val="E0E0E0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rtl="0">
              <a:buNone/>
              <a:defRPr b="1" sz="1000">
                <a:solidFill>
                  <a:srgbClr val="E0E0E0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rtl="0">
              <a:buNone/>
              <a:defRPr b="1" sz="1000">
                <a:solidFill>
                  <a:srgbClr val="E0E0E0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rtl="0">
              <a:buNone/>
              <a:defRPr b="1" sz="1000">
                <a:solidFill>
                  <a:srgbClr val="E0E0E0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04" name="Google Shape;404;p26"/>
          <p:cNvSpPr/>
          <p:nvPr/>
        </p:nvSpPr>
        <p:spPr>
          <a:xfrm>
            <a:off x="4330860" y="1250907"/>
            <a:ext cx="510278" cy="539081"/>
          </a:xfrm>
          <a:custGeom>
            <a:rect b="b" l="l" r="r" t="t"/>
            <a:pathLst>
              <a:path extrusionOk="0" h="12184" w="11533">
                <a:moveTo>
                  <a:pt x="6972" y="0"/>
                </a:moveTo>
                <a:lnTo>
                  <a:pt x="6972" y="0"/>
                </a:lnTo>
                <a:cubicBezTo>
                  <a:pt x="7168" y="587"/>
                  <a:pt x="7329" y="1173"/>
                  <a:pt x="7428" y="1759"/>
                </a:cubicBezTo>
                <a:cubicBezTo>
                  <a:pt x="7525" y="2442"/>
                  <a:pt x="7525" y="3128"/>
                  <a:pt x="7363" y="3779"/>
                </a:cubicBezTo>
                <a:lnTo>
                  <a:pt x="7884" y="3615"/>
                </a:lnTo>
                <a:lnTo>
                  <a:pt x="9708" y="9773"/>
                </a:lnTo>
                <a:lnTo>
                  <a:pt x="3550" y="11597"/>
                </a:lnTo>
                <a:lnTo>
                  <a:pt x="2703" y="8861"/>
                </a:lnTo>
                <a:cubicBezTo>
                  <a:pt x="2069" y="9080"/>
                  <a:pt x="1398" y="9190"/>
                  <a:pt x="704" y="9190"/>
                </a:cubicBezTo>
                <a:cubicBezTo>
                  <a:pt x="472" y="9190"/>
                  <a:pt x="237" y="9178"/>
                  <a:pt x="1" y="9153"/>
                </a:cubicBezTo>
                <a:lnTo>
                  <a:pt x="1" y="9153"/>
                </a:lnTo>
                <a:cubicBezTo>
                  <a:pt x="1075" y="10977"/>
                  <a:pt x="3063" y="12184"/>
                  <a:pt x="5343" y="12184"/>
                </a:cubicBezTo>
                <a:cubicBezTo>
                  <a:pt x="8762" y="12184"/>
                  <a:pt x="11533" y="9414"/>
                  <a:pt x="11533" y="5994"/>
                </a:cubicBezTo>
                <a:cubicBezTo>
                  <a:pt x="11533" y="3128"/>
                  <a:pt x="9609" y="717"/>
                  <a:pt x="6972" y="0"/>
                </a:cubicBezTo>
                <a:close/>
              </a:path>
            </a:pathLst>
          </a:custGeom>
          <a:solidFill>
            <a:srgbClr val="F5A3E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5" name="Google Shape;405;p26"/>
          <p:cNvSpPr/>
          <p:nvPr/>
        </p:nvSpPr>
        <p:spPr>
          <a:xfrm>
            <a:off x="4450451" y="1410804"/>
            <a:ext cx="309980" cy="353252"/>
          </a:xfrm>
          <a:custGeom>
            <a:rect b="b" l="l" r="r" t="t"/>
            <a:pathLst>
              <a:path extrusionOk="0" h="7984" w="7006">
                <a:moveTo>
                  <a:pt x="5181" y="1"/>
                </a:moveTo>
                <a:lnTo>
                  <a:pt x="4660" y="165"/>
                </a:lnTo>
                <a:cubicBezTo>
                  <a:pt x="4204" y="2380"/>
                  <a:pt x="2380" y="4431"/>
                  <a:pt x="0" y="5247"/>
                </a:cubicBezTo>
                <a:lnTo>
                  <a:pt x="847" y="7983"/>
                </a:lnTo>
                <a:lnTo>
                  <a:pt x="7005" y="6159"/>
                </a:lnTo>
                <a:lnTo>
                  <a:pt x="5181" y="1"/>
                </a:lnTo>
                <a:close/>
              </a:path>
            </a:pathLst>
          </a:custGeom>
          <a:solidFill>
            <a:srgbClr val="FF808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6" name="Google Shape;406;p26"/>
          <p:cNvSpPr/>
          <p:nvPr/>
        </p:nvSpPr>
        <p:spPr>
          <a:xfrm>
            <a:off x="4291925" y="1240775"/>
            <a:ext cx="371879" cy="416788"/>
          </a:xfrm>
          <a:custGeom>
            <a:rect b="b" l="l" r="r" t="t"/>
            <a:pathLst>
              <a:path extrusionOk="0" h="9420" w="8405">
                <a:moveTo>
                  <a:pt x="6223" y="0"/>
                </a:moveTo>
                <a:cubicBezTo>
                  <a:pt x="2770" y="0"/>
                  <a:pt x="0" y="2770"/>
                  <a:pt x="0" y="6223"/>
                </a:cubicBezTo>
                <a:cubicBezTo>
                  <a:pt x="0" y="7362"/>
                  <a:pt x="326" y="8470"/>
                  <a:pt x="881" y="9382"/>
                </a:cubicBezTo>
                <a:cubicBezTo>
                  <a:pt x="1117" y="9407"/>
                  <a:pt x="1352" y="9419"/>
                  <a:pt x="1584" y="9419"/>
                </a:cubicBezTo>
                <a:cubicBezTo>
                  <a:pt x="2278" y="9419"/>
                  <a:pt x="2949" y="9309"/>
                  <a:pt x="3583" y="9090"/>
                </a:cubicBezTo>
                <a:cubicBezTo>
                  <a:pt x="5963" y="8274"/>
                  <a:pt x="7787" y="6223"/>
                  <a:pt x="8243" y="4008"/>
                </a:cubicBezTo>
                <a:cubicBezTo>
                  <a:pt x="8405" y="3357"/>
                  <a:pt x="8405" y="2671"/>
                  <a:pt x="8308" y="1988"/>
                </a:cubicBezTo>
                <a:cubicBezTo>
                  <a:pt x="8209" y="1402"/>
                  <a:pt x="8048" y="816"/>
                  <a:pt x="7852" y="229"/>
                </a:cubicBezTo>
                <a:cubicBezTo>
                  <a:pt x="7331" y="99"/>
                  <a:pt x="6776" y="0"/>
                  <a:pt x="6223" y="0"/>
                </a:cubicBezTo>
                <a:close/>
              </a:path>
            </a:pathLst>
          </a:custGeom>
          <a:solidFill>
            <a:srgbClr val="FFDD3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7" name="Google Shape;407;p26"/>
          <p:cNvSpPr/>
          <p:nvPr/>
        </p:nvSpPr>
        <p:spPr>
          <a:xfrm>
            <a:off x="4516728" y="1363331"/>
            <a:ext cx="99551" cy="305600"/>
          </a:xfrm>
          <a:custGeom>
            <a:rect b="b" l="l" r="r" t="t"/>
            <a:pathLst>
              <a:path extrusionOk="0" h="6907" w="2250">
                <a:moveTo>
                  <a:pt x="261" y="0"/>
                </a:moveTo>
                <a:lnTo>
                  <a:pt x="327" y="1499"/>
                </a:lnTo>
                <a:lnTo>
                  <a:pt x="556" y="4105"/>
                </a:lnTo>
                <a:lnTo>
                  <a:pt x="1695" y="4105"/>
                </a:lnTo>
                <a:lnTo>
                  <a:pt x="1924" y="1499"/>
                </a:lnTo>
                <a:lnTo>
                  <a:pt x="1989" y="0"/>
                </a:lnTo>
                <a:close/>
                <a:moveTo>
                  <a:pt x="1142" y="4691"/>
                </a:moveTo>
                <a:cubicBezTo>
                  <a:pt x="491" y="4691"/>
                  <a:pt x="1" y="5147"/>
                  <a:pt x="1" y="5799"/>
                </a:cubicBezTo>
                <a:cubicBezTo>
                  <a:pt x="1" y="6450"/>
                  <a:pt x="491" y="6906"/>
                  <a:pt x="1142" y="6906"/>
                </a:cubicBezTo>
                <a:cubicBezTo>
                  <a:pt x="1760" y="6906"/>
                  <a:pt x="2250" y="6450"/>
                  <a:pt x="2250" y="5799"/>
                </a:cubicBezTo>
                <a:cubicBezTo>
                  <a:pt x="2250" y="5147"/>
                  <a:pt x="1760" y="4691"/>
                  <a:pt x="1142" y="469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3 Key point 2">
  <p:cSld name="CUSTOM_1_2_1_1_1_1_1_1_1_1_1_1_1_1_1_1_1_1_1_2_1">
    <p:spTree>
      <p:nvGrpSpPr>
        <p:cNvPr id="408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27"/>
          <p:cNvSpPr txBox="1"/>
          <p:nvPr>
            <p:ph idx="12" type="sldNum"/>
          </p:nvPr>
        </p:nvSpPr>
        <p:spPr>
          <a:xfrm>
            <a:off x="8324022" y="4602676"/>
            <a:ext cx="4725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buNone/>
              <a:defRPr b="1" sz="1000">
                <a:solidFill>
                  <a:srgbClr val="E0E0E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rtl="0">
              <a:buNone/>
              <a:defRPr b="1" sz="1000">
                <a:solidFill>
                  <a:srgbClr val="E0E0E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rtl="0">
              <a:buNone/>
              <a:defRPr b="1" sz="1000">
                <a:solidFill>
                  <a:srgbClr val="E0E0E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rtl="0">
              <a:buNone/>
              <a:defRPr b="1" sz="1000">
                <a:solidFill>
                  <a:srgbClr val="E0E0E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rtl="0">
              <a:buNone/>
              <a:defRPr b="1" sz="1000">
                <a:solidFill>
                  <a:srgbClr val="E0E0E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rtl="0">
              <a:buNone/>
              <a:defRPr b="1" sz="1000">
                <a:solidFill>
                  <a:srgbClr val="E0E0E0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rtl="0">
              <a:buNone/>
              <a:defRPr b="1" sz="1000">
                <a:solidFill>
                  <a:srgbClr val="E0E0E0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rtl="0">
              <a:buNone/>
              <a:defRPr b="1" sz="1000">
                <a:solidFill>
                  <a:srgbClr val="E0E0E0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rtl="0">
              <a:buNone/>
              <a:defRPr b="1" sz="1000">
                <a:solidFill>
                  <a:srgbClr val="E0E0E0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10" name="Google Shape;410;p27"/>
          <p:cNvSpPr/>
          <p:nvPr/>
        </p:nvSpPr>
        <p:spPr>
          <a:xfrm>
            <a:off x="4330860" y="1250907"/>
            <a:ext cx="510278" cy="539081"/>
          </a:xfrm>
          <a:custGeom>
            <a:rect b="b" l="l" r="r" t="t"/>
            <a:pathLst>
              <a:path extrusionOk="0" h="12184" w="11533">
                <a:moveTo>
                  <a:pt x="6972" y="0"/>
                </a:moveTo>
                <a:lnTo>
                  <a:pt x="6972" y="0"/>
                </a:lnTo>
                <a:cubicBezTo>
                  <a:pt x="7168" y="587"/>
                  <a:pt x="7329" y="1173"/>
                  <a:pt x="7428" y="1759"/>
                </a:cubicBezTo>
                <a:cubicBezTo>
                  <a:pt x="7525" y="2442"/>
                  <a:pt x="7525" y="3128"/>
                  <a:pt x="7363" y="3779"/>
                </a:cubicBezTo>
                <a:lnTo>
                  <a:pt x="7884" y="3615"/>
                </a:lnTo>
                <a:lnTo>
                  <a:pt x="9708" y="9773"/>
                </a:lnTo>
                <a:lnTo>
                  <a:pt x="3550" y="11597"/>
                </a:lnTo>
                <a:lnTo>
                  <a:pt x="2703" y="8861"/>
                </a:lnTo>
                <a:cubicBezTo>
                  <a:pt x="2069" y="9080"/>
                  <a:pt x="1398" y="9190"/>
                  <a:pt x="704" y="9190"/>
                </a:cubicBezTo>
                <a:cubicBezTo>
                  <a:pt x="472" y="9190"/>
                  <a:pt x="237" y="9178"/>
                  <a:pt x="1" y="9153"/>
                </a:cubicBezTo>
                <a:lnTo>
                  <a:pt x="1" y="9153"/>
                </a:lnTo>
                <a:cubicBezTo>
                  <a:pt x="1075" y="10977"/>
                  <a:pt x="3063" y="12184"/>
                  <a:pt x="5343" y="12184"/>
                </a:cubicBezTo>
                <a:cubicBezTo>
                  <a:pt x="8762" y="12184"/>
                  <a:pt x="11533" y="9414"/>
                  <a:pt x="11533" y="5994"/>
                </a:cubicBezTo>
                <a:cubicBezTo>
                  <a:pt x="11533" y="3128"/>
                  <a:pt x="9609" y="717"/>
                  <a:pt x="6972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1" name="Google Shape;411;p27"/>
          <p:cNvSpPr/>
          <p:nvPr/>
        </p:nvSpPr>
        <p:spPr>
          <a:xfrm>
            <a:off x="4450451" y="1410804"/>
            <a:ext cx="309980" cy="353252"/>
          </a:xfrm>
          <a:custGeom>
            <a:rect b="b" l="l" r="r" t="t"/>
            <a:pathLst>
              <a:path extrusionOk="0" h="7984" w="7006">
                <a:moveTo>
                  <a:pt x="5181" y="1"/>
                </a:moveTo>
                <a:lnTo>
                  <a:pt x="4660" y="165"/>
                </a:lnTo>
                <a:cubicBezTo>
                  <a:pt x="4204" y="2380"/>
                  <a:pt x="2380" y="4431"/>
                  <a:pt x="0" y="5247"/>
                </a:cubicBezTo>
                <a:lnTo>
                  <a:pt x="847" y="7983"/>
                </a:lnTo>
                <a:lnTo>
                  <a:pt x="7005" y="6159"/>
                </a:lnTo>
                <a:lnTo>
                  <a:pt x="5181" y="1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2" name="Google Shape;412;p27"/>
          <p:cNvSpPr/>
          <p:nvPr/>
        </p:nvSpPr>
        <p:spPr>
          <a:xfrm>
            <a:off x="4291925" y="1240775"/>
            <a:ext cx="371879" cy="416788"/>
          </a:xfrm>
          <a:custGeom>
            <a:rect b="b" l="l" r="r" t="t"/>
            <a:pathLst>
              <a:path extrusionOk="0" h="9420" w="8405">
                <a:moveTo>
                  <a:pt x="6223" y="0"/>
                </a:moveTo>
                <a:cubicBezTo>
                  <a:pt x="2770" y="0"/>
                  <a:pt x="0" y="2770"/>
                  <a:pt x="0" y="6223"/>
                </a:cubicBezTo>
                <a:cubicBezTo>
                  <a:pt x="0" y="7362"/>
                  <a:pt x="326" y="8470"/>
                  <a:pt x="881" y="9382"/>
                </a:cubicBezTo>
                <a:cubicBezTo>
                  <a:pt x="1117" y="9407"/>
                  <a:pt x="1352" y="9419"/>
                  <a:pt x="1584" y="9419"/>
                </a:cubicBezTo>
                <a:cubicBezTo>
                  <a:pt x="2278" y="9419"/>
                  <a:pt x="2949" y="9309"/>
                  <a:pt x="3583" y="9090"/>
                </a:cubicBezTo>
                <a:cubicBezTo>
                  <a:pt x="5963" y="8274"/>
                  <a:pt x="7787" y="6223"/>
                  <a:pt x="8243" y="4008"/>
                </a:cubicBezTo>
                <a:cubicBezTo>
                  <a:pt x="8405" y="3357"/>
                  <a:pt x="8405" y="2671"/>
                  <a:pt x="8308" y="1988"/>
                </a:cubicBezTo>
                <a:cubicBezTo>
                  <a:pt x="8209" y="1402"/>
                  <a:pt x="8048" y="816"/>
                  <a:pt x="7852" y="229"/>
                </a:cubicBezTo>
                <a:cubicBezTo>
                  <a:pt x="7331" y="99"/>
                  <a:pt x="6776" y="0"/>
                  <a:pt x="6223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3" name="Google Shape;413;p27"/>
          <p:cNvSpPr/>
          <p:nvPr/>
        </p:nvSpPr>
        <p:spPr>
          <a:xfrm>
            <a:off x="4516728" y="1363331"/>
            <a:ext cx="99551" cy="305600"/>
          </a:xfrm>
          <a:custGeom>
            <a:rect b="b" l="l" r="r" t="t"/>
            <a:pathLst>
              <a:path extrusionOk="0" h="6907" w="2250">
                <a:moveTo>
                  <a:pt x="261" y="0"/>
                </a:moveTo>
                <a:lnTo>
                  <a:pt x="327" y="1499"/>
                </a:lnTo>
                <a:lnTo>
                  <a:pt x="556" y="4105"/>
                </a:lnTo>
                <a:lnTo>
                  <a:pt x="1695" y="4105"/>
                </a:lnTo>
                <a:lnTo>
                  <a:pt x="1924" y="1499"/>
                </a:lnTo>
                <a:lnTo>
                  <a:pt x="1989" y="0"/>
                </a:lnTo>
                <a:close/>
                <a:moveTo>
                  <a:pt x="1142" y="4691"/>
                </a:moveTo>
                <a:cubicBezTo>
                  <a:pt x="491" y="4691"/>
                  <a:pt x="1" y="5147"/>
                  <a:pt x="1" y="5799"/>
                </a:cubicBezTo>
                <a:cubicBezTo>
                  <a:pt x="1" y="6450"/>
                  <a:pt x="491" y="6906"/>
                  <a:pt x="1142" y="6906"/>
                </a:cubicBezTo>
                <a:cubicBezTo>
                  <a:pt x="1760" y="6906"/>
                  <a:pt x="2250" y="6450"/>
                  <a:pt x="2250" y="5799"/>
                </a:cubicBezTo>
                <a:cubicBezTo>
                  <a:pt x="2250" y="5147"/>
                  <a:pt x="1760" y="4691"/>
                  <a:pt x="1142" y="469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3 Key point 3">
  <p:cSld name="CUSTOM_1_2_1_1_1_1_1_1_1_1_1_1_1_1_1_1_1_1_1_2_1_2">
    <p:spTree>
      <p:nvGrpSpPr>
        <p:cNvPr id="414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p28"/>
          <p:cNvSpPr txBox="1"/>
          <p:nvPr>
            <p:ph idx="12" type="sldNum"/>
          </p:nvPr>
        </p:nvSpPr>
        <p:spPr>
          <a:xfrm>
            <a:off x="8324022" y="4602676"/>
            <a:ext cx="4725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buNone/>
              <a:defRPr b="1" sz="1000">
                <a:solidFill>
                  <a:srgbClr val="E0E0E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rtl="0">
              <a:buNone/>
              <a:defRPr b="1" sz="1000">
                <a:solidFill>
                  <a:srgbClr val="E0E0E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rtl="0">
              <a:buNone/>
              <a:defRPr b="1" sz="1000">
                <a:solidFill>
                  <a:srgbClr val="E0E0E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rtl="0">
              <a:buNone/>
              <a:defRPr b="1" sz="1000">
                <a:solidFill>
                  <a:srgbClr val="E0E0E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rtl="0">
              <a:buNone/>
              <a:defRPr b="1" sz="1000">
                <a:solidFill>
                  <a:srgbClr val="E0E0E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rtl="0">
              <a:buNone/>
              <a:defRPr b="1" sz="1000">
                <a:solidFill>
                  <a:srgbClr val="E0E0E0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rtl="0">
              <a:buNone/>
              <a:defRPr b="1" sz="1000">
                <a:solidFill>
                  <a:srgbClr val="E0E0E0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rtl="0">
              <a:buNone/>
              <a:defRPr b="1" sz="1000">
                <a:solidFill>
                  <a:srgbClr val="E0E0E0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rtl="0">
              <a:buNone/>
              <a:defRPr b="1" sz="1000">
                <a:solidFill>
                  <a:srgbClr val="E0E0E0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16" name="Google Shape;416;p28"/>
          <p:cNvSpPr/>
          <p:nvPr/>
        </p:nvSpPr>
        <p:spPr>
          <a:xfrm>
            <a:off x="4330860" y="1250907"/>
            <a:ext cx="510278" cy="539081"/>
          </a:xfrm>
          <a:custGeom>
            <a:rect b="b" l="l" r="r" t="t"/>
            <a:pathLst>
              <a:path extrusionOk="0" h="12184" w="11533">
                <a:moveTo>
                  <a:pt x="6972" y="0"/>
                </a:moveTo>
                <a:lnTo>
                  <a:pt x="6972" y="0"/>
                </a:lnTo>
                <a:cubicBezTo>
                  <a:pt x="7168" y="587"/>
                  <a:pt x="7329" y="1173"/>
                  <a:pt x="7428" y="1759"/>
                </a:cubicBezTo>
                <a:cubicBezTo>
                  <a:pt x="7525" y="2442"/>
                  <a:pt x="7525" y="3128"/>
                  <a:pt x="7363" y="3779"/>
                </a:cubicBezTo>
                <a:lnTo>
                  <a:pt x="7884" y="3615"/>
                </a:lnTo>
                <a:lnTo>
                  <a:pt x="9708" y="9773"/>
                </a:lnTo>
                <a:lnTo>
                  <a:pt x="3550" y="11597"/>
                </a:lnTo>
                <a:lnTo>
                  <a:pt x="2703" y="8861"/>
                </a:lnTo>
                <a:cubicBezTo>
                  <a:pt x="2069" y="9080"/>
                  <a:pt x="1398" y="9190"/>
                  <a:pt x="704" y="9190"/>
                </a:cubicBezTo>
                <a:cubicBezTo>
                  <a:pt x="472" y="9190"/>
                  <a:pt x="237" y="9178"/>
                  <a:pt x="1" y="9153"/>
                </a:cubicBezTo>
                <a:lnTo>
                  <a:pt x="1" y="9153"/>
                </a:lnTo>
                <a:cubicBezTo>
                  <a:pt x="1075" y="10977"/>
                  <a:pt x="3063" y="12184"/>
                  <a:pt x="5343" y="12184"/>
                </a:cubicBezTo>
                <a:cubicBezTo>
                  <a:pt x="8762" y="12184"/>
                  <a:pt x="11533" y="9414"/>
                  <a:pt x="11533" y="5994"/>
                </a:cubicBezTo>
                <a:cubicBezTo>
                  <a:pt x="11533" y="3128"/>
                  <a:pt x="9609" y="717"/>
                  <a:pt x="6972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7" name="Google Shape;417;p28"/>
          <p:cNvSpPr/>
          <p:nvPr/>
        </p:nvSpPr>
        <p:spPr>
          <a:xfrm>
            <a:off x="4450451" y="1410804"/>
            <a:ext cx="309980" cy="353252"/>
          </a:xfrm>
          <a:custGeom>
            <a:rect b="b" l="l" r="r" t="t"/>
            <a:pathLst>
              <a:path extrusionOk="0" h="7984" w="7006">
                <a:moveTo>
                  <a:pt x="5181" y="1"/>
                </a:moveTo>
                <a:lnTo>
                  <a:pt x="4660" y="165"/>
                </a:lnTo>
                <a:cubicBezTo>
                  <a:pt x="4204" y="2380"/>
                  <a:pt x="2380" y="4431"/>
                  <a:pt x="0" y="5247"/>
                </a:cubicBezTo>
                <a:lnTo>
                  <a:pt x="847" y="7983"/>
                </a:lnTo>
                <a:lnTo>
                  <a:pt x="7005" y="6159"/>
                </a:lnTo>
                <a:lnTo>
                  <a:pt x="5181" y="1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8" name="Google Shape;418;p28"/>
          <p:cNvSpPr/>
          <p:nvPr/>
        </p:nvSpPr>
        <p:spPr>
          <a:xfrm>
            <a:off x="4291925" y="1240775"/>
            <a:ext cx="371879" cy="416788"/>
          </a:xfrm>
          <a:custGeom>
            <a:rect b="b" l="l" r="r" t="t"/>
            <a:pathLst>
              <a:path extrusionOk="0" h="9420" w="8405">
                <a:moveTo>
                  <a:pt x="6223" y="0"/>
                </a:moveTo>
                <a:cubicBezTo>
                  <a:pt x="2770" y="0"/>
                  <a:pt x="0" y="2770"/>
                  <a:pt x="0" y="6223"/>
                </a:cubicBezTo>
                <a:cubicBezTo>
                  <a:pt x="0" y="7362"/>
                  <a:pt x="326" y="8470"/>
                  <a:pt x="881" y="9382"/>
                </a:cubicBezTo>
                <a:cubicBezTo>
                  <a:pt x="1117" y="9407"/>
                  <a:pt x="1352" y="9419"/>
                  <a:pt x="1584" y="9419"/>
                </a:cubicBezTo>
                <a:cubicBezTo>
                  <a:pt x="2278" y="9419"/>
                  <a:pt x="2949" y="9309"/>
                  <a:pt x="3583" y="9090"/>
                </a:cubicBezTo>
                <a:cubicBezTo>
                  <a:pt x="5963" y="8274"/>
                  <a:pt x="7787" y="6223"/>
                  <a:pt x="8243" y="4008"/>
                </a:cubicBezTo>
                <a:cubicBezTo>
                  <a:pt x="8405" y="3357"/>
                  <a:pt x="8405" y="2671"/>
                  <a:pt x="8308" y="1988"/>
                </a:cubicBezTo>
                <a:cubicBezTo>
                  <a:pt x="8209" y="1402"/>
                  <a:pt x="8048" y="816"/>
                  <a:pt x="7852" y="229"/>
                </a:cubicBezTo>
                <a:cubicBezTo>
                  <a:pt x="7331" y="99"/>
                  <a:pt x="6776" y="0"/>
                  <a:pt x="622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9" name="Google Shape;419;p28"/>
          <p:cNvSpPr/>
          <p:nvPr/>
        </p:nvSpPr>
        <p:spPr>
          <a:xfrm>
            <a:off x="4516728" y="1363331"/>
            <a:ext cx="99551" cy="305600"/>
          </a:xfrm>
          <a:custGeom>
            <a:rect b="b" l="l" r="r" t="t"/>
            <a:pathLst>
              <a:path extrusionOk="0" h="6907" w="2250">
                <a:moveTo>
                  <a:pt x="261" y="0"/>
                </a:moveTo>
                <a:lnTo>
                  <a:pt x="327" y="1499"/>
                </a:lnTo>
                <a:lnTo>
                  <a:pt x="556" y="4105"/>
                </a:lnTo>
                <a:lnTo>
                  <a:pt x="1695" y="4105"/>
                </a:lnTo>
                <a:lnTo>
                  <a:pt x="1924" y="1499"/>
                </a:lnTo>
                <a:lnTo>
                  <a:pt x="1989" y="0"/>
                </a:lnTo>
                <a:close/>
                <a:moveTo>
                  <a:pt x="1142" y="4691"/>
                </a:moveTo>
                <a:cubicBezTo>
                  <a:pt x="491" y="4691"/>
                  <a:pt x="1" y="5147"/>
                  <a:pt x="1" y="5799"/>
                </a:cubicBezTo>
                <a:cubicBezTo>
                  <a:pt x="1" y="6450"/>
                  <a:pt x="491" y="6906"/>
                  <a:pt x="1142" y="6906"/>
                </a:cubicBezTo>
                <a:cubicBezTo>
                  <a:pt x="1760" y="6906"/>
                  <a:pt x="2250" y="6450"/>
                  <a:pt x="2250" y="5799"/>
                </a:cubicBezTo>
                <a:cubicBezTo>
                  <a:pt x="2250" y="5147"/>
                  <a:pt x="1760" y="4691"/>
                  <a:pt x="1142" y="469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0 Side Border 1">
  <p:cSld name="BLANK_1_2">
    <p:spTree>
      <p:nvGrpSpPr>
        <p:cNvPr id="420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1" name="Google Shape;421;p29"/>
          <p:cNvGrpSpPr/>
          <p:nvPr/>
        </p:nvGrpSpPr>
        <p:grpSpPr>
          <a:xfrm>
            <a:off x="-6425" y="-4762"/>
            <a:ext cx="177929" cy="5159036"/>
            <a:chOff x="-15950" y="0"/>
            <a:chExt cx="177929" cy="5159036"/>
          </a:xfrm>
        </p:grpSpPr>
        <p:sp>
          <p:nvSpPr>
            <p:cNvPr id="422" name="Google Shape;422;p29"/>
            <p:cNvSpPr/>
            <p:nvPr/>
          </p:nvSpPr>
          <p:spPr>
            <a:xfrm>
              <a:off x="-15950" y="4536372"/>
              <a:ext cx="177929" cy="622664"/>
            </a:xfrm>
            <a:custGeom>
              <a:rect b="b" l="l" r="r" t="t"/>
              <a:pathLst>
                <a:path extrusionOk="0" h="25115" w="7176">
                  <a:moveTo>
                    <a:pt x="0" y="1"/>
                  </a:moveTo>
                  <a:lnTo>
                    <a:pt x="0" y="25115"/>
                  </a:lnTo>
                  <a:lnTo>
                    <a:pt x="7175" y="25115"/>
                  </a:lnTo>
                  <a:lnTo>
                    <a:pt x="7175" y="7007"/>
                  </a:lnTo>
                  <a:cubicBezTo>
                    <a:pt x="4736" y="4723"/>
                    <a:pt x="2453" y="2440"/>
                    <a:pt x="170" y="157"/>
                  </a:cubicBezTo>
                  <a:cubicBezTo>
                    <a:pt x="0" y="157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F5A3E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3" name="Google Shape;423;p29"/>
            <p:cNvSpPr/>
            <p:nvPr/>
          </p:nvSpPr>
          <p:spPr>
            <a:xfrm>
              <a:off x="-15950" y="2975812"/>
              <a:ext cx="177929" cy="1629561"/>
            </a:xfrm>
            <a:custGeom>
              <a:rect b="b" l="l" r="r" t="t"/>
              <a:pathLst>
                <a:path extrusionOk="0" h="65728" w="7176">
                  <a:moveTo>
                    <a:pt x="0" y="0"/>
                  </a:moveTo>
                  <a:lnTo>
                    <a:pt x="0" y="58709"/>
                  </a:lnTo>
                  <a:lnTo>
                    <a:pt x="2779" y="61487"/>
                  </a:lnTo>
                  <a:cubicBezTo>
                    <a:pt x="4240" y="62792"/>
                    <a:pt x="5714" y="64253"/>
                    <a:pt x="7175" y="65728"/>
                  </a:cubicBezTo>
                  <a:lnTo>
                    <a:pt x="7175" y="2397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5A3E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4" name="Google Shape;424;p29"/>
            <p:cNvSpPr/>
            <p:nvPr/>
          </p:nvSpPr>
          <p:spPr>
            <a:xfrm>
              <a:off x="-15950" y="1989246"/>
              <a:ext cx="177929" cy="1581067"/>
            </a:xfrm>
            <a:custGeom>
              <a:rect b="b" l="l" r="r" t="t"/>
              <a:pathLst>
                <a:path extrusionOk="0" h="63772" w="7176">
                  <a:moveTo>
                    <a:pt x="7175" y="1"/>
                  </a:moveTo>
                  <a:cubicBezTo>
                    <a:pt x="4736" y="327"/>
                    <a:pt x="2283" y="497"/>
                    <a:pt x="0" y="497"/>
                  </a:cubicBezTo>
                  <a:lnTo>
                    <a:pt x="0" y="39792"/>
                  </a:lnTo>
                  <a:lnTo>
                    <a:pt x="7175" y="63771"/>
                  </a:lnTo>
                  <a:lnTo>
                    <a:pt x="7175" y="1"/>
                  </a:lnTo>
                  <a:close/>
                </a:path>
              </a:pathLst>
            </a:custGeom>
            <a:solidFill>
              <a:srgbClr val="FF808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5" name="Google Shape;425;p29"/>
            <p:cNvSpPr/>
            <p:nvPr/>
          </p:nvSpPr>
          <p:spPr>
            <a:xfrm>
              <a:off x="-15950" y="0"/>
              <a:ext cx="177929" cy="982651"/>
            </a:xfrm>
            <a:custGeom>
              <a:rect b="b" l="l" r="r" t="t"/>
              <a:pathLst>
                <a:path extrusionOk="0" h="39635" w="7176">
                  <a:moveTo>
                    <a:pt x="0" y="0"/>
                  </a:moveTo>
                  <a:lnTo>
                    <a:pt x="0" y="18591"/>
                  </a:lnTo>
                  <a:cubicBezTo>
                    <a:pt x="1631" y="26262"/>
                    <a:pt x="3914" y="33268"/>
                    <a:pt x="7175" y="39635"/>
                  </a:cubicBezTo>
                  <a:lnTo>
                    <a:pt x="7175" y="0"/>
                  </a:lnTo>
                  <a:close/>
                </a:path>
              </a:pathLst>
            </a:custGeom>
            <a:solidFill>
              <a:srgbClr val="FFDD3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6" name="Google Shape;426;p29"/>
            <p:cNvSpPr/>
            <p:nvPr/>
          </p:nvSpPr>
          <p:spPr>
            <a:xfrm>
              <a:off x="-15950" y="808626"/>
              <a:ext cx="177929" cy="521758"/>
            </a:xfrm>
            <a:custGeom>
              <a:rect b="b" l="l" r="r" t="t"/>
              <a:pathLst>
                <a:path extrusionOk="0" h="21045" w="7176">
                  <a:moveTo>
                    <a:pt x="0" y="1"/>
                  </a:moveTo>
                  <a:lnTo>
                    <a:pt x="0" y="19414"/>
                  </a:lnTo>
                  <a:cubicBezTo>
                    <a:pt x="2283" y="20066"/>
                    <a:pt x="4736" y="20549"/>
                    <a:pt x="7175" y="21045"/>
                  </a:cubicBezTo>
                  <a:lnTo>
                    <a:pt x="7175" y="15174"/>
                  </a:lnTo>
                  <a:cubicBezTo>
                    <a:pt x="4240" y="10438"/>
                    <a:pt x="1957" y="5389"/>
                    <a:pt x="0" y="1"/>
                  </a:cubicBezTo>
                  <a:close/>
                </a:path>
              </a:pathLst>
            </a:custGeom>
            <a:solidFill>
              <a:srgbClr val="FFDD3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7" name="Google Shape;427;p29"/>
            <p:cNvSpPr/>
            <p:nvPr/>
          </p:nvSpPr>
          <p:spPr>
            <a:xfrm>
              <a:off x="-15950" y="1386973"/>
              <a:ext cx="177929" cy="614581"/>
            </a:xfrm>
            <a:custGeom>
              <a:rect b="b" l="l" r="r" t="t"/>
              <a:pathLst>
                <a:path extrusionOk="0" h="24789" w="7176">
                  <a:moveTo>
                    <a:pt x="0" y="1"/>
                  </a:moveTo>
                  <a:lnTo>
                    <a:pt x="0" y="24789"/>
                  </a:lnTo>
                  <a:cubicBezTo>
                    <a:pt x="2283" y="24789"/>
                    <a:pt x="4736" y="24619"/>
                    <a:pt x="7175" y="24293"/>
                  </a:cubicBezTo>
                  <a:lnTo>
                    <a:pt x="7175" y="1631"/>
                  </a:lnTo>
                  <a:cubicBezTo>
                    <a:pt x="4736" y="1136"/>
                    <a:pt x="2283" y="653"/>
                    <a:pt x="0" y="1"/>
                  </a:cubicBezTo>
                  <a:close/>
                </a:path>
              </a:pathLst>
            </a:custGeom>
            <a:solidFill>
              <a:srgbClr val="FFDD3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8" name="Google Shape;428;p29"/>
            <p:cNvSpPr/>
            <p:nvPr/>
          </p:nvSpPr>
          <p:spPr>
            <a:xfrm>
              <a:off x="-15950" y="4402787"/>
              <a:ext cx="177929" cy="307303"/>
            </a:xfrm>
            <a:custGeom>
              <a:rect b="b" l="l" r="r" t="t"/>
              <a:pathLst>
                <a:path extrusionOk="0" h="12395" w="7176">
                  <a:moveTo>
                    <a:pt x="0" y="1"/>
                  </a:moveTo>
                  <a:lnTo>
                    <a:pt x="0" y="5389"/>
                  </a:lnTo>
                  <a:cubicBezTo>
                    <a:pt x="0" y="5389"/>
                    <a:pt x="0" y="5545"/>
                    <a:pt x="170" y="5545"/>
                  </a:cubicBezTo>
                  <a:cubicBezTo>
                    <a:pt x="2453" y="7828"/>
                    <a:pt x="4736" y="10111"/>
                    <a:pt x="7175" y="12395"/>
                  </a:cubicBezTo>
                  <a:lnTo>
                    <a:pt x="7175" y="7020"/>
                  </a:lnTo>
                  <a:cubicBezTo>
                    <a:pt x="5714" y="5545"/>
                    <a:pt x="4240" y="4084"/>
                    <a:pt x="2779" y="2779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23232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9" name="Google Shape;429;p29"/>
            <p:cNvSpPr/>
            <p:nvPr/>
          </p:nvSpPr>
          <p:spPr>
            <a:xfrm>
              <a:off x="-15950" y="1289933"/>
              <a:ext cx="177929" cy="137499"/>
            </a:xfrm>
            <a:custGeom>
              <a:rect b="b" l="l" r="r" t="t"/>
              <a:pathLst>
                <a:path extrusionOk="0" h="5546" w="7176">
                  <a:moveTo>
                    <a:pt x="0" y="1"/>
                  </a:moveTo>
                  <a:lnTo>
                    <a:pt x="0" y="3915"/>
                  </a:lnTo>
                  <a:cubicBezTo>
                    <a:pt x="2283" y="4567"/>
                    <a:pt x="4736" y="5050"/>
                    <a:pt x="7175" y="5545"/>
                  </a:cubicBezTo>
                  <a:lnTo>
                    <a:pt x="7175" y="1632"/>
                  </a:lnTo>
                  <a:cubicBezTo>
                    <a:pt x="4736" y="1136"/>
                    <a:pt x="2283" y="653"/>
                    <a:pt x="0" y="1"/>
                  </a:cubicBezTo>
                  <a:close/>
                </a:path>
              </a:pathLst>
            </a:custGeom>
            <a:solidFill>
              <a:srgbClr val="23232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0" name="Google Shape;430;p29"/>
            <p:cNvSpPr/>
            <p:nvPr/>
          </p:nvSpPr>
          <p:spPr>
            <a:xfrm>
              <a:off x="-15950" y="460928"/>
              <a:ext cx="177929" cy="723891"/>
            </a:xfrm>
            <a:custGeom>
              <a:rect b="b" l="l" r="r" t="t"/>
              <a:pathLst>
                <a:path extrusionOk="0" h="29198" w="7176">
                  <a:moveTo>
                    <a:pt x="0" y="0"/>
                  </a:moveTo>
                  <a:lnTo>
                    <a:pt x="0" y="14025"/>
                  </a:lnTo>
                  <a:cubicBezTo>
                    <a:pt x="1957" y="19413"/>
                    <a:pt x="4240" y="24462"/>
                    <a:pt x="7175" y="29198"/>
                  </a:cubicBezTo>
                  <a:lnTo>
                    <a:pt x="7175" y="21044"/>
                  </a:lnTo>
                  <a:cubicBezTo>
                    <a:pt x="3914" y="14677"/>
                    <a:pt x="1631" y="7671"/>
                    <a:pt x="0" y="0"/>
                  </a:cubicBezTo>
                  <a:close/>
                </a:path>
              </a:pathLst>
            </a:custGeom>
            <a:solidFill>
              <a:srgbClr val="23232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31" name="Google Shape;431;p29"/>
          <p:cNvSpPr txBox="1"/>
          <p:nvPr>
            <p:ph idx="12" type="sldNum"/>
          </p:nvPr>
        </p:nvSpPr>
        <p:spPr>
          <a:xfrm>
            <a:off x="8324022" y="4602676"/>
            <a:ext cx="4725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buNone/>
              <a:defRPr b="1" sz="1000">
                <a:solidFill>
                  <a:srgbClr val="E0E0E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rtl="0">
              <a:buNone/>
              <a:defRPr b="1" sz="1000">
                <a:solidFill>
                  <a:srgbClr val="E0E0E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rtl="0">
              <a:buNone/>
              <a:defRPr b="1" sz="1000">
                <a:solidFill>
                  <a:srgbClr val="E0E0E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rtl="0">
              <a:buNone/>
              <a:defRPr b="1" sz="1000">
                <a:solidFill>
                  <a:srgbClr val="E0E0E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rtl="0">
              <a:buNone/>
              <a:defRPr b="1" sz="1000">
                <a:solidFill>
                  <a:srgbClr val="E0E0E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rtl="0">
              <a:buNone/>
              <a:defRPr b="1" sz="1000">
                <a:solidFill>
                  <a:srgbClr val="E0E0E0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rtl="0">
              <a:buNone/>
              <a:defRPr b="1" sz="1000">
                <a:solidFill>
                  <a:srgbClr val="E0E0E0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rtl="0">
              <a:buNone/>
              <a:defRPr b="1" sz="1000">
                <a:solidFill>
                  <a:srgbClr val="E0E0E0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rtl="0">
              <a:buNone/>
              <a:defRPr b="1" sz="1000">
                <a:solidFill>
                  <a:srgbClr val="E0E0E0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32" name="Google Shape;432;p29"/>
          <p:cNvSpPr/>
          <p:nvPr/>
        </p:nvSpPr>
        <p:spPr>
          <a:xfrm>
            <a:off x="142050" y="-4750"/>
            <a:ext cx="543000" cy="5158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0 Side Border 2">
  <p:cSld name="BLANK_1_2_1">
    <p:spTree>
      <p:nvGrpSpPr>
        <p:cNvPr id="433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p30"/>
          <p:cNvSpPr/>
          <p:nvPr/>
        </p:nvSpPr>
        <p:spPr>
          <a:xfrm>
            <a:off x="-6425" y="4531610"/>
            <a:ext cx="177929" cy="622664"/>
          </a:xfrm>
          <a:custGeom>
            <a:rect b="b" l="l" r="r" t="t"/>
            <a:pathLst>
              <a:path extrusionOk="0" h="25115" w="7176">
                <a:moveTo>
                  <a:pt x="0" y="1"/>
                </a:moveTo>
                <a:lnTo>
                  <a:pt x="0" y="25115"/>
                </a:lnTo>
                <a:lnTo>
                  <a:pt x="7175" y="25115"/>
                </a:lnTo>
                <a:lnTo>
                  <a:pt x="7175" y="7007"/>
                </a:lnTo>
                <a:cubicBezTo>
                  <a:pt x="4736" y="4723"/>
                  <a:pt x="2453" y="2440"/>
                  <a:pt x="170" y="157"/>
                </a:cubicBezTo>
                <a:cubicBezTo>
                  <a:pt x="0" y="157"/>
                  <a:pt x="0" y="1"/>
                  <a:pt x="0" y="1"/>
                </a:cubicBezTo>
                <a:close/>
              </a:path>
            </a:pathLst>
          </a:custGeom>
          <a:solidFill>
            <a:srgbClr val="73C8F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5" name="Google Shape;435;p30"/>
          <p:cNvSpPr/>
          <p:nvPr/>
        </p:nvSpPr>
        <p:spPr>
          <a:xfrm>
            <a:off x="-6425" y="2971049"/>
            <a:ext cx="177929" cy="1629561"/>
          </a:xfrm>
          <a:custGeom>
            <a:rect b="b" l="l" r="r" t="t"/>
            <a:pathLst>
              <a:path extrusionOk="0" h="65728" w="7176">
                <a:moveTo>
                  <a:pt x="0" y="0"/>
                </a:moveTo>
                <a:lnTo>
                  <a:pt x="0" y="58709"/>
                </a:lnTo>
                <a:lnTo>
                  <a:pt x="2779" y="61487"/>
                </a:lnTo>
                <a:cubicBezTo>
                  <a:pt x="4240" y="62792"/>
                  <a:pt x="5714" y="64253"/>
                  <a:pt x="7175" y="65728"/>
                </a:cubicBezTo>
                <a:lnTo>
                  <a:pt x="7175" y="23979"/>
                </a:lnTo>
                <a:lnTo>
                  <a:pt x="0" y="0"/>
                </a:lnTo>
                <a:close/>
              </a:path>
            </a:pathLst>
          </a:custGeom>
          <a:solidFill>
            <a:srgbClr val="73C8F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6" name="Google Shape;436;p30"/>
          <p:cNvSpPr/>
          <p:nvPr/>
        </p:nvSpPr>
        <p:spPr>
          <a:xfrm>
            <a:off x="-6425" y="1984484"/>
            <a:ext cx="177929" cy="1581067"/>
          </a:xfrm>
          <a:custGeom>
            <a:rect b="b" l="l" r="r" t="t"/>
            <a:pathLst>
              <a:path extrusionOk="0" h="63772" w="7176">
                <a:moveTo>
                  <a:pt x="7175" y="1"/>
                </a:moveTo>
                <a:cubicBezTo>
                  <a:pt x="4736" y="327"/>
                  <a:pt x="2283" y="497"/>
                  <a:pt x="0" y="497"/>
                </a:cubicBezTo>
                <a:lnTo>
                  <a:pt x="0" y="39792"/>
                </a:lnTo>
                <a:lnTo>
                  <a:pt x="7175" y="63771"/>
                </a:lnTo>
                <a:lnTo>
                  <a:pt x="7175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7" name="Google Shape;437;p30"/>
          <p:cNvSpPr/>
          <p:nvPr/>
        </p:nvSpPr>
        <p:spPr>
          <a:xfrm>
            <a:off x="-6425" y="-4762"/>
            <a:ext cx="177929" cy="982651"/>
          </a:xfrm>
          <a:custGeom>
            <a:rect b="b" l="l" r="r" t="t"/>
            <a:pathLst>
              <a:path extrusionOk="0" h="39635" w="7176">
                <a:moveTo>
                  <a:pt x="0" y="0"/>
                </a:moveTo>
                <a:lnTo>
                  <a:pt x="0" y="18591"/>
                </a:lnTo>
                <a:cubicBezTo>
                  <a:pt x="1631" y="26262"/>
                  <a:pt x="3914" y="33268"/>
                  <a:pt x="7175" y="39635"/>
                </a:cubicBezTo>
                <a:lnTo>
                  <a:pt x="7175" y="0"/>
                </a:lnTo>
                <a:close/>
              </a:path>
            </a:pathLst>
          </a:custGeom>
          <a:solidFill>
            <a:srgbClr val="F5A3E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8" name="Google Shape;438;p30"/>
          <p:cNvSpPr/>
          <p:nvPr/>
        </p:nvSpPr>
        <p:spPr>
          <a:xfrm>
            <a:off x="-6425" y="803863"/>
            <a:ext cx="177929" cy="521758"/>
          </a:xfrm>
          <a:custGeom>
            <a:rect b="b" l="l" r="r" t="t"/>
            <a:pathLst>
              <a:path extrusionOk="0" h="21045" w="7176">
                <a:moveTo>
                  <a:pt x="0" y="1"/>
                </a:moveTo>
                <a:lnTo>
                  <a:pt x="0" y="19414"/>
                </a:lnTo>
                <a:cubicBezTo>
                  <a:pt x="2283" y="20066"/>
                  <a:pt x="4736" y="20549"/>
                  <a:pt x="7175" y="21045"/>
                </a:cubicBezTo>
                <a:lnTo>
                  <a:pt x="7175" y="15174"/>
                </a:lnTo>
                <a:cubicBezTo>
                  <a:pt x="4240" y="10438"/>
                  <a:pt x="1957" y="5389"/>
                  <a:pt x="0" y="1"/>
                </a:cubicBezTo>
                <a:close/>
              </a:path>
            </a:pathLst>
          </a:custGeom>
          <a:solidFill>
            <a:srgbClr val="F5A3E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9" name="Google Shape;439;p30"/>
          <p:cNvSpPr/>
          <p:nvPr/>
        </p:nvSpPr>
        <p:spPr>
          <a:xfrm>
            <a:off x="-6425" y="1382211"/>
            <a:ext cx="177929" cy="614581"/>
          </a:xfrm>
          <a:custGeom>
            <a:rect b="b" l="l" r="r" t="t"/>
            <a:pathLst>
              <a:path extrusionOk="0" h="24789" w="7176">
                <a:moveTo>
                  <a:pt x="0" y="1"/>
                </a:moveTo>
                <a:lnTo>
                  <a:pt x="0" y="24789"/>
                </a:lnTo>
                <a:cubicBezTo>
                  <a:pt x="2283" y="24789"/>
                  <a:pt x="4736" y="24619"/>
                  <a:pt x="7175" y="24293"/>
                </a:cubicBezTo>
                <a:lnTo>
                  <a:pt x="7175" y="1631"/>
                </a:lnTo>
                <a:cubicBezTo>
                  <a:pt x="4736" y="1136"/>
                  <a:pt x="2283" y="653"/>
                  <a:pt x="0" y="1"/>
                </a:cubicBezTo>
                <a:close/>
              </a:path>
            </a:pathLst>
          </a:custGeom>
          <a:solidFill>
            <a:srgbClr val="F5A3E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0" name="Google Shape;440;p30"/>
          <p:cNvSpPr/>
          <p:nvPr/>
        </p:nvSpPr>
        <p:spPr>
          <a:xfrm>
            <a:off x="-6425" y="4398025"/>
            <a:ext cx="177929" cy="307303"/>
          </a:xfrm>
          <a:custGeom>
            <a:rect b="b" l="l" r="r" t="t"/>
            <a:pathLst>
              <a:path extrusionOk="0" h="12395" w="7176">
                <a:moveTo>
                  <a:pt x="0" y="1"/>
                </a:moveTo>
                <a:lnTo>
                  <a:pt x="0" y="5389"/>
                </a:lnTo>
                <a:cubicBezTo>
                  <a:pt x="0" y="5389"/>
                  <a:pt x="0" y="5545"/>
                  <a:pt x="170" y="5545"/>
                </a:cubicBezTo>
                <a:cubicBezTo>
                  <a:pt x="2453" y="7828"/>
                  <a:pt x="4736" y="10111"/>
                  <a:pt x="7175" y="12395"/>
                </a:cubicBezTo>
                <a:lnTo>
                  <a:pt x="7175" y="7020"/>
                </a:lnTo>
                <a:cubicBezTo>
                  <a:pt x="5714" y="5545"/>
                  <a:pt x="4240" y="4084"/>
                  <a:pt x="2779" y="2779"/>
                </a:cubicBezTo>
                <a:lnTo>
                  <a:pt x="0" y="1"/>
                </a:lnTo>
                <a:close/>
              </a:path>
            </a:pathLst>
          </a:custGeom>
          <a:solidFill>
            <a:srgbClr val="23232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1" name="Google Shape;441;p30"/>
          <p:cNvSpPr/>
          <p:nvPr/>
        </p:nvSpPr>
        <p:spPr>
          <a:xfrm>
            <a:off x="-6425" y="1285171"/>
            <a:ext cx="177929" cy="137499"/>
          </a:xfrm>
          <a:custGeom>
            <a:rect b="b" l="l" r="r" t="t"/>
            <a:pathLst>
              <a:path extrusionOk="0" h="5546" w="7176">
                <a:moveTo>
                  <a:pt x="0" y="1"/>
                </a:moveTo>
                <a:lnTo>
                  <a:pt x="0" y="3915"/>
                </a:lnTo>
                <a:cubicBezTo>
                  <a:pt x="2283" y="4567"/>
                  <a:pt x="4736" y="5050"/>
                  <a:pt x="7175" y="5545"/>
                </a:cubicBezTo>
                <a:lnTo>
                  <a:pt x="7175" y="1632"/>
                </a:lnTo>
                <a:cubicBezTo>
                  <a:pt x="4736" y="1136"/>
                  <a:pt x="2283" y="653"/>
                  <a:pt x="0" y="1"/>
                </a:cubicBezTo>
                <a:close/>
              </a:path>
            </a:pathLst>
          </a:custGeom>
          <a:solidFill>
            <a:srgbClr val="23232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2" name="Google Shape;442;p30"/>
          <p:cNvSpPr/>
          <p:nvPr/>
        </p:nvSpPr>
        <p:spPr>
          <a:xfrm>
            <a:off x="-6425" y="456165"/>
            <a:ext cx="177929" cy="723891"/>
          </a:xfrm>
          <a:custGeom>
            <a:rect b="b" l="l" r="r" t="t"/>
            <a:pathLst>
              <a:path extrusionOk="0" h="29198" w="7176">
                <a:moveTo>
                  <a:pt x="0" y="0"/>
                </a:moveTo>
                <a:lnTo>
                  <a:pt x="0" y="14025"/>
                </a:lnTo>
                <a:cubicBezTo>
                  <a:pt x="1957" y="19413"/>
                  <a:pt x="4240" y="24462"/>
                  <a:pt x="7175" y="29198"/>
                </a:cubicBezTo>
                <a:lnTo>
                  <a:pt x="7175" y="21044"/>
                </a:lnTo>
                <a:cubicBezTo>
                  <a:pt x="3914" y="14677"/>
                  <a:pt x="1631" y="7671"/>
                  <a:pt x="0" y="0"/>
                </a:cubicBezTo>
                <a:close/>
              </a:path>
            </a:pathLst>
          </a:custGeom>
          <a:solidFill>
            <a:srgbClr val="23232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3" name="Google Shape;443;p30"/>
          <p:cNvSpPr txBox="1"/>
          <p:nvPr>
            <p:ph idx="12" type="sldNum"/>
          </p:nvPr>
        </p:nvSpPr>
        <p:spPr>
          <a:xfrm>
            <a:off x="8324022" y="4602676"/>
            <a:ext cx="4725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buNone/>
              <a:defRPr b="1" sz="1000">
                <a:solidFill>
                  <a:srgbClr val="E0E0E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rtl="0">
              <a:buNone/>
              <a:defRPr b="1" sz="1000">
                <a:solidFill>
                  <a:srgbClr val="E0E0E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rtl="0">
              <a:buNone/>
              <a:defRPr b="1" sz="1000">
                <a:solidFill>
                  <a:srgbClr val="E0E0E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rtl="0">
              <a:buNone/>
              <a:defRPr b="1" sz="1000">
                <a:solidFill>
                  <a:srgbClr val="E0E0E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rtl="0">
              <a:buNone/>
              <a:defRPr b="1" sz="1000">
                <a:solidFill>
                  <a:srgbClr val="E0E0E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rtl="0">
              <a:buNone/>
              <a:defRPr b="1" sz="1000">
                <a:solidFill>
                  <a:srgbClr val="E0E0E0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rtl="0">
              <a:buNone/>
              <a:defRPr b="1" sz="1000">
                <a:solidFill>
                  <a:srgbClr val="E0E0E0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rtl="0">
              <a:buNone/>
              <a:defRPr b="1" sz="1000">
                <a:solidFill>
                  <a:srgbClr val="E0E0E0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rtl="0">
              <a:buNone/>
              <a:defRPr b="1" sz="1000">
                <a:solidFill>
                  <a:srgbClr val="E0E0E0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44" name="Google Shape;444;p30"/>
          <p:cNvSpPr/>
          <p:nvPr/>
        </p:nvSpPr>
        <p:spPr>
          <a:xfrm>
            <a:off x="142050" y="-4750"/>
            <a:ext cx="543000" cy="5158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0 Side Border 3">
  <p:cSld name="BLANK_1_2_1_1">
    <p:spTree>
      <p:nvGrpSpPr>
        <p:cNvPr id="445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Google Shape;446;p31"/>
          <p:cNvSpPr/>
          <p:nvPr/>
        </p:nvSpPr>
        <p:spPr>
          <a:xfrm>
            <a:off x="-6425" y="4531610"/>
            <a:ext cx="177929" cy="622664"/>
          </a:xfrm>
          <a:custGeom>
            <a:rect b="b" l="l" r="r" t="t"/>
            <a:pathLst>
              <a:path extrusionOk="0" h="25115" w="7176">
                <a:moveTo>
                  <a:pt x="0" y="1"/>
                </a:moveTo>
                <a:lnTo>
                  <a:pt x="0" y="25115"/>
                </a:lnTo>
                <a:lnTo>
                  <a:pt x="7175" y="25115"/>
                </a:lnTo>
                <a:lnTo>
                  <a:pt x="7175" y="7007"/>
                </a:lnTo>
                <a:cubicBezTo>
                  <a:pt x="4736" y="4723"/>
                  <a:pt x="2453" y="2440"/>
                  <a:pt x="170" y="157"/>
                </a:cubicBezTo>
                <a:cubicBezTo>
                  <a:pt x="0" y="157"/>
                  <a:pt x="0" y="1"/>
                  <a:pt x="0" y="1"/>
                </a:cubicBezTo>
                <a:close/>
              </a:path>
            </a:pathLst>
          </a:custGeom>
          <a:solidFill>
            <a:srgbClr val="7CE46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7" name="Google Shape;447;p31"/>
          <p:cNvSpPr/>
          <p:nvPr/>
        </p:nvSpPr>
        <p:spPr>
          <a:xfrm>
            <a:off x="-6425" y="2971049"/>
            <a:ext cx="177929" cy="1629561"/>
          </a:xfrm>
          <a:custGeom>
            <a:rect b="b" l="l" r="r" t="t"/>
            <a:pathLst>
              <a:path extrusionOk="0" h="65728" w="7176">
                <a:moveTo>
                  <a:pt x="0" y="0"/>
                </a:moveTo>
                <a:lnTo>
                  <a:pt x="0" y="58709"/>
                </a:lnTo>
                <a:lnTo>
                  <a:pt x="2779" y="61487"/>
                </a:lnTo>
                <a:cubicBezTo>
                  <a:pt x="4240" y="62792"/>
                  <a:pt x="5714" y="64253"/>
                  <a:pt x="7175" y="65728"/>
                </a:cubicBezTo>
                <a:lnTo>
                  <a:pt x="7175" y="23979"/>
                </a:lnTo>
                <a:lnTo>
                  <a:pt x="0" y="0"/>
                </a:lnTo>
                <a:close/>
              </a:path>
            </a:pathLst>
          </a:custGeom>
          <a:solidFill>
            <a:srgbClr val="7CE46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8" name="Google Shape;448;p31"/>
          <p:cNvSpPr/>
          <p:nvPr/>
        </p:nvSpPr>
        <p:spPr>
          <a:xfrm>
            <a:off x="-6425" y="1984484"/>
            <a:ext cx="177929" cy="1581067"/>
          </a:xfrm>
          <a:custGeom>
            <a:rect b="b" l="l" r="r" t="t"/>
            <a:pathLst>
              <a:path extrusionOk="0" h="63772" w="7176">
                <a:moveTo>
                  <a:pt x="7175" y="1"/>
                </a:moveTo>
                <a:cubicBezTo>
                  <a:pt x="4736" y="327"/>
                  <a:pt x="2283" y="497"/>
                  <a:pt x="0" y="497"/>
                </a:cubicBezTo>
                <a:lnTo>
                  <a:pt x="0" y="39792"/>
                </a:lnTo>
                <a:lnTo>
                  <a:pt x="7175" y="63771"/>
                </a:lnTo>
                <a:lnTo>
                  <a:pt x="7175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9" name="Google Shape;449;p31"/>
          <p:cNvSpPr/>
          <p:nvPr/>
        </p:nvSpPr>
        <p:spPr>
          <a:xfrm>
            <a:off x="-6425" y="-4762"/>
            <a:ext cx="177929" cy="982651"/>
          </a:xfrm>
          <a:custGeom>
            <a:rect b="b" l="l" r="r" t="t"/>
            <a:pathLst>
              <a:path extrusionOk="0" h="39635" w="7176">
                <a:moveTo>
                  <a:pt x="0" y="0"/>
                </a:moveTo>
                <a:lnTo>
                  <a:pt x="0" y="18591"/>
                </a:lnTo>
                <a:cubicBezTo>
                  <a:pt x="1631" y="26262"/>
                  <a:pt x="3914" y="33268"/>
                  <a:pt x="7175" y="39635"/>
                </a:cubicBezTo>
                <a:lnTo>
                  <a:pt x="7175" y="0"/>
                </a:lnTo>
                <a:close/>
              </a:path>
            </a:pathLst>
          </a:custGeom>
          <a:solidFill>
            <a:srgbClr val="73C8F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0" name="Google Shape;450;p31"/>
          <p:cNvSpPr/>
          <p:nvPr/>
        </p:nvSpPr>
        <p:spPr>
          <a:xfrm>
            <a:off x="-6425" y="803863"/>
            <a:ext cx="177929" cy="521758"/>
          </a:xfrm>
          <a:custGeom>
            <a:rect b="b" l="l" r="r" t="t"/>
            <a:pathLst>
              <a:path extrusionOk="0" h="21045" w="7176">
                <a:moveTo>
                  <a:pt x="0" y="1"/>
                </a:moveTo>
                <a:lnTo>
                  <a:pt x="0" y="19414"/>
                </a:lnTo>
                <a:cubicBezTo>
                  <a:pt x="2283" y="20066"/>
                  <a:pt x="4736" y="20549"/>
                  <a:pt x="7175" y="21045"/>
                </a:cubicBezTo>
                <a:lnTo>
                  <a:pt x="7175" y="15174"/>
                </a:lnTo>
                <a:cubicBezTo>
                  <a:pt x="4240" y="10438"/>
                  <a:pt x="1957" y="5389"/>
                  <a:pt x="0" y="1"/>
                </a:cubicBezTo>
                <a:close/>
              </a:path>
            </a:pathLst>
          </a:custGeom>
          <a:solidFill>
            <a:srgbClr val="73C8F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1" name="Google Shape;451;p31"/>
          <p:cNvSpPr/>
          <p:nvPr/>
        </p:nvSpPr>
        <p:spPr>
          <a:xfrm>
            <a:off x="-6425" y="1382211"/>
            <a:ext cx="177929" cy="614581"/>
          </a:xfrm>
          <a:custGeom>
            <a:rect b="b" l="l" r="r" t="t"/>
            <a:pathLst>
              <a:path extrusionOk="0" h="24789" w="7176">
                <a:moveTo>
                  <a:pt x="0" y="1"/>
                </a:moveTo>
                <a:lnTo>
                  <a:pt x="0" y="24789"/>
                </a:lnTo>
                <a:cubicBezTo>
                  <a:pt x="2283" y="24789"/>
                  <a:pt x="4736" y="24619"/>
                  <a:pt x="7175" y="24293"/>
                </a:cubicBezTo>
                <a:lnTo>
                  <a:pt x="7175" y="1631"/>
                </a:lnTo>
                <a:cubicBezTo>
                  <a:pt x="4736" y="1136"/>
                  <a:pt x="2283" y="653"/>
                  <a:pt x="0" y="1"/>
                </a:cubicBezTo>
                <a:close/>
              </a:path>
            </a:pathLst>
          </a:custGeom>
          <a:solidFill>
            <a:srgbClr val="73C8F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2" name="Google Shape;452;p31"/>
          <p:cNvSpPr/>
          <p:nvPr/>
        </p:nvSpPr>
        <p:spPr>
          <a:xfrm>
            <a:off x="-6425" y="4398025"/>
            <a:ext cx="177929" cy="307303"/>
          </a:xfrm>
          <a:custGeom>
            <a:rect b="b" l="l" r="r" t="t"/>
            <a:pathLst>
              <a:path extrusionOk="0" h="12395" w="7176">
                <a:moveTo>
                  <a:pt x="0" y="1"/>
                </a:moveTo>
                <a:lnTo>
                  <a:pt x="0" y="5389"/>
                </a:lnTo>
                <a:cubicBezTo>
                  <a:pt x="0" y="5389"/>
                  <a:pt x="0" y="5545"/>
                  <a:pt x="170" y="5545"/>
                </a:cubicBezTo>
                <a:cubicBezTo>
                  <a:pt x="2453" y="7828"/>
                  <a:pt x="4736" y="10111"/>
                  <a:pt x="7175" y="12395"/>
                </a:cubicBezTo>
                <a:lnTo>
                  <a:pt x="7175" y="7020"/>
                </a:lnTo>
                <a:cubicBezTo>
                  <a:pt x="5714" y="5545"/>
                  <a:pt x="4240" y="4084"/>
                  <a:pt x="2779" y="2779"/>
                </a:cubicBezTo>
                <a:lnTo>
                  <a:pt x="0" y="1"/>
                </a:lnTo>
                <a:close/>
              </a:path>
            </a:pathLst>
          </a:custGeom>
          <a:solidFill>
            <a:srgbClr val="23232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3" name="Google Shape;453;p31"/>
          <p:cNvSpPr/>
          <p:nvPr/>
        </p:nvSpPr>
        <p:spPr>
          <a:xfrm>
            <a:off x="-6425" y="1285171"/>
            <a:ext cx="177929" cy="137499"/>
          </a:xfrm>
          <a:custGeom>
            <a:rect b="b" l="l" r="r" t="t"/>
            <a:pathLst>
              <a:path extrusionOk="0" h="5546" w="7176">
                <a:moveTo>
                  <a:pt x="0" y="1"/>
                </a:moveTo>
                <a:lnTo>
                  <a:pt x="0" y="3915"/>
                </a:lnTo>
                <a:cubicBezTo>
                  <a:pt x="2283" y="4567"/>
                  <a:pt x="4736" y="5050"/>
                  <a:pt x="7175" y="5545"/>
                </a:cubicBezTo>
                <a:lnTo>
                  <a:pt x="7175" y="1632"/>
                </a:lnTo>
                <a:cubicBezTo>
                  <a:pt x="4736" y="1136"/>
                  <a:pt x="2283" y="653"/>
                  <a:pt x="0" y="1"/>
                </a:cubicBezTo>
                <a:close/>
              </a:path>
            </a:pathLst>
          </a:custGeom>
          <a:solidFill>
            <a:srgbClr val="23232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4" name="Google Shape;454;p31"/>
          <p:cNvSpPr/>
          <p:nvPr/>
        </p:nvSpPr>
        <p:spPr>
          <a:xfrm>
            <a:off x="-6425" y="456165"/>
            <a:ext cx="177929" cy="723891"/>
          </a:xfrm>
          <a:custGeom>
            <a:rect b="b" l="l" r="r" t="t"/>
            <a:pathLst>
              <a:path extrusionOk="0" h="29198" w="7176">
                <a:moveTo>
                  <a:pt x="0" y="0"/>
                </a:moveTo>
                <a:lnTo>
                  <a:pt x="0" y="14025"/>
                </a:lnTo>
                <a:cubicBezTo>
                  <a:pt x="1957" y="19413"/>
                  <a:pt x="4240" y="24462"/>
                  <a:pt x="7175" y="29198"/>
                </a:cubicBezTo>
                <a:lnTo>
                  <a:pt x="7175" y="21044"/>
                </a:lnTo>
                <a:cubicBezTo>
                  <a:pt x="3914" y="14677"/>
                  <a:pt x="1631" y="7671"/>
                  <a:pt x="0" y="0"/>
                </a:cubicBezTo>
                <a:close/>
              </a:path>
            </a:pathLst>
          </a:custGeom>
          <a:solidFill>
            <a:srgbClr val="23232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5" name="Google Shape;455;p31"/>
          <p:cNvSpPr txBox="1"/>
          <p:nvPr>
            <p:ph idx="12" type="sldNum"/>
          </p:nvPr>
        </p:nvSpPr>
        <p:spPr>
          <a:xfrm>
            <a:off x="8324022" y="4602676"/>
            <a:ext cx="4725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buNone/>
              <a:defRPr b="1" sz="1000">
                <a:solidFill>
                  <a:srgbClr val="E0E0E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rtl="0">
              <a:buNone/>
              <a:defRPr b="1" sz="1000">
                <a:solidFill>
                  <a:srgbClr val="E0E0E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rtl="0">
              <a:buNone/>
              <a:defRPr b="1" sz="1000">
                <a:solidFill>
                  <a:srgbClr val="E0E0E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rtl="0">
              <a:buNone/>
              <a:defRPr b="1" sz="1000">
                <a:solidFill>
                  <a:srgbClr val="E0E0E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rtl="0">
              <a:buNone/>
              <a:defRPr b="1" sz="1000">
                <a:solidFill>
                  <a:srgbClr val="E0E0E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rtl="0">
              <a:buNone/>
              <a:defRPr b="1" sz="1000">
                <a:solidFill>
                  <a:srgbClr val="E0E0E0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rtl="0">
              <a:buNone/>
              <a:defRPr b="1" sz="1000">
                <a:solidFill>
                  <a:srgbClr val="E0E0E0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rtl="0">
              <a:buNone/>
              <a:defRPr b="1" sz="1000">
                <a:solidFill>
                  <a:srgbClr val="E0E0E0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rtl="0">
              <a:buNone/>
              <a:defRPr b="1" sz="1000">
                <a:solidFill>
                  <a:srgbClr val="E0E0E0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56" name="Google Shape;456;p31"/>
          <p:cNvSpPr/>
          <p:nvPr/>
        </p:nvSpPr>
        <p:spPr>
          <a:xfrm>
            <a:off x="142050" y="-4750"/>
            <a:ext cx="543000" cy="5158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 Blank">
  <p:cSld name="CUSTOM_1_2_1_1_1_1_1_1_1_1_1_1_1_1_1_1_1_1_1_1">
    <p:spTree>
      <p:nvGrpSpPr>
        <p:cNvPr id="457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29" Type="http://schemas.openxmlformats.org/officeDocument/2006/relationships/slideLayout" Target="../slideLayouts/slideLayout29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31" Type="http://schemas.openxmlformats.org/officeDocument/2006/relationships/slideLayout" Target="../slideLayouts/slideLayout31.xml"/><Relationship Id="rId30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32" Type="http://schemas.openxmlformats.org/officeDocument/2006/relationships/theme" Target="../theme/theme2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20625" y="305075"/>
            <a:ext cx="8293500" cy="5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32323"/>
              </a:buClr>
              <a:buSzPts val="2800"/>
              <a:buFont typeface="Open Sans Light"/>
              <a:buNone/>
              <a:defRPr sz="2800">
                <a:solidFill>
                  <a:srgbClr val="232323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20625" y="1068500"/>
            <a:ext cx="8293500" cy="3786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17500" lvl="0" marL="45720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232323"/>
              </a:buClr>
              <a:buSzPts val="1400"/>
              <a:buFont typeface="Open Sans Light"/>
              <a:buChar char="●"/>
              <a:defRPr sz="1400">
                <a:solidFill>
                  <a:srgbClr val="232323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indent="-317500" lvl="1" marL="914400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rgbClr val="232323"/>
              </a:buClr>
              <a:buSzPts val="1400"/>
              <a:buFont typeface="Open Sans Light"/>
              <a:buChar char="○"/>
              <a:defRPr sz="1400">
                <a:solidFill>
                  <a:srgbClr val="232323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2pPr>
            <a:lvl3pPr indent="-317500" lvl="2" marL="1371600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rgbClr val="232323"/>
              </a:buClr>
              <a:buSzPts val="1400"/>
              <a:buFont typeface="Open Sans Light"/>
              <a:buChar char="■"/>
              <a:defRPr sz="1400">
                <a:solidFill>
                  <a:srgbClr val="232323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3pPr>
            <a:lvl4pPr indent="-317500" lvl="3" marL="1828800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rgbClr val="232323"/>
              </a:buClr>
              <a:buSzPts val="1400"/>
              <a:buFont typeface="Open Sans Light"/>
              <a:buChar char="●"/>
              <a:defRPr sz="1400">
                <a:solidFill>
                  <a:srgbClr val="232323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4pPr>
            <a:lvl5pPr indent="-317500" lvl="4" marL="2286000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rgbClr val="232323"/>
              </a:buClr>
              <a:buSzPts val="1400"/>
              <a:buFont typeface="Open Sans Light"/>
              <a:buChar char="○"/>
              <a:defRPr sz="1400">
                <a:solidFill>
                  <a:srgbClr val="232323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5pPr>
            <a:lvl6pPr indent="-317500" lvl="5" marL="2743200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rgbClr val="232323"/>
              </a:buClr>
              <a:buSzPts val="1400"/>
              <a:buFont typeface="Open Sans Light"/>
              <a:buChar char="■"/>
              <a:defRPr sz="1400">
                <a:solidFill>
                  <a:srgbClr val="232323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6pPr>
            <a:lvl7pPr indent="-317500" lvl="6" marL="3200400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rgbClr val="232323"/>
              </a:buClr>
              <a:buSzPts val="1400"/>
              <a:buFont typeface="Open Sans Light"/>
              <a:buChar char="●"/>
              <a:defRPr sz="1400">
                <a:solidFill>
                  <a:srgbClr val="232323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7pPr>
            <a:lvl8pPr indent="-317500" lvl="7" marL="3657600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rgbClr val="232323"/>
              </a:buClr>
              <a:buSzPts val="1400"/>
              <a:buFont typeface="Open Sans Light"/>
              <a:buChar char="○"/>
              <a:defRPr sz="1400">
                <a:solidFill>
                  <a:srgbClr val="232323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8pPr>
            <a:lvl9pPr indent="-317500" lvl="8" marL="4114800">
              <a:lnSpc>
                <a:spcPct val="125000"/>
              </a:lnSpc>
              <a:spcBef>
                <a:spcPts val="1000"/>
              </a:spcBef>
              <a:spcAft>
                <a:spcPts val="1000"/>
              </a:spcAft>
              <a:buClr>
                <a:srgbClr val="232323"/>
              </a:buClr>
              <a:buSzPts val="1400"/>
              <a:buFont typeface="Open Sans Light"/>
              <a:buChar char="■"/>
              <a:defRPr sz="1400">
                <a:solidFill>
                  <a:srgbClr val="232323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r">
              <a:buNone/>
              <a:defRPr sz="800">
                <a:solidFill>
                  <a:srgbClr val="9BA3A5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lvl="1" algn="r">
              <a:buNone/>
              <a:defRPr sz="800">
                <a:solidFill>
                  <a:srgbClr val="9BA3A5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2pPr>
            <a:lvl3pPr lvl="2" algn="r">
              <a:buNone/>
              <a:defRPr sz="800">
                <a:solidFill>
                  <a:srgbClr val="9BA3A5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3pPr>
            <a:lvl4pPr lvl="3" algn="r">
              <a:buNone/>
              <a:defRPr sz="800">
                <a:solidFill>
                  <a:srgbClr val="9BA3A5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4pPr>
            <a:lvl5pPr lvl="4" algn="r">
              <a:buNone/>
              <a:defRPr sz="800">
                <a:solidFill>
                  <a:srgbClr val="9BA3A5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5pPr>
            <a:lvl6pPr lvl="5" algn="r">
              <a:buNone/>
              <a:defRPr sz="800">
                <a:solidFill>
                  <a:srgbClr val="9BA3A5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6pPr>
            <a:lvl7pPr lvl="6" algn="r">
              <a:buNone/>
              <a:defRPr sz="800">
                <a:solidFill>
                  <a:srgbClr val="9BA3A5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7pPr>
            <a:lvl8pPr lvl="7" algn="r">
              <a:buNone/>
              <a:defRPr sz="800">
                <a:solidFill>
                  <a:srgbClr val="9BA3A5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8pPr>
            <a:lvl9pPr lvl="8" algn="r">
              <a:buNone/>
              <a:defRPr sz="800">
                <a:solidFill>
                  <a:srgbClr val="9BA3A5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  <p:sldLayoutId id="2147483676" r:id="rId29"/>
    <p:sldLayoutId id="2147483677" r:id="rId30"/>
    <p:sldLayoutId id="2147483678" r:id="rId31"/>
  </p:sldLayoutIdLst>
  <mc:AlternateContent>
    <mc:Choice Requires="p14">
      <p:transition p14:dur="200">
        <p:fade/>
      </p:transition>
    </mc:Choice>
    <mc:Fallback>
      <p:transition>
        <p:fade/>
      </p:transition>
    </mc:Fallback>
  </mc:AlternateConten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pos="265">
          <p15:clr>
            <a:srgbClr val="F06B4A"/>
          </p15:clr>
        </p15:guide>
        <p15:guide id="2" pos="2877">
          <p15:clr>
            <a:srgbClr val="F06B4A"/>
          </p15:clr>
        </p15:guide>
        <p15:guide id="3" pos="5489">
          <p15:clr>
            <a:srgbClr val="F06B4A"/>
          </p15:clr>
        </p15:guide>
        <p15:guide id="4" orient="horz" pos="192">
          <p15:clr>
            <a:srgbClr val="F06B4A"/>
          </p15:clr>
        </p15:guide>
        <p15:guide id="5" orient="horz" pos="1620">
          <p15:clr>
            <a:srgbClr val="F06B4A"/>
          </p15:clr>
        </p15:guide>
        <p15:guide id="6" orient="horz" pos="3059">
          <p15:clr>
            <a:srgbClr val="F06B4A"/>
          </p15:clr>
        </p15:guide>
        <p15:guide id="7" pos="1038">
          <p15:clr>
            <a:srgbClr val="F06B4A"/>
          </p15:clr>
        </p15:guide>
        <p15:guide id="8" pos="1158">
          <p15:clr>
            <a:srgbClr val="F06B4A"/>
          </p15:clr>
        </p15:guide>
        <p15:guide id="9" pos="1926">
          <p15:clr>
            <a:srgbClr val="F06B4A"/>
          </p15:clr>
        </p15:guide>
        <p15:guide id="10" pos="2046">
          <p15:clr>
            <a:srgbClr val="F06B4A"/>
          </p15:clr>
        </p15:guide>
        <p15:guide id="11" pos="2817">
          <p15:clr>
            <a:srgbClr val="F06B4A"/>
          </p15:clr>
        </p15:guide>
        <p15:guide id="12" pos="2937">
          <p15:clr>
            <a:srgbClr val="F06B4A"/>
          </p15:clr>
        </p15:guide>
        <p15:guide id="13" pos="3708">
          <p15:clr>
            <a:srgbClr val="F06B4A"/>
          </p15:clr>
        </p15:guide>
        <p15:guide id="14" pos="3827">
          <p15:clr>
            <a:srgbClr val="F06B4A"/>
          </p15:clr>
        </p15:guide>
        <p15:guide id="15" pos="4596">
          <p15:clr>
            <a:srgbClr val="F06B4A"/>
          </p15:clr>
        </p15:guide>
        <p15:guide id="16" pos="4715">
          <p15:clr>
            <a:srgbClr val="F06B4A"/>
          </p15:clr>
        </p15:guide>
      </p15:sldGuideLst>
    </p:ext>
  </p:extLst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8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8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9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6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9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1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0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4.png"/><Relationship Id="rId4" Type="http://schemas.openxmlformats.org/officeDocument/2006/relationships/image" Target="../media/image9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9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2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7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Google Shape;462;p33"/>
          <p:cNvSpPr txBox="1"/>
          <p:nvPr/>
        </p:nvSpPr>
        <p:spPr>
          <a:xfrm>
            <a:off x="1838325" y="1742825"/>
            <a:ext cx="5715000" cy="22365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200">
                <a:solidFill>
                  <a:srgbClr val="232323"/>
                </a:solidFill>
                <a:latin typeface="Open Sans"/>
                <a:ea typeface="Open Sans"/>
                <a:cs typeface="Open Sans"/>
                <a:sym typeface="Open Sans"/>
              </a:rPr>
              <a:t>High intensity cyclotrons for medical isotope</a:t>
            </a:r>
            <a:endParaRPr b="1" sz="4200">
              <a:solidFill>
                <a:srgbClr val="232323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63" name="Google Shape;463;p33"/>
          <p:cNvSpPr txBox="1"/>
          <p:nvPr/>
        </p:nvSpPr>
        <p:spPr>
          <a:xfrm>
            <a:off x="1838325" y="4149025"/>
            <a:ext cx="4050000" cy="31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2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" sz="1600">
                <a:solidFill>
                  <a:srgbClr val="232323"/>
                </a:solidFill>
                <a:latin typeface="Open Sans"/>
                <a:ea typeface="Open Sans"/>
                <a:cs typeface="Open Sans"/>
                <a:sym typeface="Open Sans"/>
              </a:rPr>
              <a:t>A personal perspective</a:t>
            </a:r>
            <a:endParaRPr sz="1600">
              <a:solidFill>
                <a:srgbClr val="232323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7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Google Shape;468;p34"/>
          <p:cNvSpPr txBox="1"/>
          <p:nvPr/>
        </p:nvSpPr>
        <p:spPr>
          <a:xfrm rot="-5400000">
            <a:off x="-945175" y="2474475"/>
            <a:ext cx="3823500" cy="61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200">
                <a:solidFill>
                  <a:srgbClr val="EFEFE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The agenda</a:t>
            </a:r>
            <a:endParaRPr sz="4200">
              <a:solidFill>
                <a:srgbClr val="EFEFEF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469" name="Google Shape;469;p34"/>
          <p:cNvSpPr txBox="1"/>
          <p:nvPr/>
        </p:nvSpPr>
        <p:spPr>
          <a:xfrm>
            <a:off x="1704900" y="872516"/>
            <a:ext cx="5623800" cy="377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01	</a:t>
            </a:r>
            <a:r>
              <a:rPr b="1" lang="en"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Some history</a:t>
            </a:r>
            <a:endParaRPr b="1" sz="18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457200" lvl="0" marL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Isotope cyclotrons before the TR30</a:t>
            </a:r>
            <a:endParaRPr sz="12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457200" lvl="0" marL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>
              <a:solidFill>
                <a:schemeClr val="dk1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02	</a:t>
            </a:r>
            <a:r>
              <a:rPr b="1" lang="en"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TRIUMF’s entry</a:t>
            </a:r>
            <a:endParaRPr b="1" sz="18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457200" lvl="0" marL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What was the motivation?</a:t>
            </a:r>
            <a:endParaRPr sz="12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457200" lvl="0" marL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>
              <a:solidFill>
                <a:schemeClr val="dk1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03	</a:t>
            </a:r>
            <a:r>
              <a:rPr b="1" lang="en"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Design</a:t>
            </a:r>
            <a:endParaRPr b="1" sz="18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457200" lvl="0" marL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Our key principles</a:t>
            </a:r>
            <a:endParaRPr sz="12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457200" lvl="0" marL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>
              <a:solidFill>
                <a:schemeClr val="dk1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04	</a:t>
            </a:r>
            <a:r>
              <a:rPr b="1" lang="en"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Personal notes</a:t>
            </a:r>
            <a:endParaRPr b="1" sz="18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70" name="Google Shape;470;p34"/>
          <p:cNvSpPr txBox="1"/>
          <p:nvPr>
            <p:ph idx="12" type="sldNum"/>
          </p:nvPr>
        </p:nvSpPr>
        <p:spPr>
          <a:xfrm>
            <a:off x="8324022" y="4602676"/>
            <a:ext cx="4725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4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" name="Google Shape;475;p35"/>
          <p:cNvSpPr txBox="1"/>
          <p:nvPr>
            <p:ph idx="12" type="sldNum"/>
          </p:nvPr>
        </p:nvSpPr>
        <p:spPr>
          <a:xfrm>
            <a:off x="8324022" y="4602676"/>
            <a:ext cx="4725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476" name="Google Shape;476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67375" y="721864"/>
            <a:ext cx="4410299" cy="3616586"/>
          </a:xfrm>
          <a:prstGeom prst="rect">
            <a:avLst/>
          </a:prstGeom>
          <a:noFill/>
          <a:ln>
            <a:noFill/>
          </a:ln>
        </p:spPr>
      </p:pic>
      <p:sp>
        <p:nvSpPr>
          <p:cNvPr id="477" name="Google Shape;477;p35"/>
          <p:cNvSpPr/>
          <p:nvPr/>
        </p:nvSpPr>
        <p:spPr>
          <a:xfrm>
            <a:off x="2525050" y="167450"/>
            <a:ext cx="2818734" cy="5326745"/>
          </a:xfrm>
          <a:custGeom>
            <a:rect b="b" l="l" r="r" t="t"/>
            <a:pathLst>
              <a:path extrusionOk="0" h="184014" w="97374">
                <a:moveTo>
                  <a:pt x="23836" y="0"/>
                </a:moveTo>
                <a:cubicBezTo>
                  <a:pt x="13645" y="27799"/>
                  <a:pt x="22621" y="26584"/>
                  <a:pt x="36265" y="92014"/>
                </a:cubicBezTo>
                <a:cubicBezTo>
                  <a:pt x="41789" y="112038"/>
                  <a:pt x="1" y="155193"/>
                  <a:pt x="45587" y="184013"/>
                </a:cubicBezTo>
                <a:lnTo>
                  <a:pt x="88051" y="184013"/>
                </a:lnTo>
                <a:cubicBezTo>
                  <a:pt x="92194" y="174001"/>
                  <a:pt x="94086" y="161407"/>
                  <a:pt x="95122" y="147252"/>
                </a:cubicBezTo>
                <a:cubicBezTo>
                  <a:pt x="97373" y="109966"/>
                  <a:pt x="62158" y="89252"/>
                  <a:pt x="88908" y="32632"/>
                </a:cubicBezTo>
                <a:cubicBezTo>
                  <a:pt x="93230" y="23131"/>
                  <a:pt x="94611" y="10882"/>
                  <a:pt x="92885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8" name="Google Shape;478;p35"/>
          <p:cNvSpPr txBox="1"/>
          <p:nvPr/>
        </p:nvSpPr>
        <p:spPr>
          <a:xfrm>
            <a:off x="654800" y="1052200"/>
            <a:ext cx="3817200" cy="4953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In the beginning</a:t>
            </a:r>
            <a:endParaRPr b="1" sz="28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79" name="Google Shape;479;p35"/>
          <p:cNvSpPr txBox="1"/>
          <p:nvPr/>
        </p:nvSpPr>
        <p:spPr>
          <a:xfrm>
            <a:off x="644225" y="1911850"/>
            <a:ext cx="3623100" cy="248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232323"/>
                </a:solidFill>
                <a:latin typeface="Open Sans"/>
                <a:ea typeface="Open Sans"/>
                <a:cs typeface="Open Sans"/>
                <a:sym typeface="Open Sans"/>
              </a:rPr>
              <a:t>Isotope production started on physics research machines</a:t>
            </a:r>
            <a:endParaRPr>
              <a:solidFill>
                <a:srgbClr val="23232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17500" lvl="0" marL="457200" rtl="0" algn="l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rgbClr val="232323"/>
              </a:buClr>
              <a:buSzPts val="1400"/>
              <a:buFont typeface="Open Sans"/>
              <a:buChar char="●"/>
            </a:pPr>
            <a:r>
              <a:rPr lang="en">
                <a:solidFill>
                  <a:srgbClr val="232323"/>
                </a:solidFill>
                <a:latin typeface="Open Sans"/>
                <a:ea typeface="Open Sans"/>
                <a:cs typeface="Open Sans"/>
                <a:sym typeface="Open Sans"/>
              </a:rPr>
              <a:t>Time conflicts</a:t>
            </a:r>
            <a:endParaRPr>
              <a:solidFill>
                <a:srgbClr val="23232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17500" lvl="0" marL="457200" rtl="0" algn="l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rgbClr val="232323"/>
              </a:buClr>
              <a:buSzPts val="1400"/>
              <a:buFont typeface="Open Sans"/>
              <a:buChar char="●"/>
            </a:pPr>
            <a:r>
              <a:rPr lang="en">
                <a:solidFill>
                  <a:srgbClr val="232323"/>
                </a:solidFill>
                <a:latin typeface="Open Sans"/>
                <a:ea typeface="Open Sans"/>
                <a:cs typeface="Open Sans"/>
                <a:sym typeface="Open Sans"/>
              </a:rPr>
              <a:t>Expensive to operate</a:t>
            </a:r>
            <a:endParaRPr>
              <a:solidFill>
                <a:srgbClr val="23232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17500" lvl="0" marL="457200" rtl="0" algn="l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rgbClr val="232323"/>
              </a:buClr>
              <a:buSzPts val="1400"/>
              <a:buFont typeface="Open Sans"/>
              <a:buChar char="●"/>
            </a:pPr>
            <a:r>
              <a:rPr lang="en">
                <a:solidFill>
                  <a:srgbClr val="232323"/>
                </a:solidFill>
                <a:latin typeface="Open Sans"/>
                <a:ea typeface="Open Sans"/>
                <a:cs typeface="Open Sans"/>
                <a:sym typeface="Open Sans"/>
              </a:rPr>
              <a:t>Complex</a:t>
            </a:r>
            <a:endParaRPr>
              <a:solidFill>
                <a:srgbClr val="23232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25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lang="en">
                <a:solidFill>
                  <a:srgbClr val="232323"/>
                </a:solidFill>
                <a:latin typeface="Open Sans"/>
                <a:ea typeface="Open Sans"/>
                <a:cs typeface="Open Sans"/>
                <a:sym typeface="Open Sans"/>
              </a:rPr>
              <a:t>But a great way to prove the usefulness - so let’s make dedicated machines</a:t>
            </a:r>
            <a:endParaRPr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3" name="Shape 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" name="Google Shape;484;p36"/>
          <p:cNvSpPr/>
          <p:nvPr/>
        </p:nvSpPr>
        <p:spPr>
          <a:xfrm>
            <a:off x="2542550" y="141225"/>
            <a:ext cx="2818734" cy="5326745"/>
          </a:xfrm>
          <a:custGeom>
            <a:rect b="b" l="l" r="r" t="t"/>
            <a:pathLst>
              <a:path extrusionOk="0" h="184014" w="97374">
                <a:moveTo>
                  <a:pt x="23836" y="0"/>
                </a:moveTo>
                <a:cubicBezTo>
                  <a:pt x="13645" y="27799"/>
                  <a:pt x="22621" y="26584"/>
                  <a:pt x="36265" y="92014"/>
                </a:cubicBezTo>
                <a:cubicBezTo>
                  <a:pt x="41789" y="112038"/>
                  <a:pt x="1" y="155193"/>
                  <a:pt x="45587" y="184013"/>
                </a:cubicBezTo>
                <a:lnTo>
                  <a:pt x="88051" y="184013"/>
                </a:lnTo>
                <a:cubicBezTo>
                  <a:pt x="92194" y="174001"/>
                  <a:pt x="94086" y="161407"/>
                  <a:pt x="95122" y="147252"/>
                </a:cubicBezTo>
                <a:cubicBezTo>
                  <a:pt x="97373" y="109966"/>
                  <a:pt x="62158" y="89252"/>
                  <a:pt x="88908" y="32632"/>
                </a:cubicBezTo>
                <a:cubicBezTo>
                  <a:pt x="93230" y="23131"/>
                  <a:pt x="94611" y="10882"/>
                  <a:pt x="92885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5" name="Google Shape;485;p36"/>
          <p:cNvSpPr txBox="1"/>
          <p:nvPr>
            <p:ph idx="12" type="sldNum"/>
          </p:nvPr>
        </p:nvSpPr>
        <p:spPr>
          <a:xfrm>
            <a:off x="8324022" y="4602676"/>
            <a:ext cx="4725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86" name="Google Shape;486;p36"/>
          <p:cNvSpPr txBox="1"/>
          <p:nvPr/>
        </p:nvSpPr>
        <p:spPr>
          <a:xfrm>
            <a:off x="654800" y="1052200"/>
            <a:ext cx="3817200" cy="4953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Generation 1</a:t>
            </a:r>
            <a:endParaRPr b="1" sz="28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87" name="Google Shape;487;p36"/>
          <p:cNvSpPr txBox="1"/>
          <p:nvPr/>
        </p:nvSpPr>
        <p:spPr>
          <a:xfrm>
            <a:off x="644225" y="1911850"/>
            <a:ext cx="3623100" cy="248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232323"/>
                </a:solidFill>
                <a:latin typeface="Open Sans"/>
                <a:ea typeface="Open Sans"/>
                <a:cs typeface="Open Sans"/>
                <a:sym typeface="Open Sans"/>
              </a:rPr>
              <a:t>Scaled down, simplified versions</a:t>
            </a:r>
            <a:endParaRPr>
              <a:solidFill>
                <a:srgbClr val="23232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17500" lvl="0" marL="457200" rtl="0" algn="l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rgbClr val="232323"/>
              </a:buClr>
              <a:buSzPts val="1400"/>
              <a:buFont typeface="Open Sans"/>
              <a:buChar char="●"/>
            </a:pPr>
            <a:r>
              <a:rPr lang="en">
                <a:solidFill>
                  <a:srgbClr val="232323"/>
                </a:solidFill>
                <a:latin typeface="Open Sans"/>
                <a:ea typeface="Open Sans"/>
                <a:cs typeface="Open Sans"/>
                <a:sym typeface="Open Sans"/>
              </a:rPr>
              <a:t>Significant</a:t>
            </a:r>
            <a:r>
              <a:rPr lang="en">
                <a:solidFill>
                  <a:srgbClr val="232323"/>
                </a:solidFill>
                <a:latin typeface="Open Sans"/>
                <a:ea typeface="Open Sans"/>
                <a:cs typeface="Open Sans"/>
                <a:sym typeface="Open Sans"/>
              </a:rPr>
              <a:t> loss rates</a:t>
            </a:r>
            <a:endParaRPr>
              <a:solidFill>
                <a:srgbClr val="23232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17500" lvl="0" marL="457200" rtl="0" algn="l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rgbClr val="232323"/>
              </a:buClr>
              <a:buSzPts val="1400"/>
              <a:buFont typeface="Open Sans"/>
              <a:buChar char="●"/>
            </a:pPr>
            <a:r>
              <a:rPr lang="en">
                <a:solidFill>
                  <a:srgbClr val="232323"/>
                </a:solidFill>
                <a:latin typeface="Open Sans"/>
                <a:ea typeface="Open Sans"/>
                <a:cs typeface="Open Sans"/>
                <a:sym typeface="Open Sans"/>
              </a:rPr>
              <a:t>Hard to maintain (in a production context)</a:t>
            </a:r>
            <a:endParaRPr>
              <a:solidFill>
                <a:srgbClr val="23232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17500" lvl="0" marL="457200" rtl="0" algn="l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rgbClr val="232323"/>
              </a:buClr>
              <a:buSzPts val="1400"/>
              <a:buFont typeface="Open Sans"/>
              <a:buChar char="●"/>
            </a:pPr>
            <a:r>
              <a:rPr lang="en">
                <a:solidFill>
                  <a:srgbClr val="232323"/>
                </a:solidFill>
                <a:latin typeface="Open Sans"/>
                <a:ea typeface="Open Sans"/>
                <a:cs typeface="Open Sans"/>
                <a:sym typeface="Open Sans"/>
              </a:rPr>
              <a:t>Required </a:t>
            </a:r>
            <a:r>
              <a:rPr lang="en">
                <a:solidFill>
                  <a:srgbClr val="232323"/>
                </a:solidFill>
                <a:latin typeface="Open Sans"/>
                <a:ea typeface="Open Sans"/>
                <a:cs typeface="Open Sans"/>
                <a:sym typeface="Open Sans"/>
              </a:rPr>
              <a:t>experience</a:t>
            </a:r>
            <a:r>
              <a:rPr lang="en">
                <a:solidFill>
                  <a:srgbClr val="232323"/>
                </a:solidFill>
                <a:latin typeface="Open Sans"/>
                <a:ea typeface="Open Sans"/>
                <a:cs typeface="Open Sans"/>
                <a:sym typeface="Open Sans"/>
              </a:rPr>
              <a:t> to run well</a:t>
            </a:r>
            <a:endParaRPr>
              <a:solidFill>
                <a:srgbClr val="23232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17500" lvl="0" marL="457200" rtl="0" algn="l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rgbClr val="232323"/>
              </a:buClr>
              <a:buSzPts val="1400"/>
              <a:buFont typeface="Open Sans"/>
              <a:buChar char="●"/>
            </a:pPr>
            <a:r>
              <a:rPr lang="en">
                <a:solidFill>
                  <a:srgbClr val="232323"/>
                </a:solidFill>
                <a:latin typeface="Open Sans"/>
                <a:ea typeface="Open Sans"/>
                <a:cs typeface="Open Sans"/>
                <a:sym typeface="Open Sans"/>
              </a:rPr>
              <a:t>Extraction was typically the achilles </a:t>
            </a:r>
            <a:r>
              <a:rPr lang="en">
                <a:solidFill>
                  <a:srgbClr val="232323"/>
                </a:solidFill>
                <a:latin typeface="Open Sans"/>
                <a:ea typeface="Open Sans"/>
                <a:cs typeface="Open Sans"/>
                <a:sym typeface="Open Sans"/>
              </a:rPr>
              <a:t>heel</a:t>
            </a:r>
            <a:endParaRPr>
              <a:solidFill>
                <a:srgbClr val="23232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25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lang="en">
                <a:solidFill>
                  <a:srgbClr val="232323"/>
                </a:solidFill>
                <a:latin typeface="Open Sans"/>
                <a:ea typeface="Open Sans"/>
                <a:cs typeface="Open Sans"/>
                <a:sym typeface="Open Sans"/>
              </a:rPr>
              <a:t>Demonstrated the </a:t>
            </a:r>
            <a:r>
              <a:rPr lang="en">
                <a:solidFill>
                  <a:srgbClr val="232323"/>
                </a:solidFill>
                <a:latin typeface="Open Sans"/>
                <a:ea typeface="Open Sans"/>
                <a:cs typeface="Open Sans"/>
                <a:sym typeface="Open Sans"/>
              </a:rPr>
              <a:t>business</a:t>
            </a:r>
            <a:r>
              <a:rPr lang="en">
                <a:solidFill>
                  <a:srgbClr val="232323"/>
                </a:solidFill>
                <a:latin typeface="Open Sans"/>
                <a:ea typeface="Open Sans"/>
                <a:cs typeface="Open Sans"/>
                <a:sym typeface="Open Sans"/>
              </a:rPr>
              <a:t> case</a:t>
            </a:r>
            <a:endParaRPr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Google Shape;492;p37"/>
          <p:cNvSpPr txBox="1"/>
          <p:nvPr>
            <p:ph idx="12" type="sldNum"/>
          </p:nvPr>
        </p:nvSpPr>
        <p:spPr>
          <a:xfrm>
            <a:off x="8324022" y="4602676"/>
            <a:ext cx="4725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93" name="Google Shape;493;p37"/>
          <p:cNvSpPr txBox="1"/>
          <p:nvPr/>
        </p:nvSpPr>
        <p:spPr>
          <a:xfrm>
            <a:off x="654800" y="1052200"/>
            <a:ext cx="3817200" cy="4953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Generation 2</a:t>
            </a:r>
            <a:endParaRPr b="1" sz="28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94" name="Google Shape;494;p37"/>
          <p:cNvSpPr txBox="1"/>
          <p:nvPr/>
        </p:nvSpPr>
        <p:spPr>
          <a:xfrm>
            <a:off x="644225" y="1911850"/>
            <a:ext cx="3623100" cy="248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232323"/>
                </a:solidFill>
                <a:latin typeface="Open Sans"/>
                <a:ea typeface="Open Sans"/>
                <a:cs typeface="Open Sans"/>
                <a:sym typeface="Open Sans"/>
              </a:rPr>
              <a:t>The CP42</a:t>
            </a:r>
            <a:endParaRPr>
              <a:solidFill>
                <a:srgbClr val="23232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17500" lvl="0" marL="457200" rtl="0" algn="l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rgbClr val="232323"/>
              </a:buClr>
              <a:buSzPts val="1400"/>
              <a:buFont typeface="Open Sans"/>
              <a:buChar char="●"/>
            </a:pPr>
            <a:r>
              <a:rPr lang="en">
                <a:solidFill>
                  <a:srgbClr val="232323"/>
                </a:solidFill>
                <a:latin typeface="Open Sans"/>
                <a:ea typeface="Open Sans"/>
                <a:cs typeface="Open Sans"/>
                <a:sym typeface="Open Sans"/>
              </a:rPr>
              <a:t>The </a:t>
            </a:r>
            <a:r>
              <a:rPr lang="en">
                <a:solidFill>
                  <a:srgbClr val="232323"/>
                </a:solidFill>
                <a:latin typeface="Open Sans"/>
                <a:ea typeface="Open Sans"/>
                <a:cs typeface="Open Sans"/>
                <a:sym typeface="Open Sans"/>
              </a:rPr>
              <a:t>Cyclotron</a:t>
            </a:r>
            <a:r>
              <a:rPr lang="en">
                <a:solidFill>
                  <a:srgbClr val="232323"/>
                </a:solidFill>
                <a:latin typeface="Open Sans"/>
                <a:ea typeface="Open Sans"/>
                <a:cs typeface="Open Sans"/>
                <a:sym typeface="Open Sans"/>
              </a:rPr>
              <a:t> Corp (TCC) - had been selling H</a:t>
            </a:r>
            <a:r>
              <a:rPr baseline="30000" lang="en">
                <a:solidFill>
                  <a:srgbClr val="232323"/>
                </a:solidFill>
                <a:latin typeface="Open Sans"/>
                <a:ea typeface="Open Sans"/>
                <a:cs typeface="Open Sans"/>
                <a:sym typeface="Open Sans"/>
              </a:rPr>
              <a:t>+</a:t>
            </a:r>
            <a:r>
              <a:rPr lang="en">
                <a:solidFill>
                  <a:srgbClr val="232323"/>
                </a:solidFill>
                <a:latin typeface="Open Sans"/>
                <a:ea typeface="Open Sans"/>
                <a:cs typeface="Open Sans"/>
                <a:sym typeface="Open Sans"/>
              </a:rPr>
              <a:t> since 1967</a:t>
            </a:r>
            <a:endParaRPr>
              <a:solidFill>
                <a:srgbClr val="23232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17500" lvl="0" marL="457200" rtl="0" algn="l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rgbClr val="232323"/>
              </a:buClr>
              <a:buSzPts val="1400"/>
              <a:buFont typeface="Open Sans"/>
              <a:buChar char="●"/>
            </a:pPr>
            <a:r>
              <a:rPr lang="en">
                <a:solidFill>
                  <a:srgbClr val="232323"/>
                </a:solidFill>
                <a:latin typeface="Open Sans"/>
                <a:ea typeface="Open Sans"/>
                <a:cs typeface="Open Sans"/>
                <a:sym typeface="Open Sans"/>
              </a:rPr>
              <a:t>In the late 70’s  recognized that H</a:t>
            </a:r>
            <a:r>
              <a:rPr baseline="30000" lang="en">
                <a:solidFill>
                  <a:srgbClr val="232323"/>
                </a:solidFill>
                <a:latin typeface="Open Sans"/>
                <a:ea typeface="Open Sans"/>
                <a:cs typeface="Open Sans"/>
                <a:sym typeface="Open Sans"/>
              </a:rPr>
              <a:t>-</a:t>
            </a:r>
            <a:r>
              <a:rPr lang="en">
                <a:solidFill>
                  <a:srgbClr val="232323"/>
                </a:solidFill>
                <a:latin typeface="Open Sans"/>
                <a:ea typeface="Open Sans"/>
                <a:cs typeface="Open Sans"/>
                <a:sym typeface="Open Sans"/>
              </a:rPr>
              <a:t> would solve extraction issues</a:t>
            </a:r>
            <a:endParaRPr>
              <a:solidFill>
                <a:srgbClr val="23232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25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lang="en">
                <a:solidFill>
                  <a:srgbClr val="232323"/>
                </a:solidFill>
                <a:latin typeface="Open Sans"/>
                <a:ea typeface="Open Sans"/>
                <a:cs typeface="Open Sans"/>
                <a:sym typeface="Open Sans"/>
              </a:rPr>
              <a:t>Was so </a:t>
            </a:r>
            <a:r>
              <a:rPr lang="en">
                <a:solidFill>
                  <a:srgbClr val="232323"/>
                </a:solidFill>
                <a:latin typeface="Open Sans"/>
                <a:ea typeface="Open Sans"/>
                <a:cs typeface="Open Sans"/>
                <a:sym typeface="Open Sans"/>
              </a:rPr>
              <a:t>successful</a:t>
            </a:r>
            <a:r>
              <a:rPr lang="en">
                <a:solidFill>
                  <a:srgbClr val="232323"/>
                </a:solidFill>
                <a:latin typeface="Open Sans"/>
                <a:ea typeface="Open Sans"/>
                <a:cs typeface="Open Sans"/>
                <a:sym typeface="Open Sans"/>
              </a:rPr>
              <a:t> they 6 sold before first one delivered =&gt; </a:t>
            </a:r>
            <a:r>
              <a:rPr lang="en">
                <a:solidFill>
                  <a:srgbClr val="232323"/>
                </a:solidFill>
                <a:latin typeface="Open Sans"/>
                <a:ea typeface="Open Sans"/>
                <a:cs typeface="Open Sans"/>
                <a:sym typeface="Open Sans"/>
              </a:rPr>
              <a:t>bankrupted</a:t>
            </a:r>
            <a:r>
              <a:rPr lang="en">
                <a:solidFill>
                  <a:srgbClr val="232323"/>
                </a:solidFill>
                <a:latin typeface="Open Sans"/>
                <a:ea typeface="Open Sans"/>
                <a:cs typeface="Open Sans"/>
                <a:sym typeface="Open Sans"/>
              </a:rPr>
              <a:t> TCC</a:t>
            </a:r>
            <a:endParaRPr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495" name="Google Shape;495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55034" y="1481663"/>
            <a:ext cx="3477916" cy="21801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9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" name="Google Shape;500;p38"/>
          <p:cNvSpPr txBox="1"/>
          <p:nvPr/>
        </p:nvSpPr>
        <p:spPr>
          <a:xfrm>
            <a:off x="965425" y="582675"/>
            <a:ext cx="72219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800">
                <a:latin typeface="Open Sans"/>
                <a:ea typeface="Open Sans"/>
                <a:cs typeface="Open Sans"/>
                <a:sym typeface="Open Sans"/>
              </a:rPr>
              <a:t>CP42 - continued</a:t>
            </a:r>
            <a:endParaRPr sz="2800"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501" name="Google Shape;501;p38"/>
          <p:cNvSpPr txBox="1"/>
          <p:nvPr>
            <p:ph idx="12" type="sldNum"/>
          </p:nvPr>
        </p:nvSpPr>
        <p:spPr>
          <a:xfrm>
            <a:off x="8324022" y="4602676"/>
            <a:ext cx="4725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02" name="Google Shape;502;p38"/>
          <p:cNvSpPr txBox="1"/>
          <p:nvPr/>
        </p:nvSpPr>
        <p:spPr>
          <a:xfrm>
            <a:off x="965425" y="1466850"/>
            <a:ext cx="5715900" cy="338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Open Sans"/>
                <a:ea typeface="Open Sans"/>
                <a:cs typeface="Open Sans"/>
                <a:sym typeface="Open Sans"/>
              </a:rPr>
              <a:t>The basic approach worked and it could be turned into a workhorse production system</a:t>
            </a:r>
            <a:endParaRPr b="1" sz="160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232323"/>
              </a:buClr>
              <a:buSzPts val="1600"/>
              <a:buFont typeface="Open Sans"/>
              <a:buChar char="●"/>
            </a:pPr>
            <a:r>
              <a:rPr lang="en" sz="1600">
                <a:solidFill>
                  <a:srgbClr val="232323"/>
                </a:solidFill>
                <a:latin typeface="Open Sans"/>
                <a:ea typeface="Open Sans"/>
                <a:cs typeface="Open Sans"/>
                <a:sym typeface="Open Sans"/>
              </a:rPr>
              <a:t>~200 uA extracted</a:t>
            </a:r>
            <a:endParaRPr sz="1600">
              <a:solidFill>
                <a:srgbClr val="23232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232323"/>
              </a:buClr>
              <a:buSzPts val="1600"/>
              <a:buFont typeface="Open Sans"/>
              <a:buChar char="●"/>
            </a:pPr>
            <a:r>
              <a:rPr lang="en" sz="1600">
                <a:solidFill>
                  <a:srgbClr val="232323"/>
                </a:solidFill>
                <a:latin typeface="Open Sans"/>
                <a:ea typeface="Open Sans"/>
                <a:cs typeface="Open Sans"/>
                <a:sym typeface="Open Sans"/>
              </a:rPr>
              <a:t>Still suffered from loss issues</a:t>
            </a:r>
            <a:endParaRPr sz="1600">
              <a:solidFill>
                <a:srgbClr val="23232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232323"/>
              </a:buClr>
              <a:buSzPts val="1600"/>
              <a:buFont typeface="Open Sans"/>
              <a:buChar char="●"/>
            </a:pPr>
            <a:r>
              <a:rPr lang="en" sz="1600">
                <a:solidFill>
                  <a:srgbClr val="232323"/>
                </a:solidFill>
                <a:latin typeface="Open Sans"/>
                <a:ea typeface="Open Sans"/>
                <a:cs typeface="Open Sans"/>
                <a:sym typeface="Open Sans"/>
              </a:rPr>
              <a:t>Required a </a:t>
            </a:r>
            <a:r>
              <a:rPr lang="en" sz="1600">
                <a:solidFill>
                  <a:srgbClr val="232323"/>
                </a:solidFill>
                <a:latin typeface="Open Sans"/>
                <a:ea typeface="Open Sans"/>
                <a:cs typeface="Open Sans"/>
                <a:sym typeface="Open Sans"/>
              </a:rPr>
              <a:t>significant</a:t>
            </a:r>
            <a:r>
              <a:rPr lang="en" sz="1600">
                <a:solidFill>
                  <a:srgbClr val="232323"/>
                </a:solidFill>
                <a:latin typeface="Open Sans"/>
                <a:ea typeface="Open Sans"/>
                <a:cs typeface="Open Sans"/>
                <a:sym typeface="Open Sans"/>
              </a:rPr>
              <a:t> degree of expertise to operate</a:t>
            </a:r>
            <a:endParaRPr sz="1600">
              <a:solidFill>
                <a:srgbClr val="23232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232323"/>
              </a:buClr>
              <a:buSzPts val="1600"/>
              <a:buFont typeface="Open Sans"/>
              <a:buChar char="●"/>
            </a:pPr>
            <a:r>
              <a:rPr lang="en" sz="1600">
                <a:solidFill>
                  <a:srgbClr val="232323"/>
                </a:solidFill>
                <a:latin typeface="Open Sans"/>
                <a:ea typeface="Open Sans"/>
                <a:cs typeface="Open Sans"/>
                <a:sym typeface="Open Sans"/>
              </a:rPr>
              <a:t>Stability issues</a:t>
            </a:r>
            <a:endParaRPr sz="1600">
              <a:solidFill>
                <a:srgbClr val="23232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232323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0" rtl="0" algn="l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232323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6" name="Shape 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" name="Google Shape;507;p39"/>
          <p:cNvSpPr txBox="1"/>
          <p:nvPr>
            <p:ph idx="12" type="sldNum"/>
          </p:nvPr>
        </p:nvSpPr>
        <p:spPr>
          <a:xfrm>
            <a:off x="8324022" y="4602676"/>
            <a:ext cx="4725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508" name="Google Shape;508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19350" y="1288745"/>
            <a:ext cx="4177300" cy="2776155"/>
          </a:xfrm>
          <a:prstGeom prst="rect">
            <a:avLst/>
          </a:prstGeom>
          <a:noFill/>
          <a:ln>
            <a:noFill/>
          </a:ln>
        </p:spPr>
      </p:pic>
      <p:sp>
        <p:nvSpPr>
          <p:cNvPr id="509" name="Google Shape;509;p39"/>
          <p:cNvSpPr/>
          <p:nvPr/>
        </p:nvSpPr>
        <p:spPr>
          <a:xfrm>
            <a:off x="2700000" y="141225"/>
            <a:ext cx="2818734" cy="5326745"/>
          </a:xfrm>
          <a:custGeom>
            <a:rect b="b" l="l" r="r" t="t"/>
            <a:pathLst>
              <a:path extrusionOk="0" h="184014" w="97374">
                <a:moveTo>
                  <a:pt x="23836" y="0"/>
                </a:moveTo>
                <a:cubicBezTo>
                  <a:pt x="13645" y="27799"/>
                  <a:pt x="22621" y="26584"/>
                  <a:pt x="36265" y="92014"/>
                </a:cubicBezTo>
                <a:cubicBezTo>
                  <a:pt x="41789" y="112038"/>
                  <a:pt x="1" y="155193"/>
                  <a:pt x="45587" y="184013"/>
                </a:cubicBezTo>
                <a:lnTo>
                  <a:pt x="88051" y="184013"/>
                </a:lnTo>
                <a:cubicBezTo>
                  <a:pt x="92194" y="174001"/>
                  <a:pt x="94086" y="161407"/>
                  <a:pt x="95122" y="147252"/>
                </a:cubicBezTo>
                <a:cubicBezTo>
                  <a:pt x="97373" y="109966"/>
                  <a:pt x="62158" y="89252"/>
                  <a:pt x="88908" y="32632"/>
                </a:cubicBezTo>
                <a:cubicBezTo>
                  <a:pt x="93230" y="23131"/>
                  <a:pt x="94611" y="10882"/>
                  <a:pt x="92885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0" name="Google Shape;510;p39"/>
          <p:cNvSpPr txBox="1"/>
          <p:nvPr/>
        </p:nvSpPr>
        <p:spPr>
          <a:xfrm>
            <a:off x="644225" y="1911850"/>
            <a:ext cx="3623100" cy="248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232323"/>
                </a:solidFill>
                <a:latin typeface="Open Sans"/>
                <a:ea typeface="Open Sans"/>
                <a:cs typeface="Open Sans"/>
                <a:sym typeface="Open Sans"/>
              </a:rPr>
              <a:t>Yves Jong</a:t>
            </a:r>
            <a:endParaRPr>
              <a:solidFill>
                <a:srgbClr val="23232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17500" lvl="0" marL="457200" rtl="0" algn="l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rgbClr val="232323"/>
              </a:buClr>
              <a:buSzPts val="1400"/>
              <a:buFont typeface="Open Sans"/>
              <a:buChar char="●"/>
            </a:pPr>
            <a:r>
              <a:rPr lang="en">
                <a:solidFill>
                  <a:srgbClr val="232323"/>
                </a:solidFill>
                <a:latin typeface="Open Sans"/>
                <a:ea typeface="Open Sans"/>
                <a:cs typeface="Open Sans"/>
                <a:sym typeface="Open Sans"/>
              </a:rPr>
              <a:t>In the mid 80’s</a:t>
            </a:r>
            <a:endParaRPr>
              <a:solidFill>
                <a:srgbClr val="23232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17500" lvl="0" marL="457200" rtl="0" algn="l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rgbClr val="232323"/>
              </a:buClr>
              <a:buSzPts val="1400"/>
              <a:buFont typeface="Open Sans"/>
              <a:buChar char="●"/>
            </a:pPr>
            <a:r>
              <a:rPr lang="en">
                <a:solidFill>
                  <a:srgbClr val="232323"/>
                </a:solidFill>
                <a:latin typeface="Open Sans"/>
                <a:ea typeface="Open Sans"/>
                <a:cs typeface="Open Sans"/>
                <a:sym typeface="Open Sans"/>
              </a:rPr>
              <a:t>Recognized</a:t>
            </a:r>
            <a:r>
              <a:rPr lang="en">
                <a:solidFill>
                  <a:srgbClr val="232323"/>
                </a:solidFill>
                <a:latin typeface="Open Sans"/>
                <a:ea typeface="Open Sans"/>
                <a:cs typeface="Open Sans"/>
                <a:sym typeface="Open Sans"/>
              </a:rPr>
              <a:t> the benefits of the deep valley designs (from SCC)</a:t>
            </a:r>
            <a:endParaRPr>
              <a:solidFill>
                <a:srgbClr val="23232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17500" lvl="0" marL="457200" rtl="0" algn="l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rgbClr val="232323"/>
              </a:buClr>
              <a:buSzPts val="1400"/>
              <a:buFont typeface="Open Sans"/>
              <a:buChar char="●"/>
            </a:pPr>
            <a:r>
              <a:rPr lang="en">
                <a:solidFill>
                  <a:srgbClr val="232323"/>
                </a:solidFill>
                <a:latin typeface="Open Sans"/>
                <a:ea typeface="Open Sans"/>
                <a:cs typeface="Open Sans"/>
                <a:sym typeface="Open Sans"/>
              </a:rPr>
              <a:t>Combined with H</a:t>
            </a:r>
            <a:r>
              <a:rPr baseline="30000" lang="en">
                <a:solidFill>
                  <a:srgbClr val="232323"/>
                </a:solidFill>
                <a:latin typeface="Open Sans"/>
                <a:ea typeface="Open Sans"/>
                <a:cs typeface="Open Sans"/>
                <a:sym typeface="Open Sans"/>
              </a:rPr>
              <a:t>-</a:t>
            </a:r>
            <a:endParaRPr baseline="30000">
              <a:solidFill>
                <a:srgbClr val="23232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17500" lvl="0" marL="457200" rtl="0" algn="l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rgbClr val="232323"/>
              </a:buClr>
              <a:buSzPts val="1400"/>
              <a:buFont typeface="Open Sans"/>
              <a:buChar char="●"/>
            </a:pPr>
            <a:r>
              <a:rPr lang="en">
                <a:solidFill>
                  <a:srgbClr val="232323"/>
                </a:solidFill>
                <a:latin typeface="Open Sans"/>
                <a:ea typeface="Open Sans"/>
                <a:cs typeface="Open Sans"/>
                <a:sym typeface="Open Sans"/>
              </a:rPr>
              <a:t>Founded IBA with an economic development grant</a:t>
            </a:r>
            <a:endParaRPr baseline="30000">
              <a:solidFill>
                <a:srgbClr val="23232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25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lang="en">
                <a:solidFill>
                  <a:srgbClr val="232323"/>
                </a:solidFill>
                <a:latin typeface="Open Sans"/>
                <a:ea typeface="Open Sans"/>
                <a:cs typeface="Open Sans"/>
                <a:sym typeface="Open Sans"/>
              </a:rPr>
              <a:t>Key: Had funding to build prototype</a:t>
            </a:r>
            <a:endParaRPr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11" name="Google Shape;511;p39"/>
          <p:cNvSpPr txBox="1"/>
          <p:nvPr/>
        </p:nvSpPr>
        <p:spPr>
          <a:xfrm>
            <a:off x="645425" y="1227150"/>
            <a:ext cx="3817200" cy="4953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3</a:t>
            </a:r>
            <a:r>
              <a:rPr baseline="30000" lang="en" sz="2800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rd</a:t>
            </a:r>
            <a:r>
              <a:rPr lang="en" sz="2800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 Generation - IBA</a:t>
            </a:r>
            <a:endParaRPr b="1" sz="2800"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5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6" name="Google Shape;516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38101" y="1149575"/>
            <a:ext cx="4140425" cy="3008727"/>
          </a:xfrm>
          <a:prstGeom prst="rect">
            <a:avLst/>
          </a:prstGeom>
          <a:noFill/>
          <a:ln>
            <a:noFill/>
          </a:ln>
        </p:spPr>
      </p:pic>
      <p:sp>
        <p:nvSpPr>
          <p:cNvPr id="517" name="Google Shape;517;p40"/>
          <p:cNvSpPr txBox="1"/>
          <p:nvPr>
            <p:ph idx="12" type="sldNum"/>
          </p:nvPr>
        </p:nvSpPr>
        <p:spPr>
          <a:xfrm>
            <a:off x="8324022" y="4602676"/>
            <a:ext cx="4725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18" name="Google Shape;518;p40"/>
          <p:cNvSpPr/>
          <p:nvPr/>
        </p:nvSpPr>
        <p:spPr>
          <a:xfrm>
            <a:off x="2700000" y="141225"/>
            <a:ext cx="2818734" cy="5326745"/>
          </a:xfrm>
          <a:custGeom>
            <a:rect b="b" l="l" r="r" t="t"/>
            <a:pathLst>
              <a:path extrusionOk="0" h="184014" w="97374">
                <a:moveTo>
                  <a:pt x="23836" y="0"/>
                </a:moveTo>
                <a:cubicBezTo>
                  <a:pt x="13645" y="27799"/>
                  <a:pt x="22621" y="26584"/>
                  <a:pt x="36265" y="92014"/>
                </a:cubicBezTo>
                <a:cubicBezTo>
                  <a:pt x="41789" y="112038"/>
                  <a:pt x="1" y="155193"/>
                  <a:pt x="45587" y="184013"/>
                </a:cubicBezTo>
                <a:lnTo>
                  <a:pt x="88051" y="184013"/>
                </a:lnTo>
                <a:cubicBezTo>
                  <a:pt x="92194" y="174001"/>
                  <a:pt x="94086" y="161407"/>
                  <a:pt x="95122" y="147252"/>
                </a:cubicBezTo>
                <a:cubicBezTo>
                  <a:pt x="97373" y="109966"/>
                  <a:pt x="62158" y="89252"/>
                  <a:pt x="88908" y="32632"/>
                </a:cubicBezTo>
                <a:cubicBezTo>
                  <a:pt x="93230" y="23131"/>
                  <a:pt x="94611" y="10882"/>
                  <a:pt x="92885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9" name="Google Shape;519;p40"/>
          <p:cNvSpPr txBox="1"/>
          <p:nvPr/>
        </p:nvSpPr>
        <p:spPr>
          <a:xfrm>
            <a:off x="644225" y="1911850"/>
            <a:ext cx="3623100" cy="248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232323"/>
                </a:solidFill>
                <a:latin typeface="Open Sans"/>
                <a:ea typeface="Open Sans"/>
                <a:cs typeface="Open Sans"/>
                <a:sym typeface="Open Sans"/>
              </a:rPr>
              <a:t>Successful</a:t>
            </a:r>
            <a:r>
              <a:rPr b="1" lang="en">
                <a:solidFill>
                  <a:srgbClr val="232323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b="1" lang="en">
                <a:solidFill>
                  <a:srgbClr val="232323"/>
                </a:solidFill>
                <a:latin typeface="Open Sans"/>
                <a:ea typeface="Open Sans"/>
                <a:cs typeface="Open Sans"/>
                <a:sym typeface="Open Sans"/>
              </a:rPr>
              <a:t>prototype</a:t>
            </a:r>
            <a:endParaRPr>
              <a:solidFill>
                <a:srgbClr val="23232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17500" lvl="0" marL="457200" rtl="0" algn="l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rgbClr val="232323"/>
              </a:buClr>
              <a:buSzPts val="1400"/>
              <a:buFont typeface="Open Sans"/>
              <a:buChar char="●"/>
            </a:pPr>
            <a:r>
              <a:rPr lang="en">
                <a:solidFill>
                  <a:srgbClr val="232323"/>
                </a:solidFill>
                <a:latin typeface="Open Sans"/>
                <a:ea typeface="Open Sans"/>
                <a:cs typeface="Open Sans"/>
                <a:sym typeface="Open Sans"/>
              </a:rPr>
              <a:t>Promised 400 uA</a:t>
            </a:r>
            <a:endParaRPr>
              <a:solidFill>
                <a:srgbClr val="23232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17500" lvl="0" marL="457200" rtl="0" algn="l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rgbClr val="232323"/>
              </a:buClr>
              <a:buSzPts val="1400"/>
              <a:buFont typeface="Open Sans"/>
              <a:buChar char="●"/>
            </a:pPr>
            <a:r>
              <a:rPr lang="en">
                <a:solidFill>
                  <a:srgbClr val="232323"/>
                </a:solidFill>
                <a:latin typeface="Open Sans"/>
                <a:ea typeface="Open Sans"/>
                <a:cs typeface="Open Sans"/>
                <a:sym typeface="Open Sans"/>
              </a:rPr>
              <a:t>Modern systems</a:t>
            </a:r>
            <a:endParaRPr>
              <a:solidFill>
                <a:srgbClr val="23232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17500" lvl="0" marL="457200" rtl="0" algn="l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rgbClr val="232323"/>
              </a:buClr>
              <a:buSzPts val="1400"/>
              <a:buFont typeface="Open Sans"/>
              <a:buChar char="●"/>
            </a:pPr>
            <a:r>
              <a:rPr lang="en">
                <a:solidFill>
                  <a:srgbClr val="232323"/>
                </a:solidFill>
                <a:latin typeface="Open Sans"/>
                <a:ea typeface="Open Sans"/>
                <a:cs typeface="Open Sans"/>
                <a:sym typeface="Open Sans"/>
              </a:rPr>
              <a:t>Low power consumption</a:t>
            </a:r>
            <a:endParaRPr baseline="30000">
              <a:solidFill>
                <a:srgbClr val="23232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17500" lvl="0" marL="457200" rtl="0" algn="l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rgbClr val="232323"/>
              </a:buClr>
              <a:buSzPts val="1400"/>
              <a:buFont typeface="Open Sans"/>
              <a:buChar char="●"/>
            </a:pPr>
            <a:r>
              <a:rPr lang="en">
                <a:solidFill>
                  <a:srgbClr val="232323"/>
                </a:solidFill>
                <a:latin typeface="Open Sans"/>
                <a:ea typeface="Open Sans"/>
                <a:cs typeface="Open Sans"/>
                <a:sym typeface="Open Sans"/>
              </a:rPr>
              <a:t>Easier operation - turn key facility</a:t>
            </a:r>
            <a:endParaRPr baseline="30000">
              <a:solidFill>
                <a:srgbClr val="23232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25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lang="en">
                <a:solidFill>
                  <a:srgbClr val="232323"/>
                </a:solidFill>
                <a:latin typeface="Open Sans"/>
                <a:ea typeface="Open Sans"/>
                <a:cs typeface="Open Sans"/>
                <a:sym typeface="Open Sans"/>
              </a:rPr>
              <a:t>Nordion was very impressed!</a:t>
            </a:r>
            <a:endParaRPr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20" name="Google Shape;520;p40"/>
          <p:cNvSpPr txBox="1"/>
          <p:nvPr/>
        </p:nvSpPr>
        <p:spPr>
          <a:xfrm>
            <a:off x="645425" y="1227150"/>
            <a:ext cx="3817200" cy="4953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Cyclone-30</a:t>
            </a:r>
            <a:endParaRPr b="1" sz="2800"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4" name="Shape 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Google Shape;525;p41"/>
          <p:cNvSpPr txBox="1"/>
          <p:nvPr>
            <p:ph idx="12" type="sldNum"/>
          </p:nvPr>
        </p:nvSpPr>
        <p:spPr>
          <a:xfrm>
            <a:off x="8324022" y="4602676"/>
            <a:ext cx="4725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26" name="Google Shape;526;p41"/>
          <p:cNvSpPr txBox="1"/>
          <p:nvPr/>
        </p:nvSpPr>
        <p:spPr>
          <a:xfrm>
            <a:off x="1223275" y="1901025"/>
            <a:ext cx="6220800" cy="206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232323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Nordion wished to purchase the Cyclone-30 and operate it at TRIUMF!</a:t>
            </a:r>
            <a:endParaRPr sz="2800">
              <a:solidFill>
                <a:srgbClr val="232323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0" rtl="0" algn="ctr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lang="en" sz="2800">
                <a:solidFill>
                  <a:srgbClr val="232323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But didn’t they have some of the world’s best cyclotron expertise?</a:t>
            </a:r>
            <a:endParaRPr sz="2800">
              <a:solidFill>
                <a:srgbClr val="232323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0" name="Shape 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1" name="Google Shape;531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91742" y="1353700"/>
            <a:ext cx="5775956" cy="3248975"/>
          </a:xfrm>
          <a:prstGeom prst="rect">
            <a:avLst/>
          </a:prstGeom>
          <a:noFill/>
          <a:ln>
            <a:noFill/>
          </a:ln>
        </p:spPr>
      </p:pic>
      <p:sp>
        <p:nvSpPr>
          <p:cNvPr id="532" name="Google Shape;532;p42"/>
          <p:cNvSpPr txBox="1"/>
          <p:nvPr>
            <p:ph idx="12" type="sldNum"/>
          </p:nvPr>
        </p:nvSpPr>
        <p:spPr>
          <a:xfrm>
            <a:off x="8324022" y="4602676"/>
            <a:ext cx="4725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33" name="Google Shape;533;p42"/>
          <p:cNvSpPr/>
          <p:nvPr/>
        </p:nvSpPr>
        <p:spPr>
          <a:xfrm>
            <a:off x="1464102" y="162425"/>
            <a:ext cx="4607251" cy="5326745"/>
          </a:xfrm>
          <a:custGeom>
            <a:rect b="b" l="l" r="r" t="t"/>
            <a:pathLst>
              <a:path extrusionOk="0" h="184014" w="97374">
                <a:moveTo>
                  <a:pt x="23836" y="0"/>
                </a:moveTo>
                <a:cubicBezTo>
                  <a:pt x="13645" y="27799"/>
                  <a:pt x="22621" y="26584"/>
                  <a:pt x="36265" y="92014"/>
                </a:cubicBezTo>
                <a:cubicBezTo>
                  <a:pt x="41789" y="112038"/>
                  <a:pt x="1" y="155193"/>
                  <a:pt x="45587" y="184013"/>
                </a:cubicBezTo>
                <a:lnTo>
                  <a:pt x="88051" y="184013"/>
                </a:lnTo>
                <a:cubicBezTo>
                  <a:pt x="92194" y="174001"/>
                  <a:pt x="94086" y="161407"/>
                  <a:pt x="95122" y="147252"/>
                </a:cubicBezTo>
                <a:cubicBezTo>
                  <a:pt x="97373" y="109966"/>
                  <a:pt x="62158" y="89252"/>
                  <a:pt x="88908" y="32632"/>
                </a:cubicBezTo>
                <a:cubicBezTo>
                  <a:pt x="93230" y="23131"/>
                  <a:pt x="94611" y="10882"/>
                  <a:pt x="92885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4" name="Google Shape;534;p42"/>
          <p:cNvSpPr txBox="1"/>
          <p:nvPr/>
        </p:nvSpPr>
        <p:spPr>
          <a:xfrm>
            <a:off x="680750" y="669000"/>
            <a:ext cx="3817200" cy="4953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Motivation</a:t>
            </a:r>
            <a:endParaRPr b="1" sz="28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35" name="Google Shape;535;p42"/>
          <p:cNvSpPr txBox="1"/>
          <p:nvPr/>
        </p:nvSpPr>
        <p:spPr>
          <a:xfrm>
            <a:off x="679550" y="1353700"/>
            <a:ext cx="3923100" cy="330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232323"/>
                </a:solidFill>
                <a:latin typeface="Open Sans"/>
                <a:ea typeface="Open Sans"/>
                <a:cs typeface="Open Sans"/>
                <a:sym typeface="Open Sans"/>
              </a:rPr>
              <a:t>TRIUMF</a:t>
            </a:r>
            <a:endParaRPr>
              <a:solidFill>
                <a:srgbClr val="23232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17500" lvl="0" marL="457200" rtl="0" algn="l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rgbClr val="232323"/>
              </a:buClr>
              <a:buSzPts val="1400"/>
              <a:buFont typeface="Open Sans"/>
              <a:buChar char="●"/>
            </a:pPr>
            <a:r>
              <a:rPr lang="en">
                <a:solidFill>
                  <a:srgbClr val="232323"/>
                </a:solidFill>
                <a:latin typeface="Open Sans"/>
                <a:ea typeface="Open Sans"/>
                <a:cs typeface="Open Sans"/>
                <a:sym typeface="Open Sans"/>
              </a:rPr>
              <a:t>State of the art H</a:t>
            </a:r>
            <a:r>
              <a:rPr baseline="30000" lang="en">
                <a:solidFill>
                  <a:srgbClr val="232323"/>
                </a:solidFill>
                <a:latin typeface="Open Sans"/>
                <a:ea typeface="Open Sans"/>
                <a:cs typeface="Open Sans"/>
                <a:sym typeface="Open Sans"/>
              </a:rPr>
              <a:t>-</a:t>
            </a:r>
            <a:r>
              <a:rPr lang="en">
                <a:solidFill>
                  <a:srgbClr val="232323"/>
                </a:solidFill>
                <a:latin typeface="Open Sans"/>
                <a:ea typeface="Open Sans"/>
                <a:cs typeface="Open Sans"/>
                <a:sym typeface="Open Sans"/>
              </a:rPr>
              <a:t> ion source</a:t>
            </a:r>
            <a:endParaRPr baseline="30000">
              <a:solidFill>
                <a:srgbClr val="23232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17500" lvl="0" marL="457200" rtl="0" algn="l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rgbClr val="232323"/>
              </a:buClr>
              <a:buSzPts val="1400"/>
              <a:buFont typeface="Open Sans"/>
              <a:buChar char="●"/>
            </a:pPr>
            <a:r>
              <a:rPr lang="en">
                <a:solidFill>
                  <a:srgbClr val="232323"/>
                </a:solidFill>
                <a:latin typeface="Open Sans"/>
                <a:ea typeface="Open Sans"/>
                <a:cs typeface="Open Sans"/>
                <a:sym typeface="Open Sans"/>
              </a:rPr>
              <a:t>Expertise in all cyclotron disciplines</a:t>
            </a:r>
            <a:endParaRPr>
              <a:solidFill>
                <a:srgbClr val="23232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17500" lvl="0" marL="457200" rtl="0" algn="l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rgbClr val="232323"/>
              </a:buClr>
              <a:buSzPts val="1400"/>
              <a:buFont typeface="Open Sans"/>
              <a:buChar char="●"/>
            </a:pPr>
            <a:r>
              <a:rPr lang="en">
                <a:solidFill>
                  <a:srgbClr val="232323"/>
                </a:solidFill>
                <a:latin typeface="Open Sans"/>
                <a:ea typeface="Open Sans"/>
                <a:cs typeface="Open Sans"/>
                <a:sym typeface="Open Sans"/>
              </a:rPr>
              <a:t>Experience</a:t>
            </a:r>
            <a:r>
              <a:rPr lang="en">
                <a:solidFill>
                  <a:srgbClr val="232323"/>
                </a:solidFill>
                <a:latin typeface="Open Sans"/>
                <a:ea typeface="Open Sans"/>
                <a:cs typeface="Open Sans"/>
                <a:sym typeface="Open Sans"/>
              </a:rPr>
              <a:t> operating the CP42</a:t>
            </a:r>
            <a:endParaRPr baseline="30000">
              <a:solidFill>
                <a:srgbClr val="23232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17500" lvl="0" marL="457200" rtl="0" algn="l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rgbClr val="232323"/>
              </a:buClr>
              <a:buSzPts val="1400"/>
              <a:buFont typeface="Open Sans"/>
              <a:buChar char="●"/>
            </a:pPr>
            <a:r>
              <a:rPr lang="en">
                <a:solidFill>
                  <a:srgbClr val="232323"/>
                </a:solidFill>
                <a:latin typeface="Open Sans"/>
                <a:ea typeface="Open Sans"/>
                <a:cs typeface="Open Sans"/>
                <a:sym typeface="Open Sans"/>
              </a:rPr>
              <a:t>Strong contacts with the WW cyclotron community</a:t>
            </a:r>
            <a:endParaRPr>
              <a:solidFill>
                <a:srgbClr val="23232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17500" lvl="0" marL="457200" rtl="0" algn="l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rgbClr val="232323"/>
              </a:buClr>
              <a:buSzPts val="1400"/>
              <a:buFont typeface="Open Sans"/>
              <a:buChar char="●"/>
            </a:pPr>
            <a:r>
              <a:rPr lang="en">
                <a:solidFill>
                  <a:srgbClr val="232323"/>
                </a:solidFill>
                <a:latin typeface="Open Sans"/>
                <a:ea typeface="Open Sans"/>
                <a:cs typeface="Open Sans"/>
                <a:sym typeface="Open Sans"/>
              </a:rPr>
              <a:t>Commercialization would enhance the KOAN bid</a:t>
            </a:r>
            <a:endParaRPr>
              <a:solidFill>
                <a:srgbClr val="23232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25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lang="en">
                <a:solidFill>
                  <a:srgbClr val="232323"/>
                </a:solidFill>
                <a:latin typeface="Open Sans"/>
                <a:ea typeface="Open Sans"/>
                <a:cs typeface="Open Sans"/>
                <a:sym typeface="Open Sans"/>
              </a:rPr>
              <a:t>Time to make a deal</a:t>
            </a:r>
            <a:endParaRPr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9" name="Shape 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0" name="Google Shape;540;p43"/>
          <p:cNvSpPr txBox="1"/>
          <p:nvPr/>
        </p:nvSpPr>
        <p:spPr>
          <a:xfrm>
            <a:off x="965425" y="2236275"/>
            <a:ext cx="3333000" cy="2478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232323"/>
                </a:solidFill>
                <a:latin typeface="Open Sans"/>
                <a:ea typeface="Open Sans"/>
                <a:cs typeface="Open Sans"/>
                <a:sym typeface="Open Sans"/>
              </a:rPr>
              <a:t>And the simplify/reduce the design as you learn</a:t>
            </a:r>
            <a:endParaRPr>
              <a:solidFill>
                <a:srgbClr val="23232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17500" lvl="0" marL="457200" rtl="0" algn="l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rgbClr val="232323"/>
              </a:buClr>
              <a:buSzPts val="1400"/>
              <a:buFont typeface="Open Sans"/>
              <a:buChar char="●"/>
            </a:pPr>
            <a:r>
              <a:rPr lang="en">
                <a:solidFill>
                  <a:srgbClr val="232323"/>
                </a:solidFill>
                <a:latin typeface="Open Sans"/>
                <a:ea typeface="Open Sans"/>
                <a:cs typeface="Open Sans"/>
                <a:sym typeface="Open Sans"/>
              </a:rPr>
              <a:t>Costs more</a:t>
            </a:r>
            <a:endParaRPr>
              <a:solidFill>
                <a:srgbClr val="23232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17500" lvl="0" marL="457200" rtl="0" algn="l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rgbClr val="232323"/>
              </a:buClr>
              <a:buSzPts val="1400"/>
              <a:buFont typeface="Open Sans"/>
              <a:buChar char="●"/>
            </a:pPr>
            <a:r>
              <a:rPr lang="en">
                <a:solidFill>
                  <a:srgbClr val="232323"/>
                </a:solidFill>
                <a:latin typeface="Open Sans"/>
                <a:ea typeface="Open Sans"/>
                <a:cs typeface="Open Sans"/>
                <a:sym typeface="Open Sans"/>
              </a:rPr>
              <a:t>High probability first unit </a:t>
            </a:r>
            <a:r>
              <a:rPr lang="en">
                <a:solidFill>
                  <a:srgbClr val="232323"/>
                </a:solidFill>
                <a:latin typeface="Open Sans"/>
                <a:ea typeface="Open Sans"/>
                <a:cs typeface="Open Sans"/>
                <a:sym typeface="Open Sans"/>
              </a:rPr>
              <a:t>will</a:t>
            </a:r>
            <a:r>
              <a:rPr lang="en">
                <a:solidFill>
                  <a:srgbClr val="232323"/>
                </a:solidFill>
                <a:latin typeface="Open Sans"/>
                <a:ea typeface="Open Sans"/>
                <a:cs typeface="Open Sans"/>
                <a:sym typeface="Open Sans"/>
              </a:rPr>
              <a:t> succeed</a:t>
            </a:r>
            <a:endParaRPr>
              <a:solidFill>
                <a:srgbClr val="23232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17500" lvl="0" marL="457200" rtl="0" algn="l">
              <a:lnSpc>
                <a:spcPct val="125000"/>
              </a:lnSpc>
              <a:spcBef>
                <a:spcPts val="1000"/>
              </a:spcBef>
              <a:spcAft>
                <a:spcPts val="1000"/>
              </a:spcAft>
              <a:buClr>
                <a:srgbClr val="232323"/>
              </a:buClr>
              <a:buSzPts val="1400"/>
              <a:buFont typeface="Open Sans"/>
              <a:buChar char="●"/>
            </a:pPr>
            <a:r>
              <a:rPr lang="en">
                <a:solidFill>
                  <a:srgbClr val="232323"/>
                </a:solidFill>
                <a:latin typeface="Open Sans"/>
                <a:ea typeface="Open Sans"/>
                <a:cs typeface="Open Sans"/>
                <a:sym typeface="Open Sans"/>
              </a:rPr>
              <a:t>Well suited to low volume production and/or high stakes - think </a:t>
            </a:r>
            <a:r>
              <a:rPr lang="en">
                <a:solidFill>
                  <a:srgbClr val="232323"/>
                </a:solidFill>
                <a:latin typeface="Open Sans"/>
                <a:ea typeface="Open Sans"/>
                <a:cs typeface="Open Sans"/>
                <a:sym typeface="Open Sans"/>
              </a:rPr>
              <a:t>satellites</a:t>
            </a:r>
            <a:endParaRPr>
              <a:solidFill>
                <a:srgbClr val="232323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41" name="Google Shape;541;p43"/>
          <p:cNvSpPr txBox="1"/>
          <p:nvPr/>
        </p:nvSpPr>
        <p:spPr>
          <a:xfrm>
            <a:off x="965425" y="582675"/>
            <a:ext cx="72219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800">
                <a:latin typeface="Open Sans"/>
                <a:ea typeface="Open Sans"/>
                <a:cs typeface="Open Sans"/>
                <a:sym typeface="Open Sans"/>
              </a:rPr>
              <a:t>Commercial Design methodology</a:t>
            </a:r>
            <a:endParaRPr sz="2800"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542" name="Google Shape;542;p43"/>
          <p:cNvSpPr txBox="1"/>
          <p:nvPr>
            <p:ph idx="12" type="sldNum"/>
          </p:nvPr>
        </p:nvSpPr>
        <p:spPr>
          <a:xfrm>
            <a:off x="8324022" y="4602676"/>
            <a:ext cx="4725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43" name="Google Shape;543;p43"/>
          <p:cNvSpPr txBox="1"/>
          <p:nvPr/>
        </p:nvSpPr>
        <p:spPr>
          <a:xfrm>
            <a:off x="965425" y="1681588"/>
            <a:ext cx="3333000" cy="4443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rgbClr val="232323"/>
                </a:solidFill>
                <a:latin typeface="Open Sans"/>
                <a:ea typeface="Open Sans"/>
                <a:cs typeface="Open Sans"/>
                <a:sym typeface="Open Sans"/>
              </a:rPr>
              <a:t>Over engineer</a:t>
            </a:r>
            <a:endParaRPr b="1" sz="1600">
              <a:solidFill>
                <a:srgbClr val="232323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44" name="Google Shape;544;p43"/>
          <p:cNvSpPr txBox="1"/>
          <p:nvPr/>
        </p:nvSpPr>
        <p:spPr>
          <a:xfrm>
            <a:off x="4817325" y="1681588"/>
            <a:ext cx="3506700" cy="4443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rgbClr val="232323"/>
                </a:solidFill>
                <a:latin typeface="Open Sans"/>
                <a:ea typeface="Open Sans"/>
                <a:cs typeface="Open Sans"/>
                <a:sym typeface="Open Sans"/>
              </a:rPr>
              <a:t>Under engineer</a:t>
            </a:r>
            <a:endParaRPr b="1" sz="1600">
              <a:solidFill>
                <a:srgbClr val="232323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45" name="Google Shape;545;p43"/>
          <p:cNvSpPr txBox="1"/>
          <p:nvPr/>
        </p:nvSpPr>
        <p:spPr>
          <a:xfrm>
            <a:off x="4817325" y="2236263"/>
            <a:ext cx="3333000" cy="2383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Improve </a:t>
            </a:r>
            <a:r>
              <a:rPr lang="en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the</a:t>
            </a:r>
            <a:r>
              <a:rPr lang="en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design as things break and you learn</a:t>
            </a:r>
            <a:endParaRPr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17500" lvl="0" marL="457200" marR="0" rtl="0" algn="l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rgbClr val="232323"/>
              </a:buClr>
              <a:buSzPts val="1400"/>
              <a:buFont typeface="Open Sans"/>
              <a:buChar char="●"/>
            </a:pPr>
            <a:r>
              <a:rPr lang="en">
                <a:solidFill>
                  <a:srgbClr val="232323"/>
                </a:solidFill>
                <a:latin typeface="Open Sans"/>
                <a:ea typeface="Open Sans"/>
                <a:cs typeface="Open Sans"/>
                <a:sym typeface="Open Sans"/>
              </a:rPr>
              <a:t>First unit is cheaper</a:t>
            </a:r>
            <a:endParaRPr>
              <a:solidFill>
                <a:srgbClr val="23232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17500" lvl="0" marL="457200" marR="0" rtl="0" algn="l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rgbClr val="232323"/>
              </a:buClr>
              <a:buSzPts val="1400"/>
              <a:buFont typeface="Open Sans"/>
              <a:buChar char="●"/>
            </a:pPr>
            <a:r>
              <a:rPr lang="en">
                <a:solidFill>
                  <a:srgbClr val="232323"/>
                </a:solidFill>
                <a:latin typeface="Open Sans"/>
                <a:ea typeface="Open Sans"/>
                <a:cs typeface="Open Sans"/>
                <a:sym typeface="Open Sans"/>
              </a:rPr>
              <a:t>May suffer from poor initial impressions</a:t>
            </a:r>
            <a:endParaRPr>
              <a:solidFill>
                <a:srgbClr val="23232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17500" lvl="0" marL="457200" marR="0" rtl="0" algn="l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rgbClr val="232323"/>
              </a:buClr>
              <a:buSzPts val="1400"/>
              <a:buFont typeface="Open Sans"/>
              <a:buChar char="●"/>
            </a:pPr>
            <a:r>
              <a:rPr lang="en">
                <a:solidFill>
                  <a:srgbClr val="232323"/>
                </a:solidFill>
                <a:latin typeface="Open Sans"/>
                <a:ea typeface="Open Sans"/>
                <a:cs typeface="Open Sans"/>
                <a:sym typeface="Open Sans"/>
              </a:rPr>
              <a:t>Well suited to high volumes - think cars</a:t>
            </a:r>
            <a:endParaRPr>
              <a:solidFill>
                <a:srgbClr val="23232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25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t/>
            </a:r>
            <a:endParaRPr>
              <a:solidFill>
                <a:srgbClr val="232323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46" name="Google Shape;546;p43"/>
          <p:cNvSpPr txBox="1"/>
          <p:nvPr/>
        </p:nvSpPr>
        <p:spPr>
          <a:xfrm>
            <a:off x="1041625" y="1166488"/>
            <a:ext cx="3333000" cy="32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2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" sz="1800">
                <a:solidFill>
                  <a:srgbClr val="232323"/>
                </a:solidFill>
                <a:latin typeface="Open Sans"/>
                <a:ea typeface="Open Sans"/>
                <a:cs typeface="Open Sans"/>
                <a:sym typeface="Open Sans"/>
              </a:rPr>
              <a:t>2 Schools of thought</a:t>
            </a:r>
            <a:endParaRPr sz="1800">
              <a:solidFill>
                <a:srgbClr val="232323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0" name="Shape 5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1" name="Google Shape;551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67375" y="1130963"/>
            <a:ext cx="4519597" cy="3389678"/>
          </a:xfrm>
          <a:prstGeom prst="rect">
            <a:avLst/>
          </a:prstGeom>
          <a:noFill/>
          <a:ln>
            <a:noFill/>
          </a:ln>
        </p:spPr>
      </p:pic>
      <p:sp>
        <p:nvSpPr>
          <p:cNvPr id="552" name="Google Shape;552;p44"/>
          <p:cNvSpPr txBox="1"/>
          <p:nvPr>
            <p:ph idx="12" type="sldNum"/>
          </p:nvPr>
        </p:nvSpPr>
        <p:spPr>
          <a:xfrm>
            <a:off x="8324022" y="4602676"/>
            <a:ext cx="4725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53" name="Google Shape;553;p44"/>
          <p:cNvSpPr/>
          <p:nvPr/>
        </p:nvSpPr>
        <p:spPr>
          <a:xfrm>
            <a:off x="1464102" y="162425"/>
            <a:ext cx="4607251" cy="5326745"/>
          </a:xfrm>
          <a:custGeom>
            <a:rect b="b" l="l" r="r" t="t"/>
            <a:pathLst>
              <a:path extrusionOk="0" h="184014" w="97374">
                <a:moveTo>
                  <a:pt x="23836" y="0"/>
                </a:moveTo>
                <a:cubicBezTo>
                  <a:pt x="13645" y="27799"/>
                  <a:pt x="22621" y="26584"/>
                  <a:pt x="36265" y="92014"/>
                </a:cubicBezTo>
                <a:cubicBezTo>
                  <a:pt x="41789" y="112038"/>
                  <a:pt x="1" y="155193"/>
                  <a:pt x="45587" y="184013"/>
                </a:cubicBezTo>
                <a:lnTo>
                  <a:pt x="88051" y="184013"/>
                </a:lnTo>
                <a:cubicBezTo>
                  <a:pt x="92194" y="174001"/>
                  <a:pt x="94086" y="161407"/>
                  <a:pt x="95122" y="147252"/>
                </a:cubicBezTo>
                <a:cubicBezTo>
                  <a:pt x="97373" y="109966"/>
                  <a:pt x="62158" y="89252"/>
                  <a:pt x="88908" y="32632"/>
                </a:cubicBezTo>
                <a:cubicBezTo>
                  <a:pt x="93230" y="23131"/>
                  <a:pt x="94611" y="10882"/>
                  <a:pt x="92885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4" name="Google Shape;554;p44"/>
          <p:cNvSpPr txBox="1"/>
          <p:nvPr/>
        </p:nvSpPr>
        <p:spPr>
          <a:xfrm>
            <a:off x="680750" y="669000"/>
            <a:ext cx="3817200" cy="4953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TR30</a:t>
            </a:r>
            <a:endParaRPr b="1" sz="28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55" name="Google Shape;555;p44"/>
          <p:cNvSpPr txBox="1"/>
          <p:nvPr/>
        </p:nvSpPr>
        <p:spPr>
          <a:xfrm>
            <a:off x="679550" y="1353700"/>
            <a:ext cx="3923100" cy="330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232323"/>
                </a:solidFill>
                <a:latin typeface="Open Sans"/>
                <a:ea typeface="Open Sans"/>
                <a:cs typeface="Open Sans"/>
                <a:sym typeface="Open Sans"/>
              </a:rPr>
              <a:t>Our approach</a:t>
            </a:r>
            <a:endParaRPr>
              <a:solidFill>
                <a:srgbClr val="23232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17500" lvl="0" marL="457200" rtl="0" algn="l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rgbClr val="232323"/>
              </a:buClr>
              <a:buSzPts val="1400"/>
              <a:buFont typeface="Open Sans"/>
              <a:buChar char="●"/>
            </a:pPr>
            <a:r>
              <a:rPr lang="en">
                <a:solidFill>
                  <a:srgbClr val="232323"/>
                </a:solidFill>
                <a:latin typeface="Open Sans"/>
                <a:ea typeface="Open Sans"/>
                <a:cs typeface="Open Sans"/>
                <a:sym typeface="Open Sans"/>
              </a:rPr>
              <a:t>Maximize gap</a:t>
            </a:r>
            <a:endParaRPr>
              <a:solidFill>
                <a:srgbClr val="23232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17500" lvl="0" marL="457200" rtl="0" algn="l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rgbClr val="232323"/>
              </a:buClr>
              <a:buSzPts val="1400"/>
              <a:buFont typeface="Open Sans"/>
              <a:buChar char="●"/>
            </a:pPr>
            <a:r>
              <a:rPr lang="en">
                <a:solidFill>
                  <a:srgbClr val="232323"/>
                </a:solidFill>
                <a:latin typeface="Open Sans"/>
                <a:ea typeface="Open Sans"/>
                <a:cs typeface="Open Sans"/>
                <a:sym typeface="Open Sans"/>
              </a:rPr>
              <a:t>Nothing in the gap - dees in valleys</a:t>
            </a:r>
            <a:endParaRPr>
              <a:solidFill>
                <a:srgbClr val="23232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17500" lvl="0" marL="457200" rtl="0" algn="l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rgbClr val="232323"/>
              </a:buClr>
              <a:buSzPts val="1400"/>
              <a:buFont typeface="Open Sans"/>
              <a:buChar char="●"/>
            </a:pPr>
            <a:r>
              <a:rPr lang="en">
                <a:solidFill>
                  <a:srgbClr val="232323"/>
                </a:solidFill>
                <a:latin typeface="Open Sans"/>
                <a:ea typeface="Open Sans"/>
                <a:cs typeface="Open Sans"/>
                <a:sym typeface="Open Sans"/>
              </a:rPr>
              <a:t>External source - axial injection</a:t>
            </a:r>
            <a:endParaRPr>
              <a:solidFill>
                <a:srgbClr val="23232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17500" lvl="0" marL="457200" rtl="0" algn="l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rgbClr val="232323"/>
              </a:buClr>
              <a:buSzPts val="1400"/>
              <a:buFont typeface="Open Sans"/>
              <a:buChar char="●"/>
            </a:pPr>
            <a:r>
              <a:rPr lang="en">
                <a:solidFill>
                  <a:srgbClr val="232323"/>
                </a:solidFill>
                <a:latin typeface="Open Sans"/>
                <a:ea typeface="Open Sans"/>
                <a:cs typeface="Open Sans"/>
                <a:sym typeface="Open Sans"/>
              </a:rPr>
              <a:t>Good vacuum - optimize </a:t>
            </a:r>
            <a:r>
              <a:rPr lang="en">
                <a:solidFill>
                  <a:srgbClr val="232323"/>
                </a:solidFill>
                <a:latin typeface="Open Sans"/>
                <a:ea typeface="Open Sans"/>
                <a:cs typeface="Open Sans"/>
                <a:sym typeface="Open Sans"/>
              </a:rPr>
              <a:t>materials</a:t>
            </a:r>
            <a:endParaRPr>
              <a:solidFill>
                <a:srgbClr val="23232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17500" lvl="0" marL="457200" rtl="0" algn="l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rgbClr val="232323"/>
              </a:buClr>
              <a:buSzPts val="1400"/>
              <a:buFont typeface="Open Sans"/>
              <a:buChar char="●"/>
            </a:pPr>
            <a:r>
              <a:rPr lang="en">
                <a:solidFill>
                  <a:srgbClr val="232323"/>
                </a:solidFill>
                <a:latin typeface="Open Sans"/>
                <a:ea typeface="Open Sans"/>
                <a:cs typeface="Open Sans"/>
                <a:sym typeface="Open Sans"/>
              </a:rPr>
              <a:t>Lots of cooling</a:t>
            </a:r>
            <a:endParaRPr>
              <a:solidFill>
                <a:srgbClr val="23232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17500" lvl="0" marL="457200" rtl="0" algn="l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rgbClr val="232323"/>
              </a:buClr>
              <a:buSzPts val="1400"/>
              <a:buFont typeface="Open Sans"/>
              <a:buChar char="●"/>
            </a:pPr>
            <a:r>
              <a:rPr lang="en">
                <a:solidFill>
                  <a:srgbClr val="232323"/>
                </a:solidFill>
                <a:latin typeface="Open Sans"/>
                <a:ea typeface="Open Sans"/>
                <a:cs typeface="Open Sans"/>
                <a:sym typeface="Open Sans"/>
              </a:rPr>
              <a:t>Careful physics design of every element</a:t>
            </a:r>
            <a:endParaRPr>
              <a:solidFill>
                <a:srgbClr val="23232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17500" lvl="0" marL="457200" rtl="0" algn="l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rgbClr val="232323"/>
              </a:buClr>
              <a:buSzPts val="1400"/>
              <a:buFont typeface="Open Sans"/>
              <a:buChar char="●"/>
            </a:pPr>
            <a:r>
              <a:rPr lang="en">
                <a:solidFill>
                  <a:srgbClr val="232323"/>
                </a:solidFill>
                <a:latin typeface="Open Sans"/>
                <a:ea typeface="Open Sans"/>
                <a:cs typeface="Open Sans"/>
                <a:sym typeface="Open Sans"/>
              </a:rPr>
              <a:t>Use proven designs</a:t>
            </a:r>
            <a:endParaRPr>
              <a:solidFill>
                <a:srgbClr val="23232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232323"/>
                </a:solidFill>
                <a:latin typeface="Open Sans"/>
                <a:ea typeface="Open Sans"/>
                <a:cs typeface="Open Sans"/>
                <a:sym typeface="Open Sans"/>
              </a:rPr>
              <a:t>Results in stability and low loses</a:t>
            </a:r>
            <a:endParaRPr>
              <a:solidFill>
                <a:srgbClr val="23232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25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lang="en">
                <a:solidFill>
                  <a:srgbClr val="232323"/>
                </a:solidFill>
                <a:latin typeface="Open Sans"/>
                <a:ea typeface="Open Sans"/>
                <a:cs typeface="Open Sans"/>
                <a:sym typeface="Open Sans"/>
              </a:rPr>
              <a:t>If it works well it will pay for itself!</a:t>
            </a:r>
            <a:endParaRPr>
              <a:solidFill>
                <a:srgbClr val="232323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9" name="Shape 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0" name="Google Shape;560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84175" y="669000"/>
            <a:ext cx="3923100" cy="3548025"/>
          </a:xfrm>
          <a:prstGeom prst="rect">
            <a:avLst/>
          </a:prstGeom>
          <a:noFill/>
          <a:ln>
            <a:noFill/>
          </a:ln>
        </p:spPr>
      </p:pic>
      <p:sp>
        <p:nvSpPr>
          <p:cNvPr id="561" name="Google Shape;561;p45"/>
          <p:cNvSpPr txBox="1"/>
          <p:nvPr>
            <p:ph idx="12" type="sldNum"/>
          </p:nvPr>
        </p:nvSpPr>
        <p:spPr>
          <a:xfrm>
            <a:off x="8324022" y="4602676"/>
            <a:ext cx="4725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62" name="Google Shape;562;p45"/>
          <p:cNvSpPr/>
          <p:nvPr/>
        </p:nvSpPr>
        <p:spPr>
          <a:xfrm>
            <a:off x="1464102" y="162425"/>
            <a:ext cx="4607251" cy="5326745"/>
          </a:xfrm>
          <a:custGeom>
            <a:rect b="b" l="l" r="r" t="t"/>
            <a:pathLst>
              <a:path extrusionOk="0" h="184014" w="97374">
                <a:moveTo>
                  <a:pt x="23836" y="0"/>
                </a:moveTo>
                <a:cubicBezTo>
                  <a:pt x="13645" y="27799"/>
                  <a:pt x="22621" y="26584"/>
                  <a:pt x="36265" y="92014"/>
                </a:cubicBezTo>
                <a:cubicBezTo>
                  <a:pt x="41789" y="112038"/>
                  <a:pt x="1" y="155193"/>
                  <a:pt x="45587" y="184013"/>
                </a:cubicBezTo>
                <a:lnTo>
                  <a:pt x="88051" y="184013"/>
                </a:lnTo>
                <a:cubicBezTo>
                  <a:pt x="92194" y="174001"/>
                  <a:pt x="94086" y="161407"/>
                  <a:pt x="95122" y="147252"/>
                </a:cubicBezTo>
                <a:cubicBezTo>
                  <a:pt x="97373" y="109966"/>
                  <a:pt x="62158" y="89252"/>
                  <a:pt x="88908" y="32632"/>
                </a:cubicBezTo>
                <a:cubicBezTo>
                  <a:pt x="93230" y="23131"/>
                  <a:pt x="94611" y="10882"/>
                  <a:pt x="92885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3" name="Google Shape;563;p45"/>
          <p:cNvSpPr txBox="1"/>
          <p:nvPr/>
        </p:nvSpPr>
        <p:spPr>
          <a:xfrm>
            <a:off x="680750" y="669000"/>
            <a:ext cx="3817200" cy="4953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Construction</a:t>
            </a:r>
            <a:endParaRPr b="1" sz="28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64" name="Google Shape;564;p45"/>
          <p:cNvSpPr txBox="1"/>
          <p:nvPr/>
        </p:nvSpPr>
        <p:spPr>
          <a:xfrm>
            <a:off x="679550" y="1353700"/>
            <a:ext cx="3923100" cy="330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232323"/>
                </a:solidFill>
                <a:latin typeface="Open Sans"/>
                <a:ea typeface="Open Sans"/>
                <a:cs typeface="Open Sans"/>
                <a:sym typeface="Open Sans"/>
              </a:rPr>
              <a:t>Once EBCO/TRIUMF convinced Nordion</a:t>
            </a:r>
            <a:endParaRPr>
              <a:solidFill>
                <a:srgbClr val="23232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17500" lvl="0" marL="457200" rtl="0" algn="l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rgbClr val="232323"/>
              </a:buClr>
              <a:buSzPts val="1400"/>
              <a:buFont typeface="Open Sans"/>
              <a:buChar char="●"/>
            </a:pPr>
            <a:r>
              <a:rPr lang="en">
                <a:solidFill>
                  <a:srgbClr val="232323"/>
                </a:solidFill>
                <a:latin typeface="Open Sans"/>
                <a:ea typeface="Open Sans"/>
                <a:cs typeface="Open Sans"/>
                <a:sym typeface="Open Sans"/>
              </a:rPr>
              <a:t>Turn key system</a:t>
            </a:r>
            <a:endParaRPr>
              <a:solidFill>
                <a:srgbClr val="23232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17500" lvl="0" marL="457200" rtl="0" algn="l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rgbClr val="232323"/>
              </a:buClr>
              <a:buSzPts val="1400"/>
              <a:buFont typeface="Open Sans"/>
              <a:buChar char="●"/>
            </a:pPr>
            <a:r>
              <a:rPr lang="en">
                <a:solidFill>
                  <a:srgbClr val="232323"/>
                </a:solidFill>
                <a:latin typeface="Open Sans"/>
                <a:ea typeface="Open Sans"/>
                <a:cs typeface="Open Sans"/>
                <a:sym typeface="Open Sans"/>
              </a:rPr>
              <a:t>Same delivery timeline as Cyclone-30</a:t>
            </a:r>
            <a:endParaRPr>
              <a:solidFill>
                <a:srgbClr val="23232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232323"/>
                </a:solidFill>
                <a:latin typeface="Open Sans"/>
                <a:ea typeface="Open Sans"/>
                <a:cs typeface="Open Sans"/>
                <a:sym typeface="Open Sans"/>
              </a:rPr>
              <a:t>Which meant</a:t>
            </a:r>
            <a:endParaRPr>
              <a:solidFill>
                <a:srgbClr val="23232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17500" lvl="0" marL="457200" rtl="0" algn="l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rgbClr val="232323"/>
              </a:buClr>
              <a:buSzPts val="1400"/>
              <a:buFont typeface="Open Sans"/>
              <a:buChar char="●"/>
            </a:pPr>
            <a:r>
              <a:rPr lang="en">
                <a:solidFill>
                  <a:srgbClr val="232323"/>
                </a:solidFill>
                <a:latin typeface="Open Sans"/>
                <a:ea typeface="Open Sans"/>
                <a:cs typeface="Open Sans"/>
                <a:sym typeface="Open Sans"/>
              </a:rPr>
              <a:t>Simultaneous design &amp; build</a:t>
            </a:r>
            <a:endParaRPr>
              <a:solidFill>
                <a:srgbClr val="23232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17500" lvl="0" marL="457200" rtl="0" algn="l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rgbClr val="232323"/>
              </a:buClr>
              <a:buSzPts val="1400"/>
              <a:buFont typeface="Open Sans"/>
              <a:buChar char="●"/>
            </a:pPr>
            <a:r>
              <a:rPr lang="en">
                <a:solidFill>
                  <a:srgbClr val="232323"/>
                </a:solidFill>
                <a:latin typeface="Open Sans"/>
                <a:ea typeface="Open Sans"/>
                <a:cs typeface="Open Sans"/>
                <a:sym typeface="Open Sans"/>
              </a:rPr>
              <a:t>Work divided between many expert teams</a:t>
            </a:r>
            <a:endParaRPr>
              <a:solidFill>
                <a:srgbClr val="23232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17500" lvl="0" marL="457200" rtl="0" algn="l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rgbClr val="232323"/>
              </a:buClr>
              <a:buSzPts val="1400"/>
              <a:buFont typeface="Open Sans"/>
              <a:buChar char="●"/>
            </a:pPr>
            <a:r>
              <a:rPr lang="en">
                <a:solidFill>
                  <a:srgbClr val="232323"/>
                </a:solidFill>
                <a:latin typeface="Open Sans"/>
                <a:ea typeface="Open Sans"/>
                <a:cs typeface="Open Sans"/>
                <a:sym typeface="Open Sans"/>
              </a:rPr>
              <a:t>Installation and commissioning while building under const</a:t>
            </a:r>
            <a:r>
              <a:rPr lang="en">
                <a:solidFill>
                  <a:srgbClr val="232323"/>
                </a:solidFill>
                <a:latin typeface="Open Sans"/>
                <a:ea typeface="Open Sans"/>
                <a:cs typeface="Open Sans"/>
                <a:sym typeface="Open Sans"/>
              </a:rPr>
              <a:t>ruction</a:t>
            </a:r>
            <a:endParaRPr>
              <a:solidFill>
                <a:srgbClr val="23232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25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t/>
            </a:r>
            <a:endParaRPr>
              <a:solidFill>
                <a:srgbClr val="232323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8" name="Shape 5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9" name="Google Shape;569;p46"/>
          <p:cNvSpPr txBox="1"/>
          <p:nvPr>
            <p:ph idx="12" type="sldNum"/>
          </p:nvPr>
        </p:nvSpPr>
        <p:spPr>
          <a:xfrm>
            <a:off x="8324022" y="4602676"/>
            <a:ext cx="4725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70" name="Google Shape;570;p46"/>
          <p:cNvSpPr txBox="1"/>
          <p:nvPr>
            <p:ph idx="4294967295" type="title"/>
          </p:nvPr>
        </p:nvSpPr>
        <p:spPr>
          <a:xfrm>
            <a:off x="645425" y="790500"/>
            <a:ext cx="3128400" cy="3562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These two plots say it all!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Plenty of beam, low dose</a:t>
            </a:r>
            <a:endParaRPr>
              <a:solidFill>
                <a:schemeClr val="dk1"/>
              </a:solidFill>
            </a:endParaRPr>
          </a:p>
        </p:txBody>
      </p:sp>
      <p:pic>
        <p:nvPicPr>
          <p:cNvPr id="571" name="Google Shape;571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92425" y="199575"/>
            <a:ext cx="3369951" cy="2372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572" name="Google Shape;572;p4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31300" y="2466525"/>
            <a:ext cx="3297339" cy="2372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6" name="Shape 5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7" name="Google Shape;577;p47"/>
          <p:cNvSpPr txBox="1"/>
          <p:nvPr/>
        </p:nvSpPr>
        <p:spPr>
          <a:xfrm>
            <a:off x="965425" y="354075"/>
            <a:ext cx="72219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800">
                <a:latin typeface="Open Sans"/>
                <a:ea typeface="Open Sans"/>
                <a:cs typeface="Open Sans"/>
                <a:sym typeface="Open Sans"/>
              </a:rPr>
              <a:t>Follow on</a:t>
            </a:r>
            <a:endParaRPr sz="2800"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578" name="Google Shape;578;p47"/>
          <p:cNvSpPr txBox="1"/>
          <p:nvPr>
            <p:ph idx="12" type="sldNum"/>
          </p:nvPr>
        </p:nvSpPr>
        <p:spPr>
          <a:xfrm>
            <a:off x="8324022" y="4602676"/>
            <a:ext cx="4725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79" name="Google Shape;579;p47"/>
          <p:cNvSpPr txBox="1"/>
          <p:nvPr/>
        </p:nvSpPr>
        <p:spPr>
          <a:xfrm>
            <a:off x="965425" y="946950"/>
            <a:ext cx="5715900" cy="338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Open Sans"/>
                <a:ea typeface="Open Sans"/>
                <a:cs typeface="Open Sans"/>
                <a:sym typeface="Open Sans"/>
              </a:rPr>
              <a:t>With the </a:t>
            </a:r>
            <a:r>
              <a:rPr lang="en" sz="1600">
                <a:latin typeface="Open Sans"/>
                <a:ea typeface="Open Sans"/>
                <a:cs typeface="Open Sans"/>
                <a:sym typeface="Open Sans"/>
              </a:rPr>
              <a:t>success</a:t>
            </a:r>
            <a:r>
              <a:rPr lang="en" sz="1600">
                <a:latin typeface="Open Sans"/>
                <a:ea typeface="Open Sans"/>
                <a:cs typeface="Open Sans"/>
                <a:sym typeface="Open Sans"/>
              </a:rPr>
              <a:t> of the TR30 for Nordion we were able to</a:t>
            </a:r>
            <a:endParaRPr b="1" sz="160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232323"/>
              </a:buClr>
              <a:buSzPts val="1600"/>
              <a:buFont typeface="Open Sans"/>
              <a:buChar char="●"/>
            </a:pPr>
            <a:r>
              <a:rPr lang="en" sz="1600">
                <a:solidFill>
                  <a:srgbClr val="232323"/>
                </a:solidFill>
                <a:latin typeface="Open Sans"/>
                <a:ea typeface="Open Sans"/>
                <a:cs typeface="Open Sans"/>
                <a:sym typeface="Open Sans"/>
              </a:rPr>
              <a:t>TR30/15 for Taiwan</a:t>
            </a:r>
            <a:endParaRPr sz="1600">
              <a:solidFill>
                <a:srgbClr val="23232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30200" lvl="1" marL="9144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232323"/>
              </a:buClr>
              <a:buSzPts val="1600"/>
              <a:buFont typeface="Open Sans"/>
              <a:buChar char="○"/>
            </a:pPr>
            <a:r>
              <a:rPr lang="en" sz="1600">
                <a:solidFill>
                  <a:srgbClr val="232323"/>
                </a:solidFill>
                <a:latin typeface="Open Sans"/>
                <a:ea typeface="Open Sans"/>
                <a:cs typeface="Open Sans"/>
                <a:sym typeface="Open Sans"/>
              </a:rPr>
              <a:t>Won a very competitive bid</a:t>
            </a:r>
            <a:endParaRPr sz="1600">
              <a:solidFill>
                <a:srgbClr val="23232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30200" lvl="1" marL="9144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232323"/>
              </a:buClr>
              <a:buSzPts val="1600"/>
              <a:buFont typeface="Open Sans"/>
              <a:buChar char="○"/>
            </a:pPr>
            <a:r>
              <a:rPr lang="en" sz="1600">
                <a:solidFill>
                  <a:srgbClr val="232323"/>
                </a:solidFill>
                <a:latin typeface="Open Sans"/>
                <a:ea typeface="Open Sans"/>
                <a:cs typeface="Open Sans"/>
                <a:sym typeface="Open Sans"/>
              </a:rPr>
              <a:t>Dual particle</a:t>
            </a:r>
            <a:endParaRPr sz="1600">
              <a:solidFill>
                <a:srgbClr val="23232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30200" lvl="1" marL="9144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232323"/>
              </a:buClr>
              <a:buSzPts val="1600"/>
              <a:buFont typeface="Open Sans"/>
              <a:buChar char="○"/>
            </a:pPr>
            <a:r>
              <a:rPr lang="en" sz="1600">
                <a:solidFill>
                  <a:srgbClr val="232323"/>
                </a:solidFill>
                <a:latin typeface="Open Sans"/>
                <a:ea typeface="Open Sans"/>
                <a:cs typeface="Open Sans"/>
                <a:sym typeface="Open Sans"/>
              </a:rPr>
              <a:t>24 month start to finish</a:t>
            </a:r>
            <a:endParaRPr sz="1600">
              <a:solidFill>
                <a:srgbClr val="23232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232323"/>
              </a:buClr>
              <a:buSzPts val="1600"/>
              <a:buFont typeface="Open Sans"/>
              <a:buChar char="●"/>
            </a:pPr>
            <a:r>
              <a:rPr lang="en" sz="1600">
                <a:solidFill>
                  <a:srgbClr val="232323"/>
                </a:solidFill>
                <a:latin typeface="Open Sans"/>
                <a:ea typeface="Open Sans"/>
                <a:cs typeface="Open Sans"/>
                <a:sym typeface="Open Sans"/>
              </a:rPr>
              <a:t>1 mA TR30 upgrade</a:t>
            </a:r>
            <a:endParaRPr sz="1600">
              <a:solidFill>
                <a:srgbClr val="23232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30200" lvl="1" marL="9144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232323"/>
              </a:buClr>
              <a:buSzPts val="1600"/>
              <a:buFont typeface="Open Sans"/>
              <a:buChar char="○"/>
            </a:pPr>
            <a:r>
              <a:rPr lang="en" sz="1600">
                <a:solidFill>
                  <a:srgbClr val="232323"/>
                </a:solidFill>
                <a:latin typeface="Open Sans"/>
                <a:ea typeface="Open Sans"/>
                <a:cs typeface="Open Sans"/>
                <a:sym typeface="Open Sans"/>
              </a:rPr>
              <a:t>Without </a:t>
            </a:r>
            <a:r>
              <a:rPr lang="en" sz="1600">
                <a:solidFill>
                  <a:srgbClr val="232323"/>
                </a:solidFill>
                <a:latin typeface="Open Sans"/>
                <a:ea typeface="Open Sans"/>
                <a:cs typeface="Open Sans"/>
                <a:sym typeface="Open Sans"/>
              </a:rPr>
              <a:t>significant</a:t>
            </a:r>
            <a:r>
              <a:rPr lang="en" sz="1600">
                <a:solidFill>
                  <a:srgbClr val="232323"/>
                </a:solidFill>
                <a:latin typeface="Open Sans"/>
                <a:ea typeface="Open Sans"/>
                <a:cs typeface="Open Sans"/>
                <a:sym typeface="Open Sans"/>
              </a:rPr>
              <a:t> downtime</a:t>
            </a:r>
            <a:endParaRPr sz="1600">
              <a:solidFill>
                <a:srgbClr val="23232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30200" lvl="1" marL="9144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232323"/>
              </a:buClr>
              <a:buSzPts val="1600"/>
              <a:buFont typeface="Open Sans"/>
              <a:buChar char="○"/>
            </a:pPr>
            <a:r>
              <a:rPr lang="en" sz="1600">
                <a:solidFill>
                  <a:srgbClr val="232323"/>
                </a:solidFill>
                <a:latin typeface="Open Sans"/>
                <a:ea typeface="Open Sans"/>
                <a:cs typeface="Open Sans"/>
                <a:sym typeface="Open Sans"/>
              </a:rPr>
              <a:t>Dual 500 uA beams</a:t>
            </a:r>
            <a:endParaRPr sz="1600">
              <a:solidFill>
                <a:srgbClr val="23232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232323"/>
              </a:buClr>
              <a:buSzPts val="1600"/>
              <a:buFont typeface="Open Sans"/>
              <a:buChar char="●"/>
            </a:pPr>
            <a:r>
              <a:rPr lang="en" sz="1600">
                <a:solidFill>
                  <a:srgbClr val="232323"/>
                </a:solidFill>
                <a:latin typeface="Open Sans"/>
                <a:ea typeface="Open Sans"/>
                <a:cs typeface="Open Sans"/>
                <a:sym typeface="Open Sans"/>
              </a:rPr>
              <a:t>Ebco/ ACSI has </a:t>
            </a:r>
            <a:r>
              <a:rPr lang="en" sz="1600">
                <a:solidFill>
                  <a:srgbClr val="232323"/>
                </a:solidFill>
                <a:latin typeface="Open Sans"/>
                <a:ea typeface="Open Sans"/>
                <a:cs typeface="Open Sans"/>
                <a:sym typeface="Open Sans"/>
              </a:rPr>
              <a:t>successfully</a:t>
            </a:r>
            <a:r>
              <a:rPr lang="en" sz="1600">
                <a:solidFill>
                  <a:srgbClr val="232323"/>
                </a:solidFill>
                <a:latin typeface="Open Sans"/>
                <a:ea typeface="Open Sans"/>
                <a:cs typeface="Open Sans"/>
                <a:sym typeface="Open Sans"/>
              </a:rPr>
              <a:t> sold TR30s and follow on designs ever since</a:t>
            </a:r>
            <a:endParaRPr sz="1600">
              <a:solidFill>
                <a:srgbClr val="23232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232323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0" rtl="0" algn="l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232323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3" name="Shape 5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" name="Google Shape;584;p48"/>
          <p:cNvSpPr/>
          <p:nvPr/>
        </p:nvSpPr>
        <p:spPr>
          <a:xfrm>
            <a:off x="-98550" y="2884500"/>
            <a:ext cx="9269700" cy="2270400"/>
          </a:xfrm>
          <a:prstGeom prst="rect">
            <a:avLst/>
          </a:prstGeom>
          <a:gradFill>
            <a:gsLst>
              <a:gs pos="0">
                <a:srgbClr val="FF4C00">
                  <a:alpha val="0"/>
                </a:srgbClr>
              </a:gs>
              <a:gs pos="100000">
                <a:srgbClr val="100400"/>
              </a:gs>
            </a:gsLst>
            <a:lin ang="5400012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5" name="Google Shape;585;p48"/>
          <p:cNvSpPr txBox="1"/>
          <p:nvPr>
            <p:ph idx="12" type="sldNum"/>
          </p:nvPr>
        </p:nvSpPr>
        <p:spPr>
          <a:xfrm>
            <a:off x="8324022" y="4602676"/>
            <a:ext cx="4725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586" name="Google Shape;586;p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69700" y="192800"/>
            <a:ext cx="6941853" cy="4910300"/>
          </a:xfrm>
          <a:prstGeom prst="rect">
            <a:avLst/>
          </a:prstGeom>
          <a:noFill/>
          <a:ln>
            <a:noFill/>
          </a:ln>
        </p:spPr>
      </p:pic>
      <p:sp>
        <p:nvSpPr>
          <p:cNvPr id="587" name="Google Shape;587;p48"/>
          <p:cNvSpPr txBox="1"/>
          <p:nvPr/>
        </p:nvSpPr>
        <p:spPr>
          <a:xfrm>
            <a:off x="420625" y="4446875"/>
            <a:ext cx="8302200" cy="314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FFFFF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Some of the TR30 Team</a:t>
            </a:r>
            <a:endParaRPr sz="2800">
              <a:solidFill>
                <a:srgbClr val="45AAF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1" name="Shape 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2" name="Google Shape;592;p49"/>
          <p:cNvSpPr txBox="1"/>
          <p:nvPr>
            <p:ph idx="12" type="sldNum"/>
          </p:nvPr>
        </p:nvSpPr>
        <p:spPr>
          <a:xfrm>
            <a:off x="8324022" y="4602676"/>
            <a:ext cx="4725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93" name="Google Shape;593;p49"/>
          <p:cNvSpPr/>
          <p:nvPr/>
        </p:nvSpPr>
        <p:spPr>
          <a:xfrm>
            <a:off x="1464102" y="162425"/>
            <a:ext cx="4607251" cy="5326745"/>
          </a:xfrm>
          <a:custGeom>
            <a:rect b="b" l="l" r="r" t="t"/>
            <a:pathLst>
              <a:path extrusionOk="0" h="184014" w="97374">
                <a:moveTo>
                  <a:pt x="23836" y="0"/>
                </a:moveTo>
                <a:cubicBezTo>
                  <a:pt x="13645" y="27799"/>
                  <a:pt x="22621" y="26584"/>
                  <a:pt x="36265" y="92014"/>
                </a:cubicBezTo>
                <a:cubicBezTo>
                  <a:pt x="41789" y="112038"/>
                  <a:pt x="1" y="155193"/>
                  <a:pt x="45587" y="184013"/>
                </a:cubicBezTo>
                <a:lnTo>
                  <a:pt x="88051" y="184013"/>
                </a:lnTo>
                <a:cubicBezTo>
                  <a:pt x="92194" y="174001"/>
                  <a:pt x="94086" y="161407"/>
                  <a:pt x="95122" y="147252"/>
                </a:cubicBezTo>
                <a:cubicBezTo>
                  <a:pt x="97373" y="109966"/>
                  <a:pt x="62158" y="89252"/>
                  <a:pt x="88908" y="32632"/>
                </a:cubicBezTo>
                <a:cubicBezTo>
                  <a:pt x="93230" y="23131"/>
                  <a:pt x="94611" y="10882"/>
                  <a:pt x="92885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4" name="Google Shape;594;p49"/>
          <p:cNvSpPr txBox="1"/>
          <p:nvPr/>
        </p:nvSpPr>
        <p:spPr>
          <a:xfrm>
            <a:off x="680750" y="669000"/>
            <a:ext cx="3817200" cy="4953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Personal Notes</a:t>
            </a:r>
            <a:endParaRPr b="1" sz="28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95" name="Google Shape;595;p49"/>
          <p:cNvSpPr txBox="1"/>
          <p:nvPr/>
        </p:nvSpPr>
        <p:spPr>
          <a:xfrm>
            <a:off x="679550" y="1353700"/>
            <a:ext cx="3923100" cy="330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232323"/>
                </a:solidFill>
                <a:latin typeface="Open Sans"/>
                <a:ea typeface="Open Sans"/>
                <a:cs typeface="Open Sans"/>
                <a:sym typeface="Open Sans"/>
              </a:rPr>
              <a:t>From </a:t>
            </a:r>
            <a:r>
              <a:rPr b="1" lang="en">
                <a:solidFill>
                  <a:srgbClr val="232323"/>
                </a:solidFill>
                <a:latin typeface="Open Sans"/>
                <a:ea typeface="Open Sans"/>
                <a:cs typeface="Open Sans"/>
                <a:sym typeface="Open Sans"/>
              </a:rPr>
              <a:t>Gerardo</a:t>
            </a:r>
            <a:r>
              <a:rPr b="1" lang="en">
                <a:solidFill>
                  <a:srgbClr val="232323"/>
                </a:solidFill>
                <a:latin typeface="Open Sans"/>
                <a:ea typeface="Open Sans"/>
                <a:cs typeface="Open Sans"/>
                <a:sym typeface="Open Sans"/>
              </a:rPr>
              <a:t> I learned:</a:t>
            </a:r>
            <a:endParaRPr>
              <a:solidFill>
                <a:srgbClr val="23232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17500" lvl="0" marL="457200" rtl="0" algn="l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rgbClr val="232323"/>
              </a:buClr>
              <a:buSzPts val="1400"/>
              <a:buFont typeface="Open Sans"/>
              <a:buChar char="●"/>
            </a:pPr>
            <a:r>
              <a:rPr lang="en">
                <a:solidFill>
                  <a:srgbClr val="232323"/>
                </a:solidFill>
                <a:latin typeface="Open Sans"/>
                <a:ea typeface="Open Sans"/>
                <a:cs typeface="Open Sans"/>
                <a:sym typeface="Open Sans"/>
              </a:rPr>
              <a:t>It is always good to get a second (or 3</a:t>
            </a:r>
            <a:r>
              <a:rPr baseline="30000" lang="en">
                <a:solidFill>
                  <a:srgbClr val="232323"/>
                </a:solidFill>
                <a:latin typeface="Open Sans"/>
                <a:ea typeface="Open Sans"/>
                <a:cs typeface="Open Sans"/>
                <a:sym typeface="Open Sans"/>
              </a:rPr>
              <a:t>rd</a:t>
            </a:r>
            <a:r>
              <a:rPr lang="en">
                <a:solidFill>
                  <a:srgbClr val="232323"/>
                </a:solidFill>
                <a:latin typeface="Open Sans"/>
                <a:ea typeface="Open Sans"/>
                <a:cs typeface="Open Sans"/>
                <a:sym typeface="Open Sans"/>
              </a:rPr>
              <a:t>) </a:t>
            </a:r>
            <a:r>
              <a:rPr lang="en">
                <a:solidFill>
                  <a:srgbClr val="232323"/>
                </a:solidFill>
                <a:latin typeface="Open Sans"/>
                <a:ea typeface="Open Sans"/>
                <a:cs typeface="Open Sans"/>
                <a:sym typeface="Open Sans"/>
              </a:rPr>
              <a:t>opinion</a:t>
            </a:r>
            <a:endParaRPr>
              <a:solidFill>
                <a:srgbClr val="23232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17500" lvl="0" marL="457200" rtl="0" algn="l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rgbClr val="232323"/>
              </a:buClr>
              <a:buSzPts val="1400"/>
              <a:buFont typeface="Open Sans"/>
              <a:buChar char="●"/>
            </a:pPr>
            <a:r>
              <a:rPr lang="en">
                <a:solidFill>
                  <a:srgbClr val="232323"/>
                </a:solidFill>
                <a:latin typeface="Open Sans"/>
                <a:ea typeface="Open Sans"/>
                <a:cs typeface="Open Sans"/>
                <a:sym typeface="Open Sans"/>
              </a:rPr>
              <a:t>Don’t wait to perfect something - try it - see what you learn</a:t>
            </a:r>
            <a:endParaRPr>
              <a:solidFill>
                <a:srgbClr val="23232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17500" lvl="0" marL="457200" rtl="0" algn="l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rgbClr val="232323"/>
              </a:buClr>
              <a:buSzPts val="1400"/>
              <a:buFont typeface="Open Sans"/>
              <a:buChar char="●"/>
            </a:pPr>
            <a:r>
              <a:rPr lang="en">
                <a:solidFill>
                  <a:srgbClr val="232323"/>
                </a:solidFill>
                <a:latin typeface="Open Sans"/>
                <a:ea typeface="Open Sans"/>
                <a:cs typeface="Open Sans"/>
                <a:sym typeface="Open Sans"/>
              </a:rPr>
              <a:t>Where people sit can affect who they </a:t>
            </a:r>
            <a:r>
              <a:rPr lang="en">
                <a:solidFill>
                  <a:srgbClr val="232323"/>
                </a:solidFill>
                <a:latin typeface="Open Sans"/>
                <a:ea typeface="Open Sans"/>
                <a:cs typeface="Open Sans"/>
                <a:sym typeface="Open Sans"/>
              </a:rPr>
              <a:t>collaborate</a:t>
            </a:r>
            <a:r>
              <a:rPr lang="en">
                <a:solidFill>
                  <a:srgbClr val="232323"/>
                </a:solidFill>
                <a:latin typeface="Open Sans"/>
                <a:ea typeface="Open Sans"/>
                <a:cs typeface="Open Sans"/>
                <a:sym typeface="Open Sans"/>
              </a:rPr>
              <a:t> with</a:t>
            </a:r>
            <a:endParaRPr>
              <a:solidFill>
                <a:srgbClr val="23232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17500" lvl="0" marL="457200" rtl="0" algn="l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rgbClr val="232323"/>
              </a:buClr>
              <a:buSzPts val="1400"/>
              <a:buFont typeface="Open Sans"/>
              <a:buChar char="●"/>
            </a:pPr>
            <a:r>
              <a:rPr lang="en">
                <a:solidFill>
                  <a:srgbClr val="232323"/>
                </a:solidFill>
                <a:latin typeface="Open Sans"/>
                <a:ea typeface="Open Sans"/>
                <a:cs typeface="Open Sans"/>
                <a:sym typeface="Open Sans"/>
              </a:rPr>
              <a:t>You never know when a </a:t>
            </a:r>
            <a:r>
              <a:rPr lang="en">
                <a:solidFill>
                  <a:srgbClr val="232323"/>
                </a:solidFill>
                <a:latin typeface="Open Sans"/>
                <a:ea typeface="Open Sans"/>
                <a:cs typeface="Open Sans"/>
                <a:sym typeface="Open Sans"/>
              </a:rPr>
              <a:t>colleague</a:t>
            </a:r>
            <a:r>
              <a:rPr lang="en">
                <a:solidFill>
                  <a:srgbClr val="232323"/>
                </a:solidFill>
                <a:latin typeface="Open Sans"/>
                <a:ea typeface="Open Sans"/>
                <a:cs typeface="Open Sans"/>
                <a:sym typeface="Open Sans"/>
              </a:rPr>
              <a:t> or contact may be helpful</a:t>
            </a:r>
            <a:endParaRPr>
              <a:solidFill>
                <a:srgbClr val="23232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25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t/>
            </a:r>
            <a:endParaRPr>
              <a:solidFill>
                <a:srgbClr val="232323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596" name="Google Shape;596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76978" y="1048300"/>
            <a:ext cx="2438400" cy="3314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0" name="Shape 6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1" name="Google Shape;601;p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80826" y="584663"/>
            <a:ext cx="3143202" cy="3685575"/>
          </a:xfrm>
          <a:prstGeom prst="rect">
            <a:avLst/>
          </a:prstGeom>
          <a:noFill/>
          <a:ln>
            <a:noFill/>
          </a:ln>
        </p:spPr>
      </p:pic>
      <p:sp>
        <p:nvSpPr>
          <p:cNvPr id="602" name="Google Shape;602;p50"/>
          <p:cNvSpPr txBox="1"/>
          <p:nvPr>
            <p:ph idx="12" type="sldNum"/>
          </p:nvPr>
        </p:nvSpPr>
        <p:spPr>
          <a:xfrm>
            <a:off x="8324022" y="4602676"/>
            <a:ext cx="4725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03" name="Google Shape;603;p50"/>
          <p:cNvSpPr/>
          <p:nvPr/>
        </p:nvSpPr>
        <p:spPr>
          <a:xfrm>
            <a:off x="1464102" y="162425"/>
            <a:ext cx="4607251" cy="5326745"/>
          </a:xfrm>
          <a:custGeom>
            <a:rect b="b" l="l" r="r" t="t"/>
            <a:pathLst>
              <a:path extrusionOk="0" h="184014" w="97374">
                <a:moveTo>
                  <a:pt x="23836" y="0"/>
                </a:moveTo>
                <a:cubicBezTo>
                  <a:pt x="13645" y="27799"/>
                  <a:pt x="22621" y="26584"/>
                  <a:pt x="36265" y="92014"/>
                </a:cubicBezTo>
                <a:cubicBezTo>
                  <a:pt x="41789" y="112038"/>
                  <a:pt x="1" y="155193"/>
                  <a:pt x="45587" y="184013"/>
                </a:cubicBezTo>
                <a:lnTo>
                  <a:pt x="88051" y="184013"/>
                </a:lnTo>
                <a:cubicBezTo>
                  <a:pt x="92194" y="174001"/>
                  <a:pt x="94086" y="161407"/>
                  <a:pt x="95122" y="147252"/>
                </a:cubicBezTo>
                <a:cubicBezTo>
                  <a:pt x="97373" y="109966"/>
                  <a:pt x="62158" y="89252"/>
                  <a:pt x="88908" y="32632"/>
                </a:cubicBezTo>
                <a:cubicBezTo>
                  <a:pt x="93230" y="23131"/>
                  <a:pt x="94611" y="10882"/>
                  <a:pt x="92885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4" name="Google Shape;604;p50"/>
          <p:cNvSpPr txBox="1"/>
          <p:nvPr/>
        </p:nvSpPr>
        <p:spPr>
          <a:xfrm>
            <a:off x="680750" y="669000"/>
            <a:ext cx="3817200" cy="4953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Personal Notes</a:t>
            </a:r>
            <a:endParaRPr b="1" sz="28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05" name="Google Shape;605;p50"/>
          <p:cNvSpPr txBox="1"/>
          <p:nvPr/>
        </p:nvSpPr>
        <p:spPr>
          <a:xfrm>
            <a:off x="679550" y="1353700"/>
            <a:ext cx="3923100" cy="330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232323"/>
                </a:solidFill>
                <a:latin typeface="Open Sans"/>
                <a:ea typeface="Open Sans"/>
                <a:cs typeface="Open Sans"/>
                <a:sym typeface="Open Sans"/>
              </a:rPr>
              <a:t>I have </a:t>
            </a:r>
            <a:r>
              <a:rPr b="1" lang="en">
                <a:solidFill>
                  <a:srgbClr val="232323"/>
                </a:solidFill>
                <a:latin typeface="Open Sans"/>
                <a:ea typeface="Open Sans"/>
                <a:cs typeface="Open Sans"/>
                <a:sym typeface="Open Sans"/>
              </a:rPr>
              <a:t>Gerardo to thank for</a:t>
            </a:r>
            <a:r>
              <a:rPr b="1" lang="en">
                <a:solidFill>
                  <a:srgbClr val="232323"/>
                </a:solidFill>
                <a:latin typeface="Open Sans"/>
                <a:ea typeface="Open Sans"/>
                <a:cs typeface="Open Sans"/>
                <a:sym typeface="Open Sans"/>
              </a:rPr>
              <a:t>:</a:t>
            </a:r>
            <a:endParaRPr>
              <a:solidFill>
                <a:srgbClr val="23232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17500" lvl="0" marL="457200" rtl="0" algn="l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rgbClr val="232323"/>
              </a:buClr>
              <a:buSzPts val="1400"/>
              <a:buFont typeface="Open Sans"/>
              <a:buChar char="●"/>
            </a:pPr>
            <a:r>
              <a:rPr lang="en">
                <a:solidFill>
                  <a:srgbClr val="232323"/>
                </a:solidFill>
                <a:latin typeface="Open Sans"/>
                <a:ea typeface="Open Sans"/>
                <a:cs typeface="Open Sans"/>
                <a:sym typeface="Open Sans"/>
              </a:rPr>
              <a:t>Encouraging me to apply to the TRIUMF </a:t>
            </a:r>
            <a:r>
              <a:rPr lang="en">
                <a:solidFill>
                  <a:srgbClr val="232323"/>
                </a:solidFill>
                <a:latin typeface="Open Sans"/>
                <a:ea typeface="Open Sans"/>
                <a:cs typeface="Open Sans"/>
                <a:sym typeface="Open Sans"/>
              </a:rPr>
              <a:t>postdoc</a:t>
            </a:r>
            <a:endParaRPr>
              <a:solidFill>
                <a:srgbClr val="23232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17500" lvl="0" marL="457200" rtl="0" algn="l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rgbClr val="232323"/>
              </a:buClr>
              <a:buSzPts val="1400"/>
              <a:buFont typeface="Open Sans"/>
              <a:buChar char="●"/>
            </a:pPr>
            <a:r>
              <a:rPr lang="en">
                <a:solidFill>
                  <a:srgbClr val="232323"/>
                </a:solidFill>
                <a:latin typeface="Open Sans"/>
                <a:ea typeface="Open Sans"/>
                <a:cs typeface="Open Sans"/>
                <a:sym typeface="Open Sans"/>
              </a:rPr>
              <a:t>Providing the opportunity to do the initial TR30 scoping and then having a central role in the design and commissioning</a:t>
            </a:r>
            <a:endParaRPr>
              <a:solidFill>
                <a:srgbClr val="23232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17500" lvl="0" marL="457200" rtl="0" algn="l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rgbClr val="232323"/>
              </a:buClr>
              <a:buSzPts val="1400"/>
              <a:buFont typeface="Open Sans"/>
              <a:buChar char="●"/>
            </a:pPr>
            <a:r>
              <a:rPr lang="en">
                <a:solidFill>
                  <a:srgbClr val="232323"/>
                </a:solidFill>
                <a:latin typeface="Open Sans"/>
                <a:ea typeface="Open Sans"/>
                <a:cs typeface="Open Sans"/>
                <a:sym typeface="Open Sans"/>
              </a:rPr>
              <a:t>Providing cover from those I had rubbed the wrong way</a:t>
            </a:r>
            <a:endParaRPr>
              <a:solidFill>
                <a:srgbClr val="23232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17500" lvl="0" marL="457200" rtl="0" algn="l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rgbClr val="232323"/>
              </a:buClr>
              <a:buSzPts val="1400"/>
              <a:buFont typeface="Open Sans"/>
              <a:buChar char="●"/>
            </a:pPr>
            <a:r>
              <a:rPr lang="en">
                <a:solidFill>
                  <a:srgbClr val="232323"/>
                </a:solidFill>
                <a:latin typeface="Open Sans"/>
                <a:ea typeface="Open Sans"/>
                <a:cs typeface="Open Sans"/>
                <a:sym typeface="Open Sans"/>
              </a:rPr>
              <a:t>The opport</a:t>
            </a:r>
            <a:r>
              <a:rPr lang="en">
                <a:solidFill>
                  <a:srgbClr val="232323"/>
                </a:solidFill>
                <a:latin typeface="Open Sans"/>
                <a:ea typeface="Open Sans"/>
                <a:cs typeface="Open Sans"/>
                <a:sym typeface="Open Sans"/>
              </a:rPr>
              <a:t>unity to lead the design of the B70 (Best Cyclotron)</a:t>
            </a:r>
            <a:endParaRPr>
              <a:solidFill>
                <a:srgbClr val="23232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25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t/>
            </a:r>
            <a:endParaRPr>
              <a:solidFill>
                <a:srgbClr val="232323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2020 Jostle Brand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DD33"/>
      </a:accent1>
      <a:accent2>
        <a:srgbClr val="FF8080"/>
      </a:accent2>
      <a:accent3>
        <a:srgbClr val="7CE467"/>
      </a:accent3>
      <a:accent4>
        <a:srgbClr val="73C8F0"/>
      </a:accent4>
      <a:accent5>
        <a:srgbClr val="B275F0"/>
      </a:accent5>
      <a:accent6>
        <a:srgbClr val="F5A3E0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