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8" r:id="rId4"/>
  </p:sldMasterIdLst>
  <p:notesMasterIdLst>
    <p:notesMasterId r:id="rId30"/>
  </p:notesMasterIdLst>
  <p:sldIdLst>
    <p:sldId id="401" r:id="rId5"/>
    <p:sldId id="424" r:id="rId6"/>
    <p:sldId id="415" r:id="rId7"/>
    <p:sldId id="418" r:id="rId8"/>
    <p:sldId id="435" r:id="rId9"/>
    <p:sldId id="399" r:id="rId10"/>
    <p:sldId id="436" r:id="rId11"/>
    <p:sldId id="388" r:id="rId12"/>
    <p:sldId id="445" r:id="rId13"/>
    <p:sldId id="448" r:id="rId14"/>
    <p:sldId id="449" r:id="rId15"/>
    <p:sldId id="427" r:id="rId16"/>
    <p:sldId id="412" r:id="rId17"/>
    <p:sldId id="429" r:id="rId18"/>
    <p:sldId id="450" r:id="rId19"/>
    <p:sldId id="447" r:id="rId20"/>
    <p:sldId id="413" r:id="rId21"/>
    <p:sldId id="319" r:id="rId22"/>
    <p:sldId id="439" r:id="rId23"/>
    <p:sldId id="440" r:id="rId24"/>
    <p:sldId id="441" r:id="rId25"/>
    <p:sldId id="434" r:id="rId26"/>
    <p:sldId id="437" r:id="rId27"/>
    <p:sldId id="438" r:id="rId28"/>
    <p:sldId id="45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 Junginger" initials="TJ" lastIdx="11" clrIdx="0">
    <p:extLst>
      <p:ext uri="{19B8F6BF-5375-455C-9EA6-DF929625EA0E}">
        <p15:presenceInfo xmlns:p15="http://schemas.microsoft.com/office/powerpoint/2012/main" userId="Tobi Junginger" providerId="None"/>
      </p:ext>
    </p:extLst>
  </p:cmAuthor>
  <p:cmAuthor id="2" name="Philipp Kolb" initials="PK" lastIdx="1" clrIdx="1">
    <p:extLst>
      <p:ext uri="{19B8F6BF-5375-455C-9EA6-DF929625EA0E}">
        <p15:presenceInfo xmlns:p15="http://schemas.microsoft.com/office/powerpoint/2012/main" userId="S::kolb@triumf.ca::62c6d504-fff0-421b-a882-e15e94bf33d0" providerId="AD"/>
      </p:ext>
    </p:extLst>
  </p:cmAuthor>
  <p:cmAuthor id="3" name="Guest User" initials="GU" lastIdx="2" clrIdx="2">
    <p:extLst>
      <p:ext uri="{19B8F6BF-5375-455C-9EA6-DF929625EA0E}">
        <p15:presenceInfo xmlns:p15="http://schemas.microsoft.com/office/powerpoint/2012/main" userId="S::urn:spo:anon#e92e868e9af80264defb1eed2c11c8a6e837d772f419716157413b30b5142133::" providerId="AD"/>
      </p:ext>
    </p:extLst>
  </p:cmAuthor>
  <p:cmAuthor id="4" name="Tobi Junginger" initials="TJ [2]" lastIdx="3" clrIdx="3">
    <p:extLst>
      <p:ext uri="{19B8F6BF-5375-455C-9EA6-DF929625EA0E}">
        <p15:presenceInfo xmlns:p15="http://schemas.microsoft.com/office/powerpoint/2012/main" userId="S::tobi@triumf.ca::1d502421-6575-4131-a89d-ee2b977b1758" providerId="AD"/>
      </p:ext>
    </p:extLst>
  </p:cmAuthor>
  <p:cmAuthor id="5" name="Olivier Shelbaya" initials="OS" lastIdx="2" clrIdx="4">
    <p:extLst>
      <p:ext uri="{19B8F6BF-5375-455C-9EA6-DF929625EA0E}">
        <p15:presenceInfo xmlns:p15="http://schemas.microsoft.com/office/powerpoint/2012/main" userId="S::oshelb@triumf.ca::a93a82eb-8490-4d7a-aaf5-f7881dce4972" providerId="AD"/>
      </p:ext>
    </p:extLst>
  </p:cmAuthor>
  <p:cmAuthor id="6" name="Joseph Adegun" initials="JA" lastIdx="1" clrIdx="5">
    <p:extLst>
      <p:ext uri="{19B8F6BF-5375-455C-9EA6-DF929625EA0E}">
        <p15:presenceInfo xmlns:p15="http://schemas.microsoft.com/office/powerpoint/2012/main" userId="S::jadegun@triumf.ca::ed31ada9-a296-4126-aaa8-14c0ed6f51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1B1"/>
    <a:srgbClr val="B0B0FF"/>
    <a:srgbClr val="67B067"/>
    <a:srgbClr val="C8D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E0449C-6DBA-CF1D-881C-DD1112CD19F4}" v="10" dt="2021-08-03T22:30:43.626"/>
    <p1510:client id="{0E2B666B-73A6-AC75-2B3C-597FBDBB4C4C}" v="5" dt="2021-07-29T18:18:58.792"/>
    <p1510:client id="{163CEC1F-44A6-8759-15F9-9E218E04D0A2}" v="48" dt="2021-07-21T22:17:30.211"/>
    <p1510:client id="{18D63F07-0A5F-C1B8-C1CE-02DA2C54784C}" v="1" dt="2021-07-19T21:58:47.355"/>
    <p1510:client id="{35438265-685A-2AC9-FC5A-BE710B91639C}" v="1" dt="2021-07-28T19:11:48.106"/>
    <p1510:client id="{4C17F6E8-E325-E438-12C3-D9FC234F2621}" v="15" dt="2021-07-28T19:28:47.435"/>
    <p1510:client id="{543E2F7E-9230-36C6-F0D3-C44BB181CB27}" v="8" dt="2021-07-30T16:03:39.694"/>
    <p1510:client id="{66AD3811-830E-1F1E-46D2-47A8414AFC8C}" v="297" dt="2021-05-22T22:51:42.869"/>
    <p1510:client id="{6CB3FFCA-6DBF-4F96-964F-331A0FBBB191}" v="35" dt="2021-07-21T00:26:25.968"/>
    <p1510:client id="{7AE5B006-7DB1-EDF6-BF97-98EEDC4D763E}" v="284" dt="2021-05-20T20:36:16.002"/>
    <p1510:client id="{8A9DBB28-4C86-CA6E-4A7F-4A61A4793F99}" v="53" dt="2021-05-23T04:26:27.163"/>
    <p1510:client id="{9881C1F2-1EAD-5818-3CE5-9F5563E46F20}" v="1" dt="2021-07-22T00:15:21.082"/>
    <p1510:client id="{9A6E389B-7BBB-EC61-12D4-82D3C2C6FBE4}" v="63" dt="2021-07-28T22:26:32.570"/>
    <p1510:client id="{F6E099FF-FF5D-4C55-A7F7-71A46BEF7F48}" v="139" dt="2021-07-19T20:06:31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73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92e868e9af80264defb1eed2c11c8a6e837d772f419716157413b30b5142133::" providerId="AD" clId="Web-{0E2B666B-73A6-AC75-2B3C-597FBDBB4C4C}"/>
    <pc:docChg chg="modSld">
      <pc:chgData name="Guest User" userId="S::urn:spo:anon#e92e868e9af80264defb1eed2c11c8a6e837d772f419716157413b30b5142133::" providerId="AD" clId="Web-{0E2B666B-73A6-AC75-2B3C-597FBDBB4C4C}" dt="2021-07-29T18:18:58.792" v="4" actId="1076"/>
      <pc:docMkLst>
        <pc:docMk/>
      </pc:docMkLst>
      <pc:sldChg chg="modSp addCm modCm">
        <pc:chgData name="Guest User" userId="S::urn:spo:anon#e92e868e9af80264defb1eed2c11c8a6e837d772f419716157413b30b5142133::" providerId="AD" clId="Web-{0E2B666B-73A6-AC75-2B3C-597FBDBB4C4C}" dt="2021-07-29T18:18:58.792" v="4" actId="1076"/>
        <pc:sldMkLst>
          <pc:docMk/>
          <pc:sldMk cId="1213340242" sldId="416"/>
        </pc:sldMkLst>
        <pc:picChg chg="mod">
          <ac:chgData name="Guest User" userId="S::urn:spo:anon#e92e868e9af80264defb1eed2c11c8a6e837d772f419716157413b30b5142133::" providerId="AD" clId="Web-{0E2B666B-73A6-AC75-2B3C-597FBDBB4C4C}" dt="2021-07-29T18:18:58.792" v="4" actId="1076"/>
          <ac:picMkLst>
            <pc:docMk/>
            <pc:sldMk cId="1213340242" sldId="416"/>
            <ac:picMk id="11" creationId="{11214054-8349-447C-8020-96B4F71EFC76}"/>
          </ac:picMkLst>
        </pc:picChg>
      </pc:sldChg>
    </pc:docChg>
  </pc:docChgLst>
  <pc:docChgLst>
    <pc:chgData name="Guest User" userId="S::urn:spo:anon#f26e663f9796adce87bb3664537b5adc06a07b1a0de65f15d0d705e044df9d92::" providerId="AD" clId="Web-{8A9DBB28-4C86-CA6E-4A7F-4A61A4793F99}"/>
    <pc:docChg chg="modSld">
      <pc:chgData name="Guest User" userId="S::urn:spo:anon#f26e663f9796adce87bb3664537b5adc06a07b1a0de65f15d0d705e044df9d92::" providerId="AD" clId="Web-{8A9DBB28-4C86-CA6E-4A7F-4A61A4793F99}" dt="2021-05-23T04:26:26.304" v="37" actId="20577"/>
      <pc:docMkLst>
        <pc:docMk/>
      </pc:docMkLst>
      <pc:sldChg chg="addSp delSp modSp">
        <pc:chgData name="Guest User" userId="S::urn:spo:anon#f26e663f9796adce87bb3664537b5adc06a07b1a0de65f15d0d705e044df9d92::" providerId="AD" clId="Web-{8A9DBB28-4C86-CA6E-4A7F-4A61A4793F99}" dt="2021-05-23T04:26:26.304" v="37" actId="20577"/>
        <pc:sldMkLst>
          <pc:docMk/>
          <pc:sldMk cId="225134658" sldId="388"/>
        </pc:sldMkLst>
        <pc:spChg chg="mod">
          <ac:chgData name="Guest User" userId="S::urn:spo:anon#f26e663f9796adce87bb3664537b5adc06a07b1a0de65f15d0d705e044df9d92::" providerId="AD" clId="Web-{8A9DBB28-4C86-CA6E-4A7F-4A61A4793F99}" dt="2021-05-23T04:26:26.304" v="37" actId="20577"/>
          <ac:spMkLst>
            <pc:docMk/>
            <pc:sldMk cId="225134658" sldId="388"/>
            <ac:spMk id="2" creationId="{00000000-0000-0000-0000-000000000000}"/>
          </ac:spMkLst>
        </pc:spChg>
        <pc:spChg chg="add del">
          <ac:chgData name="Guest User" userId="S::urn:spo:anon#f26e663f9796adce87bb3664537b5adc06a07b1a0de65f15d0d705e044df9d92::" providerId="AD" clId="Web-{8A9DBB28-4C86-CA6E-4A7F-4A61A4793F99}" dt="2021-05-23T04:24:26.350" v="26"/>
          <ac:spMkLst>
            <pc:docMk/>
            <pc:sldMk cId="225134658" sldId="388"/>
            <ac:spMk id="10" creationId="{E2037504-7CF3-48D3-ADBE-0B479E97D25C}"/>
          </ac:spMkLst>
        </pc:spChg>
        <pc:grpChg chg="mod">
          <ac:chgData name="Guest User" userId="S::urn:spo:anon#f26e663f9796adce87bb3664537b5adc06a07b1a0de65f15d0d705e044df9d92::" providerId="AD" clId="Web-{8A9DBB28-4C86-CA6E-4A7F-4A61A4793F99}" dt="2021-05-23T04:22:54.522" v="12" actId="1076"/>
          <ac:grpSpMkLst>
            <pc:docMk/>
            <pc:sldMk cId="225134658" sldId="388"/>
            <ac:grpSpMk id="4" creationId="{9DB2CCD5-CDC0-498F-A2E7-E76A1EE7F2EC}"/>
          </ac:grpSpMkLst>
        </pc:grpChg>
        <pc:picChg chg="add mod">
          <ac:chgData name="Guest User" userId="S::urn:spo:anon#f26e663f9796adce87bb3664537b5adc06a07b1a0de65f15d0d705e044df9d92::" providerId="AD" clId="Web-{8A9DBB28-4C86-CA6E-4A7F-4A61A4793F99}" dt="2021-05-23T04:23:05.054" v="14" actId="1076"/>
          <ac:picMkLst>
            <pc:docMk/>
            <pc:sldMk cId="225134658" sldId="388"/>
            <ac:picMk id="6" creationId="{3775FCDA-FCC6-4451-B19F-97C04FEFBD23}"/>
          </ac:picMkLst>
        </pc:picChg>
        <pc:picChg chg="add del mod">
          <ac:chgData name="Guest User" userId="S::urn:spo:anon#f26e663f9796adce87bb3664537b5adc06a07b1a0de65f15d0d705e044df9d92::" providerId="AD" clId="Web-{8A9DBB28-4C86-CA6E-4A7F-4A61A4793F99}" dt="2021-05-23T04:23:53.069" v="23"/>
          <ac:picMkLst>
            <pc:docMk/>
            <pc:sldMk cId="225134658" sldId="388"/>
            <ac:picMk id="11" creationId="{BB5679A5-230B-49C3-9009-D685F7380AAA}"/>
          </ac:picMkLst>
        </pc:picChg>
        <pc:picChg chg="add mod">
          <ac:chgData name="Guest User" userId="S::urn:spo:anon#f26e663f9796adce87bb3664537b5adc06a07b1a0de65f15d0d705e044df9d92::" providerId="AD" clId="Web-{8A9DBB28-4C86-CA6E-4A7F-4A61A4793F99}" dt="2021-05-23T04:24:17.491" v="25" actId="1076"/>
          <ac:picMkLst>
            <pc:docMk/>
            <pc:sldMk cId="225134658" sldId="388"/>
            <ac:picMk id="12" creationId="{8A44029D-AE86-4313-AAD6-95697BDDEFA4}"/>
          </ac:picMkLst>
        </pc:picChg>
        <pc:picChg chg="mod">
          <ac:chgData name="Guest User" userId="S::urn:spo:anon#f26e663f9796adce87bb3664537b5adc06a07b1a0de65f15d0d705e044df9d92::" providerId="AD" clId="Web-{8A9DBB28-4C86-CA6E-4A7F-4A61A4793F99}" dt="2021-05-23T04:20:43.350" v="1" actId="1076"/>
          <ac:picMkLst>
            <pc:docMk/>
            <pc:sldMk cId="225134658" sldId="388"/>
            <ac:picMk id="20" creationId="{00000000-0000-0000-0000-000000000000}"/>
          </ac:picMkLst>
        </pc:picChg>
      </pc:sldChg>
    </pc:docChg>
  </pc:docChgLst>
  <pc:docChgLst>
    <pc:chgData name="Ryan McFadden" userId="S::rmlm@triumf.ca::0785db5d-6437-49a0-88f8-a3394120bdbb" providerId="AD" clId="Web-{7AE5B006-7DB1-EDF6-BF97-98EEDC4D763E}"/>
    <pc:docChg chg="modSld">
      <pc:chgData name="Ryan McFadden" userId="S::rmlm@triumf.ca::0785db5d-6437-49a0-88f8-a3394120bdbb" providerId="AD" clId="Web-{7AE5B006-7DB1-EDF6-BF97-98EEDC4D763E}" dt="2021-05-20T20:36:15.986" v="153" actId="20577"/>
      <pc:docMkLst>
        <pc:docMk/>
      </pc:docMkLst>
      <pc:sldChg chg="modSp">
        <pc:chgData name="Ryan McFadden" userId="S::rmlm@triumf.ca::0785db5d-6437-49a0-88f8-a3394120bdbb" providerId="AD" clId="Web-{7AE5B006-7DB1-EDF6-BF97-98EEDC4D763E}" dt="2021-05-20T20:16:05.298" v="3" actId="20577"/>
        <pc:sldMkLst>
          <pc:docMk/>
          <pc:sldMk cId="3968014799" sldId="256"/>
        </pc:sldMkLst>
        <pc:spChg chg="mod">
          <ac:chgData name="Ryan McFadden" userId="S::rmlm@triumf.ca::0785db5d-6437-49a0-88f8-a3394120bdbb" providerId="AD" clId="Web-{7AE5B006-7DB1-EDF6-BF97-98EEDC4D763E}" dt="2021-05-20T20:16:05.298" v="3" actId="20577"/>
          <ac:spMkLst>
            <pc:docMk/>
            <pc:sldMk cId="3968014799" sldId="256"/>
            <ac:spMk id="3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36:15.986" v="153" actId="20577"/>
        <pc:sldMkLst>
          <pc:docMk/>
          <pc:sldMk cId="2134941965" sldId="319"/>
        </pc:sldMkLst>
        <pc:spChg chg="mod">
          <ac:chgData name="Ryan McFadden" userId="S::rmlm@triumf.ca::0785db5d-6437-49a0-88f8-a3394120bdbb" providerId="AD" clId="Web-{7AE5B006-7DB1-EDF6-BF97-98EEDC4D763E}" dt="2021-05-20T20:36:15.986" v="153" actId="20577"/>
          <ac:spMkLst>
            <pc:docMk/>
            <pc:sldMk cId="2134941965" sldId="319"/>
            <ac:spMk id="5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18:43.938" v="10" actId="20577"/>
        <pc:sldMkLst>
          <pc:docMk/>
          <pc:sldMk cId="930746814" sldId="332"/>
        </pc:sldMkLst>
        <pc:spChg chg="mod">
          <ac:chgData name="Ryan McFadden" userId="S::rmlm@triumf.ca::0785db5d-6437-49a0-88f8-a3394120bdbb" providerId="AD" clId="Web-{7AE5B006-7DB1-EDF6-BF97-98EEDC4D763E}" dt="2021-05-20T20:18:43.938" v="10" actId="20577"/>
          <ac:spMkLst>
            <pc:docMk/>
            <pc:sldMk cId="930746814" sldId="332"/>
            <ac:spMk id="6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20:07.970" v="44" actId="20577"/>
        <pc:sldMkLst>
          <pc:docMk/>
          <pc:sldMk cId="2000379217" sldId="338"/>
        </pc:sldMkLst>
        <pc:spChg chg="mod">
          <ac:chgData name="Ryan McFadden" userId="S::rmlm@triumf.ca::0785db5d-6437-49a0-88f8-a3394120bdbb" providerId="AD" clId="Web-{7AE5B006-7DB1-EDF6-BF97-98EEDC4D763E}" dt="2021-05-20T20:19:54.251" v="39" actId="14100"/>
          <ac:spMkLst>
            <pc:docMk/>
            <pc:sldMk cId="2000379217" sldId="338"/>
            <ac:spMk id="13" creationId="{00000000-0000-0000-0000-000000000000}"/>
          </ac:spMkLst>
        </pc:spChg>
        <pc:spChg chg="mod">
          <ac:chgData name="Ryan McFadden" userId="S::rmlm@triumf.ca::0785db5d-6437-49a0-88f8-a3394120bdbb" providerId="AD" clId="Web-{7AE5B006-7DB1-EDF6-BF97-98EEDC4D763E}" dt="2021-05-20T20:20:07.970" v="44" actId="20577"/>
          <ac:spMkLst>
            <pc:docMk/>
            <pc:sldMk cId="2000379217" sldId="338"/>
            <ac:spMk id="14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19:24.876" v="34" actId="20577"/>
        <pc:sldMkLst>
          <pc:docMk/>
          <pc:sldMk cId="3666124281" sldId="351"/>
        </pc:sldMkLst>
        <pc:spChg chg="mod">
          <ac:chgData name="Ryan McFadden" userId="S::rmlm@triumf.ca::0785db5d-6437-49a0-88f8-a3394120bdbb" providerId="AD" clId="Web-{7AE5B006-7DB1-EDF6-BF97-98EEDC4D763E}" dt="2021-05-20T20:19:24.876" v="34" actId="20577"/>
          <ac:spMkLst>
            <pc:docMk/>
            <pc:sldMk cId="3666124281" sldId="351"/>
            <ac:spMk id="13" creationId="{00000000-0000-0000-0000-000000000000}"/>
          </ac:spMkLst>
        </pc:spChg>
        <pc:graphicFrameChg chg="mod modGraphic">
          <ac:chgData name="Ryan McFadden" userId="S::rmlm@triumf.ca::0785db5d-6437-49a0-88f8-a3394120bdbb" providerId="AD" clId="Web-{7AE5B006-7DB1-EDF6-BF97-98EEDC4D763E}" dt="2021-05-20T20:19:15.392" v="24"/>
          <ac:graphicFrameMkLst>
            <pc:docMk/>
            <pc:sldMk cId="3666124281" sldId="351"/>
            <ac:graphicFrameMk id="12" creationId="{00000000-0000-0000-0000-000000000000}"/>
          </ac:graphicFrameMkLst>
        </pc:graphicFrameChg>
      </pc:sldChg>
      <pc:sldChg chg="modSp">
        <pc:chgData name="Ryan McFadden" userId="S::rmlm@triumf.ca::0785db5d-6437-49a0-88f8-a3394120bdbb" providerId="AD" clId="Web-{7AE5B006-7DB1-EDF6-BF97-98EEDC4D763E}" dt="2021-05-20T20:21:34.438" v="49" actId="20577"/>
        <pc:sldMkLst>
          <pc:docMk/>
          <pc:sldMk cId="694187930" sldId="365"/>
        </pc:sldMkLst>
        <pc:spChg chg="mod">
          <ac:chgData name="Ryan McFadden" userId="S::rmlm@triumf.ca::0785db5d-6437-49a0-88f8-a3394120bdbb" providerId="AD" clId="Web-{7AE5B006-7DB1-EDF6-BF97-98EEDC4D763E}" dt="2021-05-20T20:21:34.438" v="49" actId="20577"/>
          <ac:spMkLst>
            <pc:docMk/>
            <pc:sldMk cId="694187930" sldId="365"/>
            <ac:spMk id="6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27:15.642" v="78" actId="20577"/>
        <pc:sldMkLst>
          <pc:docMk/>
          <pc:sldMk cId="1973159137" sldId="368"/>
        </pc:sldMkLst>
        <pc:spChg chg="mod">
          <ac:chgData name="Ryan McFadden" userId="S::rmlm@triumf.ca::0785db5d-6437-49a0-88f8-a3394120bdbb" providerId="AD" clId="Web-{7AE5B006-7DB1-EDF6-BF97-98EEDC4D763E}" dt="2021-05-20T20:27:15.642" v="78" actId="20577"/>
          <ac:spMkLst>
            <pc:docMk/>
            <pc:sldMk cId="1973159137" sldId="368"/>
            <ac:spMk id="19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20:38.298" v="46" actId="20577"/>
        <pc:sldMkLst>
          <pc:docMk/>
          <pc:sldMk cId="3003552777" sldId="374"/>
        </pc:sldMkLst>
        <pc:spChg chg="mod">
          <ac:chgData name="Ryan McFadden" userId="S::rmlm@triumf.ca::0785db5d-6437-49a0-88f8-a3394120bdbb" providerId="AD" clId="Web-{7AE5B006-7DB1-EDF6-BF97-98EEDC4D763E}" dt="2021-05-20T20:20:38.298" v="46" actId="20577"/>
          <ac:spMkLst>
            <pc:docMk/>
            <pc:sldMk cId="3003552777" sldId="374"/>
            <ac:spMk id="3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23:37.173" v="68" actId="20577"/>
        <pc:sldMkLst>
          <pc:docMk/>
          <pc:sldMk cId="1595656536" sldId="381"/>
        </pc:sldMkLst>
        <pc:spChg chg="mod">
          <ac:chgData name="Ryan McFadden" userId="S::rmlm@triumf.ca::0785db5d-6437-49a0-88f8-a3394120bdbb" providerId="AD" clId="Web-{7AE5B006-7DB1-EDF6-BF97-98EEDC4D763E}" dt="2021-05-20T20:23:37.173" v="68" actId="20577"/>
          <ac:spMkLst>
            <pc:docMk/>
            <pc:sldMk cId="1595656536" sldId="381"/>
            <ac:spMk id="3" creationId="{00000000-0000-0000-0000-000000000000}"/>
          </ac:spMkLst>
        </pc:spChg>
      </pc:sldChg>
      <pc:sldChg chg="addSp delSp modSp">
        <pc:chgData name="Ryan McFadden" userId="S::rmlm@triumf.ca::0785db5d-6437-49a0-88f8-a3394120bdbb" providerId="AD" clId="Web-{7AE5B006-7DB1-EDF6-BF97-98EEDC4D763E}" dt="2021-05-20T20:17:21.251" v="4"/>
        <pc:sldMkLst>
          <pc:docMk/>
          <pc:sldMk cId="1001677623" sldId="383"/>
        </pc:sldMkLst>
        <pc:spChg chg="del">
          <ac:chgData name="Ryan McFadden" userId="S::rmlm@triumf.ca::0785db5d-6437-49a0-88f8-a3394120bdbb" providerId="AD" clId="Web-{7AE5B006-7DB1-EDF6-BF97-98EEDC4D763E}" dt="2021-05-20T20:17:21.251" v="4"/>
          <ac:spMkLst>
            <pc:docMk/>
            <pc:sldMk cId="1001677623" sldId="383"/>
            <ac:spMk id="3" creationId="{00000000-0000-0000-0000-000000000000}"/>
          </ac:spMkLst>
        </pc:spChg>
        <pc:picChg chg="add mod ord">
          <ac:chgData name="Ryan McFadden" userId="S::rmlm@triumf.ca::0785db5d-6437-49a0-88f8-a3394120bdbb" providerId="AD" clId="Web-{7AE5B006-7DB1-EDF6-BF97-98EEDC4D763E}" dt="2021-05-20T20:17:21.251" v="4"/>
          <ac:picMkLst>
            <pc:docMk/>
            <pc:sldMk cId="1001677623" sldId="383"/>
            <ac:picMk id="4" creationId="{C0592EDC-62B4-4136-8B00-3AF779AF54EF}"/>
          </ac:picMkLst>
        </pc:picChg>
      </pc:sldChg>
      <pc:sldChg chg="modSp">
        <pc:chgData name="Ryan McFadden" userId="S::rmlm@triumf.ca::0785db5d-6437-49a0-88f8-a3394120bdbb" providerId="AD" clId="Web-{7AE5B006-7DB1-EDF6-BF97-98EEDC4D763E}" dt="2021-05-20T20:26:50.111" v="75" actId="20577"/>
        <pc:sldMkLst>
          <pc:docMk/>
          <pc:sldMk cId="983784712" sldId="386"/>
        </pc:sldMkLst>
        <pc:spChg chg="mod">
          <ac:chgData name="Ryan McFadden" userId="S::rmlm@triumf.ca::0785db5d-6437-49a0-88f8-a3394120bdbb" providerId="AD" clId="Web-{7AE5B006-7DB1-EDF6-BF97-98EEDC4D763E}" dt="2021-05-20T20:26:50.111" v="75" actId="20577"/>
          <ac:spMkLst>
            <pc:docMk/>
            <pc:sldMk cId="983784712" sldId="386"/>
            <ac:spMk id="3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27:40.314" v="81" actId="20577"/>
        <pc:sldMkLst>
          <pc:docMk/>
          <pc:sldMk cId="1895056875" sldId="387"/>
        </pc:sldMkLst>
        <pc:spChg chg="mod">
          <ac:chgData name="Ryan McFadden" userId="S::rmlm@triumf.ca::0785db5d-6437-49a0-88f8-a3394120bdbb" providerId="AD" clId="Web-{7AE5B006-7DB1-EDF6-BF97-98EEDC4D763E}" dt="2021-05-20T20:27:40.314" v="81" actId="20577"/>
          <ac:spMkLst>
            <pc:docMk/>
            <pc:sldMk cId="1895056875" sldId="387"/>
            <ac:spMk id="74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34:38.111" v="143" actId="20577"/>
        <pc:sldMkLst>
          <pc:docMk/>
          <pc:sldMk cId="225134658" sldId="388"/>
        </pc:sldMkLst>
        <pc:spChg chg="mod">
          <ac:chgData name="Ryan McFadden" userId="S::rmlm@triumf.ca::0785db5d-6437-49a0-88f8-a3394120bdbb" providerId="AD" clId="Web-{7AE5B006-7DB1-EDF6-BF97-98EEDC4D763E}" dt="2021-05-20T20:34:38.111" v="143" actId="20577"/>
          <ac:spMkLst>
            <pc:docMk/>
            <pc:sldMk cId="225134658" sldId="388"/>
            <ac:spMk id="3" creationId="{6413AB40-33E8-4750-8EA6-3A4CB38CE64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22:20.751" v="60" actId="20577"/>
        <pc:sldMkLst>
          <pc:docMk/>
          <pc:sldMk cId="1937849740" sldId="393"/>
        </pc:sldMkLst>
        <pc:spChg chg="mod">
          <ac:chgData name="Ryan McFadden" userId="S::rmlm@triumf.ca::0785db5d-6437-49a0-88f8-a3394120bdbb" providerId="AD" clId="Web-{7AE5B006-7DB1-EDF6-BF97-98EEDC4D763E}" dt="2021-05-20T20:22:20.751" v="60" actId="20577"/>
          <ac:spMkLst>
            <pc:docMk/>
            <pc:sldMk cId="1937849740" sldId="393"/>
            <ac:spMk id="10" creationId="{00000000-0000-0000-0000-000000000000}"/>
          </ac:spMkLst>
        </pc:spChg>
      </pc:sldChg>
      <pc:sldChg chg="modSp">
        <pc:chgData name="Ryan McFadden" userId="S::rmlm@triumf.ca::0785db5d-6437-49a0-88f8-a3394120bdbb" providerId="AD" clId="Web-{7AE5B006-7DB1-EDF6-BF97-98EEDC4D763E}" dt="2021-05-20T20:33:54.939" v="129" actId="20577"/>
        <pc:sldMkLst>
          <pc:docMk/>
          <pc:sldMk cId="146317446" sldId="394"/>
        </pc:sldMkLst>
        <pc:spChg chg="mod">
          <ac:chgData name="Ryan McFadden" userId="S::rmlm@triumf.ca::0785db5d-6437-49a0-88f8-a3394120bdbb" providerId="AD" clId="Web-{7AE5B006-7DB1-EDF6-BF97-98EEDC4D763E}" dt="2021-05-20T20:33:54.939" v="129" actId="20577"/>
          <ac:spMkLst>
            <pc:docMk/>
            <pc:sldMk cId="146317446" sldId="394"/>
            <ac:spMk id="2" creationId="{00000000-0000-0000-0000-000000000000}"/>
          </ac:spMkLst>
        </pc:spChg>
        <pc:spChg chg="mod">
          <ac:chgData name="Ryan McFadden" userId="S::rmlm@triumf.ca::0785db5d-6437-49a0-88f8-a3394120bdbb" providerId="AD" clId="Web-{7AE5B006-7DB1-EDF6-BF97-98EEDC4D763E}" dt="2021-05-20T20:33:04.673" v="127" actId="20577"/>
          <ac:spMkLst>
            <pc:docMk/>
            <pc:sldMk cId="146317446" sldId="394"/>
            <ac:spMk id="23" creationId="{710D01BA-2C76-44F1-B6D0-494E903F050B}"/>
          </ac:spMkLst>
        </pc:spChg>
      </pc:sldChg>
    </pc:docChg>
  </pc:docChgLst>
  <pc:docChgLst>
    <pc:chgData name="Guest User" userId="S::urn:spo:anon#f26e663f9796adce87bb3664537b5adc06a07b1a0de65f15d0d705e044df9d92::" providerId="AD" clId="Web-{66AD3811-830E-1F1E-46D2-47A8414AFC8C}"/>
    <pc:docChg chg="addSld modSld">
      <pc:chgData name="Guest User" userId="S::urn:spo:anon#f26e663f9796adce87bb3664537b5adc06a07b1a0de65f15d0d705e044df9d92::" providerId="AD" clId="Web-{66AD3811-830E-1F1E-46D2-47A8414AFC8C}" dt="2021-05-22T22:51:42.368" v="153" actId="1076"/>
      <pc:docMkLst>
        <pc:docMk/>
      </pc:docMkLst>
      <pc:sldChg chg="addSp delSp modSp new">
        <pc:chgData name="Guest User" userId="S::urn:spo:anon#f26e663f9796adce87bb3664537b5adc06a07b1a0de65f15d0d705e044df9d92::" providerId="AD" clId="Web-{66AD3811-830E-1F1E-46D2-47A8414AFC8C}" dt="2021-05-22T22:51:42.368" v="153" actId="1076"/>
        <pc:sldMkLst>
          <pc:docMk/>
          <pc:sldMk cId="748902267" sldId="399"/>
        </pc:sldMkLst>
        <pc:spChg chg="del">
          <ac:chgData name="Guest User" userId="S::urn:spo:anon#f26e663f9796adce87bb3664537b5adc06a07b1a0de65f15d0d705e044df9d92::" providerId="AD" clId="Web-{66AD3811-830E-1F1E-46D2-47A8414AFC8C}" dt="2021-05-22T22:49:32.179" v="1"/>
          <ac:spMkLst>
            <pc:docMk/>
            <pc:sldMk cId="748902267" sldId="399"/>
            <ac:spMk id="3" creationId="{5F95A8FB-DA6D-48A1-B8E4-4D694C9CE2FA}"/>
          </ac:spMkLst>
        </pc:spChg>
        <pc:spChg chg="add del">
          <ac:chgData name="Guest User" userId="S::urn:spo:anon#f26e663f9796adce87bb3664537b5adc06a07b1a0de65f15d0d705e044df9d92::" providerId="AD" clId="Web-{66AD3811-830E-1F1E-46D2-47A8414AFC8C}" dt="2021-05-22T22:50:29.868" v="70"/>
          <ac:spMkLst>
            <pc:docMk/>
            <pc:sldMk cId="748902267" sldId="399"/>
            <ac:spMk id="8" creationId="{143769D6-5B22-40D3-8A51-C9B4F8B9900E}"/>
          </ac:spMkLst>
        </pc:spChg>
        <pc:spChg chg="add mod">
          <ac:chgData name="Guest User" userId="S::urn:spo:anon#f26e663f9796adce87bb3664537b5adc06a07b1a0de65f15d0d705e044df9d92::" providerId="AD" clId="Web-{66AD3811-830E-1F1E-46D2-47A8414AFC8C}" dt="2021-05-22T22:50:26.493" v="69" actId="20577"/>
          <ac:spMkLst>
            <pc:docMk/>
            <pc:sldMk cId="748902267" sldId="399"/>
            <ac:spMk id="9" creationId="{44BBC60B-5C78-4593-A55A-D010A6D6EC6A}"/>
          </ac:spMkLst>
        </pc:spChg>
        <pc:spChg chg="add mod">
          <ac:chgData name="Guest User" userId="S::urn:spo:anon#f26e663f9796adce87bb3664537b5adc06a07b1a0de65f15d0d705e044df9d92::" providerId="AD" clId="Web-{66AD3811-830E-1F1E-46D2-47A8414AFC8C}" dt="2021-05-22T22:51:42.368" v="153" actId="1076"/>
          <ac:spMkLst>
            <pc:docMk/>
            <pc:sldMk cId="748902267" sldId="399"/>
            <ac:spMk id="10" creationId="{42502712-B38C-47F8-A078-509DA9963B1E}"/>
          </ac:spMkLst>
        </pc:spChg>
        <pc:picChg chg="add mod ord">
          <ac:chgData name="Guest User" userId="S::urn:spo:anon#f26e663f9796adce87bb3664537b5adc06a07b1a0de65f15d0d705e044df9d92::" providerId="AD" clId="Web-{66AD3811-830E-1F1E-46D2-47A8414AFC8C}" dt="2021-05-22T22:49:39.148" v="4" actId="14100"/>
          <ac:picMkLst>
            <pc:docMk/>
            <pc:sldMk cId="748902267" sldId="399"/>
            <ac:picMk id="7" creationId="{C7DB7B51-8B49-49B9-B03D-3B1D08FADC1F}"/>
          </ac:picMkLst>
        </pc:picChg>
      </pc:sldChg>
    </pc:docChg>
  </pc:docChgLst>
  <pc:docChgLst>
    <pc:chgData name="Guest User" userId="S::urn:spo:anon#e92e868e9af80264defb1eed2c11c8a6e837d772f419716157413b30b5142133::" providerId="AD" clId="Web-{9881C1F2-1EAD-5818-3CE5-9F5563E46F20}"/>
    <pc:docChg chg="">
      <pc:chgData name="Guest User" userId="S::urn:spo:anon#e92e868e9af80264defb1eed2c11c8a6e837d772f419716157413b30b5142133::" providerId="AD" clId="Web-{9881C1F2-1EAD-5818-3CE5-9F5563E46F20}" dt="2021-07-22T00:15:21.082" v="0"/>
      <pc:docMkLst>
        <pc:docMk/>
      </pc:docMkLst>
      <pc:sldChg chg="addCm">
        <pc:chgData name="Guest User" userId="S::urn:spo:anon#e92e868e9af80264defb1eed2c11c8a6e837d772f419716157413b30b5142133::" providerId="AD" clId="Web-{9881C1F2-1EAD-5818-3CE5-9F5563E46F20}" dt="2021-07-22T00:15:21.082" v="0"/>
        <pc:sldMkLst>
          <pc:docMk/>
          <pc:sldMk cId="1213340242" sldId="416"/>
        </pc:sldMkLst>
      </pc:sldChg>
    </pc:docChg>
  </pc:docChgLst>
  <pc:docChgLst>
    <pc:chgData name="Olivier Shelbaya" userId="S::oshelb@triumf.ca::a93a82eb-8490-4d7a-aaf5-f7881dce4972" providerId="AD" clId="Web-{35438265-685A-2AC9-FC5A-BE710B91639C}"/>
    <pc:docChg chg="">
      <pc:chgData name="Olivier Shelbaya" userId="S::oshelb@triumf.ca::a93a82eb-8490-4d7a-aaf5-f7881dce4972" providerId="AD" clId="Web-{35438265-685A-2AC9-FC5A-BE710B91639C}" dt="2021-07-28T19:11:48.106" v="0"/>
      <pc:docMkLst>
        <pc:docMk/>
      </pc:docMkLst>
      <pc:sldChg chg="addCm">
        <pc:chgData name="Olivier Shelbaya" userId="S::oshelb@triumf.ca::a93a82eb-8490-4d7a-aaf5-f7881dce4972" providerId="AD" clId="Web-{35438265-685A-2AC9-FC5A-BE710B91639C}" dt="2021-07-28T19:11:48.106" v="0"/>
        <pc:sldMkLst>
          <pc:docMk/>
          <pc:sldMk cId="1213340242" sldId="416"/>
        </pc:sldMkLst>
      </pc:sldChg>
    </pc:docChg>
  </pc:docChgLst>
  <pc:docChgLst>
    <pc:chgData name="Mina Abbaslou" userId="S::mabbaslou@triumf.ca::d70b10b4-dbcc-4255-b971-460115304e55" providerId="AD" clId="Web-{163CEC1F-44A6-8759-15F9-9E218E04D0A2}"/>
    <pc:docChg chg="delSld modSld">
      <pc:chgData name="Mina Abbaslou" userId="S::mabbaslou@triumf.ca::d70b10b4-dbcc-4255-b971-460115304e55" providerId="AD" clId="Web-{163CEC1F-44A6-8759-15F9-9E218E04D0A2}" dt="2021-07-21T22:17:30.211" v="39" actId="20577"/>
      <pc:docMkLst>
        <pc:docMk/>
      </pc:docMkLst>
      <pc:sldChg chg="addSp modSp">
        <pc:chgData name="Mina Abbaslou" userId="S::mabbaslou@triumf.ca::d70b10b4-dbcc-4255-b971-460115304e55" providerId="AD" clId="Web-{163CEC1F-44A6-8759-15F9-9E218E04D0A2}" dt="2021-07-21T22:17:30.211" v="39" actId="20577"/>
        <pc:sldMkLst>
          <pc:docMk/>
          <pc:sldMk cId="3198062337" sldId="410"/>
        </pc:sldMkLst>
        <pc:spChg chg="mod">
          <ac:chgData name="Mina Abbaslou" userId="S::mabbaslou@triumf.ca::d70b10b4-dbcc-4255-b971-460115304e55" providerId="AD" clId="Web-{163CEC1F-44A6-8759-15F9-9E218E04D0A2}" dt="2021-07-21T21:44:46.507" v="33" actId="20577"/>
          <ac:spMkLst>
            <pc:docMk/>
            <pc:sldMk cId="3198062337" sldId="410"/>
            <ac:spMk id="2" creationId="{00000000-0000-0000-0000-000000000000}"/>
          </ac:spMkLst>
        </pc:spChg>
        <pc:spChg chg="mod">
          <ac:chgData name="Mina Abbaslou" userId="S::mabbaslou@triumf.ca::d70b10b4-dbcc-4255-b971-460115304e55" providerId="AD" clId="Web-{163CEC1F-44A6-8759-15F9-9E218E04D0A2}" dt="2021-07-21T21:42:32.161" v="12" actId="14100"/>
          <ac:spMkLst>
            <pc:docMk/>
            <pc:sldMk cId="3198062337" sldId="410"/>
            <ac:spMk id="3" creationId="{00000000-0000-0000-0000-000000000000}"/>
          </ac:spMkLst>
        </pc:spChg>
        <pc:spChg chg="add mod">
          <ac:chgData name="Mina Abbaslou" userId="S::mabbaslou@triumf.ca::d70b10b4-dbcc-4255-b971-460115304e55" providerId="AD" clId="Web-{163CEC1F-44A6-8759-15F9-9E218E04D0A2}" dt="2021-07-21T21:46:03.242" v="35" actId="1076"/>
          <ac:spMkLst>
            <pc:docMk/>
            <pc:sldMk cId="3198062337" sldId="410"/>
            <ac:spMk id="8" creationId="{021D4DAF-583A-4433-9D78-CD589A729AD0}"/>
          </ac:spMkLst>
        </pc:spChg>
        <pc:spChg chg="add mod">
          <ac:chgData name="Mina Abbaslou" userId="S::mabbaslou@triumf.ca::d70b10b4-dbcc-4255-b971-460115304e55" providerId="AD" clId="Web-{163CEC1F-44A6-8759-15F9-9E218E04D0A2}" dt="2021-07-21T22:17:30.211" v="39" actId="20577"/>
          <ac:spMkLst>
            <pc:docMk/>
            <pc:sldMk cId="3198062337" sldId="410"/>
            <ac:spMk id="9" creationId="{D5CC5058-EB8E-41D5-A2B4-1AE7D6261863}"/>
          </ac:spMkLst>
        </pc:spChg>
        <pc:picChg chg="add mod">
          <ac:chgData name="Mina Abbaslou" userId="S::mabbaslou@triumf.ca::d70b10b4-dbcc-4255-b971-460115304e55" providerId="AD" clId="Web-{163CEC1F-44A6-8759-15F9-9E218E04D0A2}" dt="2021-07-21T21:45:59.742" v="34" actId="14100"/>
          <ac:picMkLst>
            <pc:docMk/>
            <pc:sldMk cId="3198062337" sldId="410"/>
            <ac:picMk id="7" creationId="{89C0E8BC-38FC-403A-B2E5-A93FEA9CD06D}"/>
          </ac:picMkLst>
        </pc:picChg>
      </pc:sldChg>
      <pc:sldChg chg="del">
        <pc:chgData name="Mina Abbaslou" userId="S::mabbaslou@triumf.ca::d70b10b4-dbcc-4255-b971-460115304e55" providerId="AD" clId="Web-{163CEC1F-44A6-8759-15F9-9E218E04D0A2}" dt="2021-07-21T21:41:29.504" v="0"/>
        <pc:sldMkLst>
          <pc:docMk/>
          <pc:sldMk cId="4239914426" sldId="422"/>
        </pc:sldMkLst>
      </pc:sldChg>
    </pc:docChg>
  </pc:docChgLst>
  <pc:docChgLst>
    <pc:chgData name="Philipp Kolb" userId="S::kolb@triumf.ca::62c6d504-fff0-421b-a882-e15e94bf33d0" providerId="AD" clId="Web-{18D63F07-0A5F-C1B8-C1CE-02DA2C54784C}"/>
    <pc:docChg chg="">
      <pc:chgData name="Philipp Kolb" userId="S::kolb@triumf.ca::62c6d504-fff0-421b-a882-e15e94bf33d0" providerId="AD" clId="Web-{18D63F07-0A5F-C1B8-C1CE-02DA2C54784C}" dt="2021-07-19T21:58:47.355" v="0"/>
      <pc:docMkLst>
        <pc:docMk/>
      </pc:docMkLst>
      <pc:sldChg chg="addCm">
        <pc:chgData name="Philipp Kolb" userId="S::kolb@triumf.ca::62c6d504-fff0-421b-a882-e15e94bf33d0" providerId="AD" clId="Web-{18D63F07-0A5F-C1B8-C1CE-02DA2C54784C}" dt="2021-07-19T21:58:47.355" v="0"/>
        <pc:sldMkLst>
          <pc:docMk/>
          <pc:sldMk cId="2448588175" sldId="376"/>
        </pc:sldMkLst>
      </pc:sldChg>
    </pc:docChg>
  </pc:docChgLst>
  <pc:docChgLst>
    <pc:chgData name="Tobi Junginger" userId="S::tobi@triumf.ca::1d502421-6575-4131-a89d-ee2b977b1758" providerId="AD" clId="Web-{4C17F6E8-E325-E438-12C3-D9FC234F2621}"/>
    <pc:docChg chg="modSld">
      <pc:chgData name="Tobi Junginger" userId="S::tobi@triumf.ca::1d502421-6575-4131-a89d-ee2b977b1758" providerId="AD" clId="Web-{4C17F6E8-E325-E438-12C3-D9FC234F2621}" dt="2021-07-28T19:28:47.435" v="11"/>
      <pc:docMkLst>
        <pc:docMk/>
      </pc:docMkLst>
      <pc:sldChg chg="addSp delSp modSp">
        <pc:chgData name="Tobi Junginger" userId="S::tobi@triumf.ca::1d502421-6575-4131-a89d-ee2b977b1758" providerId="AD" clId="Web-{4C17F6E8-E325-E438-12C3-D9FC234F2621}" dt="2021-07-28T19:17:02.582" v="6"/>
        <pc:sldMkLst>
          <pc:docMk/>
          <pc:sldMk cId="2134941965" sldId="319"/>
        </pc:sldMkLst>
        <pc:spChg chg="del">
          <ac:chgData name="Tobi Junginger" userId="S::tobi@triumf.ca::1d502421-6575-4131-a89d-ee2b977b1758" providerId="AD" clId="Web-{4C17F6E8-E325-E438-12C3-D9FC234F2621}" dt="2021-07-28T19:17:02.582" v="6"/>
          <ac:spMkLst>
            <pc:docMk/>
            <pc:sldMk cId="2134941965" sldId="319"/>
            <ac:spMk id="5" creationId="{00000000-0000-0000-0000-000000000000}"/>
          </ac:spMkLst>
        </pc:spChg>
        <pc:picChg chg="add mod ord">
          <ac:chgData name="Tobi Junginger" userId="S::tobi@triumf.ca::1d502421-6575-4131-a89d-ee2b977b1758" providerId="AD" clId="Web-{4C17F6E8-E325-E438-12C3-D9FC234F2621}" dt="2021-07-28T19:17:02.582" v="6"/>
          <ac:picMkLst>
            <pc:docMk/>
            <pc:sldMk cId="2134941965" sldId="319"/>
            <ac:picMk id="3" creationId="{DBB7926D-01ED-40CC-80E6-399DC24B99F5}"/>
          </ac:picMkLst>
        </pc:picChg>
      </pc:sldChg>
      <pc:sldChg chg="addSp delSp modSp">
        <pc:chgData name="Tobi Junginger" userId="S::tobi@triumf.ca::1d502421-6575-4131-a89d-ee2b977b1758" providerId="AD" clId="Web-{4C17F6E8-E325-E438-12C3-D9FC234F2621}" dt="2021-07-28T19:28:47.435" v="11"/>
        <pc:sldMkLst>
          <pc:docMk/>
          <pc:sldMk cId="4157224964" sldId="413"/>
        </pc:sldMkLst>
        <pc:spChg chg="del">
          <ac:chgData name="Tobi Junginger" userId="S::tobi@triumf.ca::1d502421-6575-4131-a89d-ee2b977b1758" providerId="AD" clId="Web-{4C17F6E8-E325-E438-12C3-D9FC234F2621}" dt="2021-07-28T19:28:36.481" v="7"/>
          <ac:spMkLst>
            <pc:docMk/>
            <pc:sldMk cId="4157224964" sldId="413"/>
            <ac:spMk id="3" creationId="{00000000-0000-0000-0000-000000000000}"/>
          </ac:spMkLst>
        </pc:spChg>
        <pc:picChg chg="add del mod">
          <ac:chgData name="Tobi Junginger" userId="S::tobi@triumf.ca::1d502421-6575-4131-a89d-ee2b977b1758" providerId="AD" clId="Web-{4C17F6E8-E325-E438-12C3-D9FC234F2621}" dt="2021-07-28T19:28:47.435" v="11"/>
          <ac:picMkLst>
            <pc:docMk/>
            <pc:sldMk cId="4157224964" sldId="413"/>
            <ac:picMk id="7" creationId="{3617BEF2-1EDE-41DC-B80B-E04CB0EF1FA8}"/>
          </ac:picMkLst>
        </pc:picChg>
      </pc:sldChg>
      <pc:sldChg chg="addSp modSp addCm">
        <pc:chgData name="Tobi Junginger" userId="S::tobi@triumf.ca::1d502421-6575-4131-a89d-ee2b977b1758" providerId="AD" clId="Web-{4C17F6E8-E325-E438-12C3-D9FC234F2621}" dt="2021-07-28T17:31:17.212" v="5"/>
        <pc:sldMkLst>
          <pc:docMk/>
          <pc:sldMk cId="1213340242" sldId="416"/>
        </pc:sldMkLst>
        <pc:picChg chg="add mod">
          <ac:chgData name="Tobi Junginger" userId="S::tobi@triumf.ca::1d502421-6575-4131-a89d-ee2b977b1758" providerId="AD" clId="Web-{4C17F6E8-E325-E438-12C3-D9FC234F2621}" dt="2021-07-28T17:25:56.676" v="4" actId="14100"/>
          <ac:picMkLst>
            <pc:docMk/>
            <pc:sldMk cId="1213340242" sldId="416"/>
            <ac:picMk id="11" creationId="{11214054-8349-447C-8020-96B4F71EFC76}"/>
          </ac:picMkLst>
        </pc:picChg>
      </pc:sldChg>
    </pc:docChg>
  </pc:docChgLst>
  <pc:docChgLst>
    <pc:chgData name="Mina Abbaslou" userId="S::mabbaslou@triumf.ca::d70b10b4-dbcc-4255-b971-460115304e55" providerId="AD" clId="Web-{9A6E389B-7BBB-EC61-12D4-82D3C2C6FBE4}"/>
    <pc:docChg chg="modSld">
      <pc:chgData name="Mina Abbaslou" userId="S::mabbaslou@triumf.ca::d70b10b4-dbcc-4255-b971-460115304e55" providerId="AD" clId="Web-{9A6E389B-7BBB-EC61-12D4-82D3C2C6FBE4}" dt="2021-07-28T22:26:32.476" v="36" actId="14100"/>
      <pc:docMkLst>
        <pc:docMk/>
      </pc:docMkLst>
      <pc:sldChg chg="addSp modSp">
        <pc:chgData name="Mina Abbaslou" userId="S::mabbaslou@triumf.ca::d70b10b4-dbcc-4255-b971-460115304e55" providerId="AD" clId="Web-{9A6E389B-7BBB-EC61-12D4-82D3C2C6FBE4}" dt="2021-07-28T22:26:32.476" v="36" actId="14100"/>
        <pc:sldMkLst>
          <pc:docMk/>
          <pc:sldMk cId="3198062337" sldId="410"/>
        </pc:sldMkLst>
        <pc:spChg chg="mod">
          <ac:chgData name="Mina Abbaslou" userId="S::mabbaslou@triumf.ca::d70b10b4-dbcc-4255-b971-460115304e55" providerId="AD" clId="Web-{9A6E389B-7BBB-EC61-12D4-82D3C2C6FBE4}" dt="2021-07-28T22:22:32.818" v="3" actId="20577"/>
          <ac:spMkLst>
            <pc:docMk/>
            <pc:sldMk cId="3198062337" sldId="410"/>
            <ac:spMk id="9" creationId="{D5CC5058-EB8E-41D5-A2B4-1AE7D6261863}"/>
          </ac:spMkLst>
        </pc:spChg>
        <pc:spChg chg="add mod">
          <ac:chgData name="Mina Abbaslou" userId="S::mabbaslou@triumf.ca::d70b10b4-dbcc-4255-b971-460115304e55" providerId="AD" clId="Web-{9A6E389B-7BBB-EC61-12D4-82D3C2C6FBE4}" dt="2021-07-28T22:26:32.476" v="36" actId="14100"/>
          <ac:spMkLst>
            <pc:docMk/>
            <pc:sldMk cId="3198062337" sldId="410"/>
            <ac:spMk id="10" creationId="{5063188D-E51C-43B1-B283-9117A8FEBC8D}"/>
          </ac:spMkLst>
        </pc:spChg>
      </pc:sldChg>
    </pc:docChg>
  </pc:docChgLst>
  <pc:docChgLst>
    <pc:chgData name="Guest User" userId="S::urn:spo:anon#e92e868e9af80264defb1eed2c11c8a6e837d772f419716157413b30b5142133::" providerId="AD" clId="Web-{F6E099FF-FF5D-4C55-A7F7-71A46BEF7F48}"/>
    <pc:docChg chg="modSld">
      <pc:chgData name="Guest User" userId="S::urn:spo:anon#e92e868e9af80264defb1eed2c11c8a6e837d772f419716157413b30b5142133::" providerId="AD" clId="Web-{F6E099FF-FF5D-4C55-A7F7-71A46BEF7F48}" dt="2021-07-19T20:01:38.372" v="68" actId="20577"/>
      <pc:docMkLst>
        <pc:docMk/>
      </pc:docMkLst>
      <pc:sldChg chg="modSp">
        <pc:chgData name="Guest User" userId="S::urn:spo:anon#e92e868e9af80264defb1eed2c11c8a6e837d772f419716157413b30b5142133::" providerId="AD" clId="Web-{F6E099FF-FF5D-4C55-A7F7-71A46BEF7F48}" dt="2021-07-19T20:01:38.372" v="68" actId="20577"/>
        <pc:sldMkLst>
          <pc:docMk/>
          <pc:sldMk cId="3198062337" sldId="410"/>
        </pc:sldMkLst>
        <pc:spChg chg="mod">
          <ac:chgData name="Guest User" userId="S::urn:spo:anon#e92e868e9af80264defb1eed2c11c8a6e837d772f419716157413b30b5142133::" providerId="AD" clId="Web-{F6E099FF-FF5D-4C55-A7F7-71A46BEF7F48}" dt="2021-07-19T20:01:38.372" v="68" actId="20577"/>
          <ac:spMkLst>
            <pc:docMk/>
            <pc:sldMk cId="3198062337" sldId="410"/>
            <ac:spMk id="3" creationId="{00000000-0000-0000-0000-000000000000}"/>
          </ac:spMkLst>
        </pc:spChg>
      </pc:sldChg>
    </pc:docChg>
  </pc:docChgLst>
  <pc:docChgLst>
    <pc:chgData name="Tobi Junginger" userId="S::tobi@triumf.ca::1d502421-6575-4131-a89d-ee2b977b1758" providerId="AD" clId="Web-{543E2F7E-9230-36C6-F0D3-C44BB181CB27}"/>
    <pc:docChg chg="modSld">
      <pc:chgData name="Tobi Junginger" userId="S::tobi@triumf.ca::1d502421-6575-4131-a89d-ee2b977b1758" providerId="AD" clId="Web-{543E2F7E-9230-36C6-F0D3-C44BB181CB27}" dt="2021-07-30T16:03:39.694" v="6" actId="14100"/>
      <pc:docMkLst>
        <pc:docMk/>
      </pc:docMkLst>
      <pc:sldChg chg="addSp delSp modSp addCm">
        <pc:chgData name="Tobi Junginger" userId="S::tobi@triumf.ca::1d502421-6575-4131-a89d-ee2b977b1758" providerId="AD" clId="Web-{543E2F7E-9230-36C6-F0D3-C44BB181CB27}" dt="2021-07-30T16:03:39.694" v="6" actId="14100"/>
        <pc:sldMkLst>
          <pc:docMk/>
          <pc:sldMk cId="2448588175" sldId="376"/>
        </pc:sldMkLst>
        <pc:graphicFrameChg chg="del">
          <ac:chgData name="Tobi Junginger" userId="S::tobi@triumf.ca::1d502421-6575-4131-a89d-ee2b977b1758" providerId="AD" clId="Web-{543E2F7E-9230-36C6-F0D3-C44BB181CB27}" dt="2021-07-30T16:01:48.020" v="2"/>
          <ac:graphicFrameMkLst>
            <pc:docMk/>
            <pc:sldMk cId="2448588175" sldId="376"/>
            <ac:graphicFrameMk id="15" creationId="{22C7BE66-DCB4-4BFF-B121-25E2EE5EF418}"/>
          </ac:graphicFrameMkLst>
        </pc:graphicFrameChg>
        <pc:picChg chg="add mod">
          <ac:chgData name="Tobi Junginger" userId="S::tobi@triumf.ca::1d502421-6575-4131-a89d-ee2b977b1758" providerId="AD" clId="Web-{543E2F7E-9230-36C6-F0D3-C44BB181CB27}" dt="2021-07-30T16:03:39.694" v="6" actId="14100"/>
          <ac:picMkLst>
            <pc:docMk/>
            <pc:sldMk cId="2448588175" sldId="376"/>
            <ac:picMk id="4" creationId="{F7856F56-4C77-47A0-89AC-99F4C29D21EF}"/>
          </ac:picMkLst>
        </pc:picChg>
      </pc:sldChg>
      <pc:sldChg chg="addSp delSp modSp">
        <pc:chgData name="Tobi Junginger" userId="S::tobi@triumf.ca::1d502421-6575-4131-a89d-ee2b977b1758" providerId="AD" clId="Web-{543E2F7E-9230-36C6-F0D3-C44BB181CB27}" dt="2021-07-30T16:03:09.881" v="3"/>
        <pc:sldMkLst>
          <pc:docMk/>
          <pc:sldMk cId="748902267" sldId="399"/>
        </pc:sldMkLst>
        <pc:spChg chg="add mod">
          <ac:chgData name="Tobi Junginger" userId="S::tobi@triumf.ca::1d502421-6575-4131-a89d-ee2b977b1758" providerId="AD" clId="Web-{543E2F7E-9230-36C6-F0D3-C44BB181CB27}" dt="2021-07-30T16:03:09.881" v="3"/>
          <ac:spMkLst>
            <pc:docMk/>
            <pc:sldMk cId="748902267" sldId="399"/>
            <ac:spMk id="9" creationId="{BBD8665E-6300-44E9-A5CD-5F07D6B8D168}"/>
          </ac:spMkLst>
        </pc:spChg>
        <pc:picChg chg="del">
          <ac:chgData name="Tobi Junginger" userId="S::tobi@triumf.ca::1d502421-6575-4131-a89d-ee2b977b1758" providerId="AD" clId="Web-{543E2F7E-9230-36C6-F0D3-C44BB181CB27}" dt="2021-07-30T16:03:09.881" v="3"/>
          <ac:picMkLst>
            <pc:docMk/>
            <pc:sldMk cId="748902267" sldId="399"/>
            <ac:picMk id="7" creationId="{C7DB7B51-8B49-49B9-B03D-3B1D08FADC1F}"/>
          </ac:picMkLst>
        </pc:picChg>
      </pc:sldChg>
      <pc:sldChg chg="addCm">
        <pc:chgData name="Tobi Junginger" userId="S::tobi@triumf.ca::1d502421-6575-4131-a89d-ee2b977b1758" providerId="AD" clId="Web-{543E2F7E-9230-36C6-F0D3-C44BB181CB27}" dt="2021-07-28T22:57:18.591" v="0"/>
        <pc:sldMkLst>
          <pc:docMk/>
          <pc:sldMk cId="1213340242" sldId="416"/>
        </pc:sldMkLst>
      </pc:sldChg>
    </pc:docChg>
  </pc:docChgLst>
  <pc:docChgLst>
    <pc:chgData name="Guest User" userId="S::urn:spo:anon#e92e868e9af80264defb1eed2c11c8a6e837d772f419716157413b30b5142133::" providerId="AD" clId="Web-{6CB3FFCA-6DBF-4F96-964F-331A0FBBB191}"/>
    <pc:docChg chg="addSld modSld">
      <pc:chgData name="Guest User" userId="S::urn:spo:anon#e92e868e9af80264defb1eed2c11c8a6e837d772f419716157413b30b5142133::" providerId="AD" clId="Web-{6CB3FFCA-6DBF-4F96-964F-331A0FBBB191}" dt="2021-07-21T00:26:25.968" v="26"/>
      <pc:docMkLst>
        <pc:docMk/>
      </pc:docMkLst>
      <pc:sldChg chg="addSp delSp modSp">
        <pc:chgData name="Guest User" userId="S::urn:spo:anon#e92e868e9af80264defb1eed2c11c8a6e837d772f419716157413b30b5142133::" providerId="AD" clId="Web-{6CB3FFCA-6DBF-4F96-964F-331A0FBBB191}" dt="2021-07-21T00:22:32.467" v="1"/>
        <pc:sldMkLst>
          <pc:docMk/>
          <pc:sldMk cId="3198062337" sldId="410"/>
        </pc:sldMkLst>
        <pc:picChg chg="add del mod">
          <ac:chgData name="Guest User" userId="S::urn:spo:anon#e92e868e9af80264defb1eed2c11c8a6e837d772f419716157413b30b5142133::" providerId="AD" clId="Web-{6CB3FFCA-6DBF-4F96-964F-331A0FBBB191}" dt="2021-07-21T00:22:32.467" v="1"/>
          <ac:picMkLst>
            <pc:docMk/>
            <pc:sldMk cId="3198062337" sldId="410"/>
            <ac:picMk id="7" creationId="{870CC666-E22A-47AB-8DC2-6A8AC25B0576}"/>
          </ac:picMkLst>
        </pc:picChg>
      </pc:sldChg>
      <pc:sldChg chg="addSp delSp modSp new">
        <pc:chgData name="Guest User" userId="S::urn:spo:anon#e92e868e9af80264defb1eed2c11c8a6e837d772f419716157413b30b5142133::" providerId="AD" clId="Web-{6CB3FFCA-6DBF-4F96-964F-331A0FBBB191}" dt="2021-07-21T00:26:25.968" v="26"/>
        <pc:sldMkLst>
          <pc:docMk/>
          <pc:sldMk cId="4239914426" sldId="422"/>
        </pc:sldMkLst>
        <pc:spChg chg="del">
          <ac:chgData name="Guest User" userId="S::urn:spo:anon#e92e868e9af80264defb1eed2c11c8a6e837d772f419716157413b30b5142133::" providerId="AD" clId="Web-{6CB3FFCA-6DBF-4F96-964F-331A0FBBB191}" dt="2021-07-21T00:24:16.686" v="8"/>
          <ac:spMkLst>
            <pc:docMk/>
            <pc:sldMk cId="4239914426" sldId="422"/>
            <ac:spMk id="2" creationId="{4E4E253B-EC3F-476F-9B3F-41ABE6ACAB76}"/>
          </ac:spMkLst>
        </pc:spChg>
        <pc:spChg chg="del">
          <ac:chgData name="Guest User" userId="S::urn:spo:anon#e92e868e9af80264defb1eed2c11c8a6e837d772f419716157413b30b5142133::" providerId="AD" clId="Web-{6CB3FFCA-6DBF-4F96-964F-331A0FBBB191}" dt="2021-07-21T00:23:33.826" v="3"/>
          <ac:spMkLst>
            <pc:docMk/>
            <pc:sldMk cId="4239914426" sldId="422"/>
            <ac:spMk id="3" creationId="{F551B587-D481-46F2-85F6-34CF29DFAED0}"/>
          </ac:spMkLst>
        </pc:spChg>
        <pc:spChg chg="add del">
          <ac:chgData name="Guest User" userId="S::urn:spo:anon#e92e868e9af80264defb1eed2c11c8a6e837d772f419716157413b30b5142133::" providerId="AD" clId="Web-{6CB3FFCA-6DBF-4F96-964F-331A0FBBB191}" dt="2021-07-21T00:25:25.108" v="24"/>
          <ac:spMkLst>
            <pc:docMk/>
            <pc:sldMk cId="4239914426" sldId="422"/>
            <ac:spMk id="12" creationId="{489B79C6-3581-4780-B1E2-FFD1CFC079B8}"/>
          </ac:spMkLst>
        </pc:spChg>
        <pc:spChg chg="add mod">
          <ac:chgData name="Guest User" userId="S::urn:spo:anon#e92e868e9af80264defb1eed2c11c8a6e837d772f419716157413b30b5142133::" providerId="AD" clId="Web-{6CB3FFCA-6DBF-4F96-964F-331A0FBBB191}" dt="2021-07-21T00:26:25.968" v="26"/>
          <ac:spMkLst>
            <pc:docMk/>
            <pc:sldMk cId="4239914426" sldId="422"/>
            <ac:spMk id="15" creationId="{92527808-A3BF-45D8-9523-A392B520DD5C}"/>
          </ac:spMkLst>
        </pc:spChg>
        <pc:picChg chg="add del mod ord">
          <ac:chgData name="Guest User" userId="S::urn:spo:anon#e92e868e9af80264defb1eed2c11c8a6e837d772f419716157413b30b5142133::" providerId="AD" clId="Web-{6CB3FFCA-6DBF-4F96-964F-331A0FBBB191}" dt="2021-07-21T00:26:25.968" v="26"/>
          <ac:picMkLst>
            <pc:docMk/>
            <pc:sldMk cId="4239914426" sldId="422"/>
            <ac:picMk id="7" creationId="{7608C35E-AFA8-4ADE-8684-C26770A4BF9B}"/>
          </ac:picMkLst>
        </pc:picChg>
        <pc:picChg chg="add del mod">
          <ac:chgData name="Guest User" userId="S::urn:spo:anon#e92e868e9af80264defb1eed2c11c8a6e837d772f419716157413b30b5142133::" providerId="AD" clId="Web-{6CB3FFCA-6DBF-4F96-964F-331A0FBBB191}" dt="2021-07-21T00:23:53.639" v="5"/>
          <ac:picMkLst>
            <pc:docMk/>
            <pc:sldMk cId="4239914426" sldId="422"/>
            <ac:picMk id="8" creationId="{BF21AA00-EBB4-48A5-A3E7-DEB4B45C3199}"/>
          </ac:picMkLst>
        </pc:picChg>
        <pc:picChg chg="add del mod">
          <ac:chgData name="Guest User" userId="S::urn:spo:anon#e92e868e9af80264defb1eed2c11c8a6e837d772f419716157413b30b5142133::" providerId="AD" clId="Web-{6CB3FFCA-6DBF-4F96-964F-331A0FBBB191}" dt="2021-07-21T00:24:38.373" v="15"/>
          <ac:picMkLst>
            <pc:docMk/>
            <pc:sldMk cId="4239914426" sldId="422"/>
            <ac:picMk id="9" creationId="{E895A1AE-BB0F-4230-BEF0-7BFF1A89E858}"/>
          </ac:picMkLst>
        </pc:picChg>
        <pc:picChg chg="add del mod">
          <ac:chgData name="Guest User" userId="S::urn:spo:anon#e92e868e9af80264defb1eed2c11c8a6e837d772f419716157413b30b5142133::" providerId="AD" clId="Web-{6CB3FFCA-6DBF-4F96-964F-331A0FBBB191}" dt="2021-07-21T00:24:34.905" v="14"/>
          <ac:picMkLst>
            <pc:docMk/>
            <pc:sldMk cId="4239914426" sldId="422"/>
            <ac:picMk id="10" creationId="{64DD441E-9A41-4E5D-841C-A6F62AD94FAD}"/>
          </ac:picMkLst>
        </pc:picChg>
        <pc:picChg chg="add del mod">
          <ac:chgData name="Guest User" userId="S::urn:spo:anon#e92e868e9af80264defb1eed2c11c8a6e837d772f419716157413b30b5142133::" providerId="AD" clId="Web-{6CB3FFCA-6DBF-4F96-964F-331A0FBBB191}" dt="2021-07-21T00:24:32.139" v="13"/>
          <ac:picMkLst>
            <pc:docMk/>
            <pc:sldMk cId="4239914426" sldId="422"/>
            <ac:picMk id="11" creationId="{F4A434E7-E062-4C5D-8813-94C7B39546C9}"/>
          </ac:picMkLst>
        </pc:picChg>
        <pc:picChg chg="add del mod">
          <ac:chgData name="Guest User" userId="S::urn:spo:anon#e92e868e9af80264defb1eed2c11c8a6e837d772f419716157413b30b5142133::" providerId="AD" clId="Web-{6CB3FFCA-6DBF-4F96-964F-331A0FBBB191}" dt="2021-07-21T00:25:24.296" v="23"/>
          <ac:picMkLst>
            <pc:docMk/>
            <pc:sldMk cId="4239914426" sldId="422"/>
            <ac:picMk id="13" creationId="{28855A1D-556A-43DF-9FF2-124D9354F448}"/>
          </ac:picMkLst>
        </pc:picChg>
      </pc:sldChg>
    </pc:docChg>
  </pc:docChgLst>
  <pc:docChgLst>
    <pc:chgData name="Edward Thoeng" userId="S::ethoeng@triumf.ca::7bcc2809-6df9-4c78-a047-19657aaa19fc" providerId="AD" clId="Web-{03E0449C-6DBA-CF1D-881C-DD1112CD19F4}"/>
    <pc:docChg chg="modSld">
      <pc:chgData name="Edward Thoeng" userId="S::ethoeng@triumf.ca::7bcc2809-6df9-4c78-a047-19657aaa19fc" providerId="AD" clId="Web-{03E0449C-6DBA-CF1D-881C-DD1112CD19F4}" dt="2021-08-03T22:30:43.626" v="6"/>
      <pc:docMkLst>
        <pc:docMk/>
      </pc:docMkLst>
      <pc:sldChg chg="addSp delSp modSp">
        <pc:chgData name="Edward Thoeng" userId="S::ethoeng@triumf.ca::7bcc2809-6df9-4c78-a047-19657aaa19fc" providerId="AD" clId="Web-{03E0449C-6DBA-CF1D-881C-DD1112CD19F4}" dt="2021-08-03T22:28:50.359" v="5"/>
        <pc:sldMkLst>
          <pc:docMk/>
          <pc:sldMk cId="2693660445" sldId="418"/>
        </pc:sldMkLst>
        <pc:spChg chg="add">
          <ac:chgData name="Edward Thoeng" userId="S::ethoeng@triumf.ca::7bcc2809-6df9-4c78-a047-19657aaa19fc" providerId="AD" clId="Web-{03E0449C-6DBA-CF1D-881C-DD1112CD19F4}" dt="2021-08-03T22:28:50.359" v="5"/>
          <ac:spMkLst>
            <pc:docMk/>
            <pc:sldMk cId="2693660445" sldId="418"/>
            <ac:spMk id="8" creationId="{08C29860-547C-4804-9483-A82F4AAC7E90}"/>
          </ac:spMkLst>
        </pc:spChg>
        <pc:spChg chg="add del mod">
          <ac:chgData name="Edward Thoeng" userId="S::ethoeng@triumf.ca::7bcc2809-6df9-4c78-a047-19657aaa19fc" providerId="AD" clId="Web-{03E0449C-6DBA-CF1D-881C-DD1112CD19F4}" dt="2021-08-03T21:49:45.987" v="4"/>
          <ac:spMkLst>
            <pc:docMk/>
            <pc:sldMk cId="2693660445" sldId="418"/>
            <ac:spMk id="8" creationId="{88C83F60-0F98-4454-8710-1DB967BBC251}"/>
          </ac:spMkLst>
        </pc:spChg>
      </pc:sldChg>
      <pc:sldChg chg="addSp delSp">
        <pc:chgData name="Edward Thoeng" userId="S::ethoeng@triumf.ca::7bcc2809-6df9-4c78-a047-19657aaa19fc" providerId="AD" clId="Web-{03E0449C-6DBA-CF1D-881C-DD1112CD19F4}" dt="2021-08-03T21:44:35.390" v="1"/>
        <pc:sldMkLst>
          <pc:docMk/>
          <pc:sldMk cId="1658900153" sldId="424"/>
        </pc:sldMkLst>
        <pc:spChg chg="add del">
          <ac:chgData name="Edward Thoeng" userId="S::ethoeng@triumf.ca::7bcc2809-6df9-4c78-a047-19657aaa19fc" providerId="AD" clId="Web-{03E0449C-6DBA-CF1D-881C-DD1112CD19F4}" dt="2021-08-03T21:44:35.390" v="1"/>
          <ac:spMkLst>
            <pc:docMk/>
            <pc:sldMk cId="1658900153" sldId="424"/>
            <ac:spMk id="4" creationId="{7F0EB1B7-4DC6-4050-B1DA-7710BA3368AA}"/>
          </ac:spMkLst>
        </pc:spChg>
      </pc:sldChg>
      <pc:sldChg chg="addSp">
        <pc:chgData name="Edward Thoeng" userId="S::ethoeng@triumf.ca::7bcc2809-6df9-4c78-a047-19657aaa19fc" providerId="AD" clId="Web-{03E0449C-6DBA-CF1D-881C-DD1112CD19F4}" dt="2021-08-03T22:30:43.626" v="6"/>
        <pc:sldMkLst>
          <pc:docMk/>
          <pc:sldMk cId="3237261033" sldId="442"/>
        </pc:sldMkLst>
        <pc:spChg chg="add">
          <ac:chgData name="Edward Thoeng" userId="S::ethoeng@triumf.ca::7bcc2809-6df9-4c78-a047-19657aaa19fc" providerId="AD" clId="Web-{03E0449C-6DBA-CF1D-881C-DD1112CD19F4}" dt="2021-08-03T22:30:43.626" v="6"/>
          <ac:spMkLst>
            <pc:docMk/>
            <pc:sldMk cId="3237261033" sldId="442"/>
            <ac:spMk id="15" creationId="{30144BD1-2B6D-468D-B3E9-4043C493A1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D3268-39D3-4849-8CC7-E857D62270B2}" type="datetimeFigureOut">
              <a:rPr lang="en-CA" smtClean="0"/>
              <a:t>2021-08-15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77839-57F2-40C5-9297-934A8D740A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43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93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67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Eacc</a:t>
            </a:r>
            <a:r>
              <a:rPr lang="en-US"/>
              <a:t> </a:t>
            </a:r>
            <a:r>
              <a:rPr lang="en-US" err="1"/>
              <a:t>propto</a:t>
            </a:r>
            <a:r>
              <a:rPr lang="en-US"/>
              <a:t> B…….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F35F-1268-49A5-A30E-0A1D3770E49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09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4275" y="6985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/>
              <a:t>Include </a:t>
            </a:r>
            <a:r>
              <a:rPr lang="en-CA" altLang="en-US" err="1"/>
              <a:t>120C</a:t>
            </a:r>
            <a:r>
              <a:rPr lang="en-CA" altLang="en-US"/>
              <a:t>!</a:t>
            </a:r>
            <a:r>
              <a:rPr lang="en-CA" altLang="en-US" baseline="0"/>
              <a:t> Clean up!</a:t>
            </a:r>
            <a:endParaRPr lang="en-CA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238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522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195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867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87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307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027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7475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D35F66-508A-4F68-9324-326EE6FD5ED5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61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0CA1F2A6-D588-4E7C-A10C-89BDA3F60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58" y="284835"/>
            <a:ext cx="2672114" cy="479869"/>
          </a:xfrm>
          <a:prstGeom prst="rect">
            <a:avLst/>
          </a:prstGeom>
        </p:spPr>
      </p:pic>
      <p:pic>
        <p:nvPicPr>
          <p:cNvPr id="12" name="Picture 2" descr="Image result for university of victoria">
            <a:extLst>
              <a:ext uri="{FF2B5EF4-FFF2-40B4-BE49-F238E27FC236}">
                <a16:creationId xmlns:a16="http://schemas.microsoft.com/office/drawing/2014/main" id="{A771616C-82E9-4C5D-8692-0C165451F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133"/>
            <a:ext cx="1885255" cy="9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3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229600" cy="54868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624" y="6462364"/>
            <a:ext cx="7056784" cy="365125"/>
          </a:xfrm>
        </p:spPr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694884" cy="365125"/>
          </a:xfrm>
        </p:spPr>
        <p:txBody>
          <a:bodyPr/>
          <a:lstStyle/>
          <a:p>
            <a:fld id="{6B3DB677-FEFD-4453-ABE0-3B1F584AD170}" type="slidenum">
              <a:rPr lang="en-CA" smtClean="0"/>
              <a:pPr/>
              <a:t>‹#›</a:t>
            </a:fld>
            <a:r>
              <a:rPr lang="en-CA" dirty="0" smtClean="0"/>
              <a:t>/18</a:t>
            </a:r>
            <a:endParaRPr lang="en-CA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1220" y="6437152"/>
            <a:ext cx="9155220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1220" y="652236"/>
            <a:ext cx="9155220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77052" y="6460950"/>
            <a:ext cx="866556" cy="365125"/>
          </a:xfrm>
        </p:spPr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887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5656" y="6356350"/>
            <a:ext cx="6480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DB677-FEFD-4453-ABE0-3B1F584AD17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82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6.sv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6.emf"/><Relationship Id="rId3" Type="http://schemas.openxmlformats.org/officeDocument/2006/relationships/image" Target="../media/image33.png"/><Relationship Id="rId7" Type="http://schemas.openxmlformats.org/officeDocument/2006/relationships/image" Target="../media/image53.png"/><Relationship Id="rId12" Type="http://schemas.openxmlformats.org/officeDocument/2006/relationships/image" Target="../media/image46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8.png"/><Relationship Id="rId5" Type="http://schemas.openxmlformats.org/officeDocument/2006/relationships/image" Target="../media/image51.jpeg"/><Relationship Id="rId15" Type="http://schemas.openxmlformats.org/officeDocument/2006/relationships/image" Target="../media/image56.png"/><Relationship Id="rId10" Type="http://schemas.openxmlformats.org/officeDocument/2006/relationships/image" Target="../media/image36.jpeg"/><Relationship Id="rId4" Type="http://schemas.openxmlformats.org/officeDocument/2006/relationships/image" Target="../media/image47.png"/><Relationship Id="rId9" Type="http://schemas.openxmlformats.org/officeDocument/2006/relationships/image" Target="../media/image55.png"/><Relationship Id="rId1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4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png"/><Relationship Id="rId7" Type="http://schemas.openxmlformats.org/officeDocument/2006/relationships/image" Target="../media/image67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s://doi.org/10.1103/PhysRevAccelBeams.23.12200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SRF and Beam Physics Research at UVic and TRIUMF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Tobias Junginger </a:t>
            </a:r>
          </a:p>
        </p:txBody>
      </p:sp>
    </p:spTree>
    <p:extLst>
      <p:ext uri="{BB962C8B-B14F-4D97-AF65-F5344CB8AC3E}">
        <p14:creationId xmlns:p14="http://schemas.microsoft.com/office/powerpoint/2010/main" val="8338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78" r="11134"/>
          <a:stretch/>
        </p:blipFill>
        <p:spPr>
          <a:xfrm>
            <a:off x="299344" y="3111278"/>
            <a:ext cx="4416672" cy="35195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461190-ECC9-497D-9733-0E211D75F9A8}"/>
              </a:ext>
            </a:extLst>
          </p:cNvPr>
          <p:cNvGrpSpPr/>
          <p:nvPr/>
        </p:nvGrpSpPr>
        <p:grpSpPr>
          <a:xfrm>
            <a:off x="4575448" y="4237994"/>
            <a:ext cx="4446632" cy="1871751"/>
            <a:chOff x="311551" y="2174409"/>
            <a:chExt cx="6638925" cy="28528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E8A7AE-19F4-46CE-A283-66E3AFD70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2310"/>
            <a:stretch/>
          </p:blipFill>
          <p:spPr>
            <a:xfrm>
              <a:off x="311551" y="2174409"/>
              <a:ext cx="6638925" cy="2791492"/>
            </a:xfrm>
            <a:prstGeom prst="rect">
              <a:avLst/>
            </a:prstGeom>
          </p:spPr>
        </p:pic>
        <p:sp>
          <p:nvSpPr>
            <p:cNvPr id="9" name="Text Box 22">
              <a:extLst>
                <a:ext uri="{FF2B5EF4-FFF2-40B4-BE49-F238E27FC236}">
                  <a16:creationId xmlns:a16="http://schemas.microsoft.com/office/drawing/2014/main" id="{07007A7F-03AA-4AB4-8492-1E41779EB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1937" y="4688733"/>
              <a:ext cx="228739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/>
                <a:t>Beam envelope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E4B9F7-CD0E-4536-9FBC-848458874DF0}"/>
                </a:ext>
              </a:extLst>
            </p:cNvPr>
            <p:cNvSpPr/>
            <p:nvPr/>
          </p:nvSpPr>
          <p:spPr>
            <a:xfrm>
              <a:off x="4993104" y="2351344"/>
              <a:ext cx="1804736" cy="57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Model based beam tuning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" y="683424"/>
            <a:ext cx="8879840" cy="29636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Using beam physics models (usually used for design of accelerators) </a:t>
            </a:r>
            <a:r>
              <a:rPr lang="en-GB" sz="2800" dirty="0" smtClean="0"/>
              <a:t>during </a:t>
            </a:r>
            <a:r>
              <a:rPr lang="en-GB" sz="2800" dirty="0"/>
              <a:t>beam operation</a:t>
            </a:r>
            <a:endParaRPr lang="en-GB" sz="2800" dirty="0">
              <a:cs typeface="Calibri"/>
            </a:endParaRPr>
          </a:p>
          <a:p>
            <a:r>
              <a:rPr lang="en-GB" sz="2800" dirty="0"/>
              <a:t>Models rely on a code developed at TRIUMF (Rick Baartman) that describes the beam envelope throughout the entire accelerator instead of individuals particles</a:t>
            </a:r>
            <a:endParaRPr lang="en-GB" sz="2800" dirty="0">
              <a:cs typeface="Calibri"/>
            </a:endParaRPr>
          </a:p>
          <a:p>
            <a:r>
              <a:rPr lang="en-GB" sz="2800" dirty="0"/>
              <a:t>Enables improved automation of various tuning processes</a:t>
            </a:r>
            <a:endParaRPr lang="en-GB" sz="28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4548" y="3530108"/>
            <a:ext cx="258876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>
                <a:solidFill>
                  <a:srgbClr val="FF0000"/>
                </a:solidFill>
              </a:rPr>
              <a:t>Ph.D. Olivier </a:t>
            </a:r>
            <a:r>
              <a:rPr lang="en-US" sz="2000" err="1">
                <a:solidFill>
                  <a:srgbClr val="FF0000"/>
                </a:solidFill>
              </a:rPr>
              <a:t>Shelbaya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M.Sc. Spencer </a:t>
            </a:r>
            <a:r>
              <a:rPr lang="en-US" sz="2000" err="1">
                <a:solidFill>
                  <a:srgbClr val="FF0000"/>
                </a:solidFill>
              </a:rPr>
              <a:t>Kiy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AEA3789-822C-4ED1-BDB0-5F065E3CE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236524"/>
            <a:ext cx="1294153" cy="232409"/>
          </a:xfrm>
          <a:prstGeom prst="rect">
            <a:avLst/>
          </a:prstGeom>
        </p:spPr>
      </p:pic>
      <p:pic>
        <p:nvPicPr>
          <p:cNvPr id="13" name="Picture 2" descr="Image result for university of victoria">
            <a:extLst>
              <a:ext uri="{FF2B5EF4-FFF2-40B4-BE49-F238E27FC236}">
                <a16:creationId xmlns:a16="http://schemas.microsoft.com/office/drawing/2014/main" id="{812DD5FB-E218-41B9-9850-159CEE0D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40" y="120652"/>
            <a:ext cx="925385" cy="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10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828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9103D724-6C21-486E-BDA7-1E3DFA384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23191" y="857737"/>
            <a:ext cx="4781770" cy="3210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Model based beam tuning</a:t>
            </a: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AEA3789-822C-4ED1-BDB0-5F065E3CE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236524"/>
            <a:ext cx="1294153" cy="232409"/>
          </a:xfrm>
          <a:prstGeom prst="rect">
            <a:avLst/>
          </a:prstGeom>
        </p:spPr>
      </p:pic>
      <p:pic>
        <p:nvPicPr>
          <p:cNvPr id="13" name="Picture 2" descr="Image result for university of victoria">
            <a:extLst>
              <a:ext uri="{FF2B5EF4-FFF2-40B4-BE49-F238E27FC236}">
                <a16:creationId xmlns:a16="http://schemas.microsoft.com/office/drawing/2014/main" id="{812DD5FB-E218-41B9-9850-159CEE0D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40" y="120652"/>
            <a:ext cx="925385" cy="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6F9653-0157-433E-AEB7-D937F11EBCCC}"/>
              </a:ext>
            </a:extLst>
          </p:cNvPr>
          <p:cNvSpPr txBox="1"/>
          <p:nvPr/>
        </p:nvSpPr>
        <p:spPr>
          <a:xfrm>
            <a:off x="77519" y="3981792"/>
            <a:ext cx="43688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7Li </a:t>
            </a:r>
            <a:r>
              <a:rPr lang="en-US" dirty="0">
                <a:cs typeface="Calibri"/>
              </a:rPr>
              <a:t>from off-line ion source (OLIS) to the ISAC RFQ, simulated envelope vs measured beam size at profile monitors.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Profile monitor data was used in a </a:t>
            </a:r>
            <a:r>
              <a:rPr lang="en-US" dirty="0" err="1">
                <a:cs typeface="Calibri"/>
              </a:rPr>
              <a:t>transoptr</a:t>
            </a:r>
            <a:r>
              <a:rPr lang="en-US" dirty="0">
                <a:cs typeface="Calibri"/>
              </a:rPr>
              <a:t> optimization to fit the initial beam conditions (O. </a:t>
            </a:r>
            <a:r>
              <a:rPr lang="en-US" dirty="0" err="1">
                <a:cs typeface="Calibri"/>
              </a:rPr>
              <a:t>Shelbaya</a:t>
            </a:r>
            <a:r>
              <a:rPr lang="en-US" dirty="0">
                <a:cs typeface="Calibri"/>
              </a:rPr>
              <a:t>).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55E63153-1E4F-4C12-A16F-F77512670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715588"/>
            <a:ext cx="4417940" cy="31144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8796B9-A0AE-4BCE-86BE-98021577BF0B}"/>
              </a:ext>
            </a:extLst>
          </p:cNvPr>
          <p:cNvSpPr txBox="1"/>
          <p:nvPr/>
        </p:nvSpPr>
        <p:spPr>
          <a:xfrm>
            <a:off x="4381625" y="3981792"/>
            <a:ext cx="481584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</a:t>
            </a:r>
            <a:r>
              <a:rPr lang="en-US" dirty="0" smtClean="0">
                <a:cs typeface="Calibri"/>
              </a:rPr>
              <a:t>omparison </a:t>
            </a:r>
            <a:r>
              <a:rPr lang="en-US" dirty="0">
                <a:cs typeface="Calibri"/>
              </a:rPr>
              <a:t>of model calculated tune for the ISAC-II heavy ion </a:t>
            </a:r>
            <a:r>
              <a:rPr lang="en-US" dirty="0" err="1">
                <a:cs typeface="Calibri"/>
              </a:rPr>
              <a:t>linac</a:t>
            </a:r>
            <a:r>
              <a:rPr lang="en-US" dirty="0">
                <a:cs typeface="Calibri"/>
              </a:rPr>
              <a:t> to observations.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Calibri"/>
              </a:rPr>
              <a:t>Successfully delivered beam to an experiment (IRIS S1834)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 with model-set cavity phases for the</a:t>
            </a:r>
            <a:r>
              <a:rPr lang="en-US" dirty="0">
                <a:solidFill>
                  <a:srgbClr val="000000"/>
                </a:solidFill>
                <a:cs typeface="Calibri"/>
              </a:rPr>
              <a:t> first time.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cs typeface="Calibri"/>
              </a:rPr>
              <a:t>See poster from Spencer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Kiy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on Tuesday for more on model-based tuning of ISAC-II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linac</a:t>
            </a:r>
            <a:r>
              <a:rPr lang="en-US" dirty="0">
                <a:solidFill>
                  <a:srgbClr val="00B050"/>
                </a:solidFill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11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973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/>
              <a:t>Optimization of the Charge State Booster</a:t>
            </a:r>
            <a:endParaRPr lang="en-GB" sz="2800"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A23BAA-4973-4DEF-98AC-7DE1B1DB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20" y="749039"/>
            <a:ext cx="8720758" cy="2967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sz="1900" b="1" dirty="0"/>
              <a:t>Fundamental problem: </a:t>
            </a:r>
            <a:r>
              <a:rPr lang="en-CA" sz="1900" dirty="0"/>
              <a:t>Beam properties provided by the particle source cannot be improved in the accelerator.</a:t>
            </a:r>
          </a:p>
          <a:p>
            <a:pPr marL="0" indent="0">
              <a:buNone/>
            </a:pPr>
            <a:r>
              <a:rPr lang="en-CA" sz="1900" b="1" dirty="0">
                <a:cs typeface="Calibri"/>
              </a:rPr>
              <a:t>Research Goal:</a:t>
            </a:r>
            <a:r>
              <a:rPr lang="en-CA" sz="1900" dirty="0">
                <a:cs typeface="Calibri"/>
              </a:rPr>
              <a:t> Improve beam quality, intensity and charge state of post-accelerated beams in the ISAC charge state </a:t>
            </a:r>
            <a:r>
              <a:rPr lang="en-CA" sz="1900" dirty="0" smtClean="0">
                <a:cs typeface="Calibri"/>
              </a:rPr>
              <a:t>booster</a:t>
            </a:r>
            <a:endParaRPr lang="en-CA" sz="1900" dirty="0">
              <a:cs typeface="Calibri"/>
            </a:endParaRPr>
          </a:p>
          <a:p>
            <a:pPr lvl="1"/>
            <a:r>
              <a:rPr lang="en-CA" sz="1900" dirty="0"/>
              <a:t>Systematic investigation and optimization of the charge state booster extraction system</a:t>
            </a:r>
            <a:endParaRPr lang="en-CA" dirty="0"/>
          </a:p>
          <a:p>
            <a:pPr lvl="1"/>
            <a:r>
              <a:rPr lang="en-CA" sz="1900" dirty="0">
                <a:solidFill>
                  <a:srgbClr val="000000"/>
                </a:solidFill>
              </a:rPr>
              <a:t>Implement two-frequency heating of the ECRIS CSB </a:t>
            </a:r>
            <a:endParaRPr lang="en-CA" sz="1900" dirty="0">
              <a:solidFill>
                <a:srgbClr val="000000"/>
              </a:solidFill>
              <a:cs typeface="Calibri"/>
            </a:endParaRPr>
          </a:p>
          <a:p>
            <a:pPr marL="457200" lvl="1" indent="0">
              <a:buNone/>
            </a:pPr>
            <a:r>
              <a:rPr lang="en-CA" sz="1900" dirty="0">
                <a:solidFill>
                  <a:srgbClr val="FF0000"/>
                </a:solidFill>
              </a:rPr>
              <a:t>      Ph.D. project of Joseph </a:t>
            </a:r>
            <a:r>
              <a:rPr lang="en-CA" sz="1900" dirty="0" err="1">
                <a:solidFill>
                  <a:srgbClr val="FF0000"/>
                </a:solidFill>
              </a:rPr>
              <a:t>Adegun</a:t>
            </a:r>
            <a:r>
              <a:rPr lang="en-CA" sz="1900" dirty="0">
                <a:solidFill>
                  <a:srgbClr val="FF0000"/>
                </a:solidFill>
              </a:rPr>
              <a:t>, see poster session tomorrow</a:t>
            </a:r>
            <a:endParaRPr lang="en-CA" sz="1900" dirty="0">
              <a:cs typeface="Calibri"/>
            </a:endParaRPr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1D484D7-F9E2-470C-A702-49F62ACF7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" t="5389" r="7168" b="-599"/>
          <a:stretch/>
        </p:blipFill>
        <p:spPr>
          <a:xfrm>
            <a:off x="1460161" y="3366458"/>
            <a:ext cx="6126064" cy="3023857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12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15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400"/>
              <a:t>Accelerator Projects outside of TRIUMF’s physical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20 year vision - What will TRIUMF look like?</a:t>
            </a:r>
          </a:p>
          <a:p>
            <a:pPr marL="0" indent="0">
              <a:buNone/>
            </a:pPr>
            <a:r>
              <a:rPr lang="en-US" i="1" dirty="0"/>
              <a:t>The major revolution will come from the expansion of TRIUMF outside of its physical boundaries, allowing us to play a key role in the forthcoming knowledge-based economy as the owner of Canada's accelerator-related expertise. </a:t>
            </a:r>
            <a:endParaRPr lang="en-CA" i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13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740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TRIUMF </a:t>
            </a:r>
            <a:r>
              <a:rPr lang="en-CA" err="1"/>
              <a:t>Cryomodule</a:t>
            </a:r>
            <a:r>
              <a:rPr lang="en-CA"/>
              <a:t>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4705"/>
            <a:ext cx="4869938" cy="1803652"/>
          </a:xfrm>
        </p:spPr>
        <p:txBody>
          <a:bodyPr>
            <a:normAutofit/>
          </a:bodyPr>
          <a:lstStyle/>
          <a:p>
            <a:r>
              <a:rPr lang="en-US" sz="2800"/>
              <a:t>TRIUMF SRF group produces </a:t>
            </a:r>
            <a:r>
              <a:rPr lang="en-US" sz="2800" err="1"/>
              <a:t>cryomodules</a:t>
            </a:r>
            <a:r>
              <a:rPr lang="en-US" sz="2800"/>
              <a:t> for the in-house </a:t>
            </a:r>
            <a:r>
              <a:rPr lang="en-US" sz="2800" err="1"/>
              <a:t>linacs</a:t>
            </a:r>
            <a:r>
              <a:rPr lang="en-US" sz="2800"/>
              <a:t> at ISAC-II and ARIEL as well as for external projects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79678" y="481303"/>
            <a:ext cx="4003630" cy="2386025"/>
            <a:chOff x="4837499" y="579600"/>
            <a:chExt cx="4003630" cy="23860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6115BB-4592-4C44-95AC-57A95A00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57" r="9257" b="3840"/>
            <a:stretch/>
          </p:blipFill>
          <p:spPr bwMode="auto">
            <a:xfrm>
              <a:off x="5133843" y="579600"/>
              <a:ext cx="3707286" cy="238602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8A7738-DC5C-4302-99B4-51532ED589B6}"/>
                </a:ext>
              </a:extLst>
            </p:cNvPr>
            <p:cNvGrpSpPr/>
            <p:nvPr/>
          </p:nvGrpSpPr>
          <p:grpSpPr>
            <a:xfrm>
              <a:off x="4837499" y="850276"/>
              <a:ext cx="1202147" cy="458717"/>
              <a:chOff x="2899741" y="3408765"/>
              <a:chExt cx="3401670" cy="142159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68F6EB6-51BC-42FB-8534-520CCA314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741" y="3408765"/>
                <a:ext cx="3401670" cy="1421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 descr="Bildergebnis für canadian flag">
                <a:extLst>
                  <a:ext uri="{FF2B5EF4-FFF2-40B4-BE49-F238E27FC236}">
                    <a16:creationId xmlns:a16="http://schemas.microsoft.com/office/drawing/2014/main" id="{56DFDF84-4CFE-4D89-8E0C-AA8F240A20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31" t="7128" r="28419" b="22799"/>
              <a:stretch/>
            </p:blipFill>
            <p:spPr bwMode="auto">
              <a:xfrm rot="19695849">
                <a:off x="2926840" y="3435876"/>
                <a:ext cx="622100" cy="512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59829F5-34B6-45C8-9580-D7941F47C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3417" y="4302845"/>
                <a:ext cx="486874" cy="486874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E2A41-033C-426B-B3B5-ADBE2BDAFA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77" t="2998" r="9831" b="7963"/>
          <a:stretch/>
        </p:blipFill>
        <p:spPr>
          <a:xfrm>
            <a:off x="3824653" y="3375238"/>
            <a:ext cx="2136876" cy="228024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2E13F26-C81C-48F8-85DF-960F75874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7864"/>
          <a:stretch/>
        </p:blipFill>
        <p:spPr bwMode="auto">
          <a:xfrm>
            <a:off x="7301921" y="3423030"/>
            <a:ext cx="1744931" cy="9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84B0BC1-9A0D-4F49-BB05-BE431E34D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6072167" y="3423030"/>
            <a:ext cx="1072634" cy="21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5FD7113-C272-46A7-BB08-56409E7B8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r="15632"/>
          <a:stretch/>
        </p:blipFill>
        <p:spPr bwMode="auto">
          <a:xfrm>
            <a:off x="7301922" y="4467454"/>
            <a:ext cx="1744930" cy="11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204561" y="5655483"/>
            <a:ext cx="480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/>
              <a:t>Cryomodule</a:t>
            </a:r>
            <a:r>
              <a:rPr lang="en-US"/>
              <a:t> for VECC (Kolkata) scheduled for cold test in Nov. 2021 with delivery in early 2022.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33310" y="2754688"/>
            <a:ext cx="4118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Five </a:t>
            </a:r>
            <a:r>
              <a:rPr lang="en-US" err="1"/>
              <a:t>HiLumi</a:t>
            </a:r>
            <a:r>
              <a:rPr lang="en-US"/>
              <a:t> LHC crab cavity </a:t>
            </a:r>
            <a:r>
              <a:rPr lang="en-US" err="1"/>
              <a:t>cryomodules</a:t>
            </a:r>
            <a:r>
              <a:rPr lang="en-US"/>
              <a:t> will be assembled in 2022-24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281" y="2568357"/>
            <a:ext cx="38643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Currently seeking CFI funding for major infrastructure upgrade for ISAC-II energy upgrade and participation to international projects (EIC, ILC)  </a:t>
            </a:r>
          </a:p>
          <a:p>
            <a:endParaRPr lang="en-CA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14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589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78" y="50120"/>
            <a:ext cx="8552679" cy="548680"/>
          </a:xfrm>
        </p:spPr>
        <p:txBody>
          <a:bodyPr>
            <a:noAutofit/>
          </a:bodyPr>
          <a:lstStyle/>
          <a:p>
            <a:r>
              <a:rPr lang="en-CA" sz="2400" dirty="0" smtClean="0">
                <a:ea typeface="+mj-lt"/>
                <a:cs typeface="+mj-lt"/>
              </a:rPr>
              <a:t>Compact </a:t>
            </a:r>
            <a:r>
              <a:rPr lang="en-CA" sz="2400" dirty="0">
                <a:ea typeface="+mj-lt"/>
                <a:cs typeface="+mj-lt"/>
              </a:rPr>
              <a:t>Accelerator-based Neutron Source for Canada</a:t>
            </a:r>
            <a:endParaRPr lang="en-US" sz="2400" dirty="0">
              <a:cs typeface="Calibri"/>
            </a:endParaRPr>
          </a:p>
        </p:txBody>
      </p:sp>
      <p:pic>
        <p:nvPicPr>
          <p:cNvPr id="7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9C0E8BC-38FC-403A-B2E5-A93FEA9C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22" y="928669"/>
            <a:ext cx="4459875" cy="2299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D4DAF-583A-4433-9D78-CD589A729AD0}"/>
              </a:ext>
            </a:extLst>
          </p:cNvPr>
          <p:cNvSpPr txBox="1"/>
          <p:nvPr/>
        </p:nvSpPr>
        <p:spPr>
          <a:xfrm>
            <a:off x="5024326" y="100561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1600" b="1" dirty="0"/>
              <a:t>Schematic of a PC-CANS </a:t>
            </a:r>
            <a:endParaRPr lang="en-CA" sz="1600" b="1" dirty="0">
              <a:cs typeface="Calibri"/>
            </a:endParaRPr>
          </a:p>
        </p:txBody>
      </p:sp>
      <p:pic>
        <p:nvPicPr>
          <p:cNvPr id="10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A6122B8-F4AE-4835-BA42-C1C32E77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9" y="4506829"/>
            <a:ext cx="9039386" cy="1844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BB45B1-618B-47ED-B687-94B438CEBDDF}"/>
              </a:ext>
            </a:extLst>
          </p:cNvPr>
          <p:cNvSpPr txBox="1"/>
          <p:nvPr/>
        </p:nvSpPr>
        <p:spPr>
          <a:xfrm>
            <a:off x="2682729" y="4206797"/>
            <a:ext cx="50101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a typeface="+mn-lt"/>
                <a:cs typeface="+mn-lt"/>
              </a:rPr>
              <a:t>End to end simulation of p-LINAC in Trace-3D code</a:t>
            </a:r>
            <a:endParaRPr lang="en-US" sz="1600" b="1" dirty="0">
              <a:cs typeface="Calibri"/>
            </a:endParaRPr>
          </a:p>
          <a:p>
            <a:endParaRPr lang="en-US" sz="1600" b="1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C5058-EB8E-41D5-A2B4-1AE7D6261863}"/>
              </a:ext>
            </a:extLst>
          </p:cNvPr>
          <p:cNvSpPr txBox="1"/>
          <p:nvPr/>
        </p:nvSpPr>
        <p:spPr>
          <a:xfrm>
            <a:off x="1541551" y="6002869"/>
            <a:ext cx="42883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1600" dirty="0" smtClean="0">
                <a:solidFill>
                  <a:srgbClr val="FF0000"/>
                </a:solidFill>
              </a:rPr>
              <a:t>PhD </a:t>
            </a:r>
            <a:r>
              <a:rPr lang="en-CA" sz="1600" dirty="0">
                <a:solidFill>
                  <a:srgbClr val="FF0000"/>
                </a:solidFill>
              </a:rPr>
              <a:t>Mina </a:t>
            </a:r>
            <a:r>
              <a:rPr lang="en-CA" sz="1600" dirty="0" smtClean="0">
                <a:solidFill>
                  <a:srgbClr val="FF0000"/>
                </a:solidFill>
              </a:rPr>
              <a:t>Abbaslou</a:t>
            </a:r>
            <a:endParaRPr lang="en-CA" sz="1600" dirty="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478280" y="1798320"/>
            <a:ext cx="632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00550" y="2527024"/>
            <a:ext cx="28376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/>
              <a:t>R. Laxdal et al. https</a:t>
            </a:r>
            <a:r>
              <a:rPr lang="en-CA" sz="1050" dirty="0"/>
              <a:t>://arxiv.org/abs/2104.10226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49305" y="4888151"/>
            <a:ext cx="3672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67B067"/>
                </a:solidFill>
              </a:rPr>
              <a:t>Longitudinal</a:t>
            </a:r>
            <a:endParaRPr lang="en-CA" dirty="0">
              <a:solidFill>
                <a:srgbClr val="67B06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1613" y="4843222"/>
            <a:ext cx="260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B0B0FF"/>
                </a:solidFill>
              </a:rPr>
              <a:t>Horizontal</a:t>
            </a:r>
          </a:p>
          <a:p>
            <a:endParaRPr lang="en-CA" dirty="0">
              <a:solidFill>
                <a:srgbClr val="B0B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8107" y="5870875"/>
            <a:ext cx="10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B1B1"/>
                </a:solidFill>
              </a:rPr>
              <a:t>Vertical</a:t>
            </a:r>
            <a:endParaRPr lang="en-CA" dirty="0">
              <a:solidFill>
                <a:srgbClr val="FFB1B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10" y="662712"/>
            <a:ext cx="42450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a typeface="+mn-lt"/>
                <a:cs typeface="+mn-lt"/>
              </a:rPr>
              <a:t>C</a:t>
            </a:r>
            <a:r>
              <a:rPr lang="en-US" dirty="0" smtClean="0">
                <a:ea typeface="+mn-lt"/>
                <a:cs typeface="+mn-lt"/>
              </a:rPr>
              <a:t>ompact </a:t>
            </a:r>
            <a:r>
              <a:rPr lang="en-US" b="1" dirty="0">
                <a:ea typeface="+mn-lt"/>
                <a:cs typeface="+mn-lt"/>
              </a:rPr>
              <a:t>A</a:t>
            </a:r>
            <a:r>
              <a:rPr lang="en-US" dirty="0">
                <a:ea typeface="+mn-lt"/>
                <a:cs typeface="+mn-lt"/>
              </a:rPr>
              <a:t>ccelerator-based </a:t>
            </a:r>
            <a:r>
              <a:rPr lang="en-US" b="1" dirty="0">
                <a:ea typeface="+mn-lt"/>
                <a:cs typeface="+mn-lt"/>
              </a:rPr>
              <a:t>N</a:t>
            </a:r>
            <a:r>
              <a:rPr lang="en-US" dirty="0">
                <a:ea typeface="+mn-lt"/>
                <a:cs typeface="+mn-lt"/>
              </a:rPr>
              <a:t>eutron </a:t>
            </a:r>
            <a:r>
              <a:rPr lang="en-US" b="1" dirty="0">
                <a:ea typeface="+mn-lt"/>
                <a:cs typeface="+mn-lt"/>
              </a:rPr>
              <a:t>S</a:t>
            </a:r>
            <a:r>
              <a:rPr lang="en-US" dirty="0">
                <a:ea typeface="+mn-lt"/>
                <a:cs typeface="+mn-lt"/>
              </a:rPr>
              <a:t>ources (CANS) can provide intense neutrons with a capital cost significantly lower than a spallation source</a:t>
            </a:r>
            <a:endParaRPr lang="en-CA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ea typeface="+mn-lt"/>
                <a:cs typeface="+mn-lt"/>
              </a:rPr>
              <a:t>TRIUMF </a:t>
            </a:r>
            <a:r>
              <a:rPr lang="en-CA" dirty="0">
                <a:ea typeface="+mn-lt"/>
                <a:cs typeface="+mn-lt"/>
              </a:rPr>
              <a:t>is designing a </a:t>
            </a:r>
            <a:r>
              <a:rPr lang="en-CA" b="1" dirty="0">
                <a:ea typeface="+mn-lt"/>
                <a:cs typeface="+mn-lt"/>
              </a:rPr>
              <a:t>P</a:t>
            </a:r>
            <a:r>
              <a:rPr lang="en-CA" dirty="0">
                <a:ea typeface="+mn-lt"/>
                <a:cs typeface="+mn-lt"/>
              </a:rPr>
              <a:t>rototype </a:t>
            </a:r>
            <a:r>
              <a:rPr lang="en-CA" b="1" dirty="0">
                <a:ea typeface="+mn-lt"/>
                <a:cs typeface="+mn-lt"/>
              </a:rPr>
              <a:t>C</a:t>
            </a:r>
            <a:r>
              <a:rPr lang="en-CA" dirty="0">
                <a:ea typeface="+mn-lt"/>
                <a:cs typeface="+mn-lt"/>
              </a:rPr>
              <a:t>anadian CANS </a:t>
            </a:r>
            <a:r>
              <a:rPr lang="en-CA" dirty="0" smtClean="0">
                <a:ea typeface="+mn-lt"/>
                <a:cs typeface="+mn-lt"/>
              </a:rPr>
              <a:t>(PC-CANS) </a:t>
            </a:r>
            <a:r>
              <a:rPr lang="en-US" dirty="0">
                <a:ea typeface="+mn-lt"/>
                <a:cs typeface="+mn-lt"/>
              </a:rPr>
              <a:t>to</a:t>
            </a:r>
            <a:r>
              <a:rPr lang="en-CA" dirty="0">
                <a:ea typeface="+mn-lt"/>
                <a:cs typeface="+mn-lt"/>
              </a:rPr>
              <a:t> be located at the University of Windsor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ea typeface="+mn-lt"/>
                <a:cs typeface="+mn-lt"/>
              </a:rPr>
              <a:t>PC-CANS </a:t>
            </a:r>
            <a:r>
              <a:rPr lang="en-CA" dirty="0">
                <a:ea typeface="+mn-lt"/>
                <a:cs typeface="+mn-lt"/>
              </a:rPr>
              <a:t>is based on a high intensity linear </a:t>
            </a:r>
            <a:r>
              <a:rPr lang="en-CA" dirty="0" smtClean="0">
                <a:ea typeface="+mn-lt"/>
                <a:cs typeface="+mn-lt"/>
              </a:rPr>
              <a:t>proton accelerator </a:t>
            </a:r>
            <a:r>
              <a:rPr lang="en-CA" dirty="0">
                <a:ea typeface="+mn-lt"/>
                <a:cs typeface="+mn-lt"/>
              </a:rPr>
              <a:t>(RFQ+DTL) and multiple target stations for science and medical purposes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smtClean="0">
                <a:ea typeface="+mn-lt"/>
                <a:cs typeface="+mn-lt"/>
              </a:rPr>
              <a:t>Status</a:t>
            </a:r>
            <a:r>
              <a:rPr lang="en-CA" dirty="0">
                <a:ea typeface="+mn-lt"/>
                <a:cs typeface="+mn-lt"/>
              </a:rPr>
              <a:t>: Conceptual design </a:t>
            </a:r>
            <a:r>
              <a:rPr lang="en-CA" dirty="0" err="1" smtClean="0">
                <a:ea typeface="+mn-lt"/>
                <a:cs typeface="+mn-lt"/>
              </a:rPr>
              <a:t>studie</a:t>
            </a:r>
            <a:r>
              <a:rPr lang="en-CA" dirty="0" smtClean="0">
                <a:ea typeface="+mn-lt"/>
                <a:cs typeface="+mn-lt"/>
              </a:rPr>
              <a:t> </a:t>
            </a:r>
            <a:r>
              <a:rPr lang="en-CA" dirty="0" err="1" smtClean="0">
                <a:ea typeface="+mn-lt"/>
                <a:cs typeface="+mn-lt"/>
              </a:rPr>
              <a:t>stowards</a:t>
            </a:r>
            <a:r>
              <a:rPr lang="en-CA" dirty="0" smtClean="0">
                <a:ea typeface="+mn-lt"/>
                <a:cs typeface="+mn-lt"/>
              </a:rPr>
              <a:t> </a:t>
            </a:r>
            <a:r>
              <a:rPr lang="en-CA" dirty="0">
                <a:ea typeface="+mn-lt"/>
                <a:cs typeface="+mn-lt"/>
              </a:rPr>
              <a:t>a CFI funding proposal.</a:t>
            </a:r>
            <a:endParaRPr lang="en-CA" dirty="0">
              <a:ea typeface="+mn-lt"/>
              <a:cs typeface="+mn-lt"/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15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077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5EFCB78E-73DC-43F6-AF04-6B2A7413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07" y="2721197"/>
            <a:ext cx="5056837" cy="3547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/>
              <a:t>Dielectric Wall Accelerator Design</a:t>
            </a:r>
            <a:endParaRPr lang="en-CA" sz="3200">
              <a:cs typeface="Calibri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77052" y="712588"/>
            <a:ext cx="8738348" cy="1916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1800" dirty="0" smtClean="0">
                <a:cs typeface="Calibri"/>
              </a:rPr>
              <a:t>A dielectric </a:t>
            </a:r>
            <a:r>
              <a:rPr lang="en-CA" sz="1800" dirty="0" smtClean="0">
                <a:cs typeface="Calibri"/>
              </a:rPr>
              <a:t>wall </a:t>
            </a:r>
            <a:r>
              <a:rPr lang="en-CA" sz="1800" dirty="0" smtClean="0">
                <a:cs typeface="Calibri"/>
              </a:rPr>
              <a:t>accelerator is a type of induction accelerator that can </a:t>
            </a:r>
            <a:r>
              <a:rPr lang="en-CA" sz="1800" dirty="0" smtClean="0">
                <a:cs typeface="Calibri"/>
              </a:rPr>
              <a:t>provide a technical solution for a compact variable energy accelerator</a:t>
            </a:r>
          </a:p>
          <a:p>
            <a:r>
              <a:rPr lang="en-CA" sz="1800" dirty="0" smtClean="0">
                <a:cs typeface="Calibri"/>
              </a:rPr>
              <a:t>Initially patented in 2001 but only recent developments in high gradient insulators and dielectrics promise technical feasibility  </a:t>
            </a:r>
          </a:p>
          <a:p>
            <a:r>
              <a:rPr lang="en-CA" sz="1800" dirty="0" smtClean="0">
                <a:cs typeface="Calibri"/>
              </a:rPr>
              <a:t>Proposed by McGill Medical Physics Unit for proton therapy </a:t>
            </a:r>
          </a:p>
          <a:p>
            <a:r>
              <a:rPr lang="en-US" sz="1800" dirty="0" smtClean="0">
                <a:ea typeface="+mn-lt"/>
                <a:cs typeface="+mn-lt"/>
              </a:rPr>
              <a:t>TRIUMF provided design in TRANSOPTR (</a:t>
            </a:r>
            <a:r>
              <a:rPr lang="en-US" sz="1800" dirty="0" smtClean="0">
                <a:ea typeface="+mn-lt"/>
                <a:cs typeface="+mn-lt"/>
              </a:rPr>
              <a:t>R. </a:t>
            </a:r>
            <a:r>
              <a:rPr lang="en-US" sz="1800" dirty="0" err="1" smtClean="0">
                <a:ea typeface="+mn-lt"/>
                <a:cs typeface="+mn-lt"/>
              </a:rPr>
              <a:t>Baartman's</a:t>
            </a:r>
            <a:r>
              <a:rPr lang="en-US" sz="1800" dirty="0" smtClean="0">
                <a:ea typeface="+mn-lt"/>
                <a:cs typeface="+mn-lt"/>
              </a:rPr>
              <a:t> code) with custom subroutine. </a:t>
            </a:r>
            <a:endParaRPr lang="en-CA" sz="1800" dirty="0">
              <a:ea typeface="+mn-lt"/>
              <a:cs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7142661" y="3721074"/>
            <a:ext cx="155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  <a:ea typeface="+mn-lt"/>
                <a:cs typeface="+mn-lt"/>
              </a:rPr>
              <a:t>PhD work </a:t>
            </a:r>
          </a:p>
          <a:p>
            <a:r>
              <a:rPr lang="en-CA" dirty="0" smtClean="0">
                <a:solidFill>
                  <a:srgbClr val="FF0000"/>
                </a:solidFill>
                <a:ea typeface="+mn-lt"/>
                <a:cs typeface="+mn-lt"/>
              </a:rPr>
              <a:t>Paul</a:t>
            </a:r>
            <a:r>
              <a:rPr lang="en-CA" dirty="0">
                <a:solidFill>
                  <a:srgbClr val="FF0000"/>
                </a:solidFill>
                <a:ea typeface="+mn-lt"/>
                <a:cs typeface="+mn-lt"/>
              </a:rPr>
              <a:t> M. </a:t>
            </a:r>
            <a:r>
              <a:rPr lang="en-CA" dirty="0" smtClean="0">
                <a:solidFill>
                  <a:srgbClr val="FF0000"/>
                </a:solidFill>
                <a:ea typeface="+mn-lt"/>
                <a:cs typeface="+mn-lt"/>
              </a:rPr>
              <a:t>Jung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16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24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otmag.png" descr="rotma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842" y="4537383"/>
            <a:ext cx="4276302" cy="18504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Polarized Beams for </a:t>
            </a:r>
            <a:r>
              <a:rPr lang="en-CA" dirty="0" err="1" smtClean="0"/>
              <a:t>SuperKEKB</a:t>
            </a:r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olarized electron beam offers precise measurements of electro-weak parameters…"/>
              <p:cNvSpPr txBox="1">
                <a:spLocks/>
              </p:cNvSpPr>
              <p:nvPr/>
            </p:nvSpPr>
            <p:spPr>
              <a:xfrm>
                <a:off x="315771" y="737590"/>
                <a:ext cx="8675829" cy="38689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899" indent="-342899">
                  <a:defRPr sz="2200"/>
                </a:pPr>
                <a:r>
                  <a:rPr lang="en-CA" sz="2200" dirty="0" smtClean="0"/>
                  <a:t>Polarized electron beam provide precise measurements of electro-weak parameters in the process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ar-AE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ar-AE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bar>
                      <m:barPr>
                        <m:pos m:val="top"/>
                        <m:ctrlP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ar-AE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bar>
                  </m:oMath>
                </a14:m>
                <a:endParaRPr lang="en-CA" sz="2300" dirty="0" smtClean="0">
                  <a:solidFill>
                    <a:srgbClr val="000000"/>
                  </a:solidFill>
                </a:endParaRPr>
              </a:p>
              <a:p>
                <a:pPr marL="742949" lvl="1" indent="-342899">
                  <a:defRPr sz="2200"/>
                </a:pPr>
                <a:r>
                  <a:rPr lang="en-US" sz="1800" dirty="0"/>
                  <a:t>R</a:t>
                </a:r>
                <a:r>
                  <a:rPr lang="en-US" sz="1800" dirty="0" smtClean="0"/>
                  <a:t>equires </a:t>
                </a:r>
                <a:r>
                  <a:rPr lang="en-US" sz="1800" dirty="0"/>
                  <a:t>longitudinal polarization at the </a:t>
                </a:r>
                <a:r>
                  <a:rPr lang="en-US" sz="1800" dirty="0" smtClean="0"/>
                  <a:t>Intersection Point</a:t>
                </a:r>
                <a:endParaRPr lang="en-US" sz="1800" dirty="0"/>
              </a:p>
              <a:p>
                <a:pPr marL="342899" indent="-342899">
                  <a:defRPr sz="2200"/>
                </a:pPr>
                <a:r>
                  <a:rPr lang="en-CA" sz="2200" dirty="0" smtClean="0"/>
                  <a:t>Space </a:t>
                </a:r>
                <a:r>
                  <a:rPr lang="en-CA" sz="2200" dirty="0"/>
                  <a:t>constraints in the ring require a combined function magnet for spin rotation and steering </a:t>
                </a:r>
              </a:p>
              <a:p>
                <a:pPr marL="742949" lvl="1" indent="-342899">
                  <a:defRPr sz="2200"/>
                </a:pPr>
                <a:r>
                  <a:rPr lang="en-CA" sz="1800" dirty="0" smtClean="0"/>
                  <a:t>U. </a:t>
                </a:r>
                <a:r>
                  <a:rPr lang="en-CA" sz="1800" dirty="0" err="1" smtClean="0"/>
                  <a:t>Wienands</a:t>
                </a:r>
                <a:r>
                  <a:rPr lang="en-CA" sz="1800" dirty="0" smtClean="0"/>
                  <a:t> proposed solenoid-dipole </a:t>
                </a:r>
                <a:r>
                  <a:rPr lang="en-CA" sz="1800" dirty="0"/>
                  <a:t>combined function magnets on both sides of the Intersection Point with 6 </a:t>
                </a:r>
                <a:r>
                  <a:rPr lang="en-CA" sz="1800" dirty="0" smtClean="0"/>
                  <a:t>Skew-quadrupoles </a:t>
                </a:r>
                <a:r>
                  <a:rPr lang="en-CA" sz="1800" dirty="0"/>
                  <a:t>on top of each rotator magnet section to compensate for x-y </a:t>
                </a:r>
                <a:r>
                  <a:rPr lang="en-CA" sz="1800" dirty="0" smtClean="0"/>
                  <a:t>coupling</a:t>
                </a:r>
              </a:p>
              <a:p>
                <a:r>
                  <a:rPr lang="en-CA" sz="2400" b="1" dirty="0">
                    <a:solidFill>
                      <a:srgbClr val="FF0000"/>
                    </a:solidFill>
                  </a:rPr>
                  <a:t>MSc work Yuhao </a:t>
                </a:r>
                <a:r>
                  <a:rPr lang="en-CA" sz="2400" b="1" dirty="0" smtClean="0">
                    <a:solidFill>
                      <a:srgbClr val="FF0000"/>
                    </a:solidFill>
                  </a:rPr>
                  <a:t>Peng</a:t>
                </a:r>
                <a:r>
                  <a:rPr lang="en-CA" sz="2400" b="1" dirty="0" smtClean="0"/>
                  <a:t> - </a:t>
                </a:r>
                <a:r>
                  <a:rPr lang="en-CA" sz="2400" dirty="0" smtClean="0"/>
                  <a:t>Detailed </a:t>
                </a:r>
                <a:r>
                  <a:rPr lang="en-CA" sz="2400" dirty="0"/>
                  <a:t>study in </a:t>
                </a:r>
                <a:r>
                  <a:rPr lang="en-CA" sz="2400" dirty="0" err="1"/>
                  <a:t>BMad</a:t>
                </a:r>
                <a:r>
                  <a:rPr lang="en-CA" sz="2400" dirty="0"/>
                  <a:t> of the full </a:t>
                </a:r>
                <a:r>
                  <a:rPr lang="en-CA" sz="2400" dirty="0" err="1"/>
                  <a:t>SuperKEKB</a:t>
                </a:r>
                <a:r>
                  <a:rPr lang="en-CA" sz="2400" dirty="0"/>
                  <a:t> lattice including combined function magnet spin rotator </a:t>
                </a:r>
              </a:p>
              <a:p>
                <a:pPr marL="342899" indent="-342899">
                  <a:defRPr sz="2200"/>
                </a:pPr>
                <a:endParaRPr lang="en-CA" sz="2200" dirty="0"/>
              </a:p>
            </p:txBody>
          </p:sp>
        </mc:Choice>
        <mc:Fallback>
          <p:sp>
            <p:nvSpPr>
              <p:cNvPr id="7" name="Polarized electron beam offers precise measurements of electro-weak parameter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1" y="737590"/>
                <a:ext cx="8675829" cy="3868966"/>
              </a:xfrm>
              <a:prstGeom prst="rect">
                <a:avLst/>
              </a:prstGeom>
              <a:blipFill>
                <a:blip r:embed="rId3"/>
                <a:stretch>
                  <a:fillRect l="-984" t="-2047" r="-14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1" y="4745055"/>
            <a:ext cx="3866208" cy="849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0260" y="5085969"/>
            <a:ext cx="1489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Courtesy </a:t>
            </a:r>
            <a:r>
              <a:rPr lang="en-CA" sz="1000" dirty="0" smtClean="0"/>
              <a:t>of I</a:t>
            </a:r>
            <a:r>
              <a:rPr lang="en-CA" sz="1000" dirty="0"/>
              <a:t>. </a:t>
            </a:r>
            <a:r>
              <a:rPr lang="en-CA" sz="1000" dirty="0" smtClean="0"/>
              <a:t>Koop et al. </a:t>
            </a:r>
            <a:endParaRPr lang="en-CA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6626" y="5623509"/>
            <a:ext cx="1502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Courtesy </a:t>
            </a:r>
            <a:r>
              <a:rPr lang="en-CA" sz="1000" dirty="0" smtClean="0"/>
              <a:t>of U. </a:t>
            </a:r>
            <a:r>
              <a:rPr lang="en-CA" sz="1000" dirty="0" err="1" smtClean="0"/>
              <a:t>Wienands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183951"/>
            <a:ext cx="5324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Collaborators: D. Zhou (KEK), U. </a:t>
            </a:r>
            <a:r>
              <a:rPr lang="en-CA" sz="1200" dirty="0" err="1" smtClean="0"/>
              <a:t>Wienands</a:t>
            </a:r>
            <a:r>
              <a:rPr lang="en-CA" sz="1200" dirty="0" smtClean="0"/>
              <a:t> (ANL), D. Sagan (Cornell), B. Parker (BNL)</a:t>
            </a:r>
            <a:endParaRPr lang="en-CA" sz="120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17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722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B461190-ECC9-497D-9733-0E211D75F9A8}"/>
              </a:ext>
            </a:extLst>
          </p:cNvPr>
          <p:cNvGrpSpPr/>
          <p:nvPr/>
        </p:nvGrpSpPr>
        <p:grpSpPr>
          <a:xfrm>
            <a:off x="9953" y="3866432"/>
            <a:ext cx="2659752" cy="1110403"/>
            <a:chOff x="311551" y="2174409"/>
            <a:chExt cx="6638925" cy="36171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E8A7AE-19F4-46CE-A283-66E3AFD70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2310"/>
            <a:stretch/>
          </p:blipFill>
          <p:spPr>
            <a:xfrm>
              <a:off x="311551" y="2174409"/>
              <a:ext cx="6638925" cy="2791492"/>
            </a:xfrm>
            <a:prstGeom prst="rect">
              <a:avLst/>
            </a:prstGeom>
          </p:spPr>
        </p:pic>
        <p:sp>
          <p:nvSpPr>
            <p:cNvPr id="26" name="Text Box 22">
              <a:extLst>
                <a:ext uri="{FF2B5EF4-FFF2-40B4-BE49-F238E27FC236}">
                  <a16:creationId xmlns:a16="http://schemas.microsoft.com/office/drawing/2014/main" id="{07007A7F-03AA-4AB4-8492-1E41779EB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1936" y="4688732"/>
              <a:ext cx="2287393" cy="1102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de-DE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E4B9F7-CD0E-4536-9FBC-848458874DF0}"/>
                </a:ext>
              </a:extLst>
            </p:cNvPr>
            <p:cNvSpPr/>
            <p:nvPr/>
          </p:nvSpPr>
          <p:spPr>
            <a:xfrm>
              <a:off x="4993104" y="2351344"/>
              <a:ext cx="1804736" cy="57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1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5EFCB78E-73DC-43F6-AF04-6B2A7413A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" y="4866059"/>
            <a:ext cx="2229324" cy="1564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Thank you for your attention</a:t>
            </a: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979866-6183-46E7-A714-31C8D52A9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86" y="826802"/>
            <a:ext cx="1035847" cy="1196254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20" y="847154"/>
            <a:ext cx="1566554" cy="117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061" y="763439"/>
            <a:ext cx="1767369" cy="1259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/>
          <a:stretch/>
        </p:blipFill>
        <p:spPr>
          <a:xfrm>
            <a:off x="6698660" y="841723"/>
            <a:ext cx="1225193" cy="1181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439" y="882832"/>
            <a:ext cx="1095471" cy="1140224"/>
          </a:xfrm>
          <a:prstGeom prst="rect">
            <a:avLst/>
          </a:prstGeom>
        </p:spPr>
      </p:pic>
      <p:pic>
        <p:nvPicPr>
          <p:cNvPr id="28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1D484D7-F9E2-470C-A702-49F62ACF76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34" t="5389" r="7168" b="-599"/>
          <a:stretch/>
        </p:blipFill>
        <p:spPr>
          <a:xfrm>
            <a:off x="2998902" y="4866059"/>
            <a:ext cx="2915357" cy="1439035"/>
          </a:xfrm>
          <a:prstGeom prst="rect">
            <a:avLst/>
          </a:prstGeom>
        </p:spPr>
      </p:pic>
      <p:pic>
        <p:nvPicPr>
          <p:cNvPr id="30" name="rotmag.png" descr="rotma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6265" y="5045227"/>
            <a:ext cx="2786442" cy="1205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A6122B8-F4AE-4835-BA42-C1C32E777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0107" y="3952357"/>
            <a:ext cx="3200369" cy="6531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5017" y="772668"/>
            <a:ext cx="1845056" cy="125038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41056" y="3500977"/>
            <a:ext cx="2594018" cy="1556173"/>
            <a:chOff x="4837499" y="579600"/>
            <a:chExt cx="4003630" cy="238602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26115BB-4592-4C44-95AC-57A95A00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57" r="9257" b="3840"/>
            <a:stretch/>
          </p:blipFill>
          <p:spPr bwMode="auto">
            <a:xfrm>
              <a:off x="5133843" y="579600"/>
              <a:ext cx="3707286" cy="2386025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8A7738-DC5C-4302-99B4-51532ED589B6}"/>
                </a:ext>
              </a:extLst>
            </p:cNvPr>
            <p:cNvGrpSpPr/>
            <p:nvPr/>
          </p:nvGrpSpPr>
          <p:grpSpPr>
            <a:xfrm>
              <a:off x="4837499" y="850276"/>
              <a:ext cx="1202147" cy="458717"/>
              <a:chOff x="2899741" y="3408765"/>
              <a:chExt cx="3401670" cy="142159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68F6EB6-51BC-42FB-8534-520CCA314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741" y="3408765"/>
                <a:ext cx="3401670" cy="1421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" descr="Bildergebnis für canadian flag">
                <a:extLst>
                  <a:ext uri="{FF2B5EF4-FFF2-40B4-BE49-F238E27FC236}">
                    <a16:creationId xmlns:a16="http://schemas.microsoft.com/office/drawing/2014/main" id="{56DFDF84-4CFE-4D89-8E0C-AA8F240A20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31" t="7128" r="28419" b="22799"/>
              <a:stretch/>
            </p:blipFill>
            <p:spPr bwMode="auto">
              <a:xfrm rot="19695849">
                <a:off x="2926840" y="3435876"/>
                <a:ext cx="622100" cy="512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59829F5-34B6-45C8-9580-D7941F47C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43417" y="4302845"/>
                <a:ext cx="486874" cy="486874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 flipH="1">
            <a:off x="624075" y="2356587"/>
            <a:ext cx="818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/>
              <a:t>TRIUMF with UVic as key partner is the center for accelerator research in Canada </a:t>
            </a:r>
            <a:endParaRPr lang="en-CA" sz="3200" b="1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18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494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19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585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UVic/TRIUMF Accelerator Research</a:t>
            </a: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12663" y="2224653"/>
            <a:ext cx="8546201" cy="25853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RESEARCH </a:t>
            </a:r>
            <a:r>
              <a:rPr lang="en-US" b="1" dirty="0" smtClean="0"/>
              <a:t>FOCUS at TRIUMF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Beam physics and instrumentation</a:t>
            </a:r>
            <a:r>
              <a:rPr lang="en-US" dirty="0"/>
              <a:t> </a:t>
            </a:r>
            <a:r>
              <a:rPr lang="en-GB" dirty="0"/>
              <a:t>(O. Kester, R. Baartman, T. </a:t>
            </a:r>
            <a:r>
              <a:rPr lang="en-GB" dirty="0" smtClean="0"/>
              <a:t>Planche)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Superconducting RF</a:t>
            </a:r>
            <a:r>
              <a:rPr lang="en-US" dirty="0"/>
              <a:t> (R. Laxdal)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Target Material and Target ion sources </a:t>
            </a:r>
            <a:r>
              <a:rPr lang="en-US" dirty="0"/>
              <a:t>(A. Gottberg) </a:t>
            </a:r>
          </a:p>
          <a:p>
            <a:r>
              <a:rPr lang="en-US" b="1" dirty="0"/>
              <a:t>P</a:t>
            </a:r>
            <a:r>
              <a:rPr lang="en-US" b="1" dirty="0" smtClean="0"/>
              <a:t>rojects </a:t>
            </a:r>
            <a:r>
              <a:rPr lang="en-US" b="1" dirty="0"/>
              <a:t>at </a:t>
            </a:r>
            <a:r>
              <a:rPr lang="en-US" b="1" dirty="0" smtClean="0"/>
              <a:t>UVic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Cryocooler</a:t>
            </a:r>
            <a:r>
              <a:rPr lang="en-US" dirty="0"/>
              <a:t> based fundamental SRF studies (NSERC funded)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and Materiel Science Studies at the Electron Microscopy Facility </a:t>
            </a:r>
            <a:r>
              <a:rPr lang="en-US" dirty="0" smtClean="0"/>
              <a:t>(</a:t>
            </a:r>
            <a:r>
              <a:rPr lang="en-US" dirty="0"/>
              <a:t>A. Blackburn)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of SRF technology to quantum computing (R. de Sousa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Beam Dynamics studies for </a:t>
            </a:r>
            <a:r>
              <a:rPr lang="en-US" dirty="0" err="1" smtClean="0"/>
              <a:t>SuperKEKB</a:t>
            </a:r>
            <a:r>
              <a:rPr lang="en-US" dirty="0" smtClean="0"/>
              <a:t> (M. Roney)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46886" y="620688"/>
            <a:ext cx="8312471" cy="1010940"/>
          </a:xfrm>
        </p:spPr>
        <p:txBody>
          <a:bodyPr>
            <a:noAutofit/>
          </a:bodyPr>
          <a:lstStyle/>
          <a:p>
            <a:r>
              <a:rPr lang="en-US" sz="1800" dirty="0"/>
              <a:t>UVic is the lead University of the ARIEL project with PI D. Karlen</a:t>
            </a:r>
          </a:p>
          <a:p>
            <a:r>
              <a:rPr lang="en-US" sz="1800" dirty="0" smtClean="0"/>
              <a:t>15 UVic graduate students in accelerator </a:t>
            </a:r>
            <a:r>
              <a:rPr lang="en-US" sz="1800" dirty="0" smtClean="0"/>
              <a:t>physics</a:t>
            </a:r>
            <a:endParaRPr lang="en-US" sz="1800" dirty="0"/>
          </a:p>
          <a:p>
            <a:r>
              <a:rPr lang="en-US" sz="1800" dirty="0" smtClean="0"/>
              <a:t>One graduate lecture course taught by the adjunct </a:t>
            </a:r>
            <a:r>
              <a:rPr lang="en-US" sz="1800" dirty="0"/>
              <a:t>faculty each year at TRIUMF and broadcasted nationwide</a:t>
            </a:r>
          </a:p>
          <a:p>
            <a:r>
              <a:rPr lang="en-US" sz="1800" dirty="0"/>
              <a:t>Undergraduate </a:t>
            </a:r>
            <a:r>
              <a:rPr lang="en-US" sz="1800" dirty="0" smtClean="0"/>
              <a:t>lecture course </a:t>
            </a:r>
            <a:r>
              <a:rPr lang="en-US" sz="1800" dirty="0"/>
              <a:t>and undergraduate projects offered at UVic </a:t>
            </a:r>
            <a:endParaRPr lang="en-GB" sz="1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21" y="4985715"/>
            <a:ext cx="2461066" cy="1645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86" y="4972148"/>
            <a:ext cx="3417739" cy="13614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74" y="4828679"/>
            <a:ext cx="1314450" cy="1504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64" y="4875004"/>
            <a:ext cx="854620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Scope/Disclaimer:</a:t>
            </a:r>
            <a:r>
              <a:rPr lang="en-CA" b="1" dirty="0"/>
              <a:t> This talk focuses on fundamental SRF and beam physics research with UVic involvement. </a:t>
            </a:r>
          </a:p>
          <a:p>
            <a:r>
              <a:rPr lang="en-CA" dirty="0"/>
              <a:t>Target materials and target ion sources developments are covered by Carla Babcock in the previous </a:t>
            </a:r>
            <a:r>
              <a:rPr lang="en-CA" dirty="0" smtClean="0"/>
              <a:t>talk</a:t>
            </a:r>
            <a:endParaRPr lang="en-CA" b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</a:t>
            </a:fld>
            <a:r>
              <a:rPr lang="en-CA" smtClean="0"/>
              <a:t>/18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90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err="1"/>
              <a:t>UVic</a:t>
            </a:r>
            <a:r>
              <a:rPr lang="en-US" sz="3600"/>
              <a:t> adjunct faculty in Accelerator Division</a:t>
            </a:r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0" y="1566792"/>
            <a:ext cx="6081104" cy="4790700"/>
            <a:chOff x="1688577" y="908720"/>
            <a:chExt cx="6485249" cy="50607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713"/>
            <a:stretch/>
          </p:blipFill>
          <p:spPr>
            <a:xfrm>
              <a:off x="1688577" y="908720"/>
              <a:ext cx="6485249" cy="506072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211960" y="1430360"/>
              <a:ext cx="576064" cy="14401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0592" y="2113600"/>
              <a:ext cx="576064" cy="14401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39752" y="3295067"/>
              <a:ext cx="576064" cy="14401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68757" y="3300861"/>
              <a:ext cx="576064" cy="14401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5228" y="3295067"/>
              <a:ext cx="576064" cy="14401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16251" y="4221088"/>
              <a:ext cx="576064" cy="15901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79173" y="3295067"/>
              <a:ext cx="576064" cy="15901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552279" y="672595"/>
            <a:ext cx="5519808" cy="2677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CA" sz="1400" u="sng" err="1"/>
              <a:t>TRIUMF</a:t>
            </a:r>
            <a:r>
              <a:rPr lang="en-CA" sz="1400" u="sng"/>
              <a:t> Accelerator Research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Beam physics and instrumentation</a:t>
            </a:r>
            <a:r>
              <a:rPr lang="en-US" sz="1400"/>
              <a:t> </a:t>
            </a:r>
            <a:r>
              <a:rPr lang="en-GB" sz="1400"/>
              <a:t>(O. Kester, R. Baartman, T. Planche)</a:t>
            </a:r>
            <a:endParaRPr lang="en-US" sz="14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Intense beams, Particle sources, beam diagnostics (including High Luminosity-</a:t>
            </a:r>
            <a:r>
              <a:rPr lang="en-US" sz="1400" err="1"/>
              <a:t>LHC</a:t>
            </a:r>
            <a:r>
              <a:rPr lang="en-US" sz="1400"/>
              <a:t> and AWAKE at CERN)</a:t>
            </a:r>
            <a:endParaRPr lang="en-US" sz="1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Superconducting RF</a:t>
            </a:r>
            <a:r>
              <a:rPr lang="en-US" sz="1400"/>
              <a:t> (R. </a:t>
            </a:r>
            <a:r>
              <a:rPr lang="en-US" sz="1400" err="1"/>
              <a:t>Laxdal</a:t>
            </a:r>
            <a:r>
              <a:rPr lang="en-US" sz="1400"/>
              <a:t>, T. Junginger)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Cavity and </a:t>
            </a:r>
            <a:r>
              <a:rPr lang="en-US" sz="1400">
                <a:solidFill>
                  <a:schemeClr val="tx1"/>
                </a:solidFill>
              </a:rPr>
              <a:t>cryomodule engineering (including </a:t>
            </a:r>
            <a:r>
              <a:rPr lang="en-US" sz="1400"/>
              <a:t>High Luminosity-</a:t>
            </a:r>
            <a:r>
              <a:rPr lang="en-US" sz="1400">
                <a:solidFill>
                  <a:schemeClr val="tx1"/>
                </a:solidFill>
              </a:rPr>
              <a:t>LHC)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/>
              <a:t>and material research</a:t>
            </a:r>
            <a:endParaRPr lang="en-US" sz="140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Target Material and Target ion sources </a:t>
            </a:r>
            <a:r>
              <a:rPr lang="en-US" sz="1400"/>
              <a:t>(A. </a:t>
            </a:r>
            <a:r>
              <a:rPr lang="en-US" sz="1400" err="1"/>
              <a:t>Gottberg</a:t>
            </a:r>
            <a:r>
              <a:rPr lang="en-US" sz="140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Science and technology for the production, ionization, formation of secondary particle beams and handling of highly radioactive components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8206" y="3835420"/>
            <a:ext cx="2656424" cy="2015053"/>
          </a:xfrm>
          <a:prstGeom prst="rect">
            <a:avLst/>
          </a:prstGeom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20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803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CC3623F-460E-2C45-B24A-792699F09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0" b="5682"/>
          <a:stretch/>
        </p:blipFill>
        <p:spPr>
          <a:xfrm>
            <a:off x="467544" y="694420"/>
            <a:ext cx="5616624" cy="4030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72008"/>
            <a:ext cx="8928992" cy="548680"/>
          </a:xfrm>
        </p:spPr>
        <p:txBody>
          <a:bodyPr>
            <a:normAutofit fontScale="90000"/>
          </a:bodyPr>
          <a:lstStyle/>
          <a:p>
            <a:r>
              <a:rPr lang="en-CA"/>
              <a:t>State of the art </a:t>
            </a:r>
            <a:r>
              <a:rPr lang="en-CA" err="1"/>
              <a:t>Nb</a:t>
            </a:r>
            <a:r>
              <a:rPr lang="en-CA"/>
              <a:t> cavities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52165" y="722379"/>
            <a:ext cx="3528392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err="1"/>
              <a:t>Nb</a:t>
            </a:r>
            <a:r>
              <a:rPr lang="en-CA"/>
              <a:t> is reaching fundamental limits in quality factor and accelerating gradient.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/>
              <a:t>Some cavities reach fields exceeding </a:t>
            </a:r>
            <a:r>
              <a:rPr lang="en-CA" i="1"/>
              <a:t>H</a:t>
            </a:r>
            <a:r>
              <a:rPr lang="en-CA" baseline="-25000"/>
              <a:t>c1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Unfortunately so far we can have only one or the other and only for elliptical niobium cavities.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For performance beyond the state of the art new materials need to considered. However all alternative materials perform weaker than </a:t>
            </a:r>
            <a:r>
              <a:rPr lang="en-CA" err="1"/>
              <a:t>Nb</a:t>
            </a:r>
            <a:r>
              <a:rPr lang="en-CA"/>
              <a:t> up to know</a:t>
            </a:r>
            <a:endParaRPr lang="en-CA" b="1">
              <a:cs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07904" y="2878238"/>
            <a:ext cx="940817" cy="91080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12545" y="2423144"/>
            <a:ext cx="775920" cy="1660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95862" y="2482836"/>
            <a:ext cx="2596018" cy="160043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/>
              <a:t>Specific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/>
              <a:t>High </a:t>
            </a:r>
            <a:r>
              <a:rPr lang="en-CA" sz="1400" err="1"/>
              <a:t>RRR</a:t>
            </a:r>
            <a:r>
              <a:rPr lang="en-CA" sz="1400"/>
              <a:t> niobium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/>
              <a:t>High temperature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/>
              <a:t>Clean room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/>
              <a:t>High pressure rinsing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/>
              <a:t>Final treatment optimized to desired performance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0279" y="2598642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rgbClr val="FF0000"/>
                </a:solidFill>
              </a:rPr>
              <a:t>120°C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4" descr="http://newsline.linearcollider.org/images/2010/20100617_dc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5874" flipV="1">
            <a:off x="3922857" y="3352246"/>
            <a:ext cx="2046059" cy="3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299" y="5036652"/>
            <a:ext cx="547984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/>
              <a:t>Two 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Higher accelerating gradients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Push the performance of non elliptical cavities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38" y="69950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T</a:t>
            </a:r>
            <a:r>
              <a:rPr lang="en-US"/>
              <a:t>=</a:t>
            </a:r>
            <a:r>
              <a:rPr lang="en-US" err="1"/>
              <a:t>2K</a:t>
            </a:r>
            <a:endParaRPr lang="en-US"/>
          </a:p>
        </p:txBody>
      </p:sp>
      <p:pic>
        <p:nvPicPr>
          <p:cNvPr id="30" name="Picture 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AEA3789-822C-4ED1-BDB0-5F065E3CE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236524"/>
            <a:ext cx="1294153" cy="232409"/>
          </a:xfrm>
          <a:prstGeom prst="rect">
            <a:avLst/>
          </a:prstGeom>
        </p:spPr>
      </p:pic>
      <p:pic>
        <p:nvPicPr>
          <p:cNvPr id="31" name="Picture 2" descr="Image result for university of victoria">
            <a:extLst>
              <a:ext uri="{FF2B5EF4-FFF2-40B4-BE49-F238E27FC236}">
                <a16:creationId xmlns:a16="http://schemas.microsoft.com/office/drawing/2014/main" id="{812DD5FB-E218-41B9-9850-159CEE0D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40" y="120652"/>
            <a:ext cx="925385" cy="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4331488" y="9562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chemeClr val="accent1"/>
                </a:solidFill>
              </a:rPr>
              <a:t>Hc1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788024" y="883284"/>
            <a:ext cx="0" cy="3553828"/>
          </a:xfrm>
          <a:prstGeom prst="line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867350" y="4622546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err="1"/>
              <a:t>E</a:t>
            </a:r>
            <a:r>
              <a:rPr lang="en-CA" baseline="-25000" err="1"/>
              <a:t>acc</a:t>
            </a:r>
            <a:r>
              <a:rPr lang="en-CA"/>
              <a:t> ∝ </a:t>
            </a:r>
            <a:r>
              <a:rPr lang="en-CA" i="1" err="1"/>
              <a:t>B</a:t>
            </a:r>
            <a:r>
              <a:rPr lang="en-CA" baseline="-25000" err="1"/>
              <a:t>peak</a:t>
            </a:r>
            <a:r>
              <a:rPr lang="en-CA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638048" y="2475531"/>
            <a:ext cx="1746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/>
              <a:t>    Q</a:t>
            </a:r>
            <a:r>
              <a:rPr lang="en-GB" baseline="-25000"/>
              <a:t>0</a:t>
            </a:r>
            <a:r>
              <a:rPr lang="en-CA"/>
              <a:t> ∝ 1</a:t>
            </a:r>
            <a:r>
              <a:rPr lang="en-GB"/>
              <a:t>/</a:t>
            </a:r>
            <a:r>
              <a:rPr lang="en-GB" i="1" err="1"/>
              <a:t>P</a:t>
            </a:r>
            <a:r>
              <a:rPr lang="en-GB" baseline="-25000" err="1"/>
              <a:t>lossS</a:t>
            </a:r>
            <a:endParaRPr lang="en-GB" baseline="-25000"/>
          </a:p>
        </p:txBody>
      </p:sp>
      <p:sp>
        <p:nvSpPr>
          <p:cNvPr id="4" name="TextBox 3"/>
          <p:cNvSpPr txBox="1"/>
          <p:nvPr/>
        </p:nvSpPr>
        <p:spPr>
          <a:xfrm>
            <a:off x="803753" y="4232833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/>
              <a:t>Plot: Courtesy A. </a:t>
            </a:r>
            <a:r>
              <a:rPr lang="en-CA" sz="1100" err="1"/>
              <a:t>Grassellino</a:t>
            </a:r>
            <a:r>
              <a:rPr lang="en-CA" sz="1100"/>
              <a:t> FNAL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21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737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/>
              <a:t>Beyond Nb - Critical Fields of Nb</a:t>
            </a:r>
            <a:r>
              <a:rPr lang="en-GB" sz="3200" baseline="-25000"/>
              <a:t>3</a:t>
            </a:r>
            <a:r>
              <a:rPr lang="en-GB" sz="3200"/>
              <a:t>Sn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05BBC497-CBCB-47AA-9378-E33A0BE7D62A}"/>
              </a:ext>
            </a:extLst>
          </p:cNvPr>
          <p:cNvSpPr txBox="1">
            <a:spLocks/>
          </p:cNvSpPr>
          <p:nvPr/>
        </p:nvSpPr>
        <p:spPr>
          <a:xfrm>
            <a:off x="2843808" y="6462364"/>
            <a:ext cx="540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Review of Muon Spin Rotation Studies of SRF Materials</a:t>
            </a:r>
            <a:endParaRPr lang="en-CA"/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CA1F2A6-D588-4E7C-A10C-89BDA3F60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236524"/>
            <a:ext cx="1294153" cy="232409"/>
          </a:xfrm>
          <a:prstGeom prst="rect">
            <a:avLst/>
          </a:prstGeom>
        </p:spPr>
      </p:pic>
      <p:pic>
        <p:nvPicPr>
          <p:cNvPr id="14" name="Picture 2" descr="Image result for university of victoria">
            <a:extLst>
              <a:ext uri="{FF2B5EF4-FFF2-40B4-BE49-F238E27FC236}">
                <a16:creationId xmlns:a16="http://schemas.microsoft.com/office/drawing/2014/main" id="{A771616C-82E9-4C5D-8692-0C165451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40" y="120652"/>
            <a:ext cx="925385" cy="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0D01BA-2C76-44F1-B6D0-494E903F050B}"/>
              </a:ext>
            </a:extLst>
          </p:cNvPr>
          <p:cNvSpPr txBox="1"/>
          <p:nvPr/>
        </p:nvSpPr>
        <p:spPr>
          <a:xfrm>
            <a:off x="4698" y="692696"/>
            <a:ext cx="780766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/>
              <a:t>Results from Cornell and FNAL show that Nb</a:t>
            </a:r>
            <a:r>
              <a:rPr lang="en-CA" sz="1600" baseline="-25000"/>
              <a:t>3</a:t>
            </a:r>
            <a:r>
              <a:rPr lang="en-CA" sz="1600"/>
              <a:t>Sn 1.3 GHz cavities are reaching up to    22.5 MV/m (95 </a:t>
            </a:r>
            <a:r>
              <a:rPr lang="en-CA" sz="1600" err="1"/>
              <a:t>mT</a:t>
            </a:r>
            <a:r>
              <a:rPr lang="en-CA" sz="1600"/>
              <a:t>)</a:t>
            </a:r>
            <a:endParaRPr lang="en-US">
              <a:cs typeface="Calibri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/>
              <a:t>Quality factors at 4.2 K can be as high as for </a:t>
            </a:r>
            <a:r>
              <a:rPr lang="en-CA" sz="1600" err="1"/>
              <a:t>Nb</a:t>
            </a:r>
            <a:r>
              <a:rPr lang="en-CA" sz="1600"/>
              <a:t> at 2 K </a:t>
            </a:r>
            <a:endParaRPr lang="en-CA" sz="1600"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/>
              <a:t>Measurements from both bulk µSR (TRIUMF) and LE-µSR (PSI), as well as RF measurements with a specialized sample test cavity to determine the DC and RF critical fields of Nb</a:t>
            </a:r>
            <a:r>
              <a:rPr lang="en-CA" sz="1600" baseline="-25000"/>
              <a:t>3</a:t>
            </a:r>
            <a:r>
              <a:rPr lang="en-CA" sz="1600"/>
              <a:t>Sn prepared for SRF application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/>
              <a:t>Potential for high </a:t>
            </a:r>
            <a:r>
              <a:rPr lang="en-CA" sz="1600" err="1"/>
              <a:t>E</a:t>
            </a:r>
            <a:r>
              <a:rPr lang="en-CA" sz="1600" baseline="-25000" err="1"/>
              <a:t>acc</a:t>
            </a:r>
            <a:r>
              <a:rPr lang="en-CA" sz="1600"/>
              <a:t> still needs to be demonstrated</a:t>
            </a:r>
          </a:p>
        </p:txBody>
      </p:sp>
      <p:pic>
        <p:nvPicPr>
          <p:cNvPr id="41" name="Content Placeholder 14">
            <a:extLst>
              <a:ext uri="{FF2B5EF4-FFF2-40B4-BE49-F238E27FC236}">
                <a16:creationId xmlns:a16="http://schemas.microsoft.com/office/drawing/2014/main" id="{EDBDE7A3-E1AE-1F4D-9353-679856007359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2691545"/>
            <a:ext cx="4489953" cy="339385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34FDD66-5CC9-445F-BF6E-5BD3B20D1BB6}"/>
              </a:ext>
            </a:extLst>
          </p:cNvPr>
          <p:cNvSpPr txBox="1"/>
          <p:nvPr/>
        </p:nvSpPr>
        <p:spPr>
          <a:xfrm>
            <a:off x="22578" y="599427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S Keckert, T Junginger, T Buck, D Hall, P Kolb, O Kugeler, R Laxdal, </a:t>
            </a:r>
            <a:r>
              <a:rPr lang="en-CA" sz="1200"/>
              <a:t>M Liepe, S Posen, T </a:t>
            </a:r>
            <a:r>
              <a:rPr lang="en-CA" sz="1200" err="1"/>
              <a:t>Prokscha</a:t>
            </a:r>
            <a:r>
              <a:rPr lang="en-CA" sz="1200"/>
              <a:t>, Z Salman, A Suter and J Knobloch</a:t>
            </a:r>
            <a:r>
              <a:rPr lang="en-CA" sz="1200" i="1"/>
              <a:t>, “</a:t>
            </a:r>
            <a:r>
              <a:rPr lang="en-CA" sz="1200"/>
              <a:t>Critical fields of Nb3Sn prepared for superconducting cavities”, SUST, Volume 32 Number 7 July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04" y="678583"/>
            <a:ext cx="1453196" cy="16311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86" y="2777828"/>
            <a:ext cx="4028920" cy="3167666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22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734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25BB-D404-478F-AFC2-6B2C999E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SIMS + SEM sample study</a:t>
            </a:r>
            <a:endParaRPr lang="en-CA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83BF3B-A649-4ABA-992D-2249F8B43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42" y="2816036"/>
            <a:ext cx="2948081" cy="2255978"/>
          </a:xfr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A437037-5B64-4B2D-9494-F377A0F22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42" y="2816036"/>
            <a:ext cx="2948081" cy="2255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80C5E3-2D62-4451-9455-B6E71E74BA16}"/>
              </a:ext>
            </a:extLst>
          </p:cNvPr>
          <p:cNvSpPr txBox="1"/>
          <p:nvPr/>
        </p:nvSpPr>
        <p:spPr>
          <a:xfrm>
            <a:off x="141028" y="792097"/>
            <a:ext cx="5769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/>
              <a:t>EDX generally only gives the elemental composition for a fixed depth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/>
              <a:t>Secondary ion mass spectroscopy (SIMS) can provide depth can provide depth resolved elemental composition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/>
              <a:t>Most SIMS traces are very similar, except Carbon. </a:t>
            </a:r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3DF40A-6B3E-40D2-8725-B6399CD89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83" y="2817144"/>
            <a:ext cx="2949494" cy="2257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5D0DBF-2F91-429A-A3DB-5F2D6B704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222" y="2814721"/>
            <a:ext cx="2949494" cy="2257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9034DC-F8DD-42D9-8DB6-CBE121705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95856"/>
            <a:ext cx="2426931" cy="1820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9A059B-39D1-47D5-BEF7-4874C842AB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16054"/>
            <a:ext cx="2426931" cy="18201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1C2A8A-F431-41F0-B7AF-5383FFD5558F}"/>
              </a:ext>
            </a:extLst>
          </p:cNvPr>
          <p:cNvSpPr txBox="1"/>
          <p:nvPr/>
        </p:nvSpPr>
        <p:spPr>
          <a:xfrm>
            <a:off x="6660233" y="692696"/>
            <a:ext cx="788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Baseline</a:t>
            </a:r>
            <a:endParaRPr lang="en-CA" sz="1350" b="1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C8517-736C-4587-A933-85A62B68847A}"/>
              </a:ext>
            </a:extLst>
          </p:cNvPr>
          <p:cNvSpPr txBox="1"/>
          <p:nvPr/>
        </p:nvSpPr>
        <p:spPr>
          <a:xfrm>
            <a:off x="6700235" y="2516053"/>
            <a:ext cx="956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N2 infused</a:t>
            </a:r>
            <a:endParaRPr lang="en-CA" sz="1350" b="1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285" y="60902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/>
              <a:t>SIMS analysis performed at U Western Ontario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500219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/>
              <a:t>Witness samples for baseline test and 400°C treatment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1880" y="4994592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/>
              <a:t>Witness samples for N2 Infusion compared with a sample from </a:t>
            </a:r>
            <a:r>
              <a:rPr lang="en-CA" sz="1400" i="1" err="1"/>
              <a:t>Fermilab</a:t>
            </a:r>
            <a:r>
              <a:rPr lang="en-CA" sz="1400" i="1"/>
              <a:t> (High performing)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27754" r="39302" b="43653"/>
          <a:stretch/>
        </p:blipFill>
        <p:spPr bwMode="auto">
          <a:xfrm>
            <a:off x="6660232" y="4278562"/>
            <a:ext cx="2423076" cy="208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1C2A8A-F431-41F0-B7AF-5383FFD5558F}"/>
              </a:ext>
            </a:extLst>
          </p:cNvPr>
          <p:cNvSpPr txBox="1"/>
          <p:nvPr/>
        </p:nvSpPr>
        <p:spPr>
          <a:xfrm>
            <a:off x="6632342" y="4262211"/>
            <a:ext cx="256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400°Cavity Witness Sample</a:t>
            </a:r>
            <a:endParaRPr lang="en-CA" sz="1400" b="1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23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750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14787" y="1933918"/>
            <a:ext cx="1400381" cy="3991746"/>
            <a:chOff x="-20030" y="924955"/>
            <a:chExt cx="1400381" cy="39917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030" y="3693149"/>
              <a:ext cx="1400381" cy="122355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-17626" y="924955"/>
              <a:ext cx="1000993" cy="2596112"/>
              <a:chOff x="-2279200" y="778625"/>
              <a:chExt cx="1000993" cy="259611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2279200" y="778625"/>
                <a:ext cx="965037" cy="2596112"/>
                <a:chOff x="-217265" y="1103417"/>
                <a:chExt cx="965037" cy="2596112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309223" y="2184667"/>
                  <a:ext cx="400050" cy="90130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sz="1350"/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520968" y="3132329"/>
                  <a:ext cx="0" cy="485775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50785" y="2708534"/>
                  <a:ext cx="36547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877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-217265" y="2226137"/>
                  <a:ext cx="24631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CA" altLang="en-US" sz="24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µ</a:t>
                  </a:r>
                  <a:endParaRPr lang="en-CA" altLang="en-US" sz="1350" b="1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878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497741" y="3207837"/>
                  <a:ext cx="25003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CA" altLang="en-US" sz="1800" b="1">
                      <a:solidFill>
                        <a:srgbClr val="7030A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62069" y="2585046"/>
                  <a:ext cx="50006" cy="197644"/>
                </a:xfrm>
                <a:prstGeom prst="ellipse">
                  <a:avLst/>
                </a:prstGeom>
                <a:solidFill>
                  <a:srgbClr val="FF0000">
                    <a:alpha val="6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sz="1350"/>
                </a:p>
              </p:txBody>
            </p:sp>
            <p:sp>
              <p:nvSpPr>
                <p:cNvPr id="36881" name="TextBox 25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-428193" y="1450865"/>
                  <a:ext cx="115656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 charset="0"/>
                      <a:ea typeface="Myriad Pro" charset="0"/>
                      <a:cs typeface="Myriad Pro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CA" altLang="en-US" sz="1200" b="1">
                      <a:solidFill>
                        <a:schemeClr val="accent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Coating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CA" altLang="en-US" sz="1200" b="1">
                      <a:solidFill>
                        <a:schemeClr val="accent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(50-2000 nm)</a:t>
                  </a:r>
                  <a:endParaRPr lang="en-CA" altLang="en-US" sz="1200" b="1"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" name="Straight Arrow Connector 27"/>
                <p:cNvCxnSpPr>
                  <a:stCxn id="36881" idx="0"/>
                  <a:endCxn id="17" idx="0"/>
                </p:cNvCxnSpPr>
                <p:nvPr/>
              </p:nvCxnSpPr>
              <p:spPr>
                <a:xfrm>
                  <a:off x="380920" y="1681698"/>
                  <a:ext cx="128328" cy="50296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/>
                <p:cNvSpPr txBox="1"/>
                <p:nvPr/>
              </p:nvSpPr>
              <p:spPr>
                <a:xfrm rot="16200000">
                  <a:off x="-503924" y="2901496"/>
                  <a:ext cx="1134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solidFill>
                        <a:srgbClr val="FF0000"/>
                      </a:solidFill>
                    </a:rPr>
                    <a:t>Implantation depth </a:t>
                  </a:r>
                  <a:r>
                    <a:rPr lang="en-US" sz="1200" err="1">
                      <a:solidFill>
                        <a:srgbClr val="FF0000"/>
                      </a:solidFill>
                    </a:rPr>
                    <a:t>100µm</a:t>
                  </a:r>
                  <a:endParaRPr lang="en-US" sz="120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-1733781" y="2155195"/>
                <a:ext cx="455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Nb</a:t>
                </a:r>
                <a:endParaRPr lang="en-US"/>
              </a:p>
            </p:txBody>
          </p:sp>
        </p:grpSp>
      </p:grpSp>
      <p:sp>
        <p:nvSpPr>
          <p:cNvPr id="36868" name="Title 2"/>
          <p:cNvSpPr>
            <a:spLocks noGrp="1"/>
          </p:cNvSpPr>
          <p:nvPr>
            <p:ph type="title"/>
          </p:nvPr>
        </p:nvSpPr>
        <p:spPr>
          <a:xfrm>
            <a:off x="-324544" y="1096"/>
            <a:ext cx="9721080" cy="642938"/>
          </a:xfrm>
        </p:spPr>
        <p:txBody>
          <a:bodyPr>
            <a:noAutofit/>
          </a:bodyPr>
          <a:lstStyle/>
          <a:p>
            <a:r>
              <a:rPr lang="el-GR" sz="3200"/>
              <a:t>μ</a:t>
            </a:r>
            <a:r>
              <a:rPr lang="en-CA" altLang="en-US" sz="3200">
                <a:latin typeface="Myriad Pro SemiExt"/>
                <a:cs typeface="Myriad Pro SemiExt"/>
              </a:rPr>
              <a:t>SR - Field of first flux entry measurements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0" y="1783082"/>
            <a:ext cx="7245939" cy="4577564"/>
            <a:chOff x="69089" y="1213341"/>
            <a:chExt cx="7245939" cy="45775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6472" y="1213341"/>
              <a:ext cx="6008556" cy="4267887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5100433" y="1728701"/>
              <a:ext cx="1340856" cy="3188000"/>
              <a:chOff x="4452464" y="1728701"/>
              <a:chExt cx="1922058" cy="3188000"/>
            </a:xfrm>
          </p:grpSpPr>
          <p:sp>
            <p:nvSpPr>
              <p:cNvPr id="23" name="Down Arrow 22"/>
              <p:cNvSpPr/>
              <p:nvPr/>
            </p:nvSpPr>
            <p:spPr>
              <a:xfrm rot="16200000" flipH="1">
                <a:off x="4800953" y="3286649"/>
                <a:ext cx="223304" cy="157068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722997" y="3003275"/>
                <a:ext cx="60144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/>
                  <a:t>120°C</a:t>
                </a:r>
              </a:p>
            </p:txBody>
          </p:sp>
          <p:sp>
            <p:nvSpPr>
              <p:cNvPr id="53" name="Down Arrow 52"/>
              <p:cNvSpPr/>
              <p:nvPr/>
            </p:nvSpPr>
            <p:spPr>
              <a:xfrm rot="16200000" flipH="1">
                <a:off x="5389736" y="3396665"/>
                <a:ext cx="204850" cy="1125442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26218" y="3660946"/>
                <a:ext cx="123162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/>
                  <a:t>High </a:t>
                </a:r>
                <a:r>
                  <a:rPr lang="en-US" sz="1350" i="1"/>
                  <a:t>T</a:t>
                </a:r>
                <a:r>
                  <a:rPr lang="en-US" sz="1350" baseline="-25000"/>
                  <a:t>c</a:t>
                </a:r>
                <a:r>
                  <a:rPr lang="en-US" sz="1350"/>
                  <a:t> coating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4704246" y="1929650"/>
                <a:ext cx="252738" cy="298705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sz="1350"/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5613059" y="1950104"/>
                <a:ext cx="541469" cy="2966597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sz="1350"/>
              </a:p>
            </p:txBody>
          </p:sp>
          <p:sp>
            <p:nvSpPr>
              <p:cNvPr id="59" name="TextBox 35"/>
              <p:cNvSpPr txBox="1">
                <a:spLocks noChangeArrowheads="1"/>
              </p:cNvSpPr>
              <p:nvPr/>
            </p:nvSpPr>
            <p:spPr bwMode="auto">
              <a:xfrm rot="16200000">
                <a:off x="5740854" y="2290393"/>
                <a:ext cx="1013419" cy="253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CA" altLang="en-US" sz="1050" b="1">
                    <a:latin typeface="Calibri" panose="020F0502020204030204" pitchFamily="34" charset="0"/>
                    <a:cs typeface="Arial" panose="020B0604020202020204" pitchFamily="34" charset="0"/>
                  </a:rPr>
                  <a:t>Theoretical </a:t>
                </a:r>
                <a:r>
                  <a:rPr lang="en-CA" altLang="en-US" sz="1050" b="1" i="1" err="1">
                    <a:latin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CA" altLang="en-US" sz="1050" b="1" baseline="-25000" err="1">
                    <a:latin typeface="Calibri" panose="020F0502020204030204" pitchFamily="34" charset="0"/>
                    <a:cs typeface="Arial" panose="020B0604020202020204" pitchFamily="34" charset="0"/>
                  </a:rPr>
                  <a:t>sh</a:t>
                </a:r>
                <a:endParaRPr lang="en-CA" altLang="en-US" sz="1050" b="1" baseline="-2500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 rot="16200000">
                <a:off x="3833034" y="2348131"/>
                <a:ext cx="1492776" cy="253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Myriad Pro" charset="0"/>
                    <a:ea typeface="Myriad Pro" charset="0"/>
                    <a:cs typeface="Myriad Pro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CA" altLang="en-US" sz="1050" b="1">
                    <a:latin typeface="Calibri" panose="020F0502020204030204" pitchFamily="34" charset="0"/>
                    <a:cs typeface="Arial" panose="020B0604020202020204" pitchFamily="34" charset="0"/>
                  </a:rPr>
                  <a:t>Theoretical </a:t>
                </a:r>
                <a:r>
                  <a:rPr lang="en-CA" altLang="en-US" sz="1050" b="1" i="1" err="1">
                    <a:latin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CA" altLang="en-US" sz="1050" b="1" baseline="-25000" err="1">
                    <a:latin typeface="Calibri" panose="020F0502020204030204" pitchFamily="34" charset="0"/>
                    <a:cs typeface="Arial" panose="020B0604020202020204" pitchFamily="34" charset="0"/>
                  </a:rPr>
                  <a:t>c1</a:t>
                </a:r>
                <a:endParaRPr lang="en-CA" altLang="en-US" sz="1050" b="1" baseline="-2500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69089" y="5560073"/>
              <a:ext cx="559836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9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T. Junginger, </a:t>
              </a:r>
              <a:r>
                <a:rPr lang="en-CA" sz="90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R.E</a:t>
              </a:r>
              <a:r>
                <a:rPr lang="en-CA" sz="9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sz="90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Laxdal</a:t>
              </a:r>
              <a:r>
                <a:rPr lang="en-CA" sz="9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lang="en-CA" sz="90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W.Wasserman</a:t>
              </a:r>
              <a:r>
                <a:rPr lang="en-CA" sz="9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Superconductor Science and Technology 30 (12) 2017, 125012</a:t>
              </a:r>
              <a:r>
                <a:rPr lang="en-CA" sz="9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9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66366" y="1023388"/>
            <a:ext cx="2480092" cy="5086942"/>
            <a:chOff x="6666366" y="1023388"/>
            <a:chExt cx="2480092" cy="508694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5" t="6082" r="51593" b="49248"/>
            <a:stretch/>
          </p:blipFill>
          <p:spPr>
            <a:xfrm>
              <a:off x="6965480" y="1023388"/>
              <a:ext cx="2180978" cy="194421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0" t="6485" r="7322" b="52286"/>
            <a:stretch/>
          </p:blipFill>
          <p:spPr>
            <a:xfrm>
              <a:off x="6914209" y="2481262"/>
              <a:ext cx="2232248" cy="179442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7" t="51282" r="51594" b="4048"/>
            <a:stretch/>
          </p:blipFill>
          <p:spPr>
            <a:xfrm>
              <a:off x="6914209" y="3910651"/>
              <a:ext cx="2232249" cy="194421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 rot="16200000">
              <a:off x="6207746" y="3086218"/>
              <a:ext cx="1286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Polarization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03497" y="5740998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Time [µs]</a:t>
              </a: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 flipH="1">
            <a:off x="5969786" y="1365187"/>
            <a:ext cx="1698558" cy="947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6349086" y="2798624"/>
            <a:ext cx="1370529" cy="109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6404180" y="4312524"/>
            <a:ext cx="1315435" cy="1158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71752" y="739957"/>
            <a:ext cx="59239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Nb</a:t>
            </a:r>
            <a:r>
              <a:rPr lang="en-US" baseline="-25000" err="1"/>
              <a:t>3</a:t>
            </a:r>
            <a:r>
              <a:rPr lang="en-US" err="1"/>
              <a:t>Sn</a:t>
            </a:r>
            <a:r>
              <a:rPr lang="en-US"/>
              <a:t> and </a:t>
            </a:r>
            <a:r>
              <a:rPr lang="en-US" err="1"/>
              <a:t>MgB</a:t>
            </a:r>
            <a:r>
              <a:rPr lang="en-US" baseline="-25000" err="1"/>
              <a:t>2</a:t>
            </a:r>
            <a:r>
              <a:rPr lang="en-US"/>
              <a:t> with 50-2000 nm thickness on niobium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Muons implanted 130 µm in the bulk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Field of first vortex penetration </a:t>
            </a:r>
            <a:r>
              <a:rPr lang="en-US" i="1" err="1"/>
              <a:t>H</a:t>
            </a:r>
            <a:r>
              <a:rPr lang="en-US" baseline="-25000" err="1"/>
              <a:t>vp</a:t>
            </a:r>
            <a:r>
              <a:rPr lang="en-US" baseline="-25000"/>
              <a:t> </a:t>
            </a:r>
            <a:r>
              <a:rPr lang="en-US"/>
              <a:t>is when the volume fraction in the Meissner state significantly deviates from 1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039" y="2736219"/>
            <a:ext cx="4835577" cy="28546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/>
              <a:t>A layer of a higher </a:t>
            </a:r>
            <a:r>
              <a:rPr lang="en-US" sz="1350" i="1"/>
              <a:t>T</a:t>
            </a:r>
            <a:r>
              <a:rPr lang="en-US" sz="1350" baseline="-25000"/>
              <a:t>c</a:t>
            </a:r>
            <a:r>
              <a:rPr lang="en-US" sz="1350"/>
              <a:t> material on niobium can enhance </a:t>
            </a:r>
            <a:r>
              <a:rPr lang="en-US" sz="1350" i="1" err="1"/>
              <a:t>H</a:t>
            </a:r>
            <a:r>
              <a:rPr lang="en-US" sz="1350" baseline="-25000" err="1"/>
              <a:t>vp</a:t>
            </a:r>
            <a:r>
              <a:rPr lang="en-US" sz="1350"/>
              <a:t> by about 40% from a field consistent with </a:t>
            </a:r>
            <a:r>
              <a:rPr lang="en-US" sz="1350" i="1"/>
              <a:t>H</a:t>
            </a:r>
            <a:r>
              <a:rPr lang="en-US" sz="1350" baseline="-25000"/>
              <a:t>c1</a:t>
            </a:r>
            <a:r>
              <a:rPr lang="en-US" sz="1350"/>
              <a:t> to a field consistent with </a:t>
            </a:r>
            <a:r>
              <a:rPr lang="en-US" sz="1350" i="1" err="1"/>
              <a:t>H</a:t>
            </a:r>
            <a:r>
              <a:rPr lang="en-US" sz="1350" baseline="-25000" err="1"/>
              <a:t>sh</a:t>
            </a:r>
            <a:r>
              <a:rPr lang="en-US" sz="1350"/>
              <a:t>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/>
              <a:t>This enhancement does not depend on material or thickness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/>
              <a:t>This suggests that the superconductor-superconductor (SS) boundary is providing effective shielding up to the superheating field of niobium, while the superconductor-vacuum (SV) boundary is not providing shielding above its lower critical field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/>
              <a:t>Revealing screening mechanism will require measurements in  the London layer at parallel fields of about 200 </a:t>
            </a:r>
            <a:r>
              <a:rPr lang="en-US" sz="1400" err="1"/>
              <a:t>mT</a:t>
            </a:r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7847834" y="1444532"/>
            <a:ext cx="1145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Arbitrary field direction – Quick loss of polarization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17199" y="4987897"/>
            <a:ext cx="1558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Oscillation caused by penetrating field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09940" y="3346063"/>
            <a:ext cx="0" cy="1177721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316416" y="2451660"/>
            <a:ext cx="0" cy="102205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24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32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Dielectric Wall Accelerator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" y="965792"/>
            <a:ext cx="3564513" cy="51373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25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658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Fundamental SRF studies</a:t>
            </a:r>
          </a:p>
          <a:p>
            <a:pPr lvl="1"/>
            <a:r>
              <a:rPr lang="en-CA" dirty="0"/>
              <a:t>Coaxial cavity research</a:t>
            </a:r>
          </a:p>
          <a:p>
            <a:pPr lvl="1"/>
            <a:r>
              <a:rPr lang="en-CA" dirty="0"/>
              <a:t>Material Science with </a:t>
            </a:r>
            <a:r>
              <a:rPr lang="en-CA" dirty="0" err="1"/>
              <a:t>muSR</a:t>
            </a:r>
            <a:r>
              <a:rPr lang="en-CA" dirty="0"/>
              <a:t>, </a:t>
            </a:r>
            <a:r>
              <a:rPr lang="en-CA" dirty="0" err="1"/>
              <a:t>betaNMR</a:t>
            </a:r>
            <a:r>
              <a:rPr lang="en-CA" dirty="0"/>
              <a:t> </a:t>
            </a:r>
            <a:r>
              <a:rPr lang="en-CA" dirty="0" err="1"/>
              <a:t>etc</a:t>
            </a:r>
            <a:endParaRPr lang="en-CA" dirty="0"/>
          </a:p>
          <a:p>
            <a:pPr lvl="1"/>
            <a:r>
              <a:rPr lang="en-CA" dirty="0"/>
              <a:t>SRF technology for quantum computing</a:t>
            </a:r>
          </a:p>
          <a:p>
            <a:r>
              <a:rPr lang="en-CA" dirty="0"/>
              <a:t>Beam Physics</a:t>
            </a:r>
          </a:p>
          <a:p>
            <a:pPr lvl="1"/>
            <a:r>
              <a:rPr lang="en-CA" dirty="0"/>
              <a:t>Model based beam tuning</a:t>
            </a:r>
          </a:p>
          <a:p>
            <a:pPr lvl="1"/>
            <a:r>
              <a:rPr lang="en-CA" dirty="0"/>
              <a:t>Optimized ion sources </a:t>
            </a:r>
          </a:p>
          <a:p>
            <a:pPr marL="514350" indent="-457200"/>
            <a:r>
              <a:rPr lang="en-CA" dirty="0"/>
              <a:t>Projects beyond TRIUMF’s physical boundaries</a:t>
            </a:r>
          </a:p>
          <a:p>
            <a:pPr marL="914400" lvl="1" indent="-457200"/>
            <a:r>
              <a:rPr lang="en-CA" dirty="0"/>
              <a:t>SRF </a:t>
            </a:r>
            <a:r>
              <a:rPr lang="en-CA" dirty="0" err="1"/>
              <a:t>Cryomodule</a:t>
            </a:r>
            <a:r>
              <a:rPr lang="en-CA" dirty="0"/>
              <a:t> Developments</a:t>
            </a:r>
          </a:p>
          <a:p>
            <a:pPr marL="914400" lvl="1" indent="-457200"/>
            <a:r>
              <a:rPr lang="en-CA" dirty="0"/>
              <a:t>A Canadian compact neutron source</a:t>
            </a:r>
          </a:p>
          <a:p>
            <a:pPr marL="914400" lvl="1" indent="-457200"/>
            <a:r>
              <a:rPr lang="en-CA" dirty="0"/>
              <a:t>Dielectric Wall Accelerator</a:t>
            </a:r>
          </a:p>
          <a:p>
            <a:pPr marL="914400" lvl="1" indent="-457200"/>
            <a:r>
              <a:rPr lang="en-CA" dirty="0"/>
              <a:t>Super KEK-B with polarized beams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3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924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603" y="4446001"/>
            <a:ext cx="5241705" cy="1680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/>
              <a:t>Motivation for fundamental SRF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1" y="764704"/>
            <a:ext cx="4217967" cy="5361459"/>
          </a:xfrm>
        </p:spPr>
        <p:txBody>
          <a:bodyPr>
            <a:noAutofit/>
          </a:bodyPr>
          <a:lstStyle/>
          <a:p>
            <a:r>
              <a:rPr lang="en-CA" sz="2000" dirty="0"/>
              <a:t>SRF is highly efficient but complex technology</a:t>
            </a:r>
          </a:p>
          <a:p>
            <a:r>
              <a:rPr lang="en-CA" sz="2000" dirty="0"/>
              <a:t>Supercurrents only flow within a few tens of nanometres</a:t>
            </a:r>
          </a:p>
          <a:p>
            <a:pPr lvl="1"/>
            <a:r>
              <a:rPr lang="en-CA" sz="2000" dirty="0"/>
              <a:t>Performance is very sensitive to near surface material properties which can be engineered by heat treatments in vacuum or low pressure gas atmosphere</a:t>
            </a:r>
          </a:p>
          <a:p>
            <a:r>
              <a:rPr lang="en-CA" sz="2000" dirty="0"/>
              <a:t>Maximum quality factor and accelerating gradient depend </a:t>
            </a:r>
            <a:r>
              <a:rPr lang="en-CA" sz="2000" dirty="0" smtClean="0"/>
              <a:t>on surface treatment but also on </a:t>
            </a:r>
            <a:r>
              <a:rPr lang="en-CA" sz="2000" dirty="0" smtClean="0"/>
              <a:t>RF </a:t>
            </a:r>
            <a:r>
              <a:rPr lang="en-CA" sz="2000" dirty="0"/>
              <a:t>frequency, cavity shape (surface field configuration), ambient magnetic flux in a correlated and not fully understood way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96" y="764704"/>
            <a:ext cx="4864372" cy="35372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4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366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C8E0-49B4-4DBF-9B13-E948D09F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Coaxial Research Cavities at TRIUMF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E1E5-F73D-4BA6-A359-5D4A680B8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53" y="764704"/>
            <a:ext cx="3153786" cy="5361459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Most SRF research done on high frequency, high beta, elliptical cavities.</a:t>
            </a:r>
          </a:p>
          <a:p>
            <a:r>
              <a:rPr lang="en-CA" sz="2000" dirty="0"/>
              <a:t>Ion accelerators need low frequency, low beta coaxial cavities </a:t>
            </a:r>
            <a:endParaRPr lang="en-CA" sz="1600" dirty="0"/>
          </a:p>
          <a:p>
            <a:r>
              <a:rPr lang="en-CA" sz="2000" dirty="0" smtClean="0"/>
              <a:t>TRIUMF has dedicated coaxial cavities for fundamental SRF research </a:t>
            </a:r>
            <a:endParaRPr lang="en-CA" sz="2000" dirty="0"/>
          </a:p>
          <a:p>
            <a:pPr lvl="1"/>
            <a:r>
              <a:rPr lang="en-CA" sz="1600" dirty="0" smtClean="0"/>
              <a:t>Multiple </a:t>
            </a:r>
            <a:r>
              <a:rPr lang="en-CA" sz="1600" dirty="0"/>
              <a:t>modes (=multiple frequencies) </a:t>
            </a:r>
            <a:endParaRPr lang="en-CA" sz="1600" dirty="0" smtClean="0"/>
          </a:p>
          <a:p>
            <a:r>
              <a:rPr lang="en-US" sz="2000" dirty="0" smtClean="0"/>
              <a:t>Two </a:t>
            </a:r>
            <a:r>
              <a:rPr lang="en-US" sz="2000" dirty="0"/>
              <a:t>new baking procedures tried for the first time on coaxial </a:t>
            </a:r>
            <a:r>
              <a:rPr lang="en-US" sz="2000" dirty="0" smtClean="0"/>
              <a:t>cavities</a:t>
            </a:r>
          </a:p>
          <a:p>
            <a:pPr lvl="1"/>
            <a:r>
              <a:rPr lang="en-CA" sz="1600" dirty="0"/>
              <a:t>Encouraging results but below expectation (P. Kolb et al. SRF2021</a:t>
            </a:r>
            <a:r>
              <a:rPr lang="en-CA" sz="1600" dirty="0" smtClean="0"/>
              <a:t>)</a:t>
            </a:r>
            <a:endParaRPr lang="en-US" sz="1600" dirty="0" smtClean="0"/>
          </a:p>
          <a:p>
            <a:endParaRPr lang="en-US" sz="1800" dirty="0"/>
          </a:p>
          <a:p>
            <a:endParaRPr lang="en-CA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CCDE87-41B3-469D-9422-00E6A105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2926" y="750615"/>
            <a:ext cx="1117204" cy="223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F3EDD44-A4C3-4B75-A50B-DEABA7ED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5161" y="750615"/>
            <a:ext cx="1117202" cy="223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6979866-6183-46E7-A714-31C8D52A9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4863" y="3129586"/>
            <a:ext cx="2105015" cy="2430988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886A113-9459-4171-9824-FA1D533A2776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5708589" y="1982975"/>
            <a:ext cx="2893886" cy="1311885"/>
            <a:chOff x="1410650" y="20096119"/>
            <a:chExt cx="6837447" cy="3241686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7263BF2C-2C87-416D-A1B9-C863F0EC5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650" y="20096119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B972D522-1E9E-4731-9747-38A8A6995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199" y="20096119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98A2E316-63BA-4033-967A-79136A2B4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748" y="20096119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8880C04A-BD7A-44E9-BA9E-D1C05BBF5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297" y="20096119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90E16C-90B6-4113-AB30-F7823E8260CA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6052436" y="737041"/>
            <a:ext cx="2164398" cy="1376332"/>
            <a:chOff x="2456897" y="16636436"/>
            <a:chExt cx="4876800" cy="3243273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118AA7FD-1755-4574-9E74-49CF608B1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897" y="16636436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8ADAE311-1FA9-4965-B5CA-DB25DE873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897" y="16638023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2E5F6A18-0712-4133-86BE-CEB8F8CD4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897" y="16638023"/>
              <a:ext cx="1828800" cy="324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399595" y="2645681"/>
            <a:ext cx="2169411" cy="523220"/>
            <a:chOff x="3577417" y="2645681"/>
            <a:chExt cx="2169411" cy="523220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3577417" y="2645681"/>
              <a:ext cx="1065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/>
                <a:t>QWR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4747556" y="2645681"/>
              <a:ext cx="999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/>
                <a:t>HWR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 flipH="1">
            <a:off x="22311" y="6117380"/>
            <a:ext cx="3166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P. Kolb et al. </a:t>
            </a:r>
            <a:r>
              <a:rPr lang="en-US" sz="1100" dirty="0" smtClean="0">
                <a:hlinkClick r:id="rId12"/>
              </a:rPr>
              <a:t>Phys. Rev. </a:t>
            </a:r>
            <a:r>
              <a:rPr lang="en-US" sz="1100" dirty="0" err="1" smtClean="0">
                <a:hlinkClick r:id="rId12"/>
              </a:rPr>
              <a:t>Accel</a:t>
            </a:r>
            <a:r>
              <a:rPr lang="en-US" sz="1100" dirty="0" smtClean="0">
                <a:hlinkClick r:id="rId12"/>
              </a:rPr>
              <a:t>. Beams 23, 122001</a:t>
            </a:r>
            <a:endParaRPr lang="en-CA" sz="1100" dirty="0"/>
          </a:p>
        </p:txBody>
      </p:sp>
      <p:sp>
        <p:nvSpPr>
          <p:cNvPr id="27" name="Rectangle 26"/>
          <p:cNvSpPr/>
          <p:nvPr/>
        </p:nvSpPr>
        <p:spPr>
          <a:xfrm>
            <a:off x="3315328" y="5938665"/>
            <a:ext cx="217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/>
              <a:t>QWR: Quarter Wave Resonator</a:t>
            </a:r>
          </a:p>
          <a:p>
            <a:r>
              <a:rPr lang="en-GB" sz="1200"/>
              <a:t>HWR: Half Wave Resonator</a:t>
            </a: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7856F56-4C77-47A0-89AC-99F4C29D21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9391" y="3370223"/>
            <a:ext cx="3796267" cy="27683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167800" y="4540121"/>
            <a:ext cx="10214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QWR</a:t>
            </a:r>
          </a:p>
          <a:p>
            <a:r>
              <a:rPr lang="en-US"/>
              <a:t>217 MHz</a:t>
            </a:r>
          </a:p>
          <a:p>
            <a:r>
              <a:rPr lang="en-US"/>
              <a:t>T=2K</a:t>
            </a:r>
            <a:endParaRPr lang="en-CA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5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123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9F2B-8932-4803-9D28-25488F64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Coaxial Research Cavities at TRIUMF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066" y="685767"/>
            <a:ext cx="42135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Two new baking procedures tried for the first time on coaxial </a:t>
            </a:r>
            <a:r>
              <a:rPr lang="en-CA" sz="2000" b="1" dirty="0" smtClean="0"/>
              <a:t>cavities</a:t>
            </a:r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Unlike for traditional procedures there is no material removal (chemistry) after baking. Very clean environments required </a:t>
            </a:r>
            <a:endParaRPr lang="en-CA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Material </a:t>
            </a:r>
            <a:r>
              <a:rPr lang="en-CA" sz="2000" dirty="0"/>
              <a:t>analysis with SEM/EDX shows signs of carbon </a:t>
            </a:r>
            <a:r>
              <a:rPr lang="en-CA" sz="2000" dirty="0" smtClean="0"/>
              <a:t>contamination </a:t>
            </a:r>
            <a:r>
              <a:rPr lang="en-CA" sz="2000" dirty="0" smtClean="0">
                <a:solidFill>
                  <a:srgbClr val="FF0000"/>
                </a:solidFill>
              </a:rPr>
              <a:t>(Summer project D. </a:t>
            </a:r>
            <a:r>
              <a:rPr lang="en-CA" sz="2000" dirty="0" err="1" smtClean="0">
                <a:solidFill>
                  <a:srgbClr val="FF0000"/>
                </a:solidFill>
              </a:rPr>
              <a:t>Hedji</a:t>
            </a:r>
            <a:r>
              <a:rPr lang="en-CA" sz="2000" dirty="0" smtClean="0">
                <a:solidFill>
                  <a:srgbClr val="FF0000"/>
                </a:solidFill>
              </a:rPr>
              <a:t>)</a:t>
            </a:r>
            <a:endParaRPr lang="en-CA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SIMS depth profile shows that carbon contamination is most pronounced in  relevant near surface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Furnace cleaning: </a:t>
            </a:r>
            <a:r>
              <a:rPr lang="en-US" sz="2000" dirty="0">
                <a:cs typeface="Calibri"/>
              </a:rPr>
              <a:t>Wiping down surfaces with methanol, cleaning burn-off at 100°C reduced  carbon content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16" y="2976172"/>
            <a:ext cx="4415938" cy="311653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18" y="785455"/>
            <a:ext cx="2353190" cy="17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27754" r="39302" b="43653"/>
          <a:stretch/>
        </p:blipFill>
        <p:spPr bwMode="auto">
          <a:xfrm>
            <a:off x="4555156" y="770943"/>
            <a:ext cx="2082809" cy="179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23134" y="6183951"/>
            <a:ext cx="7650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/>
              <a:t>SEM: scanning electron microscopy, EDX: energy dispersive X-Ray spectroscopy, SIMS: Secondary ion mass spectroscopy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3789" t="53192" r="78332" b="10525"/>
          <a:stretch/>
        </p:blipFill>
        <p:spPr>
          <a:xfrm>
            <a:off x="5597588" y="2944676"/>
            <a:ext cx="576064" cy="187220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364480" y="4406788"/>
            <a:ext cx="587327" cy="11372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1C2A8A-F431-41F0-B7AF-5383FFD5558F}"/>
              </a:ext>
            </a:extLst>
          </p:cNvPr>
          <p:cNvSpPr txBox="1"/>
          <p:nvPr/>
        </p:nvSpPr>
        <p:spPr>
          <a:xfrm>
            <a:off x="4527266" y="754591"/>
            <a:ext cx="2208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400°Cavity Witness Sample</a:t>
            </a:r>
            <a:endParaRPr lang="en-CA" sz="1400" b="1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1C2A8A-F431-41F0-B7AF-5383FFD5558F}"/>
              </a:ext>
            </a:extLst>
          </p:cNvPr>
          <p:cNvSpPr txBox="1"/>
          <p:nvPr/>
        </p:nvSpPr>
        <p:spPr>
          <a:xfrm>
            <a:off x="6699819" y="754591"/>
            <a:ext cx="1875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After Furnace Cleaning</a:t>
            </a:r>
            <a:endParaRPr lang="en-CA" sz="1400" b="1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7817" y="3785002"/>
            <a:ext cx="2306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/>
              <a:t>EDX: Reduced carbon peak after cleaning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7422" y="2566666"/>
            <a:ext cx="575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SEM image before and after furnace cleaning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3DF40A-6B3E-40D2-8725-B6399CD89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756" y="2981850"/>
            <a:ext cx="4274723" cy="3271173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6</a:t>
            </a:fld>
            <a:r>
              <a:rPr lang="en-CA" smtClean="0"/>
              <a:t>/18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9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6775" r="5008"/>
          <a:stretch/>
        </p:blipFill>
        <p:spPr>
          <a:xfrm>
            <a:off x="4574326" y="769827"/>
            <a:ext cx="2573727" cy="2089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SRF sample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70" y="764704"/>
            <a:ext cx="4154129" cy="5361459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Sample studies are done to optimize cavity treatments but also as predictive tools for SRF performance</a:t>
            </a:r>
          </a:p>
          <a:p>
            <a:pPr lvl="1"/>
            <a:r>
              <a:rPr lang="en-CA" dirty="0"/>
              <a:t>e.g. field of first vortex penetration is indicative of maximum achievable accelerating gradient</a:t>
            </a:r>
          </a:p>
          <a:p>
            <a:r>
              <a:rPr lang="en-CA" dirty="0"/>
              <a:t>We use a wide variety of local and external methods including</a:t>
            </a:r>
          </a:p>
          <a:p>
            <a:pPr lvl="1"/>
            <a:r>
              <a:rPr lang="en-CA" dirty="0"/>
              <a:t>SEM/EDX, TEM (UVic), SIMS (UWO)</a:t>
            </a:r>
          </a:p>
          <a:p>
            <a:pPr lvl="1"/>
            <a:r>
              <a:rPr lang="en-CA" dirty="0" err="1"/>
              <a:t>muSR</a:t>
            </a:r>
            <a:r>
              <a:rPr lang="en-CA" dirty="0"/>
              <a:t> (TRIUMF, PSI), </a:t>
            </a:r>
            <a:r>
              <a:rPr lang="en-CA" dirty="0" err="1"/>
              <a:t>betaNMR</a:t>
            </a:r>
            <a:r>
              <a:rPr lang="en-CA" dirty="0"/>
              <a:t> (TRIUMF)</a:t>
            </a:r>
          </a:p>
          <a:p>
            <a:pPr lvl="1"/>
            <a:r>
              <a:rPr lang="en-CA" dirty="0"/>
              <a:t>Neutron tomography (HZB) </a:t>
            </a:r>
          </a:p>
          <a:p>
            <a:pPr lvl="1"/>
            <a:r>
              <a:rPr lang="en-CA" dirty="0"/>
              <a:t>Vibrating sample </a:t>
            </a:r>
            <a:r>
              <a:rPr lang="en-CA" dirty="0" err="1"/>
              <a:t>magnetometry</a:t>
            </a:r>
            <a:r>
              <a:rPr lang="en-CA" dirty="0"/>
              <a:t> (ISIS, UK; to be developed at UVic with NSERC funding)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/>
          <a:stretch/>
        </p:blipFill>
        <p:spPr>
          <a:xfrm>
            <a:off x="4602709" y="2859241"/>
            <a:ext cx="2249789" cy="21692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98892" y="891483"/>
            <a:ext cx="20451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/>
              <a:t>Layered superconductors</a:t>
            </a:r>
          </a:p>
          <a:p>
            <a:r>
              <a:rPr lang="en-CA" sz="1400"/>
              <a:t>increase field of first vortex penetration. </a:t>
            </a:r>
          </a:p>
          <a:p>
            <a:r>
              <a:rPr lang="en-CA" sz="1400" i="1"/>
              <a:t>T. Junginger et al. </a:t>
            </a:r>
            <a:r>
              <a:rPr lang="en-US" sz="1400" i="1"/>
              <a:t>Superconductor Science and Technology 30 (12), 125012 (2017)</a:t>
            </a:r>
            <a:endParaRPr lang="en-CA" sz="1400" i="1"/>
          </a:p>
        </p:txBody>
      </p:sp>
      <p:sp>
        <p:nvSpPr>
          <p:cNvPr id="23" name="TextBox 22"/>
          <p:cNvSpPr txBox="1"/>
          <p:nvPr/>
        </p:nvSpPr>
        <p:spPr>
          <a:xfrm>
            <a:off x="7021971" y="2859241"/>
            <a:ext cx="19942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Nb3Sn cavities can be operated in a metastable state above Hc1</a:t>
            </a:r>
            <a:r>
              <a:rPr lang="en-CA" sz="1400" dirty="0" smtClean="0"/>
              <a:t>. Current limitations are not intrinsic. </a:t>
            </a:r>
            <a:endParaRPr lang="en-CA" sz="1400" dirty="0"/>
          </a:p>
          <a:p>
            <a:r>
              <a:rPr lang="en-CA" sz="1400" i="1" dirty="0"/>
              <a:t>S. Keckert, T. Junginger et al. </a:t>
            </a:r>
            <a:r>
              <a:rPr lang="en-US" sz="1400" i="1" dirty="0"/>
              <a:t>Superconductor Science and Technology 32 (7), 075004 (2019)</a:t>
            </a:r>
            <a:endParaRPr lang="en-CA" sz="1400" i="1" dirty="0"/>
          </a:p>
        </p:txBody>
      </p:sp>
      <p:sp>
        <p:nvSpPr>
          <p:cNvPr id="24" name="Rectangle 23"/>
          <p:cNvSpPr/>
          <p:nvPr/>
        </p:nvSpPr>
        <p:spPr>
          <a:xfrm>
            <a:off x="6061587" y="5156228"/>
            <a:ext cx="29250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Flux trapping depends on surface treatments and can be visualized with polarized neutron tomography. </a:t>
            </a:r>
          </a:p>
          <a:p>
            <a:r>
              <a:rPr lang="en-CA" sz="1400" i="1" dirty="0" smtClean="0"/>
              <a:t>W. </a:t>
            </a:r>
            <a:r>
              <a:rPr lang="en-CA" sz="1400" i="1" dirty="0"/>
              <a:t>Treimer, </a:t>
            </a:r>
            <a:r>
              <a:rPr lang="en-CA" sz="1400" i="1" dirty="0" smtClean="0"/>
              <a:t>T. </a:t>
            </a:r>
            <a:r>
              <a:rPr lang="en-CA" sz="1400" i="1" dirty="0"/>
              <a:t>Junginger, </a:t>
            </a:r>
            <a:r>
              <a:rPr lang="en-CA" sz="1400" i="1" dirty="0" smtClean="0"/>
              <a:t>O. </a:t>
            </a:r>
            <a:r>
              <a:rPr lang="en-CA" sz="1400" i="1" dirty="0"/>
              <a:t>Kugeler</a:t>
            </a:r>
          </a:p>
          <a:p>
            <a:r>
              <a:rPr lang="en-CA" sz="1400" i="1" dirty="0"/>
              <a:t>Applied Sciences 11 (14), 6308 (2021)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8" y="5108979"/>
            <a:ext cx="1350706" cy="1216800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7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105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ym typeface="Symbol" panose="05050102010706020507" pitchFamily="18" charset="2"/>
              </a:rPr>
              <a:t>-</a:t>
            </a:r>
            <a:r>
              <a:rPr lang="en-GB"/>
              <a:t>NMR + SRF @ TRIUMF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70DD6-8415-4801-A988-516DA8FDAFFE}"/>
              </a:ext>
            </a:extLst>
          </p:cNvPr>
          <p:cNvGrpSpPr/>
          <p:nvPr/>
        </p:nvGrpSpPr>
        <p:grpSpPr>
          <a:xfrm>
            <a:off x="177052" y="2103130"/>
            <a:ext cx="5083206" cy="4345121"/>
            <a:chOff x="45664" y="2489176"/>
            <a:chExt cx="4450847" cy="36041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709" y="3003998"/>
              <a:ext cx="4118701" cy="279123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4139952" y="3652070"/>
              <a:ext cx="356559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flipH="1">
              <a:off x="100801" y="5723964"/>
              <a:ext cx="4334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u="sng"/>
                <a:t>Extension of parallel field spectrometer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2736502" y="2489176"/>
              <a:ext cx="149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</a:t>
              </a:r>
              <a:r>
                <a:rPr lang="en-GB" dirty="0" smtClean="0"/>
                <a:t>ow </a:t>
              </a:r>
              <a:r>
                <a:rPr lang="en-GB" dirty="0"/>
                <a:t>field magnet</a:t>
              </a:r>
            </a:p>
          </p:txBody>
        </p:sp>
        <p:cxnSp>
          <p:nvCxnSpPr>
            <p:cNvPr id="33" name="Straight Arrow Connector 32"/>
            <p:cNvCxnSpPr>
              <a:cxnSpLocks/>
              <a:stCxn id="31" idx="3"/>
            </p:cNvCxnSpPr>
            <p:nvPr/>
          </p:nvCxnSpPr>
          <p:spPr>
            <a:xfrm flipH="1">
              <a:off x="2163343" y="2812342"/>
              <a:ext cx="573159" cy="54085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5664" y="2601134"/>
              <a:ext cx="2597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New high field magnet 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837832" y="2971846"/>
              <a:ext cx="131712" cy="42545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990232" y="3124246"/>
              <a:ext cx="131712" cy="4254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AEA3789-822C-4ED1-BDB0-5F065E3CE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236524"/>
            <a:ext cx="1294153" cy="232409"/>
          </a:xfrm>
          <a:prstGeom prst="rect">
            <a:avLst/>
          </a:prstGeom>
        </p:spPr>
      </p:pic>
      <p:pic>
        <p:nvPicPr>
          <p:cNvPr id="28" name="Picture 2" descr="Image result for university of victoria">
            <a:extLst>
              <a:ext uri="{FF2B5EF4-FFF2-40B4-BE49-F238E27FC236}">
                <a16:creationId xmlns:a16="http://schemas.microsoft.com/office/drawing/2014/main" id="{812DD5FB-E218-41B9-9850-159CEE0D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40" y="120652"/>
            <a:ext cx="925385" cy="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3AB40-33E8-4750-8EA6-3A4CB38CE640}"/>
              </a:ext>
            </a:extLst>
          </p:cNvPr>
          <p:cNvSpPr txBox="1"/>
          <p:nvPr/>
        </p:nvSpPr>
        <p:spPr>
          <a:xfrm>
            <a:off x="177052" y="764705"/>
            <a:ext cx="8211372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CA" sz="1600" dirty="0" smtClean="0">
                <a:solidFill>
                  <a:srgbClr val="000000"/>
                </a:solidFill>
              </a:rPr>
              <a:t>beta-NMR</a:t>
            </a:r>
            <a:r>
              <a:rPr lang="en-CA" sz="1600" dirty="0" smtClean="0"/>
              <a:t> can </a:t>
            </a:r>
            <a:r>
              <a:rPr lang="en-CA" sz="1600" dirty="0"/>
              <a:t>probe </a:t>
            </a:r>
            <a:r>
              <a:rPr lang="en-CA" sz="1600" dirty="0" smtClean="0"/>
              <a:t>magnetic fields with </a:t>
            </a:r>
            <a:r>
              <a:rPr lang="en-CA" sz="1600" dirty="0" err="1" smtClean="0"/>
              <a:t>nanometric</a:t>
            </a:r>
            <a:r>
              <a:rPr lang="en-CA" sz="1600" dirty="0" smtClean="0"/>
              <a:t> depth-resolution</a:t>
            </a:r>
            <a:endParaRPr lang="en-CA" sz="1600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 dirty="0"/>
              <a:t>With </a:t>
            </a:r>
            <a:r>
              <a:rPr lang="en-CA" sz="1600" dirty="0">
                <a:sym typeface="Symbol" panose="05050102010706020507" pitchFamily="18" charset="2"/>
              </a:rPr>
              <a:t>-SRF we </a:t>
            </a:r>
            <a:r>
              <a:rPr lang="en-CA" sz="1600" dirty="0" smtClean="0">
                <a:sym typeface="Symbol" panose="05050102010706020507" pitchFamily="18" charset="2"/>
              </a:rPr>
              <a:t>have added </a:t>
            </a:r>
            <a:r>
              <a:rPr lang="en-CA" sz="1600" dirty="0">
                <a:sym typeface="Symbol" panose="05050102010706020507" pitchFamily="18" charset="2"/>
              </a:rPr>
              <a:t>facility to test samples in high parallel field (200 </a:t>
            </a:r>
            <a:r>
              <a:rPr lang="en-CA" sz="1600" dirty="0" err="1">
                <a:sym typeface="Symbol" panose="05050102010706020507" pitchFamily="18" charset="2"/>
              </a:rPr>
              <a:t>mT</a:t>
            </a:r>
            <a:r>
              <a:rPr lang="en-CA" sz="1600" dirty="0" smtClean="0">
                <a:sym typeface="Symbol" panose="05050102010706020507" pitchFamily="18" charset="2"/>
              </a:rPr>
              <a:t>). </a:t>
            </a:r>
            <a:r>
              <a:rPr lang="en-CA" sz="1600" b="1" dirty="0" smtClean="0">
                <a:sym typeface="Symbol" panose="05050102010706020507" pitchFamily="18" charset="2"/>
              </a:rPr>
              <a:t>Successfully commissioned last week and provides world-wide unique capability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CA" sz="1600" dirty="0">
                <a:sym typeface="Symbol" panose="05050102010706020507" pitchFamily="18" charset="2"/>
              </a:rPr>
              <a:t>M</a:t>
            </a:r>
            <a:r>
              <a:rPr lang="en-CA" sz="1600" dirty="0" smtClean="0">
                <a:sym typeface="Symbol" panose="05050102010706020507" pitchFamily="18" charset="2"/>
              </a:rPr>
              <a:t>ethod is sensitive to changes by surface treatments  (E. Thoeng et al SRF2021)</a:t>
            </a:r>
            <a:endParaRPr lang="en-CA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54" y="2507815"/>
            <a:ext cx="3603138" cy="3603138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8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13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" y="2550958"/>
            <a:ext cx="4758557" cy="3737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75909" y="786588"/>
            <a:ext cx="8968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 mechanism for quantum </a:t>
            </a:r>
            <a:r>
              <a:rPr lang="en-GB" dirty="0" err="1" smtClean="0"/>
              <a:t>decoherence</a:t>
            </a:r>
            <a:r>
              <a:rPr lang="en-GB" dirty="0" smtClean="0"/>
              <a:t> in current quantum hardware are two level systems in amorphous oxides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SRF </a:t>
            </a:r>
            <a:r>
              <a:rPr lang="en-GB" dirty="0" err="1" smtClean="0"/>
              <a:t>cavites</a:t>
            </a:r>
            <a:r>
              <a:rPr lang="en-GB" dirty="0" smtClean="0"/>
              <a:t> can increase coherence times and be used as a testbed for theoretical models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field data is available in the literature but </a:t>
            </a:r>
            <a:r>
              <a:rPr lang="en-GB" dirty="0" smtClean="0"/>
              <a:t>published analysis </a:t>
            </a:r>
            <a:r>
              <a:rPr lang="en-GB" dirty="0"/>
              <a:t>does </a:t>
            </a:r>
            <a:r>
              <a:rPr lang="en-GB" dirty="0" smtClean="0"/>
              <a:t>not </a:t>
            </a:r>
            <a:r>
              <a:rPr lang="en-GB" dirty="0"/>
              <a:t>take into account the variation of the electric field on the cavity </a:t>
            </a:r>
            <a:r>
              <a:rPr lang="en-GB" dirty="0" smtClean="0"/>
              <a:t>surface.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Fitting data to different theoretical models can reveal origin of </a:t>
            </a:r>
            <a:r>
              <a:rPr lang="en-GB" dirty="0" err="1" smtClean="0"/>
              <a:t>decoherence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SRF for Quantum Computing</a:t>
            </a:r>
            <a:endParaRPr lang="en-CA" dirty="0"/>
          </a:p>
        </p:txBody>
      </p:sp>
      <p:sp>
        <p:nvSpPr>
          <p:cNvPr id="15" name="Rectangle 14"/>
          <p:cNvSpPr/>
          <p:nvPr/>
        </p:nvSpPr>
        <p:spPr>
          <a:xfrm>
            <a:off x="687895" y="5189458"/>
            <a:ext cx="23920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err="1"/>
              <a:t>Romanenko</a:t>
            </a:r>
            <a:r>
              <a:rPr lang="en-GB" sz="1000" dirty="0"/>
              <a:t> et al. PRL 119, 264801 (2017) </a:t>
            </a:r>
            <a:endParaRPr lang="en-CA" sz="1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420" y="2703358"/>
            <a:ext cx="3430724" cy="3569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94" t="21046" r="15237" b="22478"/>
          <a:stretch/>
        </p:blipFill>
        <p:spPr>
          <a:xfrm>
            <a:off x="5928360" y="3688080"/>
            <a:ext cx="1539240" cy="10904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08320" y="4778517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Summer </a:t>
            </a:r>
            <a:r>
              <a:rPr lang="en-CA" dirty="0">
                <a:solidFill>
                  <a:srgbClr val="FF0000"/>
                </a:solidFill>
              </a:rPr>
              <a:t>project </a:t>
            </a:r>
            <a:endParaRPr lang="en-CA" dirty="0" smtClean="0">
              <a:solidFill>
                <a:srgbClr val="FF0000"/>
              </a:solidFill>
            </a:endParaRPr>
          </a:p>
          <a:p>
            <a:r>
              <a:rPr lang="en-CA" dirty="0" smtClean="0">
                <a:solidFill>
                  <a:srgbClr val="FF0000"/>
                </a:solidFill>
              </a:rPr>
              <a:t>Noah </a:t>
            </a:r>
            <a:r>
              <a:rPr lang="en-CA" dirty="0" err="1" smtClean="0">
                <a:solidFill>
                  <a:srgbClr val="FF0000"/>
                </a:solidFill>
              </a:rPr>
              <a:t>Gorgichuk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176" y="3764321"/>
            <a:ext cx="855116" cy="846513"/>
          </a:xfrm>
          <a:prstGeom prst="rect">
            <a:avLst/>
          </a:prstGeom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8/16/2021</a:t>
            </a:r>
            <a:endParaRPr lang="en-C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-SRF and Beam Physics Research at UVic and TRIUMF – Science Week 2021</a:t>
            </a:r>
            <a:endParaRPr lang="en-CA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9</a:t>
            </a:fld>
            <a:r>
              <a:rPr lang="en-CA" smtClean="0"/>
              <a:t>/18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277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|37.7"/>
</p:tagLst>
</file>

<file path=ppt/theme/theme1.xml><?xml version="1.0" encoding="utf-8"?>
<a:theme xmlns:a="http://schemas.openxmlformats.org/drawingml/2006/main" name="Semina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2.pptx" id="{CE0AFE3C-34BC-480A-9F64-BA1792607FF0}" vid="{92CF56FF-0A3C-4A11-A03A-9206C9E167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DA64ACF07BD44F856D742D62B854B2" ma:contentTypeVersion="13" ma:contentTypeDescription="Create a new document." ma:contentTypeScope="" ma:versionID="f6512dbe4333146f530f38102c67dec5">
  <xsd:schema xmlns:xsd="http://www.w3.org/2001/XMLSchema" xmlns:xs="http://www.w3.org/2001/XMLSchema" xmlns:p="http://schemas.microsoft.com/office/2006/metadata/properties" xmlns:ns3="aeed34f2-46d9-4360-83b1-8c7b0ed71926" xmlns:ns4="262cd93a-00fe-4969-9ad1-81da635c9d82" targetNamespace="http://schemas.microsoft.com/office/2006/metadata/properties" ma:root="true" ma:fieldsID="c6bd84d5b3042babee477b0d869b18bd" ns3:_="" ns4:_="">
    <xsd:import namespace="aeed34f2-46d9-4360-83b1-8c7b0ed71926"/>
    <xsd:import namespace="262cd93a-00fe-4969-9ad1-81da635c9d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d34f2-46d9-4360-83b1-8c7b0ed719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cd93a-00fe-4969-9ad1-81da635c9d8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0332F7-B04A-412D-B9AB-7BC7ECC5DCBF}">
  <ds:schemaRefs>
    <ds:schemaRef ds:uri="262cd93a-00fe-4969-9ad1-81da635c9d82"/>
    <ds:schemaRef ds:uri="aeed34f2-46d9-4360-83b1-8c7b0ed719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5E25507-F1A4-42F6-A6E0-DD1D5A8F423E}">
  <ds:schemaRefs>
    <ds:schemaRef ds:uri="http://www.w3.org/XML/1998/namespace"/>
    <ds:schemaRef ds:uri="aeed34f2-46d9-4360-83b1-8c7b0ed7192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262cd93a-00fe-4969-9ad1-81da635c9d82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5301DBF-77C4-46EC-AE32-0556874AEE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11327</TotalTime>
  <Words>2416</Words>
  <Application>Microsoft Office PowerPoint</Application>
  <PresentationFormat>On-screen Show (4:3)</PresentationFormat>
  <Paragraphs>297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Myriad Pro</vt:lpstr>
      <vt:lpstr>Myriad Pro SemiExt</vt:lpstr>
      <vt:lpstr>Symbol</vt:lpstr>
      <vt:lpstr>Seminar2</vt:lpstr>
      <vt:lpstr>SRF and Beam Physics Research at UVic and TRIUMF</vt:lpstr>
      <vt:lpstr>UVic/TRIUMF Accelerator Research</vt:lpstr>
      <vt:lpstr>Outline</vt:lpstr>
      <vt:lpstr>Motivation for fundamental SRF research</vt:lpstr>
      <vt:lpstr>Coaxial Research Cavities at TRIUMF</vt:lpstr>
      <vt:lpstr>Coaxial Research Cavities at TRIUMF</vt:lpstr>
      <vt:lpstr>SRF sample studies</vt:lpstr>
      <vt:lpstr>-NMR + SRF @ TRIUMF</vt:lpstr>
      <vt:lpstr>SRF for Quantum Computing</vt:lpstr>
      <vt:lpstr>Model based beam tuning</vt:lpstr>
      <vt:lpstr>Model based beam tuning</vt:lpstr>
      <vt:lpstr>Optimization of the Charge State Booster</vt:lpstr>
      <vt:lpstr>Accelerator Projects outside of TRIUMF’s physical boundaries</vt:lpstr>
      <vt:lpstr>TRIUMF Cryomodule Development</vt:lpstr>
      <vt:lpstr>Compact Accelerator-based Neutron Source for Canada</vt:lpstr>
      <vt:lpstr>Dielectric Wall Accelerator Design</vt:lpstr>
      <vt:lpstr>Polarized Beams for SuperKEKB</vt:lpstr>
      <vt:lpstr>Thank you for your attention</vt:lpstr>
      <vt:lpstr>Backup slides</vt:lpstr>
      <vt:lpstr>UVic adjunct faculty in Accelerator Division</vt:lpstr>
      <vt:lpstr>State of the art Nb cavities</vt:lpstr>
      <vt:lpstr>Beyond Nb - Critical Fields of Nb3Sn</vt:lpstr>
      <vt:lpstr>SIMS + SEM sample study</vt:lpstr>
      <vt:lpstr>μSR - Field of first flux entry measurements</vt:lpstr>
      <vt:lpstr>Dielectric Wall Accelerator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muSR measurements on new materials and multilayers on Niobium</dc:title>
  <dc:creator>Tobias L. Fabian Junginger</dc:creator>
  <cp:lastModifiedBy>Tobi Junginger</cp:lastModifiedBy>
  <cp:revision>77</cp:revision>
  <dcterms:created xsi:type="dcterms:W3CDTF">2015-10-20T00:05:59Z</dcterms:created>
  <dcterms:modified xsi:type="dcterms:W3CDTF">2021-08-16T05:27:14Z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0x010100CCDA64ACF07BD44F856D742D62B854B2</vt:lpwstr>
  </property>
</Properties>
</file>