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2"/>
  </p:notesMasterIdLst>
  <p:handoutMasterIdLst>
    <p:handoutMasterId r:id="rId13"/>
  </p:handoutMasterIdLst>
  <p:sldIdLst>
    <p:sldId id="664" r:id="rId2"/>
    <p:sldId id="357" r:id="rId3"/>
    <p:sldId id="2005" r:id="rId4"/>
    <p:sldId id="2010" r:id="rId5"/>
    <p:sldId id="2008" r:id="rId6"/>
    <p:sldId id="2006" r:id="rId7"/>
    <p:sldId id="2011" r:id="rId8"/>
    <p:sldId id="2012" r:id="rId9"/>
    <p:sldId id="1679" r:id="rId10"/>
    <p:sldId id="20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767171"/>
    <a:srgbClr val="FFFF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74" autoAdjust="0"/>
    <p:restoredTop sz="94692"/>
  </p:normalViewPr>
  <p:slideViewPr>
    <p:cSldViewPr snapToGrid="0" snapToObjects="1">
      <p:cViewPr varScale="1">
        <p:scale>
          <a:sx n="96" d="100"/>
          <a:sy n="96" d="100"/>
        </p:scale>
        <p:origin x="176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7/8/21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7/8/21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2021-07-08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2021-07-08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2021-07-08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2021-07-08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Particle Physics Faculty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E9DF6-0197-454E-9EB8-796E0050B9AE}"/>
              </a:ext>
            </a:extLst>
          </p:cNvPr>
          <p:cNvSpPr/>
          <p:nvPr/>
        </p:nvSpPr>
        <p:spPr>
          <a:xfrm>
            <a:off x="1417280" y="2262813"/>
            <a:ext cx="1094374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400" dirty="0"/>
              <a:t>Agenda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News/Updates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20-year vision summaries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Quantum Technologies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Scientific Computing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Fundamental Physics with AMO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Particle Physics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1522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Next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9893-04F1-4A45-A255-8ACD5D549302}"/>
              </a:ext>
            </a:extLst>
          </p:cNvPr>
          <p:cNvSpPr/>
          <p:nvPr/>
        </p:nvSpPr>
        <p:spPr>
          <a:xfrm>
            <a:off x="539418" y="1856358"/>
            <a:ext cx="11113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dirty="0"/>
              <a:t>August 12</a:t>
            </a:r>
            <a:r>
              <a:rPr lang="en-CA" baseline="30000" dirty="0"/>
              <a:t>th</a:t>
            </a:r>
            <a:endParaRPr lang="en-CA" dirty="0"/>
          </a:p>
          <a:p>
            <a:pPr lvl="1">
              <a:buClr>
                <a:srgbClr val="00B0F0"/>
              </a:buClr>
            </a:pPr>
            <a:endParaRPr lang="en-CA" dirty="0"/>
          </a:p>
          <a:p>
            <a:pPr lvl="1">
              <a:buClr>
                <a:srgbClr val="00B0F0"/>
              </a:buClr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035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6A3012-758A-41F0-890E-95E671C9623A}"/>
              </a:ext>
            </a:extLst>
          </p:cNvPr>
          <p:cNvSpPr txBox="1">
            <a:spLocks/>
          </p:cNvSpPr>
          <p:nvPr/>
        </p:nvSpPr>
        <p:spPr>
          <a:xfrm>
            <a:off x="1841345" y="3366496"/>
            <a:ext cx="7906612" cy="51630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685867"/>
            <a:endParaRPr lang="en-US" sz="22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36695A-8962-4E61-956E-BED0D7E4B024}"/>
              </a:ext>
            </a:extLst>
          </p:cNvPr>
          <p:cNvSpPr/>
          <p:nvPr/>
        </p:nvSpPr>
        <p:spPr>
          <a:xfrm>
            <a:off x="6002695" y="3290486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33"/>
            <a:r>
              <a:rPr lang="en-CA" sz="1350">
                <a:solidFill>
                  <a:srgbClr val="000000"/>
                </a:solidFill>
                <a:latin typeface="Arial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136BF-9716-441D-9828-CDB036A2F035}"/>
              </a:ext>
            </a:extLst>
          </p:cNvPr>
          <p:cNvSpPr/>
          <p:nvPr/>
        </p:nvSpPr>
        <p:spPr>
          <a:xfrm>
            <a:off x="6002695" y="3290486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33"/>
            <a:r>
              <a:rPr lang="en-CA" sz="1350">
                <a:solidFill>
                  <a:srgbClr val="000000"/>
                </a:solidFill>
                <a:latin typeface="Arial"/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A3446F-FA7F-417B-B36F-9556EBD21FA6}"/>
              </a:ext>
            </a:extLst>
          </p:cNvPr>
          <p:cNvSpPr/>
          <p:nvPr/>
        </p:nvSpPr>
        <p:spPr>
          <a:xfrm>
            <a:off x="6002695" y="3290486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33"/>
            <a:r>
              <a:rPr lang="en-CA" sz="1350">
                <a:solidFill>
                  <a:srgbClr val="000000"/>
                </a:solidFill>
                <a:latin typeface="Arial"/>
              </a:rPr>
              <a:t> 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5D18093-2612-4655-BED5-5681D6CC27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688" y="3314688"/>
            <a:ext cx="228624" cy="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7" tIns="34293" rIns="68587" bIns="34293" numCol="1" anchor="t" anchorCtr="0" compatLnSpc="1">
            <a:prstTxWarp prst="textNoShape">
              <a:avLst/>
            </a:prstTxWarp>
          </a:bodyPr>
          <a:lstStyle/>
          <a:p>
            <a:pPr defTabSz="342933"/>
            <a:endParaRPr lang="en-CA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A2EDC1FE-4C6E-4CD4-B213-7A2C8A7ACA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228624" cy="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7" tIns="34293" rIns="68587" bIns="34293" numCol="1" anchor="t" anchorCtr="0" compatLnSpc="1">
            <a:prstTxWarp prst="textNoShape">
              <a:avLst/>
            </a:prstTxWarp>
          </a:bodyPr>
          <a:lstStyle/>
          <a:p>
            <a:pPr defTabSz="342933"/>
            <a:endParaRPr lang="en-CA" sz="135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866505-7855-9847-B296-9A5C3EEBF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699" y="1605354"/>
            <a:ext cx="7474657" cy="50164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E0B5AA5-53AC-1941-8CD1-654BE32C64F5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000" dirty="0"/>
              <a:t>Sudden News</a:t>
            </a:r>
          </a:p>
        </p:txBody>
      </p:sp>
    </p:spTree>
    <p:extLst>
      <p:ext uri="{BB962C8B-B14F-4D97-AF65-F5344CB8AC3E}">
        <p14:creationId xmlns:p14="http://schemas.microsoft.com/office/powerpoint/2010/main" val="338305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000" dirty="0"/>
              <a:t>Science Week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3E3D75-EE53-0344-97DF-B0FC29206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0956" y="1993350"/>
            <a:ext cx="7822712" cy="3383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6B4354-06B4-564F-8F55-7E0850EDE0A6}"/>
              </a:ext>
            </a:extLst>
          </p:cNvPr>
          <p:cNvSpPr txBox="1"/>
          <p:nvPr/>
        </p:nvSpPr>
        <p:spPr>
          <a:xfrm>
            <a:off x="862814" y="1481034"/>
            <a:ext cx="9952332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August 16-20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>
              <a:buClr>
                <a:srgbClr val="00B0F0"/>
              </a:buClr>
            </a:pPr>
            <a:endParaRPr lang="en-US" sz="2000" dirty="0">
              <a:cs typeface="Arial"/>
            </a:endParaRPr>
          </a:p>
          <a:p>
            <a:pPr>
              <a:buClr>
                <a:srgbClr val="00B0F0"/>
              </a:buClr>
            </a:pP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Monday and Tuesday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Recent achievements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+ Keynote speakers</a:t>
            </a:r>
            <a:endParaRPr lang="en-CA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6D43DB-F8BA-7A47-A608-18E879AF4EC2}"/>
              </a:ext>
            </a:extLst>
          </p:cNvPr>
          <p:cNvSpPr/>
          <p:nvPr/>
        </p:nvSpPr>
        <p:spPr>
          <a:xfrm>
            <a:off x="5328745" y="5092262"/>
            <a:ext cx="1434662" cy="614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3319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000" dirty="0"/>
              <a:t>Science Week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B4354-06B4-564F-8F55-7E0850EDE0A6}"/>
              </a:ext>
            </a:extLst>
          </p:cNvPr>
          <p:cNvSpPr txBox="1"/>
          <p:nvPr/>
        </p:nvSpPr>
        <p:spPr>
          <a:xfrm>
            <a:off x="862814" y="1481034"/>
            <a:ext cx="9703586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Monday and Tuesday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Recent achievements (focus on early careers at all levels)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Particle Physics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Max </a:t>
            </a:r>
            <a:r>
              <a:rPr lang="en-US" sz="2000" dirty="0" err="1">
                <a:cs typeface="Arial"/>
              </a:rPr>
              <a:t>Swiatlowski</a:t>
            </a:r>
            <a:endParaRPr lang="en-US" sz="2000" dirty="0">
              <a:cs typeface="Arial"/>
            </a:endParaRP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Patrick de </a:t>
            </a:r>
            <a:r>
              <a:rPr lang="en-US" sz="2000" dirty="0" err="1">
                <a:cs typeface="Arial"/>
              </a:rPr>
              <a:t>Perio</a:t>
            </a:r>
            <a:endParaRPr lang="en-US" sz="2000" dirty="0">
              <a:cs typeface="Arial"/>
            </a:endParaRP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ALPHA postdoc (TBD)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 err="1">
                <a:cs typeface="Arial"/>
              </a:rPr>
              <a:t>Luise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Poley</a:t>
            </a:r>
            <a:endParaRPr lang="en-US" sz="2000" dirty="0">
              <a:cs typeface="Arial"/>
            </a:endParaRP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Nirmal Raj </a:t>
            </a:r>
          </a:p>
          <a:p>
            <a:pPr lvl="2">
              <a:buClr>
                <a:srgbClr val="00B0F0"/>
              </a:buClr>
            </a:pPr>
            <a:endParaRPr lang="en-CA" sz="2000" dirty="0">
              <a:cs typeface="Arial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Poster session (15-20 total across the lab)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Particle Physics (experiment) 3-4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SciTech 1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 err="1"/>
              <a:t>SciComp</a:t>
            </a:r>
            <a:r>
              <a:rPr lang="en-CA" sz="2000" dirty="0"/>
              <a:t> 1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Theory 2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i="1" dirty="0"/>
              <a:t>Please send suggested speakers and titles</a:t>
            </a:r>
          </a:p>
          <a:p>
            <a:pPr lvl="1">
              <a:buClr>
                <a:srgbClr val="00B0F0"/>
              </a:buClr>
            </a:pPr>
            <a:endParaRPr lang="en-US" sz="2000" dirty="0">
              <a:cs typeface="Arial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6D43DB-F8BA-7A47-A608-18E879AF4EC2}"/>
              </a:ext>
            </a:extLst>
          </p:cNvPr>
          <p:cNvSpPr/>
          <p:nvPr/>
        </p:nvSpPr>
        <p:spPr>
          <a:xfrm>
            <a:off x="5328745" y="5092262"/>
            <a:ext cx="1434662" cy="614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1896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76B4354-06B4-564F-8F55-7E0850EDE0A6}"/>
              </a:ext>
            </a:extLst>
          </p:cNvPr>
          <p:cNvSpPr txBox="1"/>
          <p:nvPr/>
        </p:nvSpPr>
        <p:spPr>
          <a:xfrm>
            <a:off x="481791" y="1261185"/>
            <a:ext cx="9952332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B0F0"/>
              </a:buClr>
            </a:pP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Invited keynote speakers for Particle Physics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Veronica Sanz (Valencia/Sussex)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 err="1">
                <a:cs typeface="Arial"/>
              </a:rPr>
              <a:t>Eckhard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Elsen</a:t>
            </a:r>
            <a:r>
              <a:rPr lang="en-US" sz="2000" dirty="0">
                <a:cs typeface="Arial"/>
              </a:rPr>
              <a:t> (CERN/DESY)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Marcel </a:t>
            </a:r>
            <a:r>
              <a:rPr lang="en-US" sz="2000" dirty="0" err="1">
                <a:cs typeface="Arial"/>
              </a:rPr>
              <a:t>Demarteau</a:t>
            </a:r>
            <a:r>
              <a:rPr lang="en-US" sz="2000" dirty="0">
                <a:cs typeface="Arial"/>
              </a:rPr>
              <a:t> (ORNL)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6D43DB-F8BA-7A47-A608-18E879AF4EC2}"/>
              </a:ext>
            </a:extLst>
          </p:cNvPr>
          <p:cNvSpPr/>
          <p:nvPr/>
        </p:nvSpPr>
        <p:spPr>
          <a:xfrm>
            <a:off x="5328745" y="5092262"/>
            <a:ext cx="1434662" cy="614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0FEF5A-D1BC-AF44-A864-DF377A9DB0F3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000" dirty="0"/>
              <a:t>Science Week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FCF68E-9D37-F444-9521-3E06BF910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75" y="3707442"/>
            <a:ext cx="7588250" cy="3023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876C7-497A-5148-B859-EF549735106E}"/>
              </a:ext>
            </a:extLst>
          </p:cNvPr>
          <p:cNvSpPr txBox="1"/>
          <p:nvPr/>
        </p:nvSpPr>
        <p:spPr>
          <a:xfrm>
            <a:off x="5193491" y="2328454"/>
            <a:ext cx="995233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Wednesday and Thursday – 20-year vision focus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Summaries of “listening and visioning” phase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+ Town Hall style “Round Tables”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67131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0" y="465119"/>
            <a:ext cx="10375305" cy="650329"/>
          </a:xfrm>
        </p:spPr>
        <p:txBody>
          <a:bodyPr>
            <a:normAutofit/>
          </a:bodyPr>
          <a:lstStyle/>
          <a:p>
            <a:r>
              <a:rPr lang="en-US" sz="3600" dirty="0" err="1"/>
              <a:t>Covid</a:t>
            </a:r>
            <a:endParaRPr lang="en-US" sz="3600" dirty="0"/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52C78B4-371C-2D42-90E0-7BDCB39FE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10" y="1454256"/>
            <a:ext cx="8962690" cy="49386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55D30DE-6723-4B47-A7D6-B0B21BB83C10}"/>
              </a:ext>
            </a:extLst>
          </p:cNvPr>
          <p:cNvSpPr/>
          <p:nvPr/>
        </p:nvSpPr>
        <p:spPr>
          <a:xfrm>
            <a:off x="4126609" y="1100186"/>
            <a:ext cx="423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/>
              </a:rPr>
              <a:t>From Adrian during yesterdays townhall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9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0" y="465119"/>
            <a:ext cx="10375305" cy="650329"/>
          </a:xfrm>
        </p:spPr>
        <p:txBody>
          <a:bodyPr>
            <a:normAutofit/>
          </a:bodyPr>
          <a:lstStyle/>
          <a:p>
            <a:r>
              <a:rPr lang="en-US" sz="3600" dirty="0"/>
              <a:t>Workday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EFEBF-CC2E-5B45-8EEE-D4AD855C47D2}"/>
              </a:ext>
            </a:extLst>
          </p:cNvPr>
          <p:cNvSpPr txBox="1"/>
          <p:nvPr/>
        </p:nvSpPr>
        <p:spPr>
          <a:xfrm>
            <a:off x="481791" y="1261185"/>
            <a:ext cx="9952332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B0F0"/>
              </a:buClr>
            </a:pP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There is an effort undergoing to document and summarize questions and concerns as to how Workday might affect us in our work 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CA" sz="2000" dirty="0"/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This includes an ongoing dialogue with finance/accounting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CA" sz="2000" dirty="0"/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If you are interested in contributing, please contact Beatrice Franke who is starting to collect feedback and questions</a:t>
            </a:r>
          </a:p>
          <a:p>
            <a:br>
              <a:rPr lang="en-CA" sz="2000" dirty="0"/>
            </a:b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437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0" y="465119"/>
            <a:ext cx="10375305" cy="650329"/>
          </a:xfrm>
        </p:spPr>
        <p:txBody>
          <a:bodyPr>
            <a:normAutofit/>
          </a:bodyPr>
          <a:lstStyle/>
          <a:p>
            <a:r>
              <a:rPr lang="en-US" sz="3600" dirty="0"/>
              <a:t>Jericho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EFEBF-CC2E-5B45-8EEE-D4AD855C47D2}"/>
              </a:ext>
            </a:extLst>
          </p:cNvPr>
          <p:cNvSpPr txBox="1"/>
          <p:nvPr/>
        </p:nvSpPr>
        <p:spPr>
          <a:xfrm>
            <a:off x="481791" y="1261185"/>
            <a:ext cx="9952332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B0F0"/>
              </a:buClr>
            </a:pP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Thanks to everyone who came out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CA" sz="2000" dirty="0"/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Good discussions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CA" sz="2000" dirty="0"/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Beautiful day</a:t>
            </a:r>
          </a:p>
          <a:p>
            <a:br>
              <a:rPr lang="en-CA" sz="2000" dirty="0"/>
            </a:br>
            <a:endParaRPr lang="en-US" sz="2000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B5DE4-27D7-3347-8551-4DC0DBB4A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365" y="2108200"/>
            <a:ext cx="6675302" cy="44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AOB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460988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37582</TotalTime>
  <Words>226</Words>
  <Application>Microsoft Macintosh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Custom Design</vt:lpstr>
      <vt:lpstr>Particle Physics Faculty Meeting</vt:lpstr>
      <vt:lpstr>PowerPoint Presentation</vt:lpstr>
      <vt:lpstr>PowerPoint Presentation</vt:lpstr>
      <vt:lpstr>PowerPoint Presentation</vt:lpstr>
      <vt:lpstr>PowerPoint Presentation</vt:lpstr>
      <vt:lpstr>Covid</vt:lpstr>
      <vt:lpstr>Workday</vt:lpstr>
      <vt:lpstr>Jericho Meeting</vt:lpstr>
      <vt:lpstr>AOB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Oliver Stelzer-Chilton</dc:creator>
  <cp:lastModifiedBy>Oliver Stelzer-Chilton</cp:lastModifiedBy>
  <cp:revision>949</cp:revision>
  <cp:lastPrinted>2021-05-13T17:54:29Z</cp:lastPrinted>
  <dcterms:created xsi:type="dcterms:W3CDTF">2018-01-29T04:01:54Z</dcterms:created>
  <dcterms:modified xsi:type="dcterms:W3CDTF">2021-07-08T19:07:27Z</dcterms:modified>
</cp:coreProperties>
</file>