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71" r:id="rId4"/>
    <p:sldId id="261" r:id="rId5"/>
    <p:sldId id="270" r:id="rId6"/>
    <p:sldId id="272" r:id="rId7"/>
    <p:sldId id="262" r:id="rId8"/>
    <p:sldId id="273" r:id="rId9"/>
    <p:sldId id="264" r:id="rId10"/>
    <p:sldId id="265" r:id="rId11"/>
    <p:sldId id="258" r:id="rId12"/>
    <p:sldId id="275" r:id="rId13"/>
    <p:sldId id="260" r:id="rId14"/>
    <p:sldId id="279" r:id="rId15"/>
    <p:sldId id="28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5B5653-E275-4B7B-87E2-537E1D3FE2A0}" v="87" dt="2021-10-28T01:09:05.2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94"/>
  </p:normalViewPr>
  <p:slideViewPr>
    <p:cSldViewPr snapToGrid="0" snapToObjects="1">
      <p:cViewPr varScale="1">
        <p:scale>
          <a:sx n="114" d="100"/>
          <a:sy n="114" d="100"/>
        </p:scale>
        <p:origin x="15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tte, Matthieu" userId="a0d571ab-ede9-4e1f-8029-f9c6188e10da" providerId="ADAL" clId="{8C5B5653-E275-4B7B-87E2-537E1D3FE2A0}"/>
    <pc:docChg chg="undo redo custSel addSld delSld modSld sldOrd">
      <pc:chgData name="Valette, Matthieu" userId="a0d571ab-ede9-4e1f-8029-f9c6188e10da" providerId="ADAL" clId="{8C5B5653-E275-4B7B-87E2-537E1D3FE2A0}" dt="2021-10-28T02:16:27.924" v="5844" actId="20577"/>
      <pc:docMkLst>
        <pc:docMk/>
      </pc:docMkLst>
      <pc:sldChg chg="modSp mod">
        <pc:chgData name="Valette, Matthieu" userId="a0d571ab-ede9-4e1f-8029-f9c6188e10da" providerId="ADAL" clId="{8C5B5653-E275-4B7B-87E2-537E1D3FE2A0}" dt="2021-10-25T23:36:52.357" v="1704" actId="20577"/>
        <pc:sldMkLst>
          <pc:docMk/>
          <pc:sldMk cId="2246755923" sldId="256"/>
        </pc:sldMkLst>
        <pc:spChg chg="mod">
          <ac:chgData name="Valette, Matthieu" userId="a0d571ab-ede9-4e1f-8029-f9c6188e10da" providerId="ADAL" clId="{8C5B5653-E275-4B7B-87E2-537E1D3FE2A0}" dt="2021-10-25T23:36:52.357" v="1704" actId="20577"/>
          <ac:spMkLst>
            <pc:docMk/>
            <pc:sldMk cId="2246755923" sldId="256"/>
            <ac:spMk id="4" creationId="{BD0F4563-AB5E-1F4E-B28C-08AC1323034C}"/>
          </ac:spMkLst>
        </pc:spChg>
      </pc:sldChg>
      <pc:sldChg chg="addSp modSp mod">
        <pc:chgData name="Valette, Matthieu" userId="a0d571ab-ede9-4e1f-8029-f9c6188e10da" providerId="ADAL" clId="{8C5B5653-E275-4B7B-87E2-537E1D3FE2A0}" dt="2021-10-27T05:17:01.318" v="4019" actId="5793"/>
        <pc:sldMkLst>
          <pc:docMk/>
          <pc:sldMk cId="3681362828" sldId="257"/>
        </pc:sldMkLst>
        <pc:spChg chg="mod">
          <ac:chgData name="Valette, Matthieu" userId="a0d571ab-ede9-4e1f-8029-f9c6188e10da" providerId="ADAL" clId="{8C5B5653-E275-4B7B-87E2-537E1D3FE2A0}" dt="2021-10-25T23:14:13.090" v="1299" actId="404"/>
          <ac:spMkLst>
            <pc:docMk/>
            <pc:sldMk cId="3681362828" sldId="257"/>
            <ac:spMk id="2" creationId="{BE5A50FB-44F3-6846-8C26-F8681D4BFFB3}"/>
          </ac:spMkLst>
        </pc:spChg>
        <pc:spChg chg="mod">
          <ac:chgData name="Valette, Matthieu" userId="a0d571ab-ede9-4e1f-8029-f9c6188e10da" providerId="ADAL" clId="{8C5B5653-E275-4B7B-87E2-537E1D3FE2A0}" dt="2021-10-27T05:17:01.318" v="4019" actId="5793"/>
          <ac:spMkLst>
            <pc:docMk/>
            <pc:sldMk cId="3681362828" sldId="257"/>
            <ac:spMk id="7" creationId="{84BED499-6ED4-F54A-8BC4-75AB617CA064}"/>
          </ac:spMkLst>
        </pc:spChg>
        <pc:picChg chg="add mod">
          <ac:chgData name="Valette, Matthieu" userId="a0d571ab-ede9-4e1f-8029-f9c6188e10da" providerId="ADAL" clId="{8C5B5653-E275-4B7B-87E2-537E1D3FE2A0}" dt="2021-10-25T22:44:25.225" v="220"/>
          <ac:picMkLst>
            <pc:docMk/>
            <pc:sldMk cId="3681362828" sldId="257"/>
            <ac:picMk id="5" creationId="{855E40A1-A91D-4702-A26E-7B16A2FAA26F}"/>
          </ac:picMkLst>
        </pc:picChg>
      </pc:sldChg>
      <pc:sldChg chg="modSp mod">
        <pc:chgData name="Valette, Matthieu" userId="a0d571ab-ede9-4e1f-8029-f9c6188e10da" providerId="ADAL" clId="{8C5B5653-E275-4B7B-87E2-537E1D3FE2A0}" dt="2021-10-25T22:40:34.912" v="190" actId="20577"/>
        <pc:sldMkLst>
          <pc:docMk/>
          <pc:sldMk cId="1215709844" sldId="258"/>
        </pc:sldMkLst>
        <pc:spChg chg="mod">
          <ac:chgData name="Valette, Matthieu" userId="a0d571ab-ede9-4e1f-8029-f9c6188e10da" providerId="ADAL" clId="{8C5B5653-E275-4B7B-87E2-537E1D3FE2A0}" dt="2021-10-25T22:40:24.482" v="179" actId="20577"/>
          <ac:spMkLst>
            <pc:docMk/>
            <pc:sldMk cId="1215709844" sldId="258"/>
            <ac:spMk id="2" creationId="{0BDB68A9-B5EB-314F-849D-FB440A7B37AA}"/>
          </ac:spMkLst>
        </pc:spChg>
        <pc:spChg chg="mod">
          <ac:chgData name="Valette, Matthieu" userId="a0d571ab-ede9-4e1f-8029-f9c6188e10da" providerId="ADAL" clId="{8C5B5653-E275-4B7B-87E2-537E1D3FE2A0}" dt="2021-10-25T22:40:34.912" v="190" actId="20577"/>
          <ac:spMkLst>
            <pc:docMk/>
            <pc:sldMk cId="1215709844" sldId="258"/>
            <ac:spMk id="3" creationId="{23BD80E2-64A8-2746-84CE-DAC7C5339965}"/>
          </ac:spMkLst>
        </pc:spChg>
      </pc:sldChg>
      <pc:sldChg chg="modSp add del mod">
        <pc:chgData name="Valette, Matthieu" userId="a0d571ab-ede9-4e1f-8029-f9c6188e10da" providerId="ADAL" clId="{8C5B5653-E275-4B7B-87E2-537E1D3FE2A0}" dt="2021-10-25T23:14:22.236" v="1300" actId="47"/>
        <pc:sldMkLst>
          <pc:docMk/>
          <pc:sldMk cId="2984395744" sldId="259"/>
        </pc:sldMkLst>
        <pc:spChg chg="mod">
          <ac:chgData name="Valette, Matthieu" userId="a0d571ab-ede9-4e1f-8029-f9c6188e10da" providerId="ADAL" clId="{8C5B5653-E275-4B7B-87E2-537E1D3FE2A0}" dt="2021-10-25T22:11:47.349" v="33" actId="20577"/>
          <ac:spMkLst>
            <pc:docMk/>
            <pc:sldMk cId="2984395744" sldId="259"/>
            <ac:spMk id="2" creationId="{BE5A50FB-44F3-6846-8C26-F8681D4BFFB3}"/>
          </ac:spMkLst>
        </pc:spChg>
        <pc:spChg chg="mod">
          <ac:chgData name="Valette, Matthieu" userId="a0d571ab-ede9-4e1f-8029-f9c6188e10da" providerId="ADAL" clId="{8C5B5653-E275-4B7B-87E2-537E1D3FE2A0}" dt="2021-10-25T23:02:18.876" v="840" actId="20577"/>
          <ac:spMkLst>
            <pc:docMk/>
            <pc:sldMk cId="2984395744" sldId="259"/>
            <ac:spMk id="7" creationId="{84BED499-6ED4-F54A-8BC4-75AB617CA064}"/>
          </ac:spMkLst>
        </pc:spChg>
      </pc:sldChg>
      <pc:sldChg chg="addSp modSp add del mod">
        <pc:chgData name="Valette, Matthieu" userId="a0d571ab-ede9-4e1f-8029-f9c6188e10da" providerId="ADAL" clId="{8C5B5653-E275-4B7B-87E2-537E1D3FE2A0}" dt="2021-10-27T05:15:58.357" v="3967" actId="47"/>
        <pc:sldMkLst>
          <pc:docMk/>
          <pc:sldMk cId="297030447" sldId="260"/>
        </pc:sldMkLst>
        <pc:spChg chg="mod">
          <ac:chgData name="Valette, Matthieu" userId="a0d571ab-ede9-4e1f-8029-f9c6188e10da" providerId="ADAL" clId="{8C5B5653-E275-4B7B-87E2-537E1D3FE2A0}" dt="2021-10-25T22:11:57.389" v="45" actId="20577"/>
          <ac:spMkLst>
            <pc:docMk/>
            <pc:sldMk cId="297030447" sldId="260"/>
            <ac:spMk id="2" creationId="{BE5A50FB-44F3-6846-8C26-F8681D4BFFB3}"/>
          </ac:spMkLst>
        </pc:spChg>
        <pc:spChg chg="add mod">
          <ac:chgData name="Valette, Matthieu" userId="a0d571ab-ede9-4e1f-8029-f9c6188e10da" providerId="ADAL" clId="{8C5B5653-E275-4B7B-87E2-537E1D3FE2A0}" dt="2021-10-27T05:15:46.939" v="3966" actId="6549"/>
          <ac:spMkLst>
            <pc:docMk/>
            <pc:sldMk cId="297030447" sldId="260"/>
            <ac:spMk id="5" creationId="{2300AAA8-B7E8-4AC1-A0B3-1019F2578406}"/>
          </ac:spMkLst>
        </pc:spChg>
      </pc:sldChg>
      <pc:sldChg chg="modSp add mod">
        <pc:chgData name="Valette, Matthieu" userId="a0d571ab-ede9-4e1f-8029-f9c6188e10da" providerId="ADAL" clId="{8C5B5653-E275-4B7B-87E2-537E1D3FE2A0}" dt="2021-10-27T23:12:17.365" v="5749" actId="1076"/>
        <pc:sldMkLst>
          <pc:docMk/>
          <pc:sldMk cId="1081053934" sldId="260"/>
        </pc:sldMkLst>
        <pc:spChg chg="mod">
          <ac:chgData name="Valette, Matthieu" userId="a0d571ab-ede9-4e1f-8029-f9c6188e10da" providerId="ADAL" clId="{8C5B5653-E275-4B7B-87E2-537E1D3FE2A0}" dt="2021-10-27T23:12:17.365" v="5749" actId="1076"/>
          <ac:spMkLst>
            <pc:docMk/>
            <pc:sldMk cId="1081053934" sldId="260"/>
            <ac:spMk id="2" creationId="{A9E08FBF-CD7A-4E63-83BD-1A3571350CCF}"/>
          </ac:spMkLst>
        </pc:spChg>
      </pc:sldChg>
      <pc:sldChg chg="addSp delSp modSp add mod">
        <pc:chgData name="Valette, Matthieu" userId="a0d571ab-ede9-4e1f-8029-f9c6188e10da" providerId="ADAL" clId="{8C5B5653-E275-4B7B-87E2-537E1D3FE2A0}" dt="2021-10-27T23:10:41.565" v="5737" actId="14100"/>
        <pc:sldMkLst>
          <pc:docMk/>
          <pc:sldMk cId="2472666170" sldId="261"/>
        </pc:sldMkLst>
        <pc:spChg chg="mod">
          <ac:chgData name="Valette, Matthieu" userId="a0d571ab-ede9-4e1f-8029-f9c6188e10da" providerId="ADAL" clId="{8C5B5653-E275-4B7B-87E2-537E1D3FE2A0}" dt="2021-10-27T04:35:59.370" v="2059" actId="20577"/>
          <ac:spMkLst>
            <pc:docMk/>
            <pc:sldMk cId="2472666170" sldId="261"/>
            <ac:spMk id="2" creationId="{BE5A50FB-44F3-6846-8C26-F8681D4BFFB3}"/>
          </ac:spMkLst>
        </pc:spChg>
        <pc:spChg chg="add del mod">
          <ac:chgData name="Valette, Matthieu" userId="a0d571ab-ede9-4e1f-8029-f9c6188e10da" providerId="ADAL" clId="{8C5B5653-E275-4B7B-87E2-537E1D3FE2A0}" dt="2021-10-25T23:22:55.418" v="1569" actId="478"/>
          <ac:spMkLst>
            <pc:docMk/>
            <pc:sldMk cId="2472666170" sldId="261"/>
            <ac:spMk id="6" creationId="{DF76F460-C48A-4985-8E50-EABB157A1FE0}"/>
          </ac:spMkLst>
        </pc:spChg>
        <pc:spChg chg="mod ord">
          <ac:chgData name="Valette, Matthieu" userId="a0d571ab-ede9-4e1f-8029-f9c6188e10da" providerId="ADAL" clId="{8C5B5653-E275-4B7B-87E2-537E1D3FE2A0}" dt="2021-10-27T22:40:57.899" v="5153" actId="20577"/>
          <ac:spMkLst>
            <pc:docMk/>
            <pc:sldMk cId="2472666170" sldId="261"/>
            <ac:spMk id="7" creationId="{84BED499-6ED4-F54A-8BC4-75AB617CA064}"/>
          </ac:spMkLst>
        </pc:spChg>
        <pc:spChg chg="add del mod">
          <ac:chgData name="Valette, Matthieu" userId="a0d571ab-ede9-4e1f-8029-f9c6188e10da" providerId="ADAL" clId="{8C5B5653-E275-4B7B-87E2-537E1D3FE2A0}" dt="2021-10-25T23:22:55.418" v="1569" actId="478"/>
          <ac:spMkLst>
            <pc:docMk/>
            <pc:sldMk cId="2472666170" sldId="261"/>
            <ac:spMk id="8" creationId="{BC866099-6153-4696-9FA7-F27986964EC5}"/>
          </ac:spMkLst>
        </pc:spChg>
        <pc:spChg chg="add del mod">
          <ac:chgData name="Valette, Matthieu" userId="a0d571ab-ede9-4e1f-8029-f9c6188e10da" providerId="ADAL" clId="{8C5B5653-E275-4B7B-87E2-537E1D3FE2A0}" dt="2021-10-25T23:22:55.418" v="1569" actId="478"/>
          <ac:spMkLst>
            <pc:docMk/>
            <pc:sldMk cId="2472666170" sldId="261"/>
            <ac:spMk id="9" creationId="{8FB7621F-DED3-480D-88EC-F7D0812B98C4}"/>
          </ac:spMkLst>
        </pc:spChg>
        <pc:spChg chg="add del mod">
          <ac:chgData name="Valette, Matthieu" userId="a0d571ab-ede9-4e1f-8029-f9c6188e10da" providerId="ADAL" clId="{8C5B5653-E275-4B7B-87E2-537E1D3FE2A0}" dt="2021-10-25T23:22:55.418" v="1569" actId="478"/>
          <ac:spMkLst>
            <pc:docMk/>
            <pc:sldMk cId="2472666170" sldId="261"/>
            <ac:spMk id="10" creationId="{7CDB9730-D686-4FB3-83B4-1367FDBF4FFB}"/>
          </ac:spMkLst>
        </pc:spChg>
        <pc:spChg chg="add del mod">
          <ac:chgData name="Valette, Matthieu" userId="a0d571ab-ede9-4e1f-8029-f9c6188e10da" providerId="ADAL" clId="{8C5B5653-E275-4B7B-87E2-537E1D3FE2A0}" dt="2021-10-25T23:22:55.418" v="1569" actId="478"/>
          <ac:spMkLst>
            <pc:docMk/>
            <pc:sldMk cId="2472666170" sldId="261"/>
            <ac:spMk id="11" creationId="{79BAF394-BCA7-467B-BE1F-9FE7F554BB9F}"/>
          </ac:spMkLst>
        </pc:spChg>
        <pc:spChg chg="add del mod">
          <ac:chgData name="Valette, Matthieu" userId="a0d571ab-ede9-4e1f-8029-f9c6188e10da" providerId="ADAL" clId="{8C5B5653-E275-4B7B-87E2-537E1D3FE2A0}" dt="2021-10-25T23:22:55.418" v="1569" actId="478"/>
          <ac:spMkLst>
            <pc:docMk/>
            <pc:sldMk cId="2472666170" sldId="261"/>
            <ac:spMk id="12" creationId="{559ED7EA-BE5E-4B53-A0BA-A1CAA7653DA9}"/>
          </ac:spMkLst>
        </pc:spChg>
        <pc:spChg chg="add mod topLvl">
          <ac:chgData name="Valette, Matthieu" userId="a0d571ab-ede9-4e1f-8029-f9c6188e10da" providerId="ADAL" clId="{8C5B5653-E275-4B7B-87E2-537E1D3FE2A0}" dt="2021-10-26T00:01:45.264" v="1984" actId="338"/>
          <ac:spMkLst>
            <pc:docMk/>
            <pc:sldMk cId="2472666170" sldId="261"/>
            <ac:spMk id="14" creationId="{AF238389-F997-4CA9-9064-3D0E87B467BC}"/>
          </ac:spMkLst>
        </pc:spChg>
        <pc:spChg chg="add mod topLvl">
          <ac:chgData name="Valette, Matthieu" userId="a0d571ab-ede9-4e1f-8029-f9c6188e10da" providerId="ADAL" clId="{8C5B5653-E275-4B7B-87E2-537E1D3FE2A0}" dt="2021-10-26T00:01:45.264" v="1984" actId="338"/>
          <ac:spMkLst>
            <pc:docMk/>
            <pc:sldMk cId="2472666170" sldId="261"/>
            <ac:spMk id="15" creationId="{5D6389C3-08B0-4136-AEC4-A66A458EA612}"/>
          </ac:spMkLst>
        </pc:spChg>
        <pc:spChg chg="add mod topLvl">
          <ac:chgData name="Valette, Matthieu" userId="a0d571ab-ede9-4e1f-8029-f9c6188e10da" providerId="ADAL" clId="{8C5B5653-E275-4B7B-87E2-537E1D3FE2A0}" dt="2021-10-27T04:50:37.380" v="2768" actId="1076"/>
          <ac:spMkLst>
            <pc:docMk/>
            <pc:sldMk cId="2472666170" sldId="261"/>
            <ac:spMk id="16" creationId="{360FA0A1-44EA-481D-B0DD-3CF00A56335C}"/>
          </ac:spMkLst>
        </pc:spChg>
        <pc:spChg chg="add mod topLvl">
          <ac:chgData name="Valette, Matthieu" userId="a0d571ab-ede9-4e1f-8029-f9c6188e10da" providerId="ADAL" clId="{8C5B5653-E275-4B7B-87E2-537E1D3FE2A0}" dt="2021-10-26T00:01:45.264" v="1984" actId="338"/>
          <ac:spMkLst>
            <pc:docMk/>
            <pc:sldMk cId="2472666170" sldId="261"/>
            <ac:spMk id="17" creationId="{841B1A4A-ACF4-455B-B80A-A7AA7F9FBC6B}"/>
          </ac:spMkLst>
        </pc:spChg>
        <pc:spChg chg="add mod topLvl">
          <ac:chgData name="Valette, Matthieu" userId="a0d571ab-ede9-4e1f-8029-f9c6188e10da" providerId="ADAL" clId="{8C5B5653-E275-4B7B-87E2-537E1D3FE2A0}" dt="2021-10-26T00:01:45.264" v="1984" actId="338"/>
          <ac:spMkLst>
            <pc:docMk/>
            <pc:sldMk cId="2472666170" sldId="261"/>
            <ac:spMk id="18" creationId="{C7EC0015-9EB6-4EB7-B318-18155CCD883D}"/>
          </ac:spMkLst>
        </pc:spChg>
        <pc:spChg chg="add mod topLvl">
          <ac:chgData name="Valette, Matthieu" userId="a0d571ab-ede9-4e1f-8029-f9c6188e10da" providerId="ADAL" clId="{8C5B5653-E275-4B7B-87E2-537E1D3FE2A0}" dt="2021-10-26T00:01:45.264" v="1984" actId="338"/>
          <ac:spMkLst>
            <pc:docMk/>
            <pc:sldMk cId="2472666170" sldId="261"/>
            <ac:spMk id="19" creationId="{F0DF554B-9A16-4277-8FB3-CC88267B1FC3}"/>
          </ac:spMkLst>
        </pc:spChg>
        <pc:spChg chg="add mod topLvl">
          <ac:chgData name="Valette, Matthieu" userId="a0d571ab-ede9-4e1f-8029-f9c6188e10da" providerId="ADAL" clId="{8C5B5653-E275-4B7B-87E2-537E1D3FE2A0}" dt="2021-10-26T00:01:45.264" v="1984" actId="338"/>
          <ac:spMkLst>
            <pc:docMk/>
            <pc:sldMk cId="2472666170" sldId="261"/>
            <ac:spMk id="20" creationId="{2E494112-6572-49D1-AFBF-59687AE6B704}"/>
          </ac:spMkLst>
        </pc:spChg>
        <pc:spChg chg="add mod topLvl">
          <ac:chgData name="Valette, Matthieu" userId="a0d571ab-ede9-4e1f-8029-f9c6188e10da" providerId="ADAL" clId="{8C5B5653-E275-4B7B-87E2-537E1D3FE2A0}" dt="2021-10-26T00:01:55.389" v="1985" actId="164"/>
          <ac:spMkLst>
            <pc:docMk/>
            <pc:sldMk cId="2472666170" sldId="261"/>
            <ac:spMk id="22" creationId="{326D6DAE-C5BC-4AD1-963F-B5203AEA4CD7}"/>
          </ac:spMkLst>
        </pc:spChg>
        <pc:spChg chg="add mod topLvl">
          <ac:chgData name="Valette, Matthieu" userId="a0d571ab-ede9-4e1f-8029-f9c6188e10da" providerId="ADAL" clId="{8C5B5653-E275-4B7B-87E2-537E1D3FE2A0}" dt="2021-10-26T00:01:55.389" v="1985" actId="164"/>
          <ac:spMkLst>
            <pc:docMk/>
            <pc:sldMk cId="2472666170" sldId="261"/>
            <ac:spMk id="23" creationId="{737536C0-B405-4D79-BFB2-BEDB2D737FAE}"/>
          </ac:spMkLst>
        </pc:spChg>
        <pc:spChg chg="add mod topLvl">
          <ac:chgData name="Valette, Matthieu" userId="a0d571ab-ede9-4e1f-8029-f9c6188e10da" providerId="ADAL" clId="{8C5B5653-E275-4B7B-87E2-537E1D3FE2A0}" dt="2021-10-26T00:01:55.389" v="1985" actId="164"/>
          <ac:spMkLst>
            <pc:docMk/>
            <pc:sldMk cId="2472666170" sldId="261"/>
            <ac:spMk id="24" creationId="{F30E00F0-8BFA-4CA7-9DCD-442EEE04A56E}"/>
          </ac:spMkLst>
        </pc:spChg>
        <pc:spChg chg="add mod topLvl">
          <ac:chgData name="Valette, Matthieu" userId="a0d571ab-ede9-4e1f-8029-f9c6188e10da" providerId="ADAL" clId="{8C5B5653-E275-4B7B-87E2-537E1D3FE2A0}" dt="2021-10-26T00:01:55.389" v="1985" actId="164"/>
          <ac:spMkLst>
            <pc:docMk/>
            <pc:sldMk cId="2472666170" sldId="261"/>
            <ac:spMk id="25" creationId="{91F4A5AF-6095-4316-83B6-D65376B4D579}"/>
          </ac:spMkLst>
        </pc:spChg>
        <pc:spChg chg="add mod topLvl">
          <ac:chgData name="Valette, Matthieu" userId="a0d571ab-ede9-4e1f-8029-f9c6188e10da" providerId="ADAL" clId="{8C5B5653-E275-4B7B-87E2-537E1D3FE2A0}" dt="2021-10-26T00:01:55.389" v="1985" actId="164"/>
          <ac:spMkLst>
            <pc:docMk/>
            <pc:sldMk cId="2472666170" sldId="261"/>
            <ac:spMk id="26" creationId="{603975AB-F72A-4F26-BD05-755904850F91}"/>
          </ac:spMkLst>
        </pc:spChg>
        <pc:spChg chg="add mod topLvl">
          <ac:chgData name="Valette, Matthieu" userId="a0d571ab-ede9-4e1f-8029-f9c6188e10da" providerId="ADAL" clId="{8C5B5653-E275-4B7B-87E2-537E1D3FE2A0}" dt="2021-10-26T00:01:55.389" v="1985" actId="164"/>
          <ac:spMkLst>
            <pc:docMk/>
            <pc:sldMk cId="2472666170" sldId="261"/>
            <ac:spMk id="27" creationId="{3DE81EFE-3D87-46F5-BD7B-1724072D86E2}"/>
          </ac:spMkLst>
        </pc:spChg>
        <pc:spChg chg="add mod">
          <ac:chgData name="Valette, Matthieu" userId="a0d571ab-ede9-4e1f-8029-f9c6188e10da" providerId="ADAL" clId="{8C5B5653-E275-4B7B-87E2-537E1D3FE2A0}" dt="2021-10-27T23:10:25.115" v="5735" actId="20577"/>
          <ac:spMkLst>
            <pc:docMk/>
            <pc:sldMk cId="2472666170" sldId="261"/>
            <ac:spMk id="28" creationId="{AEBDC80B-E5D2-4618-A77D-B9B11F691A58}"/>
          </ac:spMkLst>
        </pc:spChg>
        <pc:spChg chg="add mod">
          <ac:chgData name="Valette, Matthieu" userId="a0d571ab-ede9-4e1f-8029-f9c6188e10da" providerId="ADAL" clId="{8C5B5653-E275-4B7B-87E2-537E1D3FE2A0}" dt="2021-10-27T23:10:41.565" v="5737" actId="14100"/>
          <ac:spMkLst>
            <pc:docMk/>
            <pc:sldMk cId="2472666170" sldId="261"/>
            <ac:spMk id="30" creationId="{2E092B63-DE11-40E4-9A1C-1063FF6A0306}"/>
          </ac:spMkLst>
        </pc:spChg>
        <pc:spChg chg="add mod">
          <ac:chgData name="Valette, Matthieu" userId="a0d571ab-ede9-4e1f-8029-f9c6188e10da" providerId="ADAL" clId="{8C5B5653-E275-4B7B-87E2-537E1D3FE2A0}" dt="2021-10-27T23:10:32.740" v="5736" actId="14100"/>
          <ac:spMkLst>
            <pc:docMk/>
            <pc:sldMk cId="2472666170" sldId="261"/>
            <ac:spMk id="31" creationId="{14451E90-90C1-4E73-BBF7-EEE2E2A14685}"/>
          </ac:spMkLst>
        </pc:spChg>
        <pc:grpChg chg="add del mod topLvl">
          <ac:chgData name="Valette, Matthieu" userId="a0d571ab-ede9-4e1f-8029-f9c6188e10da" providerId="ADAL" clId="{8C5B5653-E275-4B7B-87E2-537E1D3FE2A0}" dt="2021-10-26T00:01:35.229" v="1983" actId="165"/>
          <ac:grpSpMkLst>
            <pc:docMk/>
            <pc:sldMk cId="2472666170" sldId="261"/>
            <ac:grpSpMk id="3" creationId="{8D27149E-42A2-49A1-998D-7A52A9D4C2EE}"/>
          </ac:grpSpMkLst>
        </pc:grpChg>
        <pc:grpChg chg="add del mod topLvl">
          <ac:chgData name="Valette, Matthieu" userId="a0d571ab-ede9-4e1f-8029-f9c6188e10da" providerId="ADAL" clId="{8C5B5653-E275-4B7B-87E2-537E1D3FE2A0}" dt="2021-10-26T00:01:35.229" v="1983" actId="165"/>
          <ac:grpSpMkLst>
            <pc:docMk/>
            <pc:sldMk cId="2472666170" sldId="261"/>
            <ac:grpSpMk id="28" creationId="{47579C3D-BCD6-4729-ABFB-868D0CC0DBA7}"/>
          </ac:grpSpMkLst>
        </pc:grpChg>
        <pc:grpChg chg="add del mod">
          <ac:chgData name="Valette, Matthieu" userId="a0d571ab-ede9-4e1f-8029-f9c6188e10da" providerId="ADAL" clId="{8C5B5653-E275-4B7B-87E2-537E1D3FE2A0}" dt="2021-10-26T00:01:23.036" v="1982" actId="165"/>
          <ac:grpSpMkLst>
            <pc:docMk/>
            <pc:sldMk cId="2472666170" sldId="261"/>
            <ac:grpSpMk id="29" creationId="{1F5A95F1-F880-4F72-8AEB-D240669369E6}"/>
          </ac:grpSpMkLst>
        </pc:grpChg>
        <pc:grpChg chg="add mod">
          <ac:chgData name="Valette, Matthieu" userId="a0d571ab-ede9-4e1f-8029-f9c6188e10da" providerId="ADAL" clId="{8C5B5653-E275-4B7B-87E2-537E1D3FE2A0}" dt="2021-10-26T00:01:55.389" v="1985" actId="164"/>
          <ac:grpSpMkLst>
            <pc:docMk/>
            <pc:sldMk cId="2472666170" sldId="261"/>
            <ac:grpSpMk id="32" creationId="{48B4B92D-7C15-46AE-A0FD-14C7764FA491}"/>
          </ac:grpSpMkLst>
        </pc:grpChg>
        <pc:grpChg chg="add mod">
          <ac:chgData name="Valette, Matthieu" userId="a0d571ab-ede9-4e1f-8029-f9c6188e10da" providerId="ADAL" clId="{8C5B5653-E275-4B7B-87E2-537E1D3FE2A0}" dt="2021-10-27T23:10:02.988" v="5728" actId="14100"/>
          <ac:grpSpMkLst>
            <pc:docMk/>
            <pc:sldMk cId="2472666170" sldId="261"/>
            <ac:grpSpMk id="33" creationId="{B69B4F68-93CD-4363-B958-F1AF3E0CA917}"/>
          </ac:grpSpMkLst>
        </pc:grpChg>
        <pc:picChg chg="add mod">
          <ac:chgData name="Valette, Matthieu" userId="a0d571ab-ede9-4e1f-8029-f9c6188e10da" providerId="ADAL" clId="{8C5B5653-E275-4B7B-87E2-537E1D3FE2A0}" dt="2021-10-27T23:10:07.598" v="5730" actId="1076"/>
          <ac:picMkLst>
            <pc:docMk/>
            <pc:sldMk cId="2472666170" sldId="261"/>
            <ac:picMk id="5" creationId="{15B1E186-138B-4225-ABDD-7282FD7F1989}"/>
          </ac:picMkLst>
        </pc:picChg>
        <pc:picChg chg="add del mod">
          <ac:chgData name="Valette, Matthieu" userId="a0d571ab-ede9-4e1f-8029-f9c6188e10da" providerId="ADAL" clId="{8C5B5653-E275-4B7B-87E2-537E1D3FE2A0}" dt="2021-10-25T23:22:55.418" v="1569" actId="478"/>
          <ac:picMkLst>
            <pc:docMk/>
            <pc:sldMk cId="2472666170" sldId="261"/>
            <ac:picMk id="5" creationId="{FB0D3915-4118-4833-BB95-6BD468EE660A}"/>
          </ac:picMkLst>
        </pc:picChg>
        <pc:picChg chg="add mod topLvl">
          <ac:chgData name="Valette, Matthieu" userId="a0d571ab-ede9-4e1f-8029-f9c6188e10da" providerId="ADAL" clId="{8C5B5653-E275-4B7B-87E2-537E1D3FE2A0}" dt="2021-10-26T00:01:45.264" v="1984" actId="338"/>
          <ac:picMkLst>
            <pc:docMk/>
            <pc:sldMk cId="2472666170" sldId="261"/>
            <ac:picMk id="13" creationId="{195C7A9B-C864-41CB-890A-3992DD5035A2}"/>
          </ac:picMkLst>
        </pc:picChg>
        <pc:picChg chg="add mod topLvl">
          <ac:chgData name="Valette, Matthieu" userId="a0d571ab-ede9-4e1f-8029-f9c6188e10da" providerId="ADAL" clId="{8C5B5653-E275-4B7B-87E2-537E1D3FE2A0}" dt="2021-10-26T00:01:55.389" v="1985" actId="164"/>
          <ac:picMkLst>
            <pc:docMk/>
            <pc:sldMk cId="2472666170" sldId="261"/>
            <ac:picMk id="21" creationId="{B242CA18-42C4-49D6-B976-6A210BD33374}"/>
          </ac:picMkLst>
        </pc:picChg>
      </pc:sldChg>
      <pc:sldChg chg="addSp modSp add mod ord">
        <pc:chgData name="Valette, Matthieu" userId="a0d571ab-ede9-4e1f-8029-f9c6188e10da" providerId="ADAL" clId="{8C5B5653-E275-4B7B-87E2-537E1D3FE2A0}" dt="2021-10-28T01:18:45.971" v="5840" actId="20577"/>
        <pc:sldMkLst>
          <pc:docMk/>
          <pc:sldMk cId="836899614" sldId="262"/>
        </pc:sldMkLst>
        <pc:spChg chg="mod">
          <ac:chgData name="Valette, Matthieu" userId="a0d571ab-ede9-4e1f-8029-f9c6188e10da" providerId="ADAL" clId="{8C5B5653-E275-4B7B-87E2-537E1D3FE2A0}" dt="2021-10-25T23:16:24.556" v="1390" actId="20577"/>
          <ac:spMkLst>
            <pc:docMk/>
            <pc:sldMk cId="836899614" sldId="262"/>
            <ac:spMk id="2" creationId="{BE5A50FB-44F3-6846-8C26-F8681D4BFFB3}"/>
          </ac:spMkLst>
        </pc:spChg>
        <pc:spChg chg="add mod">
          <ac:chgData name="Valette, Matthieu" userId="a0d571ab-ede9-4e1f-8029-f9c6188e10da" providerId="ADAL" clId="{8C5B5653-E275-4B7B-87E2-537E1D3FE2A0}" dt="2021-10-27T04:40:48.037" v="2399" actId="1076"/>
          <ac:spMkLst>
            <pc:docMk/>
            <pc:sldMk cId="836899614" sldId="262"/>
            <ac:spMk id="3" creationId="{98868615-9457-475C-B69C-F4095B72FE2F}"/>
          </ac:spMkLst>
        </pc:spChg>
        <pc:spChg chg="mod">
          <ac:chgData name="Valette, Matthieu" userId="a0d571ab-ede9-4e1f-8029-f9c6188e10da" providerId="ADAL" clId="{8C5B5653-E275-4B7B-87E2-537E1D3FE2A0}" dt="2021-10-28T01:18:45.971" v="5840" actId="20577"/>
          <ac:spMkLst>
            <pc:docMk/>
            <pc:sldMk cId="836899614" sldId="262"/>
            <ac:spMk id="7" creationId="{84BED499-6ED4-F54A-8BC4-75AB617CA064}"/>
          </ac:spMkLst>
        </pc:spChg>
        <pc:picChg chg="add mod">
          <ac:chgData name="Valette, Matthieu" userId="a0d571ab-ede9-4e1f-8029-f9c6188e10da" providerId="ADAL" clId="{8C5B5653-E275-4B7B-87E2-537E1D3FE2A0}" dt="2021-10-25T23:21:29.516" v="1556" actId="1076"/>
          <ac:picMkLst>
            <pc:docMk/>
            <pc:sldMk cId="836899614" sldId="262"/>
            <ac:picMk id="5" creationId="{AA0510C7-BC1B-4A3A-AA41-48BC0947D2F4}"/>
          </ac:picMkLst>
        </pc:picChg>
        <pc:picChg chg="add mod">
          <ac:chgData name="Valette, Matthieu" userId="a0d571ab-ede9-4e1f-8029-f9c6188e10da" providerId="ADAL" clId="{8C5B5653-E275-4B7B-87E2-537E1D3FE2A0}" dt="2021-10-25T23:21:37.396" v="1559" actId="14100"/>
          <ac:picMkLst>
            <pc:docMk/>
            <pc:sldMk cId="836899614" sldId="262"/>
            <ac:picMk id="6" creationId="{D3F5F537-61FF-436A-BA9F-46FB36BB9032}"/>
          </ac:picMkLst>
        </pc:picChg>
      </pc:sldChg>
      <pc:sldChg chg="modSp add del mod">
        <pc:chgData name="Valette, Matthieu" userId="a0d571ab-ede9-4e1f-8029-f9c6188e10da" providerId="ADAL" clId="{8C5B5653-E275-4B7B-87E2-537E1D3FE2A0}" dt="2021-10-27T05:26:22.192" v="4401" actId="47"/>
        <pc:sldMkLst>
          <pc:docMk/>
          <pc:sldMk cId="760940719" sldId="263"/>
        </pc:sldMkLst>
        <pc:spChg chg="mod">
          <ac:chgData name="Valette, Matthieu" userId="a0d571ab-ede9-4e1f-8029-f9c6188e10da" providerId="ADAL" clId="{8C5B5653-E275-4B7B-87E2-537E1D3FE2A0}" dt="2021-10-25T22:13:34.059" v="133" actId="20577"/>
          <ac:spMkLst>
            <pc:docMk/>
            <pc:sldMk cId="760940719" sldId="263"/>
            <ac:spMk id="2" creationId="{BE5A50FB-44F3-6846-8C26-F8681D4BFFB3}"/>
          </ac:spMkLst>
        </pc:spChg>
        <pc:spChg chg="mod">
          <ac:chgData name="Valette, Matthieu" userId="a0d571ab-ede9-4e1f-8029-f9c6188e10da" providerId="ADAL" clId="{8C5B5653-E275-4B7B-87E2-537E1D3FE2A0}" dt="2021-10-27T05:26:15.058" v="4396" actId="21"/>
          <ac:spMkLst>
            <pc:docMk/>
            <pc:sldMk cId="760940719" sldId="263"/>
            <ac:spMk id="7" creationId="{84BED499-6ED4-F54A-8BC4-75AB617CA064}"/>
          </ac:spMkLst>
        </pc:spChg>
      </pc:sldChg>
      <pc:sldChg chg="addSp delSp modSp add mod">
        <pc:chgData name="Valette, Matthieu" userId="a0d571ab-ede9-4e1f-8029-f9c6188e10da" providerId="ADAL" clId="{8C5B5653-E275-4B7B-87E2-537E1D3FE2A0}" dt="2021-10-27T22:44:10.995" v="5261" actId="20577"/>
        <pc:sldMkLst>
          <pc:docMk/>
          <pc:sldMk cId="3215426415" sldId="264"/>
        </pc:sldMkLst>
        <pc:spChg chg="mod">
          <ac:chgData name="Valette, Matthieu" userId="a0d571ab-ede9-4e1f-8029-f9c6188e10da" providerId="ADAL" clId="{8C5B5653-E275-4B7B-87E2-537E1D3FE2A0}" dt="2021-10-25T22:12:30.479" v="98" actId="20577"/>
          <ac:spMkLst>
            <pc:docMk/>
            <pc:sldMk cId="3215426415" sldId="264"/>
            <ac:spMk id="2" creationId="{BE5A50FB-44F3-6846-8C26-F8681D4BFFB3}"/>
          </ac:spMkLst>
        </pc:spChg>
        <pc:spChg chg="mod">
          <ac:chgData name="Valette, Matthieu" userId="a0d571ab-ede9-4e1f-8029-f9c6188e10da" providerId="ADAL" clId="{8C5B5653-E275-4B7B-87E2-537E1D3FE2A0}" dt="2021-10-27T22:44:10.995" v="5261" actId="20577"/>
          <ac:spMkLst>
            <pc:docMk/>
            <pc:sldMk cId="3215426415" sldId="264"/>
            <ac:spMk id="7" creationId="{84BED499-6ED4-F54A-8BC4-75AB617CA064}"/>
          </ac:spMkLst>
        </pc:spChg>
        <pc:spChg chg="add del mod">
          <ac:chgData name="Valette, Matthieu" userId="a0d571ab-ede9-4e1f-8029-f9c6188e10da" providerId="ADAL" clId="{8C5B5653-E275-4B7B-87E2-537E1D3FE2A0}" dt="2021-10-27T22:27:24.313" v="4866" actId="478"/>
          <ac:spMkLst>
            <pc:docMk/>
            <pc:sldMk cId="3215426415" sldId="264"/>
            <ac:spMk id="8" creationId="{C43A0620-8624-47D7-A6AE-B9921F6B4CEB}"/>
          </ac:spMkLst>
        </pc:spChg>
        <pc:spChg chg="add del mod topLvl">
          <ac:chgData name="Valette, Matthieu" userId="a0d571ab-ede9-4e1f-8029-f9c6188e10da" providerId="ADAL" clId="{8C5B5653-E275-4B7B-87E2-537E1D3FE2A0}" dt="2021-10-27T05:14:25.724" v="3959" actId="478"/>
          <ac:spMkLst>
            <pc:docMk/>
            <pc:sldMk cId="3215426415" sldId="264"/>
            <ac:spMk id="12" creationId="{B040141A-36B0-47B1-90E9-81CD8AC360BB}"/>
          </ac:spMkLst>
        </pc:spChg>
        <pc:spChg chg="add del mod">
          <ac:chgData name="Valette, Matthieu" userId="a0d571ab-ede9-4e1f-8029-f9c6188e10da" providerId="ADAL" clId="{8C5B5653-E275-4B7B-87E2-537E1D3FE2A0}" dt="2021-10-27T05:14:10.607" v="3952" actId="478"/>
          <ac:spMkLst>
            <pc:docMk/>
            <pc:sldMk cId="3215426415" sldId="264"/>
            <ac:spMk id="14" creationId="{EB892C3B-4C5B-4E9D-AA6D-ACDE68B9D2E8}"/>
          </ac:spMkLst>
        </pc:spChg>
        <pc:spChg chg="add del mod topLvl">
          <ac:chgData name="Valette, Matthieu" userId="a0d571ab-ede9-4e1f-8029-f9c6188e10da" providerId="ADAL" clId="{8C5B5653-E275-4B7B-87E2-537E1D3FE2A0}" dt="2021-10-27T05:14:23.041" v="3957" actId="478"/>
          <ac:spMkLst>
            <pc:docMk/>
            <pc:sldMk cId="3215426415" sldId="264"/>
            <ac:spMk id="16" creationId="{9D8630D9-9ECF-4C02-921D-FB11E2CF1DFA}"/>
          </ac:spMkLst>
        </pc:spChg>
        <pc:spChg chg="add del mod topLvl">
          <ac:chgData name="Valette, Matthieu" userId="a0d571ab-ede9-4e1f-8029-f9c6188e10da" providerId="ADAL" clId="{8C5B5653-E275-4B7B-87E2-537E1D3FE2A0}" dt="2021-10-27T05:14:23.041" v="3957" actId="478"/>
          <ac:spMkLst>
            <pc:docMk/>
            <pc:sldMk cId="3215426415" sldId="264"/>
            <ac:spMk id="18" creationId="{CEFEA43B-CE76-4FBC-B7B4-154D2F11D032}"/>
          </ac:spMkLst>
        </pc:spChg>
        <pc:spChg chg="add del mod">
          <ac:chgData name="Valette, Matthieu" userId="a0d571ab-ede9-4e1f-8029-f9c6188e10da" providerId="ADAL" clId="{8C5B5653-E275-4B7B-87E2-537E1D3FE2A0}" dt="2021-10-27T05:14:14.358" v="3954" actId="478"/>
          <ac:spMkLst>
            <pc:docMk/>
            <pc:sldMk cId="3215426415" sldId="264"/>
            <ac:spMk id="20" creationId="{8B127FA1-0471-4852-A09B-15B12D3EED0C}"/>
          </ac:spMkLst>
        </pc:spChg>
        <pc:spChg chg="add del mod topLvl">
          <ac:chgData name="Valette, Matthieu" userId="a0d571ab-ede9-4e1f-8029-f9c6188e10da" providerId="ADAL" clId="{8C5B5653-E275-4B7B-87E2-537E1D3FE2A0}" dt="2021-10-27T05:14:23.041" v="3957" actId="478"/>
          <ac:spMkLst>
            <pc:docMk/>
            <pc:sldMk cId="3215426415" sldId="264"/>
            <ac:spMk id="22" creationId="{4AF13FEC-4590-4ABE-8575-25E24F3DE7A6}"/>
          </ac:spMkLst>
        </pc:spChg>
        <pc:grpChg chg="add del mod">
          <ac:chgData name="Valette, Matthieu" userId="a0d571ab-ede9-4e1f-8029-f9c6188e10da" providerId="ADAL" clId="{8C5B5653-E275-4B7B-87E2-537E1D3FE2A0}" dt="2021-10-27T05:14:20.674" v="3956" actId="165"/>
          <ac:grpSpMkLst>
            <pc:docMk/>
            <pc:sldMk cId="3215426415" sldId="264"/>
            <ac:grpSpMk id="9" creationId="{5E710DE0-EE0C-4F6C-A15C-54C7ED41145D}"/>
          </ac:grpSpMkLst>
        </pc:grpChg>
        <pc:picChg chg="add del mod">
          <ac:chgData name="Valette, Matthieu" userId="a0d571ab-ede9-4e1f-8029-f9c6188e10da" providerId="ADAL" clId="{8C5B5653-E275-4B7B-87E2-537E1D3FE2A0}" dt="2021-10-27T22:27:04.251" v="4850" actId="478"/>
          <ac:picMkLst>
            <pc:docMk/>
            <pc:sldMk cId="3215426415" sldId="264"/>
            <ac:picMk id="5" creationId="{459027CF-C3B6-41F0-B810-3987B7220D18}"/>
          </ac:picMkLst>
        </pc:picChg>
        <pc:picChg chg="add del mod">
          <ac:chgData name="Valette, Matthieu" userId="a0d571ab-ede9-4e1f-8029-f9c6188e10da" providerId="ADAL" clId="{8C5B5653-E275-4B7B-87E2-537E1D3FE2A0}" dt="2021-10-27T22:27:04.777" v="4851" actId="478"/>
          <ac:picMkLst>
            <pc:docMk/>
            <pc:sldMk cId="3215426415" sldId="264"/>
            <ac:picMk id="6" creationId="{E063FD5F-CF48-4D39-9DA4-47BC00D9E8B8}"/>
          </ac:picMkLst>
        </pc:picChg>
        <pc:picChg chg="add mod">
          <ac:chgData name="Valette, Matthieu" userId="a0d571ab-ede9-4e1f-8029-f9c6188e10da" providerId="ADAL" clId="{8C5B5653-E275-4B7B-87E2-537E1D3FE2A0}" dt="2021-10-27T22:27:31.707" v="4868" actId="1076"/>
          <ac:picMkLst>
            <pc:docMk/>
            <pc:sldMk cId="3215426415" sldId="264"/>
            <ac:picMk id="9" creationId="{99500E18-52EF-4CA0-9036-9D7B778E1BD5}"/>
          </ac:picMkLst>
        </pc:picChg>
        <pc:picChg chg="add mod topLvl">
          <ac:chgData name="Valette, Matthieu" userId="a0d571ab-ede9-4e1f-8029-f9c6188e10da" providerId="ADAL" clId="{8C5B5653-E275-4B7B-87E2-537E1D3FE2A0}" dt="2021-10-27T22:27:33.425" v="4869" actId="1076"/>
          <ac:picMkLst>
            <pc:docMk/>
            <pc:sldMk cId="3215426415" sldId="264"/>
            <ac:picMk id="10" creationId="{90AEC4C7-C98D-4A0F-B3F9-1D60DD0A1476}"/>
          </ac:picMkLst>
        </pc:picChg>
        <pc:cxnChg chg="add del mod topLvl">
          <ac:chgData name="Valette, Matthieu" userId="a0d571ab-ede9-4e1f-8029-f9c6188e10da" providerId="ADAL" clId="{8C5B5653-E275-4B7B-87E2-537E1D3FE2A0}" dt="2021-10-27T05:14:26.641" v="3960" actId="478"/>
          <ac:cxnSpMkLst>
            <pc:docMk/>
            <pc:sldMk cId="3215426415" sldId="264"/>
            <ac:cxnSpMk id="11" creationId="{ED206BDB-F0D1-488A-8504-CB4FF31FFE65}"/>
          </ac:cxnSpMkLst>
        </pc:cxnChg>
        <pc:cxnChg chg="add del mod">
          <ac:chgData name="Valette, Matthieu" userId="a0d571ab-ede9-4e1f-8029-f9c6188e10da" providerId="ADAL" clId="{8C5B5653-E275-4B7B-87E2-537E1D3FE2A0}" dt="2021-10-27T05:14:12.636" v="3953" actId="478"/>
          <ac:cxnSpMkLst>
            <pc:docMk/>
            <pc:sldMk cId="3215426415" sldId="264"/>
            <ac:cxnSpMk id="13" creationId="{86F5A334-4793-4E23-BF88-BD636F80B586}"/>
          </ac:cxnSpMkLst>
        </pc:cxnChg>
        <pc:cxnChg chg="add del mod topLvl">
          <ac:chgData name="Valette, Matthieu" userId="a0d571ab-ede9-4e1f-8029-f9c6188e10da" providerId="ADAL" clId="{8C5B5653-E275-4B7B-87E2-537E1D3FE2A0}" dt="2021-10-27T05:14:23.041" v="3957" actId="478"/>
          <ac:cxnSpMkLst>
            <pc:docMk/>
            <pc:sldMk cId="3215426415" sldId="264"/>
            <ac:cxnSpMk id="15" creationId="{446590E7-B9E8-4508-A7E6-81AB849773A6}"/>
          </ac:cxnSpMkLst>
        </pc:cxnChg>
        <pc:cxnChg chg="add del mod topLvl">
          <ac:chgData name="Valette, Matthieu" userId="a0d571ab-ede9-4e1f-8029-f9c6188e10da" providerId="ADAL" clId="{8C5B5653-E275-4B7B-87E2-537E1D3FE2A0}" dt="2021-10-27T05:14:23.041" v="3957" actId="478"/>
          <ac:cxnSpMkLst>
            <pc:docMk/>
            <pc:sldMk cId="3215426415" sldId="264"/>
            <ac:cxnSpMk id="17" creationId="{9CED01EF-B888-4ED6-B3C4-65BBD71C0880}"/>
          </ac:cxnSpMkLst>
        </pc:cxnChg>
        <pc:cxnChg chg="add del mod">
          <ac:chgData name="Valette, Matthieu" userId="a0d571ab-ede9-4e1f-8029-f9c6188e10da" providerId="ADAL" clId="{8C5B5653-E275-4B7B-87E2-537E1D3FE2A0}" dt="2021-10-27T05:14:16.007" v="3955" actId="478"/>
          <ac:cxnSpMkLst>
            <pc:docMk/>
            <pc:sldMk cId="3215426415" sldId="264"/>
            <ac:cxnSpMk id="19" creationId="{62C53365-A73E-434C-884D-37F7B0FE3359}"/>
          </ac:cxnSpMkLst>
        </pc:cxnChg>
        <pc:cxnChg chg="add del mod topLvl">
          <ac:chgData name="Valette, Matthieu" userId="a0d571ab-ede9-4e1f-8029-f9c6188e10da" providerId="ADAL" clId="{8C5B5653-E275-4B7B-87E2-537E1D3FE2A0}" dt="2021-10-27T05:14:23.041" v="3957" actId="478"/>
          <ac:cxnSpMkLst>
            <pc:docMk/>
            <pc:sldMk cId="3215426415" sldId="264"/>
            <ac:cxnSpMk id="21" creationId="{D4043AC9-3326-423D-8A11-E6BE31369CA1}"/>
          </ac:cxnSpMkLst>
        </pc:cxnChg>
      </pc:sldChg>
      <pc:sldChg chg="modSp add mod">
        <pc:chgData name="Valette, Matthieu" userId="a0d571ab-ede9-4e1f-8029-f9c6188e10da" providerId="ADAL" clId="{8C5B5653-E275-4B7B-87E2-537E1D3FE2A0}" dt="2021-10-28T01:18:31.263" v="5808" actId="20577"/>
        <pc:sldMkLst>
          <pc:docMk/>
          <pc:sldMk cId="2342368112" sldId="265"/>
        </pc:sldMkLst>
        <pc:spChg chg="mod">
          <ac:chgData name="Valette, Matthieu" userId="a0d571ab-ede9-4e1f-8029-f9c6188e10da" providerId="ADAL" clId="{8C5B5653-E275-4B7B-87E2-537E1D3FE2A0}" dt="2021-10-27T05:32:33.476" v="4770" actId="20577"/>
          <ac:spMkLst>
            <pc:docMk/>
            <pc:sldMk cId="2342368112" sldId="265"/>
            <ac:spMk id="2" creationId="{BE5A50FB-44F3-6846-8C26-F8681D4BFFB3}"/>
          </ac:spMkLst>
        </pc:spChg>
        <pc:spChg chg="mod">
          <ac:chgData name="Valette, Matthieu" userId="a0d571ab-ede9-4e1f-8029-f9c6188e10da" providerId="ADAL" clId="{8C5B5653-E275-4B7B-87E2-537E1D3FE2A0}" dt="2021-10-28T01:18:31.263" v="5808" actId="20577"/>
          <ac:spMkLst>
            <pc:docMk/>
            <pc:sldMk cId="2342368112" sldId="265"/>
            <ac:spMk id="7" creationId="{84BED499-6ED4-F54A-8BC4-75AB617CA064}"/>
          </ac:spMkLst>
        </pc:spChg>
      </pc:sldChg>
      <pc:sldChg chg="modSp add del mod">
        <pc:chgData name="Valette, Matthieu" userId="a0d571ab-ede9-4e1f-8029-f9c6188e10da" providerId="ADAL" clId="{8C5B5653-E275-4B7B-87E2-537E1D3FE2A0}" dt="2021-10-27T05:32:22.798" v="4757" actId="47"/>
        <pc:sldMkLst>
          <pc:docMk/>
          <pc:sldMk cId="1276288596" sldId="266"/>
        </pc:sldMkLst>
        <pc:spChg chg="mod">
          <ac:chgData name="Valette, Matthieu" userId="a0d571ab-ede9-4e1f-8029-f9c6188e10da" providerId="ADAL" clId="{8C5B5653-E275-4B7B-87E2-537E1D3FE2A0}" dt="2021-10-27T05:28:28.075" v="4414" actId="20577"/>
          <ac:spMkLst>
            <pc:docMk/>
            <pc:sldMk cId="1276288596" sldId="266"/>
            <ac:spMk id="2" creationId="{BE5A50FB-44F3-6846-8C26-F8681D4BFFB3}"/>
          </ac:spMkLst>
        </pc:spChg>
        <pc:spChg chg="mod">
          <ac:chgData name="Valette, Matthieu" userId="a0d571ab-ede9-4e1f-8029-f9c6188e10da" providerId="ADAL" clId="{8C5B5653-E275-4B7B-87E2-537E1D3FE2A0}" dt="2021-10-27T05:12:29.207" v="3906" actId="27636"/>
          <ac:spMkLst>
            <pc:docMk/>
            <pc:sldMk cId="1276288596" sldId="266"/>
            <ac:spMk id="7" creationId="{84BED499-6ED4-F54A-8BC4-75AB617CA064}"/>
          </ac:spMkLst>
        </pc:spChg>
      </pc:sldChg>
      <pc:sldChg chg="modSp add del mod">
        <pc:chgData name="Valette, Matthieu" userId="a0d571ab-ede9-4e1f-8029-f9c6188e10da" providerId="ADAL" clId="{8C5B5653-E275-4B7B-87E2-537E1D3FE2A0}" dt="2021-10-27T05:16:03.129" v="3969" actId="47"/>
        <pc:sldMkLst>
          <pc:docMk/>
          <pc:sldMk cId="3185915602" sldId="267"/>
        </pc:sldMkLst>
        <pc:spChg chg="mod">
          <ac:chgData name="Valette, Matthieu" userId="a0d571ab-ede9-4e1f-8029-f9c6188e10da" providerId="ADAL" clId="{8C5B5653-E275-4B7B-87E2-537E1D3FE2A0}" dt="2021-10-25T22:15:04.080" v="153" actId="20577"/>
          <ac:spMkLst>
            <pc:docMk/>
            <pc:sldMk cId="3185915602" sldId="267"/>
            <ac:spMk id="2" creationId="{BE5A50FB-44F3-6846-8C26-F8681D4BFFB3}"/>
          </ac:spMkLst>
        </pc:spChg>
      </pc:sldChg>
      <pc:sldChg chg="modSp add del mod">
        <pc:chgData name="Valette, Matthieu" userId="a0d571ab-ede9-4e1f-8029-f9c6188e10da" providerId="ADAL" clId="{8C5B5653-E275-4B7B-87E2-537E1D3FE2A0}" dt="2021-10-25T22:54:19.204" v="461" actId="47"/>
        <pc:sldMkLst>
          <pc:docMk/>
          <pc:sldMk cId="2696457498" sldId="268"/>
        </pc:sldMkLst>
        <pc:spChg chg="mod">
          <ac:chgData name="Valette, Matthieu" userId="a0d571ab-ede9-4e1f-8029-f9c6188e10da" providerId="ADAL" clId="{8C5B5653-E275-4B7B-87E2-537E1D3FE2A0}" dt="2021-10-25T22:15:12.870" v="165" actId="20577"/>
          <ac:spMkLst>
            <pc:docMk/>
            <pc:sldMk cId="2696457498" sldId="268"/>
            <ac:spMk id="2" creationId="{BE5A50FB-44F3-6846-8C26-F8681D4BFFB3}"/>
          </ac:spMkLst>
        </pc:spChg>
      </pc:sldChg>
      <pc:sldChg chg="addSp delSp modSp add del mod ord">
        <pc:chgData name="Valette, Matthieu" userId="a0d571ab-ede9-4e1f-8029-f9c6188e10da" providerId="ADAL" clId="{8C5B5653-E275-4B7B-87E2-537E1D3FE2A0}" dt="2021-10-27T05:16:01.957" v="3968" actId="47"/>
        <pc:sldMkLst>
          <pc:docMk/>
          <pc:sldMk cId="3392633267" sldId="269"/>
        </pc:sldMkLst>
        <pc:spChg chg="mod">
          <ac:chgData name="Valette, Matthieu" userId="a0d571ab-ede9-4e1f-8029-f9c6188e10da" providerId="ADAL" clId="{8C5B5653-E275-4B7B-87E2-537E1D3FE2A0}" dt="2021-10-25T23:15:49.756" v="1338" actId="20577"/>
          <ac:spMkLst>
            <pc:docMk/>
            <pc:sldMk cId="3392633267" sldId="269"/>
            <ac:spMk id="2" creationId="{BE5A50FB-44F3-6846-8C26-F8681D4BFFB3}"/>
          </ac:spMkLst>
        </pc:spChg>
        <pc:spChg chg="add mod">
          <ac:chgData name="Valette, Matthieu" userId="a0d571ab-ede9-4e1f-8029-f9c6188e10da" providerId="ADAL" clId="{8C5B5653-E275-4B7B-87E2-537E1D3FE2A0}" dt="2021-10-27T04:35:28.572" v="2056" actId="478"/>
          <ac:spMkLst>
            <pc:docMk/>
            <pc:sldMk cId="3392633267" sldId="269"/>
            <ac:spMk id="6" creationId="{B4428A6A-97C1-4803-87D7-C818DAF4C85A}"/>
          </ac:spMkLst>
        </pc:spChg>
        <pc:spChg chg="del mod">
          <ac:chgData name="Valette, Matthieu" userId="a0d571ab-ede9-4e1f-8029-f9c6188e10da" providerId="ADAL" clId="{8C5B5653-E275-4B7B-87E2-537E1D3FE2A0}" dt="2021-10-25T23:17:50.385" v="1394" actId="3680"/>
          <ac:spMkLst>
            <pc:docMk/>
            <pc:sldMk cId="3392633267" sldId="269"/>
            <ac:spMk id="7" creationId="{84BED499-6ED4-F54A-8BC4-75AB617CA064}"/>
          </ac:spMkLst>
        </pc:spChg>
        <pc:spChg chg="add del mod">
          <ac:chgData name="Valette, Matthieu" userId="a0d571ab-ede9-4e1f-8029-f9c6188e10da" providerId="ADAL" clId="{8C5B5653-E275-4B7B-87E2-537E1D3FE2A0}" dt="2021-10-26T00:04:50.640" v="2008" actId="21"/>
          <ac:spMkLst>
            <pc:docMk/>
            <pc:sldMk cId="3392633267" sldId="269"/>
            <ac:spMk id="8" creationId="{60DF20FB-262B-41BD-ACCB-8727110BA7F2}"/>
          </ac:spMkLst>
        </pc:spChg>
        <pc:graphicFrameChg chg="add del mod ord modGraphic">
          <ac:chgData name="Valette, Matthieu" userId="a0d571ab-ede9-4e1f-8029-f9c6188e10da" providerId="ADAL" clId="{8C5B5653-E275-4B7B-87E2-537E1D3FE2A0}" dt="2021-10-27T04:35:28.572" v="2056" actId="478"/>
          <ac:graphicFrameMkLst>
            <pc:docMk/>
            <pc:sldMk cId="3392633267" sldId="269"/>
            <ac:graphicFrameMk id="3" creationId="{05758726-716D-4DE3-BEB9-F39B26574450}"/>
          </ac:graphicFrameMkLst>
        </pc:graphicFrameChg>
      </pc:sldChg>
      <pc:sldChg chg="addSp delSp modSp add mod modAnim">
        <pc:chgData name="Valette, Matthieu" userId="a0d571ab-ede9-4e1f-8029-f9c6188e10da" providerId="ADAL" clId="{8C5B5653-E275-4B7B-87E2-537E1D3FE2A0}" dt="2021-10-28T01:09:05.244" v="5772"/>
        <pc:sldMkLst>
          <pc:docMk/>
          <pc:sldMk cId="859911314" sldId="270"/>
        </pc:sldMkLst>
        <pc:spChg chg="mod">
          <ac:chgData name="Valette, Matthieu" userId="a0d571ab-ede9-4e1f-8029-f9c6188e10da" providerId="ADAL" clId="{8C5B5653-E275-4B7B-87E2-537E1D3FE2A0}" dt="2021-10-27T04:36:03.851" v="2062" actId="20577"/>
          <ac:spMkLst>
            <pc:docMk/>
            <pc:sldMk cId="859911314" sldId="270"/>
            <ac:spMk id="2" creationId="{BE5A50FB-44F3-6846-8C26-F8681D4BFFB3}"/>
          </ac:spMkLst>
        </pc:spChg>
        <pc:spChg chg="add mod">
          <ac:chgData name="Valette, Matthieu" userId="a0d571ab-ede9-4e1f-8029-f9c6188e10da" providerId="ADAL" clId="{8C5B5653-E275-4B7B-87E2-537E1D3FE2A0}" dt="2021-10-25T23:44:14.428" v="1792"/>
          <ac:spMkLst>
            <pc:docMk/>
            <pc:sldMk cId="859911314" sldId="270"/>
            <ac:spMk id="3" creationId="{9A40D668-C0A1-4E12-B3B4-CA7E968B124D}"/>
          </ac:spMkLst>
        </pc:spChg>
        <pc:spChg chg="add mod">
          <ac:chgData name="Valette, Matthieu" userId="a0d571ab-ede9-4e1f-8029-f9c6188e10da" providerId="ADAL" clId="{8C5B5653-E275-4B7B-87E2-537E1D3FE2A0}" dt="2021-10-27T04:54:51.488" v="3027" actId="1076"/>
          <ac:spMkLst>
            <pc:docMk/>
            <pc:sldMk cId="859911314" sldId="270"/>
            <ac:spMk id="5" creationId="{B6AE7D2C-278D-45C2-A642-6BC0DB7CE252}"/>
          </ac:spMkLst>
        </pc:spChg>
        <pc:spChg chg="add mod">
          <ac:chgData name="Valette, Matthieu" userId="a0d571ab-ede9-4e1f-8029-f9c6188e10da" providerId="ADAL" clId="{8C5B5653-E275-4B7B-87E2-537E1D3FE2A0}" dt="2021-10-25T23:53:45.350" v="1935" actId="14100"/>
          <ac:spMkLst>
            <pc:docMk/>
            <pc:sldMk cId="859911314" sldId="270"/>
            <ac:spMk id="6" creationId="{5AF41A2A-030F-4A3E-B27B-3EFF6AC66BE4}"/>
          </ac:spMkLst>
        </pc:spChg>
        <pc:spChg chg="mod">
          <ac:chgData name="Valette, Matthieu" userId="a0d571ab-ede9-4e1f-8029-f9c6188e10da" providerId="ADAL" clId="{8C5B5653-E275-4B7B-87E2-537E1D3FE2A0}" dt="2021-10-27T22:33:16.970" v="4984" actId="20577"/>
          <ac:spMkLst>
            <pc:docMk/>
            <pc:sldMk cId="859911314" sldId="270"/>
            <ac:spMk id="7" creationId="{84BED499-6ED4-F54A-8BC4-75AB617CA064}"/>
          </ac:spMkLst>
        </pc:spChg>
        <pc:spChg chg="add mod">
          <ac:chgData name="Valette, Matthieu" userId="a0d571ab-ede9-4e1f-8029-f9c6188e10da" providerId="ADAL" clId="{8C5B5653-E275-4B7B-87E2-537E1D3FE2A0}" dt="2021-10-25T23:47:24.318" v="1890" actId="14100"/>
          <ac:spMkLst>
            <pc:docMk/>
            <pc:sldMk cId="859911314" sldId="270"/>
            <ac:spMk id="8" creationId="{769102C5-7FC3-41A2-A336-56CE6A8ADB1A}"/>
          </ac:spMkLst>
        </pc:spChg>
        <pc:spChg chg="add del mod">
          <ac:chgData name="Valette, Matthieu" userId="a0d571ab-ede9-4e1f-8029-f9c6188e10da" providerId="ADAL" clId="{8C5B5653-E275-4B7B-87E2-537E1D3FE2A0}" dt="2021-10-25T23:52:39.928" v="1929" actId="478"/>
          <ac:spMkLst>
            <pc:docMk/>
            <pc:sldMk cId="859911314" sldId="270"/>
            <ac:spMk id="9" creationId="{C51A28DD-88C4-4435-82FE-AC8C472E97F5}"/>
          </ac:spMkLst>
        </pc:spChg>
        <pc:spChg chg="add mod">
          <ac:chgData name="Valette, Matthieu" userId="a0d571ab-ede9-4e1f-8029-f9c6188e10da" providerId="ADAL" clId="{8C5B5653-E275-4B7B-87E2-537E1D3FE2A0}" dt="2021-10-26T00:03:05.199" v="1998" actId="14100"/>
          <ac:spMkLst>
            <pc:docMk/>
            <pc:sldMk cId="859911314" sldId="270"/>
            <ac:spMk id="10" creationId="{EE8C275E-77A1-4640-8EC5-F8011E050EA8}"/>
          </ac:spMkLst>
        </pc:spChg>
        <pc:spChg chg="add mod topLvl">
          <ac:chgData name="Valette, Matthieu" userId="a0d571ab-ede9-4e1f-8029-f9c6188e10da" providerId="ADAL" clId="{8C5B5653-E275-4B7B-87E2-537E1D3FE2A0}" dt="2021-10-27T04:55:12.567" v="3030" actId="1076"/>
          <ac:spMkLst>
            <pc:docMk/>
            <pc:sldMk cId="859911314" sldId="270"/>
            <ac:spMk id="11" creationId="{30FBA086-0BB1-4EF4-A25C-024A580F2005}"/>
          </ac:spMkLst>
        </pc:spChg>
        <pc:spChg chg="add del mod topLvl">
          <ac:chgData name="Valette, Matthieu" userId="a0d571ab-ede9-4e1f-8029-f9c6188e10da" providerId="ADAL" clId="{8C5B5653-E275-4B7B-87E2-537E1D3FE2A0}" dt="2021-10-27T04:55:19.850" v="3033" actId="478"/>
          <ac:spMkLst>
            <pc:docMk/>
            <pc:sldMk cId="859911314" sldId="270"/>
            <ac:spMk id="12" creationId="{A3678F80-64F1-4F13-85D6-604BA3DCC699}"/>
          </ac:spMkLst>
        </pc:spChg>
        <pc:spChg chg="add mod topLvl">
          <ac:chgData name="Valette, Matthieu" userId="a0d571ab-ede9-4e1f-8029-f9c6188e10da" providerId="ADAL" clId="{8C5B5653-E275-4B7B-87E2-537E1D3FE2A0}" dt="2021-10-25T23:50:07.671" v="1906" actId="14100"/>
          <ac:spMkLst>
            <pc:docMk/>
            <pc:sldMk cId="859911314" sldId="270"/>
            <ac:spMk id="13" creationId="{82CDCC09-2DB4-4008-A620-0F4A36E2841E}"/>
          </ac:spMkLst>
        </pc:spChg>
        <pc:spChg chg="add mod topLvl">
          <ac:chgData name="Valette, Matthieu" userId="a0d571ab-ede9-4e1f-8029-f9c6188e10da" providerId="ADAL" clId="{8C5B5653-E275-4B7B-87E2-537E1D3FE2A0}" dt="2021-10-26T00:00:54.600" v="1974" actId="14100"/>
          <ac:spMkLst>
            <pc:docMk/>
            <pc:sldMk cId="859911314" sldId="270"/>
            <ac:spMk id="14" creationId="{49800F3D-C397-4CA3-8082-E991E9A02679}"/>
          </ac:spMkLst>
        </pc:spChg>
        <pc:spChg chg="add mod topLvl">
          <ac:chgData name="Valette, Matthieu" userId="a0d571ab-ede9-4e1f-8029-f9c6188e10da" providerId="ADAL" clId="{8C5B5653-E275-4B7B-87E2-537E1D3FE2A0}" dt="2021-10-27T04:55:12.567" v="3030" actId="1076"/>
          <ac:spMkLst>
            <pc:docMk/>
            <pc:sldMk cId="859911314" sldId="270"/>
            <ac:spMk id="15" creationId="{00EDC836-CA41-46E9-8802-F5CE067E40DF}"/>
          </ac:spMkLst>
        </pc:spChg>
        <pc:spChg chg="add mod">
          <ac:chgData name="Valette, Matthieu" userId="a0d571ab-ede9-4e1f-8029-f9c6188e10da" providerId="ADAL" clId="{8C5B5653-E275-4B7B-87E2-537E1D3FE2A0}" dt="2021-10-25T23:55:35.656" v="1944" actId="1076"/>
          <ac:spMkLst>
            <pc:docMk/>
            <pc:sldMk cId="859911314" sldId="270"/>
            <ac:spMk id="18" creationId="{83BD7916-8C13-4F12-B23A-A19117639449}"/>
          </ac:spMkLst>
        </pc:spChg>
        <pc:spChg chg="add mod">
          <ac:chgData name="Valette, Matthieu" userId="a0d571ab-ede9-4e1f-8029-f9c6188e10da" providerId="ADAL" clId="{8C5B5653-E275-4B7B-87E2-537E1D3FE2A0}" dt="2021-10-25T23:44:13.808" v="1791"/>
          <ac:spMkLst>
            <pc:docMk/>
            <pc:sldMk cId="859911314" sldId="270"/>
            <ac:spMk id="19" creationId="{898CA32A-3CB3-4736-9CAE-ABE972987223}"/>
          </ac:spMkLst>
        </pc:spChg>
        <pc:spChg chg="add mod">
          <ac:chgData name="Valette, Matthieu" userId="a0d571ab-ede9-4e1f-8029-f9c6188e10da" providerId="ADAL" clId="{8C5B5653-E275-4B7B-87E2-537E1D3FE2A0}" dt="2021-10-27T04:55:12.567" v="3030" actId="1076"/>
          <ac:spMkLst>
            <pc:docMk/>
            <pc:sldMk cId="859911314" sldId="270"/>
            <ac:spMk id="20" creationId="{C1A1AF91-E136-49AD-A1FC-5ED6C4AB6365}"/>
          </ac:spMkLst>
        </pc:spChg>
        <pc:spChg chg="add mod">
          <ac:chgData name="Valette, Matthieu" userId="a0d571ab-ede9-4e1f-8029-f9c6188e10da" providerId="ADAL" clId="{8C5B5653-E275-4B7B-87E2-537E1D3FE2A0}" dt="2021-10-25T23:46:09.198" v="1877" actId="1076"/>
          <ac:spMkLst>
            <pc:docMk/>
            <pc:sldMk cId="859911314" sldId="270"/>
            <ac:spMk id="21" creationId="{F534E8ED-C5B2-4E59-9340-BE337B2448FE}"/>
          </ac:spMkLst>
        </pc:spChg>
        <pc:spChg chg="add mod">
          <ac:chgData name="Valette, Matthieu" userId="a0d571ab-ede9-4e1f-8029-f9c6188e10da" providerId="ADAL" clId="{8C5B5653-E275-4B7B-87E2-537E1D3FE2A0}" dt="2021-10-25T23:46:25.070" v="1878" actId="1076"/>
          <ac:spMkLst>
            <pc:docMk/>
            <pc:sldMk cId="859911314" sldId="270"/>
            <ac:spMk id="22" creationId="{94033B4E-797C-4DEF-8231-4536E4D03663}"/>
          </ac:spMkLst>
        </pc:spChg>
        <pc:spChg chg="add mod">
          <ac:chgData name="Valette, Matthieu" userId="a0d571ab-ede9-4e1f-8029-f9c6188e10da" providerId="ADAL" clId="{8C5B5653-E275-4B7B-87E2-537E1D3FE2A0}" dt="2021-10-26T00:03:27.959" v="2001" actId="1076"/>
          <ac:spMkLst>
            <pc:docMk/>
            <pc:sldMk cId="859911314" sldId="270"/>
            <ac:spMk id="27" creationId="{A972D548-7F3D-4949-8717-69CE84A12FFA}"/>
          </ac:spMkLst>
        </pc:spChg>
        <pc:spChg chg="add mod">
          <ac:chgData name="Valette, Matthieu" userId="a0d571ab-ede9-4e1f-8029-f9c6188e10da" providerId="ADAL" clId="{8C5B5653-E275-4B7B-87E2-537E1D3FE2A0}" dt="2021-10-25T23:47:20.038" v="1889" actId="20577"/>
          <ac:spMkLst>
            <pc:docMk/>
            <pc:sldMk cId="859911314" sldId="270"/>
            <ac:spMk id="28" creationId="{7B62C565-5329-4781-B30D-1B788E201D59}"/>
          </ac:spMkLst>
        </pc:spChg>
        <pc:spChg chg="add mod">
          <ac:chgData name="Valette, Matthieu" userId="a0d571ab-ede9-4e1f-8029-f9c6188e10da" providerId="ADAL" clId="{8C5B5653-E275-4B7B-87E2-537E1D3FE2A0}" dt="2021-10-25T23:53:50.703" v="1936" actId="1076"/>
          <ac:spMkLst>
            <pc:docMk/>
            <pc:sldMk cId="859911314" sldId="270"/>
            <ac:spMk id="29" creationId="{B2A3952A-1C0D-4624-980C-841334D0019A}"/>
          </ac:spMkLst>
        </pc:spChg>
        <pc:spChg chg="add mod">
          <ac:chgData name="Valette, Matthieu" userId="a0d571ab-ede9-4e1f-8029-f9c6188e10da" providerId="ADAL" clId="{8C5B5653-E275-4B7B-87E2-537E1D3FE2A0}" dt="2021-10-25T23:48:23.288" v="1896" actId="1076"/>
          <ac:spMkLst>
            <pc:docMk/>
            <pc:sldMk cId="859911314" sldId="270"/>
            <ac:spMk id="30" creationId="{2C817C83-C7D4-464A-850A-72473E4DE505}"/>
          </ac:spMkLst>
        </pc:spChg>
        <pc:spChg chg="add mod">
          <ac:chgData name="Valette, Matthieu" userId="a0d571ab-ede9-4e1f-8029-f9c6188e10da" providerId="ADAL" clId="{8C5B5653-E275-4B7B-87E2-537E1D3FE2A0}" dt="2021-10-26T00:00:26.031" v="1970" actId="1076"/>
          <ac:spMkLst>
            <pc:docMk/>
            <pc:sldMk cId="859911314" sldId="270"/>
            <ac:spMk id="31" creationId="{84C4C515-2EE1-42AF-AB8F-9FA0395DCA2B}"/>
          </ac:spMkLst>
        </pc:spChg>
        <pc:spChg chg="add mod">
          <ac:chgData name="Valette, Matthieu" userId="a0d571ab-ede9-4e1f-8029-f9c6188e10da" providerId="ADAL" clId="{8C5B5653-E275-4B7B-87E2-537E1D3FE2A0}" dt="2021-10-27T04:55:12.567" v="3030" actId="1076"/>
          <ac:spMkLst>
            <pc:docMk/>
            <pc:sldMk cId="859911314" sldId="270"/>
            <ac:spMk id="32" creationId="{8F3A5134-E4B9-4C96-BB83-F19A06592E4A}"/>
          </ac:spMkLst>
        </pc:spChg>
        <pc:spChg chg="add mod">
          <ac:chgData name="Valette, Matthieu" userId="a0d571ab-ede9-4e1f-8029-f9c6188e10da" providerId="ADAL" clId="{8C5B5653-E275-4B7B-87E2-537E1D3FE2A0}" dt="2021-10-27T04:58:12.045" v="3242" actId="1076"/>
          <ac:spMkLst>
            <pc:docMk/>
            <pc:sldMk cId="859911314" sldId="270"/>
            <ac:spMk id="33" creationId="{71D4D963-31CE-430E-AA44-5F7805403664}"/>
          </ac:spMkLst>
        </pc:spChg>
        <pc:spChg chg="add mod">
          <ac:chgData name="Valette, Matthieu" userId="a0d571ab-ede9-4e1f-8029-f9c6188e10da" providerId="ADAL" clId="{8C5B5653-E275-4B7B-87E2-537E1D3FE2A0}" dt="2021-10-27T04:55:31.084" v="3035" actId="1076"/>
          <ac:spMkLst>
            <pc:docMk/>
            <pc:sldMk cId="859911314" sldId="270"/>
            <ac:spMk id="34" creationId="{1C7946FA-6B2E-4F8F-9F96-A4FD53A5A281}"/>
          </ac:spMkLst>
        </pc:spChg>
        <pc:spChg chg="add mod">
          <ac:chgData name="Valette, Matthieu" userId="a0d571ab-ede9-4e1f-8029-f9c6188e10da" providerId="ADAL" clId="{8C5B5653-E275-4B7B-87E2-537E1D3FE2A0}" dt="2021-10-25T23:57:48.949" v="1964" actId="20577"/>
          <ac:spMkLst>
            <pc:docMk/>
            <pc:sldMk cId="859911314" sldId="270"/>
            <ac:spMk id="35" creationId="{D62ADA85-FEE1-4141-8BBA-694C317E8C30}"/>
          </ac:spMkLst>
        </pc:spChg>
        <pc:spChg chg="add mod">
          <ac:chgData name="Valette, Matthieu" userId="a0d571ab-ede9-4e1f-8029-f9c6188e10da" providerId="ADAL" clId="{8C5B5653-E275-4B7B-87E2-537E1D3FE2A0}" dt="2021-10-26T00:00:58.199" v="1975" actId="1076"/>
          <ac:spMkLst>
            <pc:docMk/>
            <pc:sldMk cId="859911314" sldId="270"/>
            <ac:spMk id="36" creationId="{21E91C20-9079-435B-A678-41376DDE0C4E}"/>
          </ac:spMkLst>
        </pc:spChg>
        <pc:spChg chg="add mod">
          <ac:chgData name="Valette, Matthieu" userId="a0d571ab-ede9-4e1f-8029-f9c6188e10da" providerId="ADAL" clId="{8C5B5653-E275-4B7B-87E2-537E1D3FE2A0}" dt="2021-10-26T00:00:21.841" v="1969" actId="14100"/>
          <ac:spMkLst>
            <pc:docMk/>
            <pc:sldMk cId="859911314" sldId="270"/>
            <ac:spMk id="37" creationId="{4803CFEB-04BC-47E7-A81E-E9911435DF3A}"/>
          </ac:spMkLst>
        </pc:spChg>
        <pc:spChg chg="add mod">
          <ac:chgData name="Valette, Matthieu" userId="a0d571ab-ede9-4e1f-8029-f9c6188e10da" providerId="ADAL" clId="{8C5B5653-E275-4B7B-87E2-537E1D3FE2A0}" dt="2021-10-25T23:57:40.509" v="1963" actId="1076"/>
          <ac:spMkLst>
            <pc:docMk/>
            <pc:sldMk cId="859911314" sldId="270"/>
            <ac:spMk id="38" creationId="{C986F9AB-9921-48B9-809E-3FFDAC7D11AB}"/>
          </ac:spMkLst>
        </pc:spChg>
        <pc:spChg chg="add mod">
          <ac:chgData name="Valette, Matthieu" userId="a0d571ab-ede9-4e1f-8029-f9c6188e10da" providerId="ADAL" clId="{8C5B5653-E275-4B7B-87E2-537E1D3FE2A0}" dt="2021-10-27T04:55:35.450" v="3036" actId="1076"/>
          <ac:spMkLst>
            <pc:docMk/>
            <pc:sldMk cId="859911314" sldId="270"/>
            <ac:spMk id="39" creationId="{B1F24F39-5D90-4C07-B183-7D71CF452773}"/>
          </ac:spMkLst>
        </pc:spChg>
        <pc:spChg chg="add mod">
          <ac:chgData name="Valette, Matthieu" userId="a0d571ab-ede9-4e1f-8029-f9c6188e10da" providerId="ADAL" clId="{8C5B5653-E275-4B7B-87E2-537E1D3FE2A0}" dt="2021-10-27T04:54:58.137" v="3029" actId="1076"/>
          <ac:spMkLst>
            <pc:docMk/>
            <pc:sldMk cId="859911314" sldId="270"/>
            <ac:spMk id="40" creationId="{BB5FCBBA-8A85-4EBD-8B5A-72BCFFF1CD6F}"/>
          </ac:spMkLst>
        </pc:spChg>
        <pc:spChg chg="add del mod">
          <ac:chgData name="Valette, Matthieu" userId="a0d571ab-ede9-4e1f-8029-f9c6188e10da" providerId="ADAL" clId="{8C5B5653-E275-4B7B-87E2-537E1D3FE2A0}" dt="2021-10-25T23:57:57.319" v="1965" actId="478"/>
          <ac:spMkLst>
            <pc:docMk/>
            <pc:sldMk cId="859911314" sldId="270"/>
            <ac:spMk id="40" creationId="{FF0B31E7-12E2-4C5B-96E4-BEABF3F38FA6}"/>
          </ac:spMkLst>
        </pc:spChg>
        <pc:spChg chg="add mod">
          <ac:chgData name="Valette, Matthieu" userId="a0d571ab-ede9-4e1f-8029-f9c6188e10da" providerId="ADAL" clId="{8C5B5653-E275-4B7B-87E2-537E1D3FE2A0}" dt="2021-10-27T05:21:15.192" v="4087" actId="20577"/>
          <ac:spMkLst>
            <pc:docMk/>
            <pc:sldMk cId="859911314" sldId="270"/>
            <ac:spMk id="41" creationId="{D6D8538E-4376-4254-8DDC-A7C9C2FCD6D1}"/>
          </ac:spMkLst>
        </pc:spChg>
        <pc:spChg chg="add del mod">
          <ac:chgData name="Valette, Matthieu" userId="a0d571ab-ede9-4e1f-8029-f9c6188e10da" providerId="ADAL" clId="{8C5B5653-E275-4B7B-87E2-537E1D3FE2A0}" dt="2021-10-25T23:57:57.319" v="1965" actId="478"/>
          <ac:spMkLst>
            <pc:docMk/>
            <pc:sldMk cId="859911314" sldId="270"/>
            <ac:spMk id="41" creationId="{FCA831CD-1E0D-4516-A6AD-EBD606B2AA03}"/>
          </ac:spMkLst>
        </pc:spChg>
        <pc:spChg chg="add mod">
          <ac:chgData name="Valette, Matthieu" userId="a0d571ab-ede9-4e1f-8029-f9c6188e10da" providerId="ADAL" clId="{8C5B5653-E275-4B7B-87E2-537E1D3FE2A0}" dt="2021-10-27T04:55:27.127" v="3034" actId="14100"/>
          <ac:spMkLst>
            <pc:docMk/>
            <pc:sldMk cId="859911314" sldId="270"/>
            <ac:spMk id="42" creationId="{57E753EE-DA1B-4C3C-81BC-31AB71335943}"/>
          </ac:spMkLst>
        </pc:spChg>
        <pc:spChg chg="add del mod">
          <ac:chgData name="Valette, Matthieu" userId="a0d571ab-ede9-4e1f-8029-f9c6188e10da" providerId="ADAL" clId="{8C5B5653-E275-4B7B-87E2-537E1D3FE2A0}" dt="2021-10-27T04:58:06.632" v="3241" actId="478"/>
          <ac:spMkLst>
            <pc:docMk/>
            <pc:sldMk cId="859911314" sldId="270"/>
            <ac:spMk id="43" creationId="{A9344542-02F4-4A46-9E95-9CE9C038868E}"/>
          </ac:spMkLst>
        </pc:spChg>
        <pc:grpChg chg="add del mod">
          <ac:chgData name="Valette, Matthieu" userId="a0d571ab-ede9-4e1f-8029-f9c6188e10da" providerId="ADAL" clId="{8C5B5653-E275-4B7B-87E2-537E1D3FE2A0}" dt="2021-10-25T23:41:19.650" v="1760" actId="165"/>
          <ac:grpSpMkLst>
            <pc:docMk/>
            <pc:sldMk cId="859911314" sldId="270"/>
            <ac:grpSpMk id="5" creationId="{C279E448-E2B3-4A4A-A502-14374862574C}"/>
          </ac:grpSpMkLst>
        </pc:grpChg>
        <pc:cxnChg chg="add mod">
          <ac:chgData name="Valette, Matthieu" userId="a0d571ab-ede9-4e1f-8029-f9c6188e10da" providerId="ADAL" clId="{8C5B5653-E275-4B7B-87E2-537E1D3FE2A0}" dt="2021-10-25T23:40:51.158" v="1738" actId="1076"/>
          <ac:cxnSpMkLst>
            <pc:docMk/>
            <pc:sldMk cId="859911314" sldId="270"/>
            <ac:cxnSpMk id="17" creationId="{00F5647A-5336-4A11-B573-707BEEC1F9A7}"/>
          </ac:cxnSpMkLst>
        </pc:cxnChg>
        <pc:cxnChg chg="add mod">
          <ac:chgData name="Valette, Matthieu" userId="a0d571ab-ede9-4e1f-8029-f9c6188e10da" providerId="ADAL" clId="{8C5B5653-E275-4B7B-87E2-537E1D3FE2A0}" dt="2021-10-25T23:46:03.504" v="1876" actId="13822"/>
          <ac:cxnSpMkLst>
            <pc:docMk/>
            <pc:sldMk cId="859911314" sldId="270"/>
            <ac:cxnSpMk id="24" creationId="{9F2986D6-B854-499D-9CCC-4F21AF58DC1F}"/>
          </ac:cxnSpMkLst>
        </pc:cxnChg>
        <pc:cxnChg chg="add mod">
          <ac:chgData name="Valette, Matthieu" userId="a0d571ab-ede9-4e1f-8029-f9c6188e10da" providerId="ADAL" clId="{8C5B5653-E275-4B7B-87E2-537E1D3FE2A0}" dt="2021-10-27T05:21:15.192" v="4087" actId="20577"/>
          <ac:cxnSpMkLst>
            <pc:docMk/>
            <pc:sldMk cId="859911314" sldId="270"/>
            <ac:cxnSpMk id="44" creationId="{0BFCEC08-4559-4D94-9C63-9F6A1A2AAC35}"/>
          </ac:cxnSpMkLst>
        </pc:cxnChg>
        <pc:cxnChg chg="add mod">
          <ac:chgData name="Valette, Matthieu" userId="a0d571ab-ede9-4e1f-8029-f9c6188e10da" providerId="ADAL" clId="{8C5B5653-E275-4B7B-87E2-537E1D3FE2A0}" dt="2021-10-27T04:57:58.815" v="3240" actId="13822"/>
          <ac:cxnSpMkLst>
            <pc:docMk/>
            <pc:sldMk cId="859911314" sldId="270"/>
            <ac:cxnSpMk id="45" creationId="{6BF1D4C3-A10D-4A49-BBD3-5A7D66C1EA8E}"/>
          </ac:cxnSpMkLst>
        </pc:cxnChg>
      </pc:sldChg>
      <pc:sldChg chg="addSp modSp add mod">
        <pc:chgData name="Valette, Matthieu" userId="a0d571ab-ede9-4e1f-8029-f9c6188e10da" providerId="ADAL" clId="{8C5B5653-E275-4B7B-87E2-537E1D3FE2A0}" dt="2021-10-27T04:46:33.604" v="2517" actId="20577"/>
        <pc:sldMkLst>
          <pc:docMk/>
          <pc:sldMk cId="1832350518" sldId="271"/>
        </pc:sldMkLst>
        <pc:spChg chg="add mod">
          <ac:chgData name="Valette, Matthieu" userId="a0d571ab-ede9-4e1f-8029-f9c6188e10da" providerId="ADAL" clId="{8C5B5653-E275-4B7B-87E2-537E1D3FE2A0}" dt="2021-10-25T22:44:48.733" v="221"/>
          <ac:spMkLst>
            <pc:docMk/>
            <pc:sldMk cId="1832350518" sldId="271"/>
            <ac:spMk id="6" creationId="{AE7880C5-B777-4730-B912-71FE920CF656}"/>
          </ac:spMkLst>
        </pc:spChg>
        <pc:spChg chg="mod">
          <ac:chgData name="Valette, Matthieu" userId="a0d571ab-ede9-4e1f-8029-f9c6188e10da" providerId="ADAL" clId="{8C5B5653-E275-4B7B-87E2-537E1D3FE2A0}" dt="2021-10-27T04:46:33.604" v="2517" actId="20577"/>
          <ac:spMkLst>
            <pc:docMk/>
            <pc:sldMk cId="1832350518" sldId="271"/>
            <ac:spMk id="7" creationId="{84BED499-6ED4-F54A-8BC4-75AB617CA064}"/>
          </ac:spMkLst>
        </pc:spChg>
        <pc:picChg chg="add mod">
          <ac:chgData name="Valette, Matthieu" userId="a0d571ab-ede9-4e1f-8029-f9c6188e10da" providerId="ADAL" clId="{8C5B5653-E275-4B7B-87E2-537E1D3FE2A0}" dt="2021-10-25T22:44:48.733" v="221"/>
          <ac:picMkLst>
            <pc:docMk/>
            <pc:sldMk cId="1832350518" sldId="271"/>
            <ac:picMk id="5" creationId="{3D2CBC3C-88DB-4F60-9E4D-D65001D2710A}"/>
          </ac:picMkLst>
        </pc:picChg>
      </pc:sldChg>
      <pc:sldChg chg="addSp delSp modSp new mod ord modAnim">
        <pc:chgData name="Valette, Matthieu" userId="a0d571ab-ede9-4e1f-8029-f9c6188e10da" providerId="ADAL" clId="{8C5B5653-E275-4B7B-87E2-537E1D3FE2A0}" dt="2021-10-28T01:05:59.986" v="5770"/>
        <pc:sldMkLst>
          <pc:docMk/>
          <pc:sldMk cId="1616740674" sldId="272"/>
        </pc:sldMkLst>
        <pc:spChg chg="mod">
          <ac:chgData name="Valette, Matthieu" userId="a0d571ab-ede9-4e1f-8029-f9c6188e10da" providerId="ADAL" clId="{8C5B5653-E275-4B7B-87E2-537E1D3FE2A0}" dt="2021-10-27T05:09:35.140" v="3703" actId="20577"/>
          <ac:spMkLst>
            <pc:docMk/>
            <pc:sldMk cId="1616740674" sldId="272"/>
            <ac:spMk id="2" creationId="{84688485-58EB-4173-9BFB-782E96B910A2}"/>
          </ac:spMkLst>
        </pc:spChg>
        <pc:spChg chg="mod">
          <ac:chgData name="Valette, Matthieu" userId="a0d571ab-ede9-4e1f-8029-f9c6188e10da" providerId="ADAL" clId="{8C5B5653-E275-4B7B-87E2-537E1D3FE2A0}" dt="2021-10-27T22:52:30.280" v="5476" actId="313"/>
          <ac:spMkLst>
            <pc:docMk/>
            <pc:sldMk cId="1616740674" sldId="272"/>
            <ac:spMk id="3" creationId="{E7A9A899-DD3B-4ACB-A09D-72FBD09370F5}"/>
          </ac:spMkLst>
        </pc:spChg>
        <pc:spChg chg="add mod">
          <ac:chgData name="Valette, Matthieu" userId="a0d571ab-ede9-4e1f-8029-f9c6188e10da" providerId="ADAL" clId="{8C5B5653-E275-4B7B-87E2-537E1D3FE2A0}" dt="2021-10-27T05:10:01.423" v="3708" actId="1076"/>
          <ac:spMkLst>
            <pc:docMk/>
            <pc:sldMk cId="1616740674" sldId="272"/>
            <ac:spMk id="5" creationId="{08FC2874-095E-4568-BA7F-5C17DC401BE4}"/>
          </ac:spMkLst>
        </pc:spChg>
        <pc:spChg chg="add mod">
          <ac:chgData name="Valette, Matthieu" userId="a0d571ab-ede9-4e1f-8029-f9c6188e10da" providerId="ADAL" clId="{8C5B5653-E275-4B7B-87E2-537E1D3FE2A0}" dt="2021-10-27T05:10:01.423" v="3708" actId="1076"/>
          <ac:spMkLst>
            <pc:docMk/>
            <pc:sldMk cId="1616740674" sldId="272"/>
            <ac:spMk id="6" creationId="{8ADFF810-CEFE-494C-A82D-089C754B02F1}"/>
          </ac:spMkLst>
        </pc:spChg>
        <pc:spChg chg="add mod">
          <ac:chgData name="Valette, Matthieu" userId="a0d571ab-ede9-4e1f-8029-f9c6188e10da" providerId="ADAL" clId="{8C5B5653-E275-4B7B-87E2-537E1D3FE2A0}" dt="2021-10-27T05:10:01.423" v="3708" actId="1076"/>
          <ac:spMkLst>
            <pc:docMk/>
            <pc:sldMk cId="1616740674" sldId="272"/>
            <ac:spMk id="9" creationId="{C2BEECF7-1DE7-4B5C-B74E-9AAF2C2E6F03}"/>
          </ac:spMkLst>
        </pc:spChg>
        <pc:spChg chg="add mod">
          <ac:chgData name="Valette, Matthieu" userId="a0d571ab-ede9-4e1f-8029-f9c6188e10da" providerId="ADAL" clId="{8C5B5653-E275-4B7B-87E2-537E1D3FE2A0}" dt="2021-10-28T01:05:29.823" v="5767" actId="1076"/>
          <ac:spMkLst>
            <pc:docMk/>
            <pc:sldMk cId="1616740674" sldId="272"/>
            <ac:spMk id="10" creationId="{D1C18849-C31D-4BB1-8941-334AFF1D6150}"/>
          </ac:spMkLst>
        </pc:spChg>
        <pc:spChg chg="add mod">
          <ac:chgData name="Valette, Matthieu" userId="a0d571ab-ede9-4e1f-8029-f9c6188e10da" providerId="ADAL" clId="{8C5B5653-E275-4B7B-87E2-537E1D3FE2A0}" dt="2021-10-27T05:10:01.423" v="3708" actId="1076"/>
          <ac:spMkLst>
            <pc:docMk/>
            <pc:sldMk cId="1616740674" sldId="272"/>
            <ac:spMk id="11" creationId="{9128DDDB-3739-4A4D-92FD-87741581CF96}"/>
          </ac:spMkLst>
        </pc:spChg>
        <pc:spChg chg="add mod">
          <ac:chgData name="Valette, Matthieu" userId="a0d571ab-ede9-4e1f-8029-f9c6188e10da" providerId="ADAL" clId="{8C5B5653-E275-4B7B-87E2-537E1D3FE2A0}" dt="2021-10-27T05:10:01.423" v="3708" actId="1076"/>
          <ac:spMkLst>
            <pc:docMk/>
            <pc:sldMk cId="1616740674" sldId="272"/>
            <ac:spMk id="12" creationId="{1E749929-FE8C-4D31-9DF5-9491651E3729}"/>
          </ac:spMkLst>
        </pc:spChg>
        <pc:spChg chg="add mod">
          <ac:chgData name="Valette, Matthieu" userId="a0d571ab-ede9-4e1f-8029-f9c6188e10da" providerId="ADAL" clId="{8C5B5653-E275-4B7B-87E2-537E1D3FE2A0}" dt="2021-10-27T05:10:01.423" v="3708" actId="1076"/>
          <ac:spMkLst>
            <pc:docMk/>
            <pc:sldMk cId="1616740674" sldId="272"/>
            <ac:spMk id="13" creationId="{FFB1EE98-12C1-48FF-A28C-427C045B677C}"/>
          </ac:spMkLst>
        </pc:spChg>
        <pc:spChg chg="add mod">
          <ac:chgData name="Valette, Matthieu" userId="a0d571ab-ede9-4e1f-8029-f9c6188e10da" providerId="ADAL" clId="{8C5B5653-E275-4B7B-87E2-537E1D3FE2A0}" dt="2021-10-27T05:10:01.423" v="3708" actId="1076"/>
          <ac:spMkLst>
            <pc:docMk/>
            <pc:sldMk cId="1616740674" sldId="272"/>
            <ac:spMk id="14" creationId="{E518F5D3-75DE-44B4-A274-A89806D313F2}"/>
          </ac:spMkLst>
        </pc:spChg>
        <pc:spChg chg="add mod">
          <ac:chgData name="Valette, Matthieu" userId="a0d571ab-ede9-4e1f-8029-f9c6188e10da" providerId="ADAL" clId="{8C5B5653-E275-4B7B-87E2-537E1D3FE2A0}" dt="2021-10-27T05:10:01.423" v="3708" actId="1076"/>
          <ac:spMkLst>
            <pc:docMk/>
            <pc:sldMk cId="1616740674" sldId="272"/>
            <ac:spMk id="15" creationId="{B67DAC67-3426-4856-B498-3DF9D6E11619}"/>
          </ac:spMkLst>
        </pc:spChg>
        <pc:spChg chg="add mod">
          <ac:chgData name="Valette, Matthieu" userId="a0d571ab-ede9-4e1f-8029-f9c6188e10da" providerId="ADAL" clId="{8C5B5653-E275-4B7B-87E2-537E1D3FE2A0}" dt="2021-10-27T05:10:01.423" v="3708" actId="1076"/>
          <ac:spMkLst>
            <pc:docMk/>
            <pc:sldMk cId="1616740674" sldId="272"/>
            <ac:spMk id="16" creationId="{12F15D6E-8012-4E2B-9C4D-25D21181E18C}"/>
          </ac:spMkLst>
        </pc:spChg>
        <pc:spChg chg="add mod">
          <ac:chgData name="Valette, Matthieu" userId="a0d571ab-ede9-4e1f-8029-f9c6188e10da" providerId="ADAL" clId="{8C5B5653-E275-4B7B-87E2-537E1D3FE2A0}" dt="2021-10-27T05:10:01.423" v="3708" actId="1076"/>
          <ac:spMkLst>
            <pc:docMk/>
            <pc:sldMk cId="1616740674" sldId="272"/>
            <ac:spMk id="17" creationId="{543D9FC0-BEE1-4022-BAA6-BB0C765106B1}"/>
          </ac:spMkLst>
        </pc:spChg>
        <pc:spChg chg="add mod">
          <ac:chgData name="Valette, Matthieu" userId="a0d571ab-ede9-4e1f-8029-f9c6188e10da" providerId="ADAL" clId="{8C5B5653-E275-4B7B-87E2-537E1D3FE2A0}" dt="2021-10-28T01:05:37.113" v="5769" actId="1076"/>
          <ac:spMkLst>
            <pc:docMk/>
            <pc:sldMk cId="1616740674" sldId="272"/>
            <ac:spMk id="20" creationId="{145FD159-E698-424F-942E-D970AC089C5C}"/>
          </ac:spMkLst>
        </pc:spChg>
        <pc:spChg chg="add del mod">
          <ac:chgData name="Valette, Matthieu" userId="a0d571ab-ede9-4e1f-8029-f9c6188e10da" providerId="ADAL" clId="{8C5B5653-E275-4B7B-87E2-537E1D3FE2A0}" dt="2021-10-27T05:04:44.294" v="3519" actId="478"/>
          <ac:spMkLst>
            <pc:docMk/>
            <pc:sldMk cId="1616740674" sldId="272"/>
            <ac:spMk id="20" creationId="{778FD512-0A9E-4188-95FE-AB62D3968DA9}"/>
          </ac:spMkLst>
        </pc:spChg>
        <pc:spChg chg="add mod">
          <ac:chgData name="Valette, Matthieu" userId="a0d571ab-ede9-4e1f-8029-f9c6188e10da" providerId="ADAL" clId="{8C5B5653-E275-4B7B-87E2-537E1D3FE2A0}" dt="2021-10-28T01:05:37.113" v="5769" actId="1076"/>
          <ac:spMkLst>
            <pc:docMk/>
            <pc:sldMk cId="1616740674" sldId="272"/>
            <ac:spMk id="21" creationId="{4F762642-0554-4A81-BD83-3B8B2A79AF93}"/>
          </ac:spMkLst>
        </pc:spChg>
        <pc:spChg chg="add del mod">
          <ac:chgData name="Valette, Matthieu" userId="a0d571ab-ede9-4e1f-8029-f9c6188e10da" providerId="ADAL" clId="{8C5B5653-E275-4B7B-87E2-537E1D3FE2A0}" dt="2021-10-27T05:04:44.294" v="3519" actId="478"/>
          <ac:spMkLst>
            <pc:docMk/>
            <pc:sldMk cId="1616740674" sldId="272"/>
            <ac:spMk id="21" creationId="{8335F0CF-3C8A-468E-AE29-3BB837B1EAB3}"/>
          </ac:spMkLst>
        </pc:spChg>
        <pc:spChg chg="add mod">
          <ac:chgData name="Valette, Matthieu" userId="a0d571ab-ede9-4e1f-8029-f9c6188e10da" providerId="ADAL" clId="{8C5B5653-E275-4B7B-87E2-537E1D3FE2A0}" dt="2021-10-27T05:03:53.589" v="3513" actId="164"/>
          <ac:spMkLst>
            <pc:docMk/>
            <pc:sldMk cId="1616740674" sldId="272"/>
            <ac:spMk id="22" creationId="{9DF15B96-577E-4EF8-98A4-57001B9390F1}"/>
          </ac:spMkLst>
        </pc:spChg>
        <pc:spChg chg="add mod">
          <ac:chgData name="Valette, Matthieu" userId="a0d571ab-ede9-4e1f-8029-f9c6188e10da" providerId="ADAL" clId="{8C5B5653-E275-4B7B-87E2-537E1D3FE2A0}" dt="2021-10-27T05:03:53.589" v="3513" actId="164"/>
          <ac:spMkLst>
            <pc:docMk/>
            <pc:sldMk cId="1616740674" sldId="272"/>
            <ac:spMk id="23" creationId="{48B02A09-762D-407C-B871-9AE8AE7B3EB0}"/>
          </ac:spMkLst>
        </pc:spChg>
        <pc:grpChg chg="add del mod">
          <ac:chgData name="Valette, Matthieu" userId="a0d571ab-ede9-4e1f-8029-f9c6188e10da" providerId="ADAL" clId="{8C5B5653-E275-4B7B-87E2-537E1D3FE2A0}" dt="2021-10-27T05:04:08.839" v="3516" actId="478"/>
          <ac:grpSpMkLst>
            <pc:docMk/>
            <pc:sldMk cId="1616740674" sldId="272"/>
            <ac:grpSpMk id="24" creationId="{0B0EA549-CBC4-452A-9429-E7F040542A52}"/>
          </ac:grpSpMkLst>
        </pc:grpChg>
        <pc:picChg chg="add mod">
          <ac:chgData name="Valette, Matthieu" userId="a0d571ab-ede9-4e1f-8029-f9c6188e10da" providerId="ADAL" clId="{8C5B5653-E275-4B7B-87E2-537E1D3FE2A0}" dt="2021-10-28T01:05:01.907" v="5760" actId="1076"/>
          <ac:picMkLst>
            <pc:docMk/>
            <pc:sldMk cId="1616740674" sldId="272"/>
            <ac:picMk id="19" creationId="{2CB1407F-DEB5-49C8-9A4C-E6A541CF8F24}"/>
          </ac:picMkLst>
        </pc:picChg>
        <pc:cxnChg chg="add mod">
          <ac:chgData name="Valette, Matthieu" userId="a0d571ab-ede9-4e1f-8029-f9c6188e10da" providerId="ADAL" clId="{8C5B5653-E275-4B7B-87E2-537E1D3FE2A0}" dt="2021-10-27T05:10:01.423" v="3708" actId="1076"/>
          <ac:cxnSpMkLst>
            <pc:docMk/>
            <pc:sldMk cId="1616740674" sldId="272"/>
            <ac:cxnSpMk id="7" creationId="{5ADBDDBA-A0BB-41E9-99D8-DEE87519FE76}"/>
          </ac:cxnSpMkLst>
        </pc:cxnChg>
        <pc:cxnChg chg="add mod">
          <ac:chgData name="Valette, Matthieu" userId="a0d571ab-ede9-4e1f-8029-f9c6188e10da" providerId="ADAL" clId="{8C5B5653-E275-4B7B-87E2-537E1D3FE2A0}" dt="2021-10-27T05:10:01.423" v="3708" actId="1076"/>
          <ac:cxnSpMkLst>
            <pc:docMk/>
            <pc:sldMk cId="1616740674" sldId="272"/>
            <ac:cxnSpMk id="8" creationId="{2701A286-CA7D-4A8F-A52B-989FA136CBC5}"/>
          </ac:cxnSpMkLst>
        </pc:cxnChg>
        <pc:cxnChg chg="add del">
          <ac:chgData name="Valette, Matthieu" userId="a0d571ab-ede9-4e1f-8029-f9c6188e10da" providerId="ADAL" clId="{8C5B5653-E275-4B7B-87E2-537E1D3FE2A0}" dt="2021-10-27T05:02:25.276" v="3489" actId="478"/>
          <ac:cxnSpMkLst>
            <pc:docMk/>
            <pc:sldMk cId="1616740674" sldId="272"/>
            <ac:cxnSpMk id="19" creationId="{4FAC765A-06B8-4943-A5A4-8D3A3AFAF495}"/>
          </ac:cxnSpMkLst>
        </pc:cxnChg>
        <pc:cxnChg chg="add del">
          <ac:chgData name="Valette, Matthieu" userId="a0d571ab-ede9-4e1f-8029-f9c6188e10da" providerId="ADAL" clId="{8C5B5653-E275-4B7B-87E2-537E1D3FE2A0}" dt="2021-10-27T05:04:38.232" v="3518" actId="478"/>
          <ac:cxnSpMkLst>
            <pc:docMk/>
            <pc:sldMk cId="1616740674" sldId="272"/>
            <ac:cxnSpMk id="26" creationId="{2B36C967-5C01-4DA8-B3B7-905719DFAE91}"/>
          </ac:cxnSpMkLst>
        </pc:cxnChg>
      </pc:sldChg>
      <pc:sldChg chg="addSp delSp modSp new mod modAnim">
        <pc:chgData name="Valette, Matthieu" userId="a0d571ab-ede9-4e1f-8029-f9c6188e10da" providerId="ADAL" clId="{8C5B5653-E275-4B7B-87E2-537E1D3FE2A0}" dt="2021-10-28T02:16:27.924" v="5844" actId="20577"/>
        <pc:sldMkLst>
          <pc:docMk/>
          <pc:sldMk cId="1296484119" sldId="273"/>
        </pc:sldMkLst>
        <pc:spChg chg="mod">
          <ac:chgData name="Valette, Matthieu" userId="a0d571ab-ede9-4e1f-8029-f9c6188e10da" providerId="ADAL" clId="{8C5B5653-E275-4B7B-87E2-537E1D3FE2A0}" dt="2021-10-27T22:29:59.818" v="4959" actId="1076"/>
          <ac:spMkLst>
            <pc:docMk/>
            <pc:sldMk cId="1296484119" sldId="273"/>
            <ac:spMk id="2" creationId="{2D933950-7567-4561-BA7E-F2104BABD55B}"/>
          </ac:spMkLst>
        </pc:spChg>
        <pc:spChg chg="del">
          <ac:chgData name="Valette, Matthieu" userId="a0d571ab-ede9-4e1f-8029-f9c6188e10da" providerId="ADAL" clId="{8C5B5653-E275-4B7B-87E2-537E1D3FE2A0}" dt="2021-10-27T22:29:54.129" v="4958" actId="478"/>
          <ac:spMkLst>
            <pc:docMk/>
            <pc:sldMk cId="1296484119" sldId="273"/>
            <ac:spMk id="3" creationId="{449722B9-734E-4309-B87F-97242731FC81}"/>
          </ac:spMkLst>
        </pc:spChg>
        <pc:spChg chg="add mod">
          <ac:chgData name="Valette, Matthieu" userId="a0d571ab-ede9-4e1f-8029-f9c6188e10da" providerId="ADAL" clId="{8C5B5653-E275-4B7B-87E2-537E1D3FE2A0}" dt="2021-10-27T22:31:37.354" v="4979" actId="1076"/>
          <ac:spMkLst>
            <pc:docMk/>
            <pc:sldMk cId="1296484119" sldId="273"/>
            <ac:spMk id="6" creationId="{1734161C-D19C-44B5-973B-7BAEC84D5B48}"/>
          </ac:spMkLst>
        </pc:spChg>
        <pc:spChg chg="add mod">
          <ac:chgData name="Valette, Matthieu" userId="a0d571ab-ede9-4e1f-8029-f9c6188e10da" providerId="ADAL" clId="{8C5B5653-E275-4B7B-87E2-537E1D3FE2A0}" dt="2021-10-27T22:30:32.969" v="4968" actId="1076"/>
          <ac:spMkLst>
            <pc:docMk/>
            <pc:sldMk cId="1296484119" sldId="273"/>
            <ac:spMk id="7" creationId="{8F36AC36-A21F-4983-846D-4E8405C682A2}"/>
          </ac:spMkLst>
        </pc:spChg>
        <pc:spChg chg="add mod">
          <ac:chgData name="Valette, Matthieu" userId="a0d571ab-ede9-4e1f-8029-f9c6188e10da" providerId="ADAL" clId="{8C5B5653-E275-4B7B-87E2-537E1D3FE2A0}" dt="2021-10-27T22:29:50.395" v="4957"/>
          <ac:spMkLst>
            <pc:docMk/>
            <pc:sldMk cId="1296484119" sldId="273"/>
            <ac:spMk id="8" creationId="{9E068876-4874-402F-9E5B-CE039BFD89E5}"/>
          </ac:spMkLst>
        </pc:spChg>
        <pc:spChg chg="add mod">
          <ac:chgData name="Valette, Matthieu" userId="a0d571ab-ede9-4e1f-8029-f9c6188e10da" providerId="ADAL" clId="{8C5B5653-E275-4B7B-87E2-537E1D3FE2A0}" dt="2021-10-27T22:30:30.018" v="4967" actId="1076"/>
          <ac:spMkLst>
            <pc:docMk/>
            <pc:sldMk cId="1296484119" sldId="273"/>
            <ac:spMk id="9" creationId="{A48C7182-D439-456D-A266-43290CEB0A8E}"/>
          </ac:spMkLst>
        </pc:spChg>
        <pc:spChg chg="add mod">
          <ac:chgData name="Valette, Matthieu" userId="a0d571ab-ede9-4e1f-8029-f9c6188e10da" providerId="ADAL" clId="{8C5B5653-E275-4B7B-87E2-537E1D3FE2A0}" dt="2021-10-27T22:29:50.395" v="4957"/>
          <ac:spMkLst>
            <pc:docMk/>
            <pc:sldMk cId="1296484119" sldId="273"/>
            <ac:spMk id="10" creationId="{DB0DCF58-ECFA-4491-9EC2-7E669BC8E6F8}"/>
          </ac:spMkLst>
        </pc:spChg>
        <pc:spChg chg="add mod">
          <ac:chgData name="Valette, Matthieu" userId="a0d571ab-ede9-4e1f-8029-f9c6188e10da" providerId="ADAL" clId="{8C5B5653-E275-4B7B-87E2-537E1D3FE2A0}" dt="2021-10-27T22:29:50.395" v="4957"/>
          <ac:spMkLst>
            <pc:docMk/>
            <pc:sldMk cId="1296484119" sldId="273"/>
            <ac:spMk id="11" creationId="{D9B46CB7-95A6-4F42-94B7-5B5615C494A2}"/>
          </ac:spMkLst>
        </pc:spChg>
        <pc:spChg chg="add mod">
          <ac:chgData name="Valette, Matthieu" userId="a0d571ab-ede9-4e1f-8029-f9c6188e10da" providerId="ADAL" clId="{8C5B5653-E275-4B7B-87E2-537E1D3FE2A0}" dt="2021-10-27T22:29:50.395" v="4957"/>
          <ac:spMkLst>
            <pc:docMk/>
            <pc:sldMk cId="1296484119" sldId="273"/>
            <ac:spMk id="12" creationId="{7F524521-681D-44C2-99D8-5C4EEAE57002}"/>
          </ac:spMkLst>
        </pc:spChg>
        <pc:spChg chg="add mod">
          <ac:chgData name="Valette, Matthieu" userId="a0d571ab-ede9-4e1f-8029-f9c6188e10da" providerId="ADAL" clId="{8C5B5653-E275-4B7B-87E2-537E1D3FE2A0}" dt="2021-10-27T22:29:50.395" v="4957"/>
          <ac:spMkLst>
            <pc:docMk/>
            <pc:sldMk cId="1296484119" sldId="273"/>
            <ac:spMk id="13" creationId="{7E4D0228-DCAC-4F07-825C-04A5805B4BDC}"/>
          </ac:spMkLst>
        </pc:spChg>
        <pc:spChg chg="add mod">
          <ac:chgData name="Valette, Matthieu" userId="a0d571ab-ede9-4e1f-8029-f9c6188e10da" providerId="ADAL" clId="{8C5B5653-E275-4B7B-87E2-537E1D3FE2A0}" dt="2021-10-27T22:29:50.395" v="4957"/>
          <ac:spMkLst>
            <pc:docMk/>
            <pc:sldMk cId="1296484119" sldId="273"/>
            <ac:spMk id="14" creationId="{53DD9F78-E92A-41DD-B2C0-90116F0DD20E}"/>
          </ac:spMkLst>
        </pc:spChg>
        <pc:spChg chg="add mod">
          <ac:chgData name="Valette, Matthieu" userId="a0d571ab-ede9-4e1f-8029-f9c6188e10da" providerId="ADAL" clId="{8C5B5653-E275-4B7B-87E2-537E1D3FE2A0}" dt="2021-10-27T22:30:57.306" v="4972" actId="688"/>
          <ac:spMkLst>
            <pc:docMk/>
            <pc:sldMk cId="1296484119" sldId="273"/>
            <ac:spMk id="15" creationId="{6D9FE27E-CB18-4364-860E-97A49117AF5A}"/>
          </ac:spMkLst>
        </pc:spChg>
        <pc:spChg chg="add mod">
          <ac:chgData name="Valette, Matthieu" userId="a0d571ab-ede9-4e1f-8029-f9c6188e10da" providerId="ADAL" clId="{8C5B5653-E275-4B7B-87E2-537E1D3FE2A0}" dt="2021-10-27T22:29:50.395" v="4957"/>
          <ac:spMkLst>
            <pc:docMk/>
            <pc:sldMk cId="1296484119" sldId="273"/>
            <ac:spMk id="16" creationId="{289A1630-ED74-4AEA-A307-DD223662C8CA}"/>
          </ac:spMkLst>
        </pc:spChg>
        <pc:spChg chg="add mod">
          <ac:chgData name="Valette, Matthieu" userId="a0d571ab-ede9-4e1f-8029-f9c6188e10da" providerId="ADAL" clId="{8C5B5653-E275-4B7B-87E2-537E1D3FE2A0}" dt="2021-10-27T22:29:50.395" v="4957"/>
          <ac:spMkLst>
            <pc:docMk/>
            <pc:sldMk cId="1296484119" sldId="273"/>
            <ac:spMk id="17" creationId="{FA21D588-13F7-4E62-A3C6-533617EAA4C8}"/>
          </ac:spMkLst>
        </pc:spChg>
        <pc:spChg chg="add mod">
          <ac:chgData name="Valette, Matthieu" userId="a0d571ab-ede9-4e1f-8029-f9c6188e10da" providerId="ADAL" clId="{8C5B5653-E275-4B7B-87E2-537E1D3FE2A0}" dt="2021-10-27T22:31:11.170" v="4975" actId="1076"/>
          <ac:spMkLst>
            <pc:docMk/>
            <pc:sldMk cId="1296484119" sldId="273"/>
            <ac:spMk id="21" creationId="{219429F4-E6B2-4728-AA35-8352541FD7E1}"/>
          </ac:spMkLst>
        </pc:spChg>
        <pc:spChg chg="add mod">
          <ac:chgData name="Valette, Matthieu" userId="a0d571ab-ede9-4e1f-8029-f9c6188e10da" providerId="ADAL" clId="{8C5B5653-E275-4B7B-87E2-537E1D3FE2A0}" dt="2021-10-27T22:29:50.395" v="4957"/>
          <ac:spMkLst>
            <pc:docMk/>
            <pc:sldMk cId="1296484119" sldId="273"/>
            <ac:spMk id="24" creationId="{30122E18-C44E-4C5A-A596-E1081DA2A99B}"/>
          </ac:spMkLst>
        </pc:spChg>
        <pc:spChg chg="add mod">
          <ac:chgData name="Valette, Matthieu" userId="a0d571ab-ede9-4e1f-8029-f9c6188e10da" providerId="ADAL" clId="{8C5B5653-E275-4B7B-87E2-537E1D3FE2A0}" dt="2021-10-27T22:29:50.395" v="4957"/>
          <ac:spMkLst>
            <pc:docMk/>
            <pc:sldMk cId="1296484119" sldId="273"/>
            <ac:spMk id="25" creationId="{8D0C5253-C754-43CF-91C5-808A3B8A55F5}"/>
          </ac:spMkLst>
        </pc:spChg>
        <pc:spChg chg="add mod">
          <ac:chgData name="Valette, Matthieu" userId="a0d571ab-ede9-4e1f-8029-f9c6188e10da" providerId="ADAL" clId="{8C5B5653-E275-4B7B-87E2-537E1D3FE2A0}" dt="2021-10-27T22:30:12.537" v="4962" actId="1076"/>
          <ac:spMkLst>
            <pc:docMk/>
            <pc:sldMk cId="1296484119" sldId="273"/>
            <ac:spMk id="27" creationId="{3E0CE588-210E-432F-AA94-96274CF2490C}"/>
          </ac:spMkLst>
        </pc:spChg>
        <pc:spChg chg="add mod">
          <ac:chgData name="Valette, Matthieu" userId="a0d571ab-ede9-4e1f-8029-f9c6188e10da" providerId="ADAL" clId="{8C5B5653-E275-4B7B-87E2-537E1D3FE2A0}" dt="2021-10-27T22:29:50.395" v="4957"/>
          <ac:spMkLst>
            <pc:docMk/>
            <pc:sldMk cId="1296484119" sldId="273"/>
            <ac:spMk id="29" creationId="{530B645B-1EC0-4B6C-AAC5-90D7AD4DE18E}"/>
          </ac:spMkLst>
        </pc:spChg>
        <pc:spChg chg="add mod">
          <ac:chgData name="Valette, Matthieu" userId="a0d571ab-ede9-4e1f-8029-f9c6188e10da" providerId="ADAL" clId="{8C5B5653-E275-4B7B-87E2-537E1D3FE2A0}" dt="2021-10-27T23:05:57.310" v="5635" actId="1076"/>
          <ac:spMkLst>
            <pc:docMk/>
            <pc:sldMk cId="1296484119" sldId="273"/>
            <ac:spMk id="40" creationId="{66363E16-E1AF-46AC-B936-2F1CCC81E94F}"/>
          </ac:spMkLst>
        </pc:spChg>
        <pc:graphicFrameChg chg="add mod modGraphic">
          <ac:chgData name="Valette, Matthieu" userId="a0d571ab-ede9-4e1f-8029-f9c6188e10da" providerId="ADAL" clId="{8C5B5653-E275-4B7B-87E2-537E1D3FE2A0}" dt="2021-10-28T02:16:27.924" v="5844" actId="20577"/>
          <ac:graphicFrameMkLst>
            <pc:docMk/>
            <pc:sldMk cId="1296484119" sldId="273"/>
            <ac:graphicFrameMk id="39" creationId="{29785F41-BFFD-4930-84A3-4384EA38F016}"/>
          </ac:graphicFrameMkLst>
        </pc:graphicFrameChg>
        <pc:picChg chg="add mod">
          <ac:chgData name="Valette, Matthieu" userId="a0d571ab-ede9-4e1f-8029-f9c6188e10da" providerId="ADAL" clId="{8C5B5653-E275-4B7B-87E2-537E1D3FE2A0}" dt="2021-10-27T22:30:06.766" v="4961" actId="1076"/>
          <ac:picMkLst>
            <pc:docMk/>
            <pc:sldMk cId="1296484119" sldId="273"/>
            <ac:picMk id="5" creationId="{CE724D0E-F085-4C41-8F68-A9C25E91038B}"/>
          </ac:picMkLst>
        </pc:picChg>
        <pc:cxnChg chg="add mod">
          <ac:chgData name="Valette, Matthieu" userId="a0d571ab-ede9-4e1f-8029-f9c6188e10da" providerId="ADAL" clId="{8C5B5653-E275-4B7B-87E2-537E1D3FE2A0}" dt="2021-10-27T22:31:22.257" v="4978" actId="14100"/>
          <ac:cxnSpMkLst>
            <pc:docMk/>
            <pc:sldMk cId="1296484119" sldId="273"/>
            <ac:cxnSpMk id="18" creationId="{D62EAEA3-F4A4-4CFD-802E-D64FB1F7B51B}"/>
          </ac:cxnSpMkLst>
        </pc:cxnChg>
        <pc:cxnChg chg="add mod">
          <ac:chgData name="Valette, Matthieu" userId="a0d571ab-ede9-4e1f-8029-f9c6188e10da" providerId="ADAL" clId="{8C5B5653-E275-4B7B-87E2-537E1D3FE2A0}" dt="2021-10-27T22:30:44.921" v="4970" actId="14100"/>
          <ac:cxnSpMkLst>
            <pc:docMk/>
            <pc:sldMk cId="1296484119" sldId="273"/>
            <ac:cxnSpMk id="19" creationId="{042FD736-8BAC-4A3F-8A81-FD942402A15A}"/>
          </ac:cxnSpMkLst>
        </pc:cxnChg>
        <pc:cxnChg chg="add mod">
          <ac:chgData name="Valette, Matthieu" userId="a0d571ab-ede9-4e1f-8029-f9c6188e10da" providerId="ADAL" clId="{8C5B5653-E275-4B7B-87E2-537E1D3FE2A0}" dt="2021-10-27T22:29:50.395" v="4957"/>
          <ac:cxnSpMkLst>
            <pc:docMk/>
            <pc:sldMk cId="1296484119" sldId="273"/>
            <ac:cxnSpMk id="20" creationId="{92F1D5BE-FBB1-4BAB-9F9E-58892F383944}"/>
          </ac:cxnSpMkLst>
        </pc:cxnChg>
        <pc:cxnChg chg="add mod">
          <ac:chgData name="Valette, Matthieu" userId="a0d571ab-ede9-4e1f-8029-f9c6188e10da" providerId="ADAL" clId="{8C5B5653-E275-4B7B-87E2-537E1D3FE2A0}" dt="2021-10-27T22:31:43.791" v="4981" actId="14100"/>
          <ac:cxnSpMkLst>
            <pc:docMk/>
            <pc:sldMk cId="1296484119" sldId="273"/>
            <ac:cxnSpMk id="22" creationId="{DB46B8B7-D7D3-4515-B04B-F53DAE3F2E21}"/>
          </ac:cxnSpMkLst>
        </pc:cxnChg>
        <pc:cxnChg chg="add mod">
          <ac:chgData name="Valette, Matthieu" userId="a0d571ab-ede9-4e1f-8029-f9c6188e10da" providerId="ADAL" clId="{8C5B5653-E275-4B7B-87E2-537E1D3FE2A0}" dt="2021-10-27T22:29:50.395" v="4957"/>
          <ac:cxnSpMkLst>
            <pc:docMk/>
            <pc:sldMk cId="1296484119" sldId="273"/>
            <ac:cxnSpMk id="23" creationId="{E6236061-9D22-4943-A10A-FCC2FA7A2E46}"/>
          </ac:cxnSpMkLst>
        </pc:cxnChg>
        <pc:cxnChg chg="add mod">
          <ac:chgData name="Valette, Matthieu" userId="a0d571ab-ede9-4e1f-8029-f9c6188e10da" providerId="ADAL" clId="{8C5B5653-E275-4B7B-87E2-537E1D3FE2A0}" dt="2021-10-27T22:31:19.498" v="4977" actId="14100"/>
          <ac:cxnSpMkLst>
            <pc:docMk/>
            <pc:sldMk cId="1296484119" sldId="273"/>
            <ac:cxnSpMk id="26" creationId="{5E48D2F4-2500-46E9-A22D-AD63939A1F0E}"/>
          </ac:cxnSpMkLst>
        </pc:cxnChg>
        <pc:cxnChg chg="add mod">
          <ac:chgData name="Valette, Matthieu" userId="a0d571ab-ede9-4e1f-8029-f9c6188e10da" providerId="ADAL" clId="{8C5B5653-E275-4B7B-87E2-537E1D3FE2A0}" dt="2021-10-27T22:29:50.395" v="4957"/>
          <ac:cxnSpMkLst>
            <pc:docMk/>
            <pc:sldMk cId="1296484119" sldId="273"/>
            <ac:cxnSpMk id="28" creationId="{3DB7643F-1E98-475E-93D1-2554CDE68F27}"/>
          </ac:cxnSpMkLst>
        </pc:cxnChg>
        <pc:cxnChg chg="add mod">
          <ac:chgData name="Valette, Matthieu" userId="a0d571ab-ede9-4e1f-8029-f9c6188e10da" providerId="ADAL" clId="{8C5B5653-E275-4B7B-87E2-537E1D3FE2A0}" dt="2021-10-27T22:29:50.395" v="4957"/>
          <ac:cxnSpMkLst>
            <pc:docMk/>
            <pc:sldMk cId="1296484119" sldId="273"/>
            <ac:cxnSpMk id="30" creationId="{D609B770-8F60-44D1-A860-535448E65E76}"/>
          </ac:cxnSpMkLst>
        </pc:cxnChg>
        <pc:cxnChg chg="add mod">
          <ac:chgData name="Valette, Matthieu" userId="a0d571ab-ede9-4e1f-8029-f9c6188e10da" providerId="ADAL" clId="{8C5B5653-E275-4B7B-87E2-537E1D3FE2A0}" dt="2021-10-27T22:29:50.395" v="4957"/>
          <ac:cxnSpMkLst>
            <pc:docMk/>
            <pc:sldMk cId="1296484119" sldId="273"/>
            <ac:cxnSpMk id="31" creationId="{D6264692-29D1-4A76-BF99-2FDA177370AE}"/>
          </ac:cxnSpMkLst>
        </pc:cxnChg>
        <pc:cxnChg chg="add mod">
          <ac:chgData name="Valette, Matthieu" userId="a0d571ab-ede9-4e1f-8029-f9c6188e10da" providerId="ADAL" clId="{8C5B5653-E275-4B7B-87E2-537E1D3FE2A0}" dt="2021-10-27T22:29:50.395" v="4957"/>
          <ac:cxnSpMkLst>
            <pc:docMk/>
            <pc:sldMk cId="1296484119" sldId="273"/>
            <ac:cxnSpMk id="32" creationId="{5D38E313-CEEC-4442-957A-BED6368C664D}"/>
          </ac:cxnSpMkLst>
        </pc:cxnChg>
      </pc:sldChg>
      <pc:sldChg chg="modSp add del mod">
        <pc:chgData name="Valette, Matthieu" userId="a0d571ab-ede9-4e1f-8029-f9c6188e10da" providerId="ADAL" clId="{8C5B5653-E275-4B7B-87E2-537E1D3FE2A0}" dt="2021-10-27T22:47:52.843" v="5390" actId="47"/>
        <pc:sldMkLst>
          <pc:docMk/>
          <pc:sldMk cId="4052546025" sldId="274"/>
        </pc:sldMkLst>
        <pc:spChg chg="mod">
          <ac:chgData name="Valette, Matthieu" userId="a0d571ab-ede9-4e1f-8029-f9c6188e10da" providerId="ADAL" clId="{8C5B5653-E275-4B7B-87E2-537E1D3FE2A0}" dt="2021-10-27T22:47:01.908" v="5319" actId="20577"/>
          <ac:spMkLst>
            <pc:docMk/>
            <pc:sldMk cId="4052546025" sldId="274"/>
            <ac:spMk id="2" creationId="{BE5A50FB-44F3-6846-8C26-F8681D4BFFB3}"/>
          </ac:spMkLst>
        </pc:spChg>
        <pc:spChg chg="mod">
          <ac:chgData name="Valette, Matthieu" userId="a0d571ab-ede9-4e1f-8029-f9c6188e10da" providerId="ADAL" clId="{8C5B5653-E275-4B7B-87E2-537E1D3FE2A0}" dt="2021-10-27T22:47:50.695" v="5389" actId="21"/>
          <ac:spMkLst>
            <pc:docMk/>
            <pc:sldMk cId="4052546025" sldId="274"/>
            <ac:spMk id="7" creationId="{84BED499-6ED4-F54A-8BC4-75AB617CA064}"/>
          </ac:spMkLst>
        </pc:spChg>
      </pc:sldChg>
      <pc:sldChg chg="addSp delSp modSp add mod addAnim delAnim">
        <pc:chgData name="Valette, Matthieu" userId="a0d571ab-ede9-4e1f-8029-f9c6188e10da" providerId="ADAL" clId="{8C5B5653-E275-4B7B-87E2-537E1D3FE2A0}" dt="2021-10-27T23:11:53.731" v="5748" actId="1076"/>
        <pc:sldMkLst>
          <pc:docMk/>
          <pc:sldMk cId="2381178423" sldId="275"/>
        </pc:sldMkLst>
        <pc:spChg chg="mod">
          <ac:chgData name="Valette, Matthieu" userId="a0d571ab-ede9-4e1f-8029-f9c6188e10da" providerId="ADAL" clId="{8C5B5653-E275-4B7B-87E2-537E1D3FE2A0}" dt="2021-10-27T23:11:20.648" v="5739" actId="27636"/>
          <ac:spMkLst>
            <pc:docMk/>
            <pc:sldMk cId="2381178423" sldId="275"/>
            <ac:spMk id="2" creationId="{32B09F77-D3F2-467D-871D-37ABB9E07CC5}"/>
          </ac:spMkLst>
        </pc:spChg>
        <pc:spChg chg="add del mod">
          <ac:chgData name="Valette, Matthieu" userId="a0d571ab-ede9-4e1f-8029-f9c6188e10da" providerId="ADAL" clId="{8C5B5653-E275-4B7B-87E2-537E1D3FE2A0}" dt="2021-10-27T23:11:53.731" v="5748" actId="1076"/>
          <ac:spMkLst>
            <pc:docMk/>
            <pc:sldMk cId="2381178423" sldId="275"/>
            <ac:spMk id="15" creationId="{E93DDFD0-FE3B-4C6C-959A-7F3B4CB2EFC3}"/>
          </ac:spMkLst>
        </pc:spChg>
        <pc:picChg chg="del">
          <ac:chgData name="Valette, Matthieu" userId="a0d571ab-ede9-4e1f-8029-f9c6188e10da" providerId="ADAL" clId="{8C5B5653-E275-4B7B-87E2-537E1D3FE2A0}" dt="2021-10-27T23:11:30.824" v="5740" actId="478"/>
          <ac:picMkLst>
            <pc:docMk/>
            <pc:sldMk cId="2381178423" sldId="275"/>
            <ac:picMk id="6" creationId="{1ED7E510-E51B-4164-8836-04A6083408B4}"/>
          </ac:picMkLst>
        </pc:picChg>
        <pc:picChg chg="mod">
          <ac:chgData name="Valette, Matthieu" userId="a0d571ab-ede9-4e1f-8029-f9c6188e10da" providerId="ADAL" clId="{8C5B5653-E275-4B7B-87E2-537E1D3FE2A0}" dt="2021-10-27T23:11:33.815" v="5741" actId="1076"/>
          <ac:picMkLst>
            <pc:docMk/>
            <pc:sldMk cId="2381178423" sldId="275"/>
            <ac:picMk id="8" creationId="{78D0727E-2801-46F6-B43C-8AD495C24279}"/>
          </ac:picMkLst>
        </pc:picChg>
        <pc:cxnChg chg="add del mod">
          <ac:chgData name="Valette, Matthieu" userId="a0d571ab-ede9-4e1f-8029-f9c6188e10da" providerId="ADAL" clId="{8C5B5653-E275-4B7B-87E2-537E1D3FE2A0}" dt="2021-10-27T23:11:49.070" v="5747" actId="478"/>
          <ac:cxnSpMkLst>
            <pc:docMk/>
            <pc:sldMk cId="2381178423" sldId="275"/>
            <ac:cxnSpMk id="19" creationId="{D70F7A47-94FA-4D35-8B1F-F7768B96E4C8}"/>
          </ac:cxnSpMkLst>
        </pc:cxnChg>
      </pc:sldChg>
      <pc:sldChg chg="add del">
        <pc:chgData name="Valette, Matthieu" userId="a0d571ab-ede9-4e1f-8029-f9c6188e10da" providerId="ADAL" clId="{8C5B5653-E275-4B7B-87E2-537E1D3FE2A0}" dt="2021-10-27T23:12:24.981" v="5750" actId="47"/>
        <pc:sldMkLst>
          <pc:docMk/>
          <pc:sldMk cId="44325737" sldId="278"/>
        </pc:sldMkLst>
      </pc:sldChg>
      <pc:sldChg chg="add">
        <pc:chgData name="Valette, Matthieu" userId="a0d571ab-ede9-4e1f-8029-f9c6188e10da" providerId="ADAL" clId="{8C5B5653-E275-4B7B-87E2-537E1D3FE2A0}" dt="2021-10-27T23:11:20.581" v="5738"/>
        <pc:sldMkLst>
          <pc:docMk/>
          <pc:sldMk cId="3716259741" sldId="279"/>
        </pc:sldMkLst>
      </pc:sldChg>
      <pc:sldChg chg="add">
        <pc:chgData name="Valette, Matthieu" userId="a0d571ab-ede9-4e1f-8029-f9c6188e10da" providerId="ADAL" clId="{8C5B5653-E275-4B7B-87E2-537E1D3FE2A0}" dt="2021-10-27T23:11:20.581" v="5738"/>
        <pc:sldMkLst>
          <pc:docMk/>
          <pc:sldMk cId="680447385" sldId="280"/>
        </pc:sldMkLst>
      </pc:sldChg>
      <pc:sldChg chg="add del">
        <pc:chgData name="Valette, Matthieu" userId="a0d571ab-ede9-4e1f-8029-f9c6188e10da" providerId="ADAL" clId="{8C5B5653-E275-4B7B-87E2-537E1D3FE2A0}" dt="2021-10-27T23:12:34.517" v="5751" actId="47"/>
        <pc:sldMkLst>
          <pc:docMk/>
          <pc:sldMk cId="450182372" sldId="28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27-Oct-21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Machine Detector Interface  &amp; Collimation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27</a:t>
            </a:r>
            <a:r>
              <a:rPr lang="en-US" baseline="30000" dirty="0"/>
              <a:t>th</a:t>
            </a:r>
            <a:r>
              <a:rPr lang="en-US" dirty="0"/>
              <a:t> Oct. 2021</a:t>
            </a:r>
          </a:p>
          <a:p>
            <a:r>
              <a:rPr lang="en-US" dirty="0"/>
              <a:t>EIC Accelerator Partnership Workshop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3813593"/>
            <a:ext cx="7750969" cy="1947460"/>
          </a:xfrm>
        </p:spPr>
        <p:txBody>
          <a:bodyPr/>
          <a:lstStyle/>
          <a:p>
            <a:r>
              <a:rPr lang="en-US" u="sng" dirty="0"/>
              <a:t>M. Valette</a:t>
            </a:r>
            <a:r>
              <a:rPr lang="en-US" dirty="0"/>
              <a:t>, A. Drees, G. Robert-Demolaize</a:t>
            </a:r>
          </a:p>
          <a:p>
            <a:r>
              <a:rPr lang="en-US" dirty="0"/>
              <a:t>With contributions from:</a:t>
            </a:r>
          </a:p>
          <a:p>
            <a:r>
              <a:rPr lang="en-US" dirty="0"/>
              <a:t>J. Bellon, A. Blednyk, C. Hetzel, S. Seletskiy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&amp; Outlook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526796"/>
            <a:ext cx="8286750" cy="463911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Upcoming simulation studies :</a:t>
            </a:r>
          </a:p>
          <a:p>
            <a:r>
              <a:rPr lang="en-US" dirty="0"/>
              <a:t>-ANSYS : to study heat extraction from SR and short lifetimes.</a:t>
            </a:r>
          </a:p>
          <a:p>
            <a:endParaRPr lang="en-US" dirty="0"/>
          </a:p>
          <a:p>
            <a:r>
              <a:rPr lang="en-US" dirty="0"/>
              <a:t>-FLUKA : to investigate particle deflection, energy deposition and potential damage/activation. Will allow confirming jaw length and materials/coatings.</a:t>
            </a:r>
          </a:p>
          <a:p>
            <a:endParaRPr lang="en-US" dirty="0"/>
          </a:p>
          <a:p>
            <a:r>
              <a:rPr lang="en-US" dirty="0"/>
              <a:t>-</a:t>
            </a:r>
            <a:r>
              <a:rPr lang="en-US" dirty="0" err="1"/>
              <a:t>SixTrack</a:t>
            </a:r>
            <a:r>
              <a:rPr lang="en-US" dirty="0"/>
              <a:t> : Tracking and cleaning efficiency simulations will confirm the number and location of collimators.</a:t>
            </a:r>
          </a:p>
          <a:p>
            <a:endParaRPr lang="en-US" dirty="0"/>
          </a:p>
          <a:p>
            <a:r>
              <a:rPr lang="en-US" dirty="0"/>
              <a:t>Integration of collimators into their respective IRs must be consolidated to ensure fitting geometry and cohabitation with other instruments. Work has already started for IR12.</a:t>
            </a:r>
          </a:p>
          <a:p>
            <a:endParaRPr lang="en-US" dirty="0"/>
          </a:p>
          <a:p>
            <a:r>
              <a:rPr lang="en-US" dirty="0"/>
              <a:t>Opportunities for collaboration :</a:t>
            </a:r>
          </a:p>
          <a:p>
            <a:r>
              <a:rPr lang="en-US" dirty="0"/>
              <a:t>-Collimator / Kicker / Dump design</a:t>
            </a:r>
          </a:p>
          <a:p>
            <a:r>
              <a:rPr lang="en-US" dirty="0"/>
              <a:t>-Tracking / Background simulations</a:t>
            </a:r>
          </a:p>
          <a:p>
            <a:r>
              <a:rPr lang="en-US" dirty="0"/>
              <a:t>-Coatings, surface processing, …..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368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147A3-EBAC-5C4E-8CD3-74DAF0B9A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DB68A9-B5EB-314F-849D-FB440A7B37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 for your attention 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BD80E2-64A8-2746-84CE-DAC7C53399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Questions ?</a:t>
            </a:r>
          </a:p>
        </p:txBody>
      </p:sp>
    </p:spTree>
    <p:extLst>
      <p:ext uri="{BB962C8B-B14F-4D97-AF65-F5344CB8AC3E}">
        <p14:creationId xmlns:p14="http://schemas.microsoft.com/office/powerpoint/2010/main" val="1215709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FB2E5AB-4578-414B-BDF2-6FBE371F19C1}"/>
              </a:ext>
            </a:extLst>
          </p:cNvPr>
          <p:cNvSpPr txBox="1">
            <a:spLocks/>
          </p:cNvSpPr>
          <p:nvPr/>
        </p:nvSpPr>
        <p:spPr>
          <a:xfrm>
            <a:off x="357809" y="1026695"/>
            <a:ext cx="8428382" cy="1644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Goal : 	large </a:t>
            </a:r>
            <a:r>
              <a:rPr lang="en-US" dirty="0" err="1"/>
              <a:t>η</a:t>
            </a:r>
            <a:r>
              <a:rPr lang="en-US" baseline="-25000" dirty="0" err="1"/>
              <a:t>x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		figure of merit </a:t>
            </a:r>
            <a:r>
              <a:rPr lang="en-US" dirty="0" err="1"/>
              <a:t>η</a:t>
            </a:r>
            <a:r>
              <a:rPr lang="en-US" baseline="-25000" dirty="0" err="1"/>
              <a:t>x</a:t>
            </a:r>
            <a:r>
              <a:rPr lang="en-US" dirty="0" err="1"/>
              <a:t>.W</a:t>
            </a:r>
            <a:r>
              <a:rPr lang="en-US" dirty="0"/>
              <a:t>/</a:t>
            </a:r>
            <a:r>
              <a:rPr lang="el-GR" dirty="0"/>
              <a:t>σ</a:t>
            </a:r>
            <a:r>
              <a:rPr lang="en-US" baseline="-25000" dirty="0" err="1"/>
              <a:t>x</a:t>
            </a:r>
            <a:r>
              <a:rPr lang="en-US" dirty="0" err="1"/>
              <a:t>.n</a:t>
            </a:r>
            <a:r>
              <a:rPr lang="en-US" baseline="-25000" dirty="0" err="1"/>
              <a:t>coll</a:t>
            </a:r>
            <a:r>
              <a:rPr lang="en-US" dirty="0"/>
              <a:t> &gt; 1.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B09F77-D3F2-467D-871D-37ABB9E07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365126"/>
            <a:ext cx="8328991" cy="661569"/>
          </a:xfrm>
        </p:spPr>
        <p:txBody>
          <a:bodyPr>
            <a:normAutofit/>
          </a:bodyPr>
          <a:lstStyle/>
          <a:p>
            <a:r>
              <a:rPr lang="en-US" dirty="0"/>
              <a:t>Locations of interest : momentum</a:t>
            </a:r>
          </a:p>
        </p:txBody>
      </p:sp>
      <p:pic>
        <p:nvPicPr>
          <p:cNvPr id="8" name="Picture 7" descr="Chart, histogram&#10;&#10;Description automatically generated">
            <a:extLst>
              <a:ext uri="{FF2B5EF4-FFF2-40B4-BE49-F238E27FC236}">
                <a16:creationId xmlns:a16="http://schemas.microsoft.com/office/drawing/2014/main" id="{78D0727E-2801-46F6-B43C-8AD495C242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43" t="48021" r="20176" b="10570"/>
          <a:stretch/>
        </p:blipFill>
        <p:spPr>
          <a:xfrm>
            <a:off x="2306052" y="2473166"/>
            <a:ext cx="6152148" cy="2017463"/>
          </a:xfrm>
          <a:prstGeom prst="rect">
            <a:avLst/>
          </a:prstGeom>
        </p:spPr>
      </p:pic>
      <p:pic>
        <p:nvPicPr>
          <p:cNvPr id="13" name="Picture 12" descr="Chart&#10;&#10;Description automatically generated">
            <a:extLst>
              <a:ext uri="{FF2B5EF4-FFF2-40B4-BE49-F238E27FC236}">
                <a16:creationId xmlns:a16="http://schemas.microsoft.com/office/drawing/2014/main" id="{453FA482-FE82-4659-98B3-1CC94D3A2E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70" t="51564" r="9649" b="4149"/>
          <a:stretch/>
        </p:blipFill>
        <p:spPr>
          <a:xfrm>
            <a:off x="1620253" y="4700336"/>
            <a:ext cx="7523747" cy="215766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ADDD450-70BE-4162-8B97-B2E4917E288F}"/>
              </a:ext>
            </a:extLst>
          </p:cNvPr>
          <p:cNvSpPr txBox="1"/>
          <p:nvPr/>
        </p:nvSpPr>
        <p:spPr>
          <a:xfrm>
            <a:off x="182915" y="2393243"/>
            <a:ext cx="1443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IR4</a:t>
            </a:r>
          </a:p>
          <a:p>
            <a:r>
              <a:rPr lang="en-US" dirty="0"/>
              <a:t>FOM = 1 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3DDFD0-FE3B-4C6C-959A-7F3B4CB2EFC3}"/>
              </a:ext>
            </a:extLst>
          </p:cNvPr>
          <p:cNvSpPr txBox="1"/>
          <p:nvPr/>
        </p:nvSpPr>
        <p:spPr>
          <a:xfrm>
            <a:off x="6476564" y="2510391"/>
            <a:ext cx="2145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Upstream of IR6</a:t>
            </a:r>
          </a:p>
          <a:p>
            <a:r>
              <a:rPr lang="en-US" dirty="0"/>
              <a:t>A bit crowded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0B2B8E-6755-449F-A534-7CF965D54F31}"/>
              </a:ext>
            </a:extLst>
          </p:cNvPr>
          <p:cNvSpPr txBox="1"/>
          <p:nvPr/>
        </p:nvSpPr>
        <p:spPr>
          <a:xfrm>
            <a:off x="4572000" y="5886579"/>
            <a:ext cx="2167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Masks between the two experiments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D2F82B0-70D5-47E6-8696-E762C94A1AA1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2671012" y="6209745"/>
            <a:ext cx="1900988" cy="1032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922FD34-FD39-4998-BF80-69B065726019}"/>
              </a:ext>
            </a:extLst>
          </p:cNvPr>
          <p:cNvCxnSpPr>
            <a:cxnSpLocks/>
            <a:stCxn id="16" idx="1"/>
          </p:cNvCxnSpPr>
          <p:nvPr/>
        </p:nvCxnSpPr>
        <p:spPr>
          <a:xfrm flipH="1" flipV="1">
            <a:off x="2903622" y="5341549"/>
            <a:ext cx="1668378" cy="8681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A104C90-96B2-4BFB-9B6A-EF505FE87932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6739254" y="5207581"/>
            <a:ext cx="1410135" cy="10021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65D546C-2CFA-41E9-BBE6-D288334DD82C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6739254" y="6209745"/>
            <a:ext cx="1562535" cy="1032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17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08FBF-CD7A-4E63-83BD-1A3571350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619" y="51559"/>
            <a:ext cx="8286750" cy="1325563"/>
          </a:xfrm>
        </p:spPr>
        <p:txBody>
          <a:bodyPr/>
          <a:lstStyle/>
          <a:p>
            <a:r>
              <a:rPr lang="en-US" dirty="0"/>
              <a:t>Summary table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1BA3E7-98B5-44BE-A9FA-6F0773396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09" y="1002632"/>
            <a:ext cx="8328991" cy="5686926"/>
          </a:xfrm>
        </p:spPr>
        <p:txBody>
          <a:bodyPr/>
          <a:lstStyle/>
          <a:p>
            <a:r>
              <a:rPr lang="en-US" dirty="0"/>
              <a:t>5/10 GeV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18 GeV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4768786-1BD8-42D7-B7B9-072CE88C111D}"/>
              </a:ext>
            </a:extLst>
          </p:cNvPr>
          <p:cNvGraphicFramePr>
            <a:graphicFrameLocks noGrp="1"/>
          </p:cNvGraphicFramePr>
          <p:nvPr/>
        </p:nvGraphicFramePr>
        <p:xfrm>
          <a:off x="357188" y="1469864"/>
          <a:ext cx="8329612" cy="23762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9200">
                  <a:extLst>
                    <a:ext uri="{9D8B030D-6E8A-4147-A177-3AD203B41FA5}">
                      <a16:colId xmlns:a16="http://schemas.microsoft.com/office/drawing/2014/main" val="1476602826"/>
                    </a:ext>
                  </a:extLst>
                </a:gridCol>
                <a:gridCol w="471237">
                  <a:extLst>
                    <a:ext uri="{9D8B030D-6E8A-4147-A177-3AD203B41FA5}">
                      <a16:colId xmlns:a16="http://schemas.microsoft.com/office/drawing/2014/main" val="2555446918"/>
                    </a:ext>
                  </a:extLst>
                </a:gridCol>
                <a:gridCol w="424777">
                  <a:extLst>
                    <a:ext uri="{9D8B030D-6E8A-4147-A177-3AD203B41FA5}">
                      <a16:colId xmlns:a16="http://schemas.microsoft.com/office/drawing/2014/main" val="986541417"/>
                    </a:ext>
                  </a:extLst>
                </a:gridCol>
                <a:gridCol w="734510">
                  <a:extLst>
                    <a:ext uri="{9D8B030D-6E8A-4147-A177-3AD203B41FA5}">
                      <a16:colId xmlns:a16="http://schemas.microsoft.com/office/drawing/2014/main" val="1648444794"/>
                    </a:ext>
                  </a:extLst>
                </a:gridCol>
                <a:gridCol w="460175">
                  <a:extLst>
                    <a:ext uri="{9D8B030D-6E8A-4147-A177-3AD203B41FA5}">
                      <a16:colId xmlns:a16="http://schemas.microsoft.com/office/drawing/2014/main" val="1775214116"/>
                    </a:ext>
                  </a:extLst>
                </a:gridCol>
                <a:gridCol w="469025">
                  <a:extLst>
                    <a:ext uri="{9D8B030D-6E8A-4147-A177-3AD203B41FA5}">
                      <a16:colId xmlns:a16="http://schemas.microsoft.com/office/drawing/2014/main" val="1498162919"/>
                    </a:ext>
                  </a:extLst>
                </a:gridCol>
                <a:gridCol w="345131">
                  <a:extLst>
                    <a:ext uri="{9D8B030D-6E8A-4147-A177-3AD203B41FA5}">
                      <a16:colId xmlns:a16="http://schemas.microsoft.com/office/drawing/2014/main" val="3421109036"/>
                    </a:ext>
                  </a:extLst>
                </a:gridCol>
                <a:gridCol w="442476">
                  <a:extLst>
                    <a:ext uri="{9D8B030D-6E8A-4147-A177-3AD203B41FA5}">
                      <a16:colId xmlns:a16="http://schemas.microsoft.com/office/drawing/2014/main" val="491002883"/>
                    </a:ext>
                  </a:extLst>
                </a:gridCol>
                <a:gridCol w="398228">
                  <a:extLst>
                    <a:ext uri="{9D8B030D-6E8A-4147-A177-3AD203B41FA5}">
                      <a16:colId xmlns:a16="http://schemas.microsoft.com/office/drawing/2014/main" val="2521359519"/>
                    </a:ext>
                  </a:extLst>
                </a:gridCol>
                <a:gridCol w="849554">
                  <a:extLst>
                    <a:ext uri="{9D8B030D-6E8A-4147-A177-3AD203B41FA5}">
                      <a16:colId xmlns:a16="http://schemas.microsoft.com/office/drawing/2014/main" val="1077391682"/>
                    </a:ext>
                  </a:extLst>
                </a:gridCol>
                <a:gridCol w="469025">
                  <a:extLst>
                    <a:ext uri="{9D8B030D-6E8A-4147-A177-3AD203B41FA5}">
                      <a16:colId xmlns:a16="http://schemas.microsoft.com/office/drawing/2014/main" val="3389758135"/>
                    </a:ext>
                  </a:extLst>
                </a:gridCol>
                <a:gridCol w="637166">
                  <a:extLst>
                    <a:ext uri="{9D8B030D-6E8A-4147-A177-3AD203B41FA5}">
                      <a16:colId xmlns:a16="http://schemas.microsoft.com/office/drawing/2014/main" val="3655980355"/>
                    </a:ext>
                  </a:extLst>
                </a:gridCol>
                <a:gridCol w="424777">
                  <a:extLst>
                    <a:ext uri="{9D8B030D-6E8A-4147-A177-3AD203B41FA5}">
                      <a16:colId xmlns:a16="http://schemas.microsoft.com/office/drawing/2014/main" val="243311507"/>
                    </a:ext>
                  </a:extLst>
                </a:gridCol>
                <a:gridCol w="424777">
                  <a:extLst>
                    <a:ext uri="{9D8B030D-6E8A-4147-A177-3AD203B41FA5}">
                      <a16:colId xmlns:a16="http://schemas.microsoft.com/office/drawing/2014/main" val="620612026"/>
                    </a:ext>
                  </a:extLst>
                </a:gridCol>
                <a:gridCol w="424777">
                  <a:extLst>
                    <a:ext uri="{9D8B030D-6E8A-4147-A177-3AD203B41FA5}">
                      <a16:colId xmlns:a16="http://schemas.microsoft.com/office/drawing/2014/main" val="4020254280"/>
                    </a:ext>
                  </a:extLst>
                </a:gridCol>
                <a:gridCol w="424777">
                  <a:extLst>
                    <a:ext uri="{9D8B030D-6E8A-4147-A177-3AD203B41FA5}">
                      <a16:colId xmlns:a16="http://schemas.microsoft.com/office/drawing/2014/main" val="3504500346"/>
                    </a:ext>
                  </a:extLst>
                </a:gridCol>
              </a:tblGrid>
              <a:tr h="2540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Collimator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s (m)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near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up/downstream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beta_x (m)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beta_y (m)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D_x (m)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half-gap (sigmas)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half-gap (mm)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target punch through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tip length (m)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material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phase advance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Full open (sigmas)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half-gap (mm)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Stroke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extLst>
                  <a:ext uri="{0D108BD9-81ED-4DB2-BD59-A6C34878D82A}">
                    <a16:rowId xmlns:a16="http://schemas.microsoft.com/office/drawing/2014/main" val="3921702234"/>
                  </a:ext>
                </a:extLst>
              </a:tr>
              <a:tr h="13277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Primary H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2483.0993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Q11 @1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downstream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23.87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16.80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13.06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9.02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0.01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0.27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C (coated)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13.82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4.80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extLst>
                  <a:ext uri="{0D108BD9-81ED-4DB2-BD59-A6C34878D82A}">
                    <a16:rowId xmlns:a16="http://schemas.microsoft.com/office/drawing/2014/main" val="4083946527"/>
                  </a:ext>
                </a:extLst>
              </a:tr>
              <a:tr h="13277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Secondary H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2504.3607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Q9 @1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downstream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49.49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22.41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14.31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14.24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0.00001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0.81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C (coated)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60.84309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19.90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5.66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extLst>
                  <a:ext uri="{0D108BD9-81ED-4DB2-BD59-A6C34878D82A}">
                    <a16:rowId xmlns:a16="http://schemas.microsoft.com/office/drawing/2014/main" val="1603887721"/>
                  </a:ext>
                </a:extLst>
              </a:tr>
              <a:tr h="13277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Secondary H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2526.9222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Q7 @1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upstream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52.30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24.86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14.31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14.63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0.00001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0.81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C (coated)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95.42692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20.45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5.82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extLst>
                  <a:ext uri="{0D108BD9-81ED-4DB2-BD59-A6C34878D82A}">
                    <a16:rowId xmlns:a16="http://schemas.microsoft.com/office/drawing/2014/main" val="2878677719"/>
                  </a:ext>
                </a:extLst>
              </a:tr>
              <a:tr h="13277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Primary V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1842.4243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Q10 @11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downstream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25.22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52.20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-0.35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23.31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5.83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0.01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0.27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C (coated)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10.01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4.18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extLst>
                  <a:ext uri="{0D108BD9-81ED-4DB2-BD59-A6C34878D82A}">
                    <a16:rowId xmlns:a16="http://schemas.microsoft.com/office/drawing/2014/main" val="2303754933"/>
                  </a:ext>
                </a:extLst>
              </a:tr>
              <a:tr h="13277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Secondary V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1864.5826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Q8 @11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upstream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15.50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57.35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-0.03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28.41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7.45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0.00001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0.81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C (coated)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36.29843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10.49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3.04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extLst>
                  <a:ext uri="{0D108BD9-81ED-4DB2-BD59-A6C34878D82A}">
                    <a16:rowId xmlns:a16="http://schemas.microsoft.com/office/drawing/2014/main" val="277643819"/>
                  </a:ext>
                </a:extLst>
              </a:tr>
              <a:tr h="13277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Secondary V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1909.7409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Q4 @11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upstream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20.25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56.97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0.08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28.41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7.43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0.00001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0.81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C (coated)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114.8636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10.46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3.03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extLst>
                  <a:ext uri="{0D108BD9-81ED-4DB2-BD59-A6C34878D82A}">
                    <a16:rowId xmlns:a16="http://schemas.microsoft.com/office/drawing/2014/main" val="1442921156"/>
                  </a:ext>
                </a:extLst>
              </a:tr>
              <a:tr h="13277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Injection absorber (V)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1954.771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Q9 @12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upstream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46.62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11.54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-0.69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38.00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36.69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0.0005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0.54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NA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extLst>
                  <a:ext uri="{0D108BD9-81ED-4DB2-BD59-A6C34878D82A}">
                    <a16:rowId xmlns:a16="http://schemas.microsoft.com/office/drawing/2014/main" val="3537087410"/>
                  </a:ext>
                </a:extLst>
              </a:tr>
              <a:tr h="24032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Momentum (H)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3299.5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Q15/16 @4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middle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21.36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35.70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0.70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12.87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8.41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0.000001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0.45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Al (coated ?)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NA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/>
                </a:tc>
                <a:extLst>
                  <a:ext uri="{0D108BD9-81ED-4DB2-BD59-A6C34878D82A}">
                    <a16:rowId xmlns:a16="http://schemas.microsoft.com/office/drawing/2014/main" val="357558746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EE26BCB-6BF9-4C0C-ACB1-ABDE409E8AB3}"/>
              </a:ext>
            </a:extLst>
          </p:cNvPr>
          <p:cNvGraphicFramePr>
            <a:graphicFrameLocks noGrp="1"/>
          </p:cNvGraphicFramePr>
          <p:nvPr/>
        </p:nvGraphicFramePr>
        <p:xfrm>
          <a:off x="357809" y="4313327"/>
          <a:ext cx="8329609" cy="22617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5524">
                  <a:extLst>
                    <a:ext uri="{9D8B030D-6E8A-4147-A177-3AD203B41FA5}">
                      <a16:colId xmlns:a16="http://schemas.microsoft.com/office/drawing/2014/main" val="2340613882"/>
                    </a:ext>
                  </a:extLst>
                </a:gridCol>
                <a:gridCol w="333184">
                  <a:extLst>
                    <a:ext uri="{9D8B030D-6E8A-4147-A177-3AD203B41FA5}">
                      <a16:colId xmlns:a16="http://schemas.microsoft.com/office/drawing/2014/main" val="4031261417"/>
                    </a:ext>
                  </a:extLst>
                </a:gridCol>
                <a:gridCol w="432239">
                  <a:extLst>
                    <a:ext uri="{9D8B030D-6E8A-4147-A177-3AD203B41FA5}">
                      <a16:colId xmlns:a16="http://schemas.microsoft.com/office/drawing/2014/main" val="1632750125"/>
                    </a:ext>
                  </a:extLst>
                </a:gridCol>
                <a:gridCol w="747414">
                  <a:extLst>
                    <a:ext uri="{9D8B030D-6E8A-4147-A177-3AD203B41FA5}">
                      <a16:colId xmlns:a16="http://schemas.microsoft.com/office/drawing/2014/main" val="1419862850"/>
                    </a:ext>
                  </a:extLst>
                </a:gridCol>
                <a:gridCol w="468259">
                  <a:extLst>
                    <a:ext uri="{9D8B030D-6E8A-4147-A177-3AD203B41FA5}">
                      <a16:colId xmlns:a16="http://schemas.microsoft.com/office/drawing/2014/main" val="1674926464"/>
                    </a:ext>
                  </a:extLst>
                </a:gridCol>
                <a:gridCol w="477264">
                  <a:extLst>
                    <a:ext uri="{9D8B030D-6E8A-4147-A177-3AD203B41FA5}">
                      <a16:colId xmlns:a16="http://schemas.microsoft.com/office/drawing/2014/main" val="1387510904"/>
                    </a:ext>
                  </a:extLst>
                </a:gridCol>
                <a:gridCol w="351194">
                  <a:extLst>
                    <a:ext uri="{9D8B030D-6E8A-4147-A177-3AD203B41FA5}">
                      <a16:colId xmlns:a16="http://schemas.microsoft.com/office/drawing/2014/main" val="1850787165"/>
                    </a:ext>
                  </a:extLst>
                </a:gridCol>
                <a:gridCol w="450249">
                  <a:extLst>
                    <a:ext uri="{9D8B030D-6E8A-4147-A177-3AD203B41FA5}">
                      <a16:colId xmlns:a16="http://schemas.microsoft.com/office/drawing/2014/main" val="470437696"/>
                    </a:ext>
                  </a:extLst>
                </a:gridCol>
                <a:gridCol w="405224">
                  <a:extLst>
                    <a:ext uri="{9D8B030D-6E8A-4147-A177-3AD203B41FA5}">
                      <a16:colId xmlns:a16="http://schemas.microsoft.com/office/drawing/2014/main" val="118440379"/>
                    </a:ext>
                  </a:extLst>
                </a:gridCol>
                <a:gridCol w="864479">
                  <a:extLst>
                    <a:ext uri="{9D8B030D-6E8A-4147-A177-3AD203B41FA5}">
                      <a16:colId xmlns:a16="http://schemas.microsoft.com/office/drawing/2014/main" val="3010477222"/>
                    </a:ext>
                  </a:extLst>
                </a:gridCol>
                <a:gridCol w="477264">
                  <a:extLst>
                    <a:ext uri="{9D8B030D-6E8A-4147-A177-3AD203B41FA5}">
                      <a16:colId xmlns:a16="http://schemas.microsoft.com/office/drawing/2014/main" val="1600826459"/>
                    </a:ext>
                  </a:extLst>
                </a:gridCol>
                <a:gridCol w="648359">
                  <a:extLst>
                    <a:ext uri="{9D8B030D-6E8A-4147-A177-3AD203B41FA5}">
                      <a16:colId xmlns:a16="http://schemas.microsoft.com/office/drawing/2014/main" val="4228750470"/>
                    </a:ext>
                  </a:extLst>
                </a:gridCol>
                <a:gridCol w="432239">
                  <a:extLst>
                    <a:ext uri="{9D8B030D-6E8A-4147-A177-3AD203B41FA5}">
                      <a16:colId xmlns:a16="http://schemas.microsoft.com/office/drawing/2014/main" val="3434616838"/>
                    </a:ext>
                  </a:extLst>
                </a:gridCol>
                <a:gridCol w="432239">
                  <a:extLst>
                    <a:ext uri="{9D8B030D-6E8A-4147-A177-3AD203B41FA5}">
                      <a16:colId xmlns:a16="http://schemas.microsoft.com/office/drawing/2014/main" val="428964242"/>
                    </a:ext>
                  </a:extLst>
                </a:gridCol>
                <a:gridCol w="432239">
                  <a:extLst>
                    <a:ext uri="{9D8B030D-6E8A-4147-A177-3AD203B41FA5}">
                      <a16:colId xmlns:a16="http://schemas.microsoft.com/office/drawing/2014/main" val="312577547"/>
                    </a:ext>
                  </a:extLst>
                </a:gridCol>
                <a:gridCol w="432239">
                  <a:extLst>
                    <a:ext uri="{9D8B030D-6E8A-4147-A177-3AD203B41FA5}">
                      <a16:colId xmlns:a16="http://schemas.microsoft.com/office/drawing/2014/main" val="1621012879"/>
                    </a:ext>
                  </a:extLst>
                </a:gridCol>
              </a:tblGrid>
              <a:tr h="2584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Collimator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s (m)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near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up/downstream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beta_x (m)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beta_y (m)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D_x (m)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half-gap (sigmas)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half-gap (mm)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target punch through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tip length (m)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material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phase advance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Full open (sigmas)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half-gap (mm)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Stroke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extLst>
                  <a:ext uri="{0D108BD9-81ED-4DB2-BD59-A6C34878D82A}">
                    <a16:rowId xmlns:a16="http://schemas.microsoft.com/office/drawing/2014/main" val="2272329444"/>
                  </a:ext>
                </a:extLst>
              </a:tr>
              <a:tr h="13507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Primary H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2483.1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Q11 @1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downstream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23.87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16.80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11.94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9.04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0.01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0.27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C (coated)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15.14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6.10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extLst>
                  <a:ext uri="{0D108BD9-81ED-4DB2-BD59-A6C34878D82A}">
                    <a16:rowId xmlns:a16="http://schemas.microsoft.com/office/drawing/2014/main" val="1611035447"/>
                  </a:ext>
                </a:extLst>
              </a:tr>
              <a:tr h="13507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Secondary H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2504.4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Q9 @1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downstream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49.49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22.41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13.06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14.24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0.00001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0.81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C (coated)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60.84309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21.80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7.56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extLst>
                  <a:ext uri="{0D108BD9-81ED-4DB2-BD59-A6C34878D82A}">
                    <a16:rowId xmlns:a16="http://schemas.microsoft.com/office/drawing/2014/main" val="2708112502"/>
                  </a:ext>
                </a:extLst>
              </a:tr>
              <a:tr h="13507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Secondary H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2526.9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Q7 @1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upstream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52.30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24.86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13.06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14.63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0.00001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0.81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C (coated)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95.42692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22.41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7.77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extLst>
                  <a:ext uri="{0D108BD9-81ED-4DB2-BD59-A6C34878D82A}">
                    <a16:rowId xmlns:a16="http://schemas.microsoft.com/office/drawing/2014/main" val="2868381435"/>
                  </a:ext>
                </a:extLst>
              </a:tr>
              <a:tr h="13507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Primary V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1842.4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Q10 @11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downstream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25.22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52.20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-0.35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18.12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5.85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0.01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0.27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C (coated)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12.92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7.07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extLst>
                  <a:ext uri="{0D108BD9-81ED-4DB2-BD59-A6C34878D82A}">
                    <a16:rowId xmlns:a16="http://schemas.microsoft.com/office/drawing/2014/main" val="2168228481"/>
                  </a:ext>
                </a:extLst>
              </a:tr>
              <a:tr h="13507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Secondary V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1864.6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Q8 @11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upstream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15.50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57.35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-0.03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22.01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7.45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0.00001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0.81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C (coated)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36.29843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13.55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6.09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extLst>
                  <a:ext uri="{0D108BD9-81ED-4DB2-BD59-A6C34878D82A}">
                    <a16:rowId xmlns:a16="http://schemas.microsoft.com/office/drawing/2014/main" val="229532182"/>
                  </a:ext>
                </a:extLst>
              </a:tr>
              <a:tr h="13507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Secondary V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1909.8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Q4 @11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upstream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22.28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58.77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-0.04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22.01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7.55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0.00001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0.81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C (coated)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138.1612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13.71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6.17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extLst>
                  <a:ext uri="{0D108BD9-81ED-4DB2-BD59-A6C34878D82A}">
                    <a16:rowId xmlns:a16="http://schemas.microsoft.com/office/drawing/2014/main" val="1832424400"/>
                  </a:ext>
                </a:extLst>
              </a:tr>
              <a:tr h="13507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Injection absorber (V)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1954.8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Q9 @12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upstream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46.62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11.54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-0.69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35.00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37.02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0.0005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0.54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NA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extLst>
                  <a:ext uri="{0D108BD9-81ED-4DB2-BD59-A6C34878D82A}">
                    <a16:rowId xmlns:a16="http://schemas.microsoft.com/office/drawing/2014/main" val="1366129914"/>
                  </a:ext>
                </a:extLst>
              </a:tr>
              <a:tr h="24448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Momentum (H)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3299.5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Q15/16 @4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middle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18.75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55.06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0.52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9.28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6.22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0.000001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0.45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Al (coated ?)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NA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4" marR="6754" marT="6754" marB="0" anchor="b"/>
                </a:tc>
                <a:extLst>
                  <a:ext uri="{0D108BD9-81ED-4DB2-BD59-A6C34878D82A}">
                    <a16:rowId xmlns:a16="http://schemas.microsoft.com/office/drawing/2014/main" val="372390366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9F2003F-A40F-4CB7-8E7A-D47C55CB803C}"/>
              </a:ext>
            </a:extLst>
          </p:cNvPr>
          <p:cNvSpPr txBox="1"/>
          <p:nvPr/>
        </p:nvSpPr>
        <p:spPr>
          <a:xfrm>
            <a:off x="3039980" y="47054"/>
            <a:ext cx="671362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0070C0"/>
                </a:solidFill>
              </a:rPr>
              <a:t>https://brookhavenlab-my.sharepoint.com/:x:/g/personal/mvalette_bnl_gov/EXwLNtgLRe1GhWV1DpmBLVEBynh3Z3woU0xyS-i1dE6cBg?e=BDWudO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B2E357-3448-4448-8999-89B8625EBAD2}"/>
              </a:ext>
            </a:extLst>
          </p:cNvPr>
          <p:cNvSpPr txBox="1"/>
          <p:nvPr/>
        </p:nvSpPr>
        <p:spPr>
          <a:xfrm>
            <a:off x="7026442" y="239088"/>
            <a:ext cx="3176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Link to live version</a:t>
            </a:r>
          </a:p>
        </p:txBody>
      </p:sp>
    </p:spTree>
    <p:extLst>
      <p:ext uri="{BB962C8B-B14F-4D97-AF65-F5344CB8AC3E}">
        <p14:creationId xmlns:p14="http://schemas.microsoft.com/office/powerpoint/2010/main" val="1081053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BC0851-0099-4CF9-A5E8-A06A7853B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549" y="1738076"/>
            <a:ext cx="5210902" cy="338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259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F83EFF-C80A-4195-8E64-521FD2597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917" y="1742839"/>
            <a:ext cx="5306165" cy="337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47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Introduction - Machine Detector Interface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524000"/>
            <a:ext cx="8286750" cy="479259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EIC will feature powerful beams </a:t>
            </a:r>
          </a:p>
          <a:p>
            <a:r>
              <a:rPr lang="en-US" dirty="0"/>
              <a:t>	-10x the stored energy of RHIC</a:t>
            </a:r>
          </a:p>
          <a:p>
            <a:r>
              <a:rPr lang="en-US" dirty="0"/>
              <a:t>	-2x </a:t>
            </a:r>
            <a:r>
              <a:rPr lang="en-US" dirty="0" err="1"/>
              <a:t>SuperKEK</a:t>
            </a:r>
            <a:r>
              <a:rPr lang="en-US" dirty="0"/>
              <a:t>-B target stored energy with 1/2 the bunches</a:t>
            </a:r>
          </a:p>
          <a:p>
            <a:endParaRPr lang="en-US" dirty="0"/>
          </a:p>
          <a:p>
            <a:r>
              <a:rPr lang="en-US" dirty="0"/>
              <a:t>Collimators accomplish 2 main missions</a:t>
            </a:r>
          </a:p>
          <a:p>
            <a:r>
              <a:rPr lang="en-US" dirty="0"/>
              <a:t>	-Beam cleaning to reduce radiation &amp;</a:t>
            </a:r>
          </a:p>
          <a:p>
            <a:r>
              <a:rPr lang="en-US" dirty="0"/>
              <a:t>backgrounds form lost particles</a:t>
            </a:r>
          </a:p>
          <a:p>
            <a:r>
              <a:rPr lang="en-US" dirty="0"/>
              <a:t>	-Machine protection from</a:t>
            </a:r>
          </a:p>
          <a:p>
            <a:r>
              <a:rPr lang="en-US" dirty="0"/>
              <a:t>accidental beam loses</a:t>
            </a:r>
          </a:p>
          <a:p>
            <a:r>
              <a:rPr lang="en-US" dirty="0"/>
              <a:t>(CCs, kickers, instabilities, …)</a:t>
            </a:r>
          </a:p>
          <a:p>
            <a:endParaRPr lang="en-US" dirty="0"/>
          </a:p>
          <a:p>
            <a:r>
              <a:rPr lang="en-US" dirty="0"/>
              <a:t>Constraints</a:t>
            </a:r>
          </a:p>
          <a:p>
            <a:r>
              <a:rPr lang="en-US" dirty="0"/>
              <a:t>	-Impedance budget </a:t>
            </a:r>
          </a:p>
          <a:p>
            <a:r>
              <a:rPr lang="en-US" dirty="0"/>
              <a:t>	-Beam lifetime</a:t>
            </a:r>
          </a:p>
          <a:p>
            <a:r>
              <a:rPr lang="en-US" dirty="0"/>
              <a:t>	-$ budget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855E40A1-A91D-4702-A26E-7B16A2FAA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429001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362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4" y="1690689"/>
            <a:ext cx="8378491" cy="4342123"/>
          </a:xfrm>
        </p:spPr>
        <p:txBody>
          <a:bodyPr>
            <a:normAutofit/>
          </a:bodyPr>
          <a:lstStyle/>
          <a:p>
            <a:r>
              <a:rPr lang="en-US" dirty="0"/>
              <a:t>-The e</a:t>
            </a:r>
            <a:r>
              <a:rPr lang="en-US" baseline="30000" dirty="0"/>
              <a:t>-</a:t>
            </a:r>
            <a:r>
              <a:rPr lang="en-US" dirty="0"/>
              <a:t> bunches will be</a:t>
            </a:r>
            <a:br>
              <a:rPr lang="en-US" dirty="0"/>
            </a:br>
            <a:r>
              <a:rPr lang="en-US" dirty="0"/>
              <a:t>very dense (0.5 mm</a:t>
            </a:r>
            <a:r>
              <a:rPr lang="en-US" baseline="30000" dirty="0"/>
              <a:t>2</a:t>
            </a:r>
            <a:r>
              <a:rPr lang="en-US" dirty="0"/>
              <a:t>) </a:t>
            </a:r>
            <a:br>
              <a:rPr lang="en-US" dirty="0"/>
            </a:br>
            <a:r>
              <a:rPr lang="en-US" dirty="0"/>
              <a:t>and melt metals in case</a:t>
            </a:r>
            <a:br>
              <a:rPr lang="en-US" dirty="0"/>
            </a:br>
            <a:r>
              <a:rPr lang="en-US" dirty="0"/>
              <a:t>of normal impact.</a:t>
            </a:r>
          </a:p>
          <a:p>
            <a:r>
              <a:rPr lang="en-US" dirty="0"/>
              <a:t>-The p</a:t>
            </a:r>
            <a:r>
              <a:rPr lang="en-US" baseline="30000" dirty="0"/>
              <a:t>+</a:t>
            </a:r>
            <a:r>
              <a:rPr lang="en-US" dirty="0"/>
              <a:t> beam will</a:t>
            </a:r>
            <a:br>
              <a:rPr lang="en-US" dirty="0"/>
            </a:br>
            <a:r>
              <a:rPr lang="en-US" dirty="0"/>
              <a:t>have similar parameters as the post-LIU SPS.</a:t>
            </a:r>
          </a:p>
          <a:p>
            <a:r>
              <a:rPr lang="en-US" dirty="0"/>
              <a:t>Other complexes have reported issues limiting performance:</a:t>
            </a:r>
          </a:p>
          <a:p>
            <a:r>
              <a:rPr lang="en-US" dirty="0"/>
              <a:t>	-</a:t>
            </a:r>
            <a:r>
              <a:rPr lang="en-US" dirty="0" err="1"/>
              <a:t>SuperKEK</a:t>
            </a:r>
            <a:r>
              <a:rPr lang="en-US" dirty="0"/>
              <a:t>-B experienced instabilities causing collimator damage and limiting beam currents.</a:t>
            </a:r>
          </a:p>
          <a:p>
            <a:r>
              <a:rPr lang="en-US" dirty="0"/>
              <a:t>	-HL-LHC will switch to coated collimators (</a:t>
            </a:r>
            <a:r>
              <a:rPr lang="en-US" dirty="0" err="1"/>
              <a:t>MoGr</a:t>
            </a:r>
            <a:r>
              <a:rPr lang="en-US" dirty="0"/>
              <a:t>) to reduce impedance.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2CBC3C-88DB-4F60-9E4D-D65001D271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22304" y="1"/>
            <a:ext cx="4572000" cy="3429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7880C5-B777-4730-B912-71FE920CF656}"/>
              </a:ext>
            </a:extLst>
          </p:cNvPr>
          <p:cNvSpPr txBox="1"/>
          <p:nvPr/>
        </p:nvSpPr>
        <p:spPr>
          <a:xfrm>
            <a:off x="7748337" y="2144347"/>
            <a:ext cx="120315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Assuming SKEKB-like tails</a:t>
            </a:r>
          </a:p>
        </p:txBody>
      </p:sp>
    </p:spTree>
    <p:extLst>
      <p:ext uri="{BB962C8B-B14F-4D97-AF65-F5344CB8AC3E}">
        <p14:creationId xmlns:p14="http://schemas.microsoft.com/office/powerpoint/2010/main" val="1832350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 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69B4F68-93CD-4363-B958-F1AF3E0CA917}"/>
              </a:ext>
            </a:extLst>
          </p:cNvPr>
          <p:cNvGrpSpPr/>
          <p:nvPr/>
        </p:nvGrpSpPr>
        <p:grpSpPr>
          <a:xfrm>
            <a:off x="4510094" y="1540041"/>
            <a:ext cx="4634614" cy="5317959"/>
            <a:chOff x="4224450" y="1212282"/>
            <a:chExt cx="4920257" cy="5645718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48B4B92D-7C15-46AE-A0FD-14C7764FA491}"/>
                </a:ext>
              </a:extLst>
            </p:cNvPr>
            <p:cNvGrpSpPr/>
            <p:nvPr/>
          </p:nvGrpSpPr>
          <p:grpSpPr>
            <a:xfrm>
              <a:off x="4224450" y="4062582"/>
              <a:ext cx="4919525" cy="2795418"/>
              <a:chOff x="4224450" y="4062582"/>
              <a:chExt cx="4919525" cy="2795418"/>
            </a:xfrm>
          </p:grpSpPr>
          <p:pic>
            <p:nvPicPr>
              <p:cNvPr id="13" name="Content Placeholder 4" descr="Chart&#10;&#10;Description automatically generated">
                <a:extLst>
                  <a:ext uri="{FF2B5EF4-FFF2-40B4-BE49-F238E27FC236}">
                    <a16:creationId xmlns:a16="http://schemas.microsoft.com/office/drawing/2014/main" id="{195C7A9B-C864-41CB-890A-3992DD5035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224450" y="4062582"/>
                <a:ext cx="4919525" cy="2795418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F238389-F997-4CA9-9064-3D0E87B467BC}"/>
                  </a:ext>
                </a:extLst>
              </p:cNvPr>
              <p:cNvSpPr/>
              <p:nvPr/>
            </p:nvSpPr>
            <p:spPr>
              <a:xfrm>
                <a:off x="6571049" y="6162554"/>
                <a:ext cx="32528" cy="171468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D6389C3-08B0-4136-AEC4-A66A458EA612}"/>
                  </a:ext>
                </a:extLst>
              </p:cNvPr>
              <p:cNvSpPr/>
              <p:nvPr/>
            </p:nvSpPr>
            <p:spPr>
              <a:xfrm>
                <a:off x="6571049" y="5812053"/>
                <a:ext cx="32528" cy="171468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60FA0A1-44EA-481D-B0DD-3CF00A56335C}"/>
                  </a:ext>
                </a:extLst>
              </p:cNvPr>
              <p:cNvSpPr/>
              <p:nvPr/>
            </p:nvSpPr>
            <p:spPr>
              <a:xfrm>
                <a:off x="8250171" y="6127122"/>
                <a:ext cx="32528" cy="31772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41B1A4A-ACF4-455B-B80A-A7AA7F9FBC6B}"/>
                  </a:ext>
                </a:extLst>
              </p:cNvPr>
              <p:cNvSpPr/>
              <p:nvPr/>
            </p:nvSpPr>
            <p:spPr>
              <a:xfrm>
                <a:off x="7012082" y="6158247"/>
                <a:ext cx="32528" cy="171468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7EC0015-9EB6-4EB7-B318-18155CCD883D}"/>
                  </a:ext>
                </a:extLst>
              </p:cNvPr>
              <p:cNvSpPr/>
              <p:nvPr/>
            </p:nvSpPr>
            <p:spPr>
              <a:xfrm>
                <a:off x="7012082" y="5807746"/>
                <a:ext cx="32528" cy="171468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0DF554B-9A16-4277-8FB3-CC88267B1FC3}"/>
                  </a:ext>
                </a:extLst>
              </p:cNvPr>
              <p:cNvSpPr/>
              <p:nvPr/>
            </p:nvSpPr>
            <p:spPr>
              <a:xfrm>
                <a:off x="7477741" y="6158247"/>
                <a:ext cx="32528" cy="171468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E494112-6572-49D1-AFBF-59687AE6B704}"/>
                  </a:ext>
                </a:extLst>
              </p:cNvPr>
              <p:cNvSpPr/>
              <p:nvPr/>
            </p:nvSpPr>
            <p:spPr>
              <a:xfrm>
                <a:off x="7477741" y="5807746"/>
                <a:ext cx="32528" cy="171468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1" name="Content Placeholder 4">
              <a:extLst>
                <a:ext uri="{FF2B5EF4-FFF2-40B4-BE49-F238E27FC236}">
                  <a16:creationId xmlns:a16="http://schemas.microsoft.com/office/drawing/2014/main" id="{B242CA18-42C4-49D6-B976-6A210BD333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4225466" y="1267326"/>
              <a:ext cx="4919241" cy="2795256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26D6DAE-C5BC-4AD1-963F-B5203AEA4CD7}"/>
                </a:ext>
              </a:extLst>
            </p:cNvPr>
            <p:cNvSpPr/>
            <p:nvPr/>
          </p:nvSpPr>
          <p:spPr>
            <a:xfrm>
              <a:off x="5828444" y="3336540"/>
              <a:ext cx="32526" cy="17145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37536C0-B405-4D79-BFB2-BEDB2D737FAE}"/>
                </a:ext>
              </a:extLst>
            </p:cNvPr>
            <p:cNvSpPr/>
            <p:nvPr/>
          </p:nvSpPr>
          <p:spPr>
            <a:xfrm>
              <a:off x="5828444" y="2986059"/>
              <a:ext cx="32526" cy="17145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30E00F0-8BFA-4CA7-9DCD-442EEE04A56E}"/>
                </a:ext>
              </a:extLst>
            </p:cNvPr>
            <p:cNvSpPr/>
            <p:nvPr/>
          </p:nvSpPr>
          <p:spPr>
            <a:xfrm>
              <a:off x="6353444" y="3336540"/>
              <a:ext cx="32526" cy="17145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1F4A5AF-6095-4316-83B6-D65376B4D579}"/>
                </a:ext>
              </a:extLst>
            </p:cNvPr>
            <p:cNvSpPr/>
            <p:nvPr/>
          </p:nvSpPr>
          <p:spPr>
            <a:xfrm>
              <a:off x="6353444" y="2986059"/>
              <a:ext cx="32526" cy="17145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03975AB-F72A-4F26-BD05-755904850F91}"/>
                </a:ext>
              </a:extLst>
            </p:cNvPr>
            <p:cNvSpPr/>
            <p:nvPr/>
          </p:nvSpPr>
          <p:spPr>
            <a:xfrm>
              <a:off x="7028347" y="3342066"/>
              <a:ext cx="32526" cy="17145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DE81EFE-3D87-46F5-BD7B-1724072D86E2}"/>
                </a:ext>
              </a:extLst>
            </p:cNvPr>
            <p:cNvSpPr/>
            <p:nvPr/>
          </p:nvSpPr>
          <p:spPr>
            <a:xfrm>
              <a:off x="7028347" y="2991585"/>
              <a:ext cx="32526" cy="17145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E092B63-DE11-40E4-9A1C-1063FF6A0306}"/>
                </a:ext>
              </a:extLst>
            </p:cNvPr>
            <p:cNvSpPr txBox="1"/>
            <p:nvPr/>
          </p:nvSpPr>
          <p:spPr>
            <a:xfrm>
              <a:off x="5293456" y="1212282"/>
              <a:ext cx="2711125" cy="392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IR2 - </a:t>
              </a:r>
              <a:r>
                <a:rPr lang="en-US" dirty="0">
                  <a:solidFill>
                    <a:srgbClr val="00B050"/>
                  </a:solidFill>
                </a:rPr>
                <a:t>Horizontal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4451E90-90C1-4E73-BBF7-EEE2E2A14685}"/>
                </a:ext>
              </a:extLst>
            </p:cNvPr>
            <p:cNvSpPr txBox="1"/>
            <p:nvPr/>
          </p:nvSpPr>
          <p:spPr>
            <a:xfrm>
              <a:off x="5293456" y="3966056"/>
              <a:ext cx="3851251" cy="392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IR4 – </a:t>
              </a:r>
              <a:r>
                <a:rPr lang="en-US" dirty="0">
                  <a:solidFill>
                    <a:schemeClr val="accent4"/>
                  </a:solidFill>
                </a:rPr>
                <a:t>Vertical</a:t>
              </a:r>
              <a:r>
                <a:rPr lang="en-US" dirty="0"/>
                <a:t> &amp; </a:t>
              </a:r>
              <a:r>
                <a:rPr lang="en-US" dirty="0">
                  <a:solidFill>
                    <a:schemeClr val="accent2"/>
                  </a:solidFill>
                </a:rPr>
                <a:t>Momentum</a:t>
              </a:r>
            </a:p>
          </p:txBody>
        </p:sp>
      </p:grp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17740"/>
            <a:ext cx="3739255" cy="4615072"/>
          </a:xfrm>
        </p:spPr>
        <p:txBody>
          <a:bodyPr>
            <a:normAutofit/>
          </a:bodyPr>
          <a:lstStyle/>
          <a:p>
            <a:r>
              <a:rPr lang="en-US" dirty="0"/>
              <a:t>Focus on the 10 GeV case with the most stored energy.</a:t>
            </a:r>
          </a:p>
          <a:p>
            <a:endParaRPr lang="en-US" dirty="0"/>
          </a:p>
          <a:p>
            <a:r>
              <a:rPr lang="en-US" dirty="0"/>
              <a:t>Planned in IR2 &amp; 4 :</a:t>
            </a:r>
          </a:p>
          <a:p>
            <a:r>
              <a:rPr lang="en-US" dirty="0"/>
              <a:t> -2-sided prim. + 2 sec. for cleaning and flexibility with phase advances and optics</a:t>
            </a:r>
          </a:p>
          <a:p>
            <a:r>
              <a:rPr lang="en-US" dirty="0"/>
              <a:t> +injection shielding in IR2</a:t>
            </a:r>
          </a:p>
          <a:p>
            <a:r>
              <a:rPr lang="en-US" dirty="0"/>
              <a:t>(+masks in IR6 &amp; 8)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B1E186-138B-4225-ABDD-7282FD7F19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1557" y="162031"/>
            <a:ext cx="3039612" cy="125356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EBDC80B-E5D2-4618-A77D-B9B11F691A58}"/>
              </a:ext>
            </a:extLst>
          </p:cNvPr>
          <p:cNvSpPr txBox="1"/>
          <p:nvPr/>
        </p:nvSpPr>
        <p:spPr>
          <a:xfrm>
            <a:off x="3646183" y="500619"/>
            <a:ext cx="2616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IR12 - Injection protection</a:t>
            </a:r>
          </a:p>
        </p:txBody>
      </p:sp>
    </p:spTree>
    <p:extLst>
      <p:ext uri="{BB962C8B-B14F-4D97-AF65-F5344CB8AC3E}">
        <p14:creationId xmlns:p14="http://schemas.microsoft.com/office/powerpoint/2010/main" val="2472666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 ring (2)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672906"/>
            <a:ext cx="4145624" cy="435990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Collimation hierarchy :</a:t>
            </a:r>
          </a:p>
          <a:p>
            <a:r>
              <a:rPr lang="en-US" dirty="0"/>
              <a:t>-Imposed by squeezed optics in the IRs</a:t>
            </a:r>
          </a:p>
          <a:p>
            <a:r>
              <a:rPr lang="en-US" dirty="0"/>
              <a:t>-Retraction from               prim. -&gt; sec. -&gt; app.    based on orbit stability</a:t>
            </a:r>
          </a:p>
          <a:p>
            <a:r>
              <a:rPr lang="en-US" dirty="0"/>
              <a:t>-Arc is tighter than experiment in the horizontal plane</a:t>
            </a:r>
          </a:p>
          <a:p>
            <a:r>
              <a:rPr lang="en-US" dirty="0"/>
              <a:t>-Masks upstream of IRs will avoid losses into the focusing quads showering to the detectors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40D668-C0A1-4E12-B3B4-CA7E968B124D}"/>
              </a:ext>
            </a:extLst>
          </p:cNvPr>
          <p:cNvSpPr/>
          <p:nvPr/>
        </p:nvSpPr>
        <p:spPr>
          <a:xfrm>
            <a:off x="5924036" y="914826"/>
            <a:ext cx="288758" cy="142774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secondary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F41A2A-030F-4A3E-B27B-3EFF6AC66BE4}"/>
              </a:ext>
            </a:extLst>
          </p:cNvPr>
          <p:cNvSpPr/>
          <p:nvPr/>
        </p:nvSpPr>
        <p:spPr>
          <a:xfrm>
            <a:off x="6299271" y="914826"/>
            <a:ext cx="1357312" cy="95211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9102C5-7FC3-41A2-A336-56CE6A8ADB1A}"/>
              </a:ext>
            </a:extLst>
          </p:cNvPr>
          <p:cNvSpPr/>
          <p:nvPr/>
        </p:nvSpPr>
        <p:spPr>
          <a:xfrm>
            <a:off x="7754214" y="914825"/>
            <a:ext cx="539165" cy="14277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Exp. magnets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8C275E-77A1-4640-8EC5-F8011E050EA8}"/>
              </a:ext>
            </a:extLst>
          </p:cNvPr>
          <p:cNvSpPr/>
          <p:nvPr/>
        </p:nvSpPr>
        <p:spPr>
          <a:xfrm>
            <a:off x="5151257" y="914825"/>
            <a:ext cx="288758" cy="16292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primary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FBA086-0BB1-4EF4-A25C-024A580F2005}"/>
              </a:ext>
            </a:extLst>
          </p:cNvPr>
          <p:cNvSpPr/>
          <p:nvPr/>
        </p:nvSpPr>
        <p:spPr>
          <a:xfrm rot="10800000" flipV="1">
            <a:off x="5925553" y="4888850"/>
            <a:ext cx="288758" cy="14277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secondary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CDCC09-2DB4-4008-A620-0F4A36E2841E}"/>
              </a:ext>
            </a:extLst>
          </p:cNvPr>
          <p:cNvSpPr/>
          <p:nvPr/>
        </p:nvSpPr>
        <p:spPr>
          <a:xfrm rot="10800000" flipV="1">
            <a:off x="7754213" y="4897294"/>
            <a:ext cx="539165" cy="141930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Exp. magnets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800F3D-C397-4CA3-8082-E991E9A02679}"/>
              </a:ext>
            </a:extLst>
          </p:cNvPr>
          <p:cNvSpPr/>
          <p:nvPr/>
        </p:nvSpPr>
        <p:spPr>
          <a:xfrm rot="10800000" flipV="1">
            <a:off x="8391008" y="5229726"/>
            <a:ext cx="539165" cy="10868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Exp. detector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EDC836-CA41-46E9-8802-F5CE067E40DF}"/>
              </a:ext>
            </a:extLst>
          </p:cNvPr>
          <p:cNvSpPr/>
          <p:nvPr/>
        </p:nvSpPr>
        <p:spPr>
          <a:xfrm rot="10800000" flipV="1">
            <a:off x="5152774" y="4527964"/>
            <a:ext cx="288758" cy="17886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primary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0F5647A-5336-4A11-B573-707BEEC1F9A7}"/>
              </a:ext>
            </a:extLst>
          </p:cNvPr>
          <p:cNvCxnSpPr/>
          <p:nvPr/>
        </p:nvCxnSpPr>
        <p:spPr>
          <a:xfrm>
            <a:off x="4803233" y="3593432"/>
            <a:ext cx="28533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3BD7916-8C13-4F12-B23A-A19117639449}"/>
              </a:ext>
            </a:extLst>
          </p:cNvPr>
          <p:cNvSpPr txBox="1"/>
          <p:nvPr/>
        </p:nvSpPr>
        <p:spPr>
          <a:xfrm>
            <a:off x="5440015" y="406925"/>
            <a:ext cx="1535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IR2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8CA32A-3CB3-4736-9CAE-ABE972987223}"/>
              </a:ext>
            </a:extLst>
          </p:cNvPr>
          <p:cNvSpPr/>
          <p:nvPr/>
        </p:nvSpPr>
        <p:spPr>
          <a:xfrm>
            <a:off x="5537647" y="914826"/>
            <a:ext cx="288758" cy="142774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secondary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A1AF91-E136-49AD-A1FC-5ED6C4AB6365}"/>
              </a:ext>
            </a:extLst>
          </p:cNvPr>
          <p:cNvSpPr/>
          <p:nvPr/>
        </p:nvSpPr>
        <p:spPr>
          <a:xfrm rot="10800000" flipV="1">
            <a:off x="5539164" y="4888850"/>
            <a:ext cx="288758" cy="14277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secondary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34E8ED-C5B2-4E59-9340-BE337B2448FE}"/>
              </a:ext>
            </a:extLst>
          </p:cNvPr>
          <p:cNvSpPr txBox="1"/>
          <p:nvPr/>
        </p:nvSpPr>
        <p:spPr>
          <a:xfrm rot="5400000">
            <a:off x="3991344" y="2255811"/>
            <a:ext cx="1535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Horizontal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033B4E-797C-4DEF-8231-4536E4D03663}"/>
              </a:ext>
            </a:extLst>
          </p:cNvPr>
          <p:cNvSpPr txBox="1"/>
          <p:nvPr/>
        </p:nvSpPr>
        <p:spPr>
          <a:xfrm rot="5400000">
            <a:off x="3982808" y="5095670"/>
            <a:ext cx="1535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Vertical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F2986D6-B854-499D-9CCC-4F21AF58DC1F}"/>
              </a:ext>
            </a:extLst>
          </p:cNvPr>
          <p:cNvCxnSpPr>
            <a:cxnSpLocks/>
          </p:cNvCxnSpPr>
          <p:nvPr/>
        </p:nvCxnSpPr>
        <p:spPr>
          <a:xfrm>
            <a:off x="4941665" y="633663"/>
            <a:ext cx="23514" cy="604805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972D548-7F3D-4949-8717-69CE84A12FFA}"/>
              </a:ext>
            </a:extLst>
          </p:cNvPr>
          <p:cNvSpPr txBox="1"/>
          <p:nvPr/>
        </p:nvSpPr>
        <p:spPr>
          <a:xfrm>
            <a:off x="5018876" y="2582841"/>
            <a:ext cx="947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</a:t>
            </a:r>
            <a:r>
              <a:rPr lang="el-GR" dirty="0"/>
              <a:t>σ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62C565-5329-4781-B30D-1B788E201D59}"/>
              </a:ext>
            </a:extLst>
          </p:cNvPr>
          <p:cNvSpPr txBox="1"/>
          <p:nvPr/>
        </p:nvSpPr>
        <p:spPr>
          <a:xfrm>
            <a:off x="5572396" y="2330889"/>
            <a:ext cx="947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14</a:t>
            </a:r>
            <a:r>
              <a:rPr lang="el-GR" dirty="0"/>
              <a:t>σ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2A3952A-1C0D-4624-980C-841334D0019A}"/>
              </a:ext>
            </a:extLst>
          </p:cNvPr>
          <p:cNvSpPr txBox="1"/>
          <p:nvPr/>
        </p:nvSpPr>
        <p:spPr>
          <a:xfrm>
            <a:off x="6700669" y="1824168"/>
            <a:ext cx="947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45</a:t>
            </a:r>
            <a:r>
              <a:rPr lang="el-GR" dirty="0"/>
              <a:t>σ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C817C83-C7D4-464A-850A-72473E4DE505}"/>
              </a:ext>
            </a:extLst>
          </p:cNvPr>
          <p:cNvSpPr txBox="1"/>
          <p:nvPr/>
        </p:nvSpPr>
        <p:spPr>
          <a:xfrm>
            <a:off x="7711741" y="2326468"/>
            <a:ext cx="947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14</a:t>
            </a:r>
            <a:r>
              <a:rPr lang="el-GR" dirty="0"/>
              <a:t>σ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4C4C515-2EE1-42AF-AB8F-9FA0395DCA2B}"/>
              </a:ext>
            </a:extLst>
          </p:cNvPr>
          <p:cNvSpPr txBox="1"/>
          <p:nvPr/>
        </p:nvSpPr>
        <p:spPr>
          <a:xfrm>
            <a:off x="8434691" y="1708515"/>
            <a:ext cx="947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48</a:t>
            </a:r>
            <a:r>
              <a:rPr lang="el-GR" dirty="0"/>
              <a:t>σ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F3A5134-E4B9-4C96-BB83-F19A06592E4A}"/>
              </a:ext>
            </a:extLst>
          </p:cNvPr>
          <p:cNvSpPr txBox="1"/>
          <p:nvPr/>
        </p:nvSpPr>
        <p:spPr>
          <a:xfrm>
            <a:off x="5001507" y="4182975"/>
            <a:ext cx="947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23</a:t>
            </a:r>
            <a:r>
              <a:rPr lang="el-GR" dirty="0"/>
              <a:t>σ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1D4D963-31CE-430E-AA44-5F7805403664}"/>
              </a:ext>
            </a:extLst>
          </p:cNvPr>
          <p:cNvSpPr txBox="1"/>
          <p:nvPr/>
        </p:nvSpPr>
        <p:spPr>
          <a:xfrm>
            <a:off x="5608318" y="4552307"/>
            <a:ext cx="947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28</a:t>
            </a:r>
            <a:r>
              <a:rPr lang="el-GR" dirty="0"/>
              <a:t>σ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C7946FA-6B2E-4F8F-9F96-A4FD53A5A281}"/>
              </a:ext>
            </a:extLst>
          </p:cNvPr>
          <p:cNvSpPr txBox="1"/>
          <p:nvPr/>
        </p:nvSpPr>
        <p:spPr>
          <a:xfrm>
            <a:off x="6646041" y="5025611"/>
            <a:ext cx="65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70</a:t>
            </a:r>
            <a:r>
              <a:rPr lang="el-GR" dirty="0"/>
              <a:t>σ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62ADA85-FEE1-4141-8BBA-694C317E8C30}"/>
              </a:ext>
            </a:extLst>
          </p:cNvPr>
          <p:cNvSpPr txBox="1"/>
          <p:nvPr/>
        </p:nvSpPr>
        <p:spPr>
          <a:xfrm>
            <a:off x="7669104" y="4527961"/>
            <a:ext cx="947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28</a:t>
            </a:r>
            <a:r>
              <a:rPr lang="el-GR" dirty="0"/>
              <a:t>σ</a:t>
            </a:r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1E91C20-9079-435B-A678-41376DDE0C4E}"/>
              </a:ext>
            </a:extLst>
          </p:cNvPr>
          <p:cNvSpPr txBox="1"/>
          <p:nvPr/>
        </p:nvSpPr>
        <p:spPr>
          <a:xfrm>
            <a:off x="8408429" y="4895189"/>
            <a:ext cx="947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63</a:t>
            </a:r>
            <a:r>
              <a:rPr lang="el-GR" dirty="0"/>
              <a:t>σ</a:t>
            </a:r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803CFEB-04BC-47E7-A81E-E9911435DF3A}"/>
              </a:ext>
            </a:extLst>
          </p:cNvPr>
          <p:cNvSpPr/>
          <p:nvPr/>
        </p:nvSpPr>
        <p:spPr>
          <a:xfrm rot="10800000" flipV="1">
            <a:off x="8445791" y="914822"/>
            <a:ext cx="539165" cy="8213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Exp. detector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986F9AB-9921-48B9-809E-3FFDAC7D11AB}"/>
              </a:ext>
            </a:extLst>
          </p:cNvPr>
          <p:cNvSpPr txBox="1"/>
          <p:nvPr/>
        </p:nvSpPr>
        <p:spPr>
          <a:xfrm>
            <a:off x="6317926" y="3265817"/>
            <a:ext cx="1535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r>
              <a:rPr lang="en-US" baseline="30000" dirty="0"/>
              <a:t>-</a:t>
            </a:r>
            <a:r>
              <a:rPr lang="en-US" dirty="0"/>
              <a:t> beam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1F24F39-5D90-4C07-B183-7D71CF452773}"/>
              </a:ext>
            </a:extLst>
          </p:cNvPr>
          <p:cNvSpPr txBox="1"/>
          <p:nvPr/>
        </p:nvSpPr>
        <p:spPr>
          <a:xfrm>
            <a:off x="5492741" y="6318400"/>
            <a:ext cx="1535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IR4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7E753EE-DA1B-4C3C-81BC-31AB71335943}"/>
              </a:ext>
            </a:extLst>
          </p:cNvPr>
          <p:cNvSpPr/>
          <p:nvPr/>
        </p:nvSpPr>
        <p:spPr>
          <a:xfrm rot="10800000" flipV="1">
            <a:off x="6299270" y="5361241"/>
            <a:ext cx="1368567" cy="955356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AE7D2C-278D-45C2-A642-6BC0DB7CE252}"/>
              </a:ext>
            </a:extLst>
          </p:cNvPr>
          <p:cNvSpPr/>
          <p:nvPr/>
        </p:nvSpPr>
        <p:spPr>
          <a:xfrm>
            <a:off x="7446882" y="1926705"/>
            <a:ext cx="224431" cy="420120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B5FCBBA-8A85-4EBD-8B5A-72BCFFF1CD6F}"/>
              </a:ext>
            </a:extLst>
          </p:cNvPr>
          <p:cNvSpPr/>
          <p:nvPr/>
        </p:nvSpPr>
        <p:spPr>
          <a:xfrm>
            <a:off x="7460769" y="4883408"/>
            <a:ext cx="224431" cy="420120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6D8538E-4376-4254-8DDC-A7C9C2FCD6D1}"/>
              </a:ext>
            </a:extLst>
          </p:cNvPr>
          <p:cNvSpPr txBox="1"/>
          <p:nvPr/>
        </p:nvSpPr>
        <p:spPr>
          <a:xfrm>
            <a:off x="8273401" y="3403946"/>
            <a:ext cx="947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Masks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BFCEC08-4559-4D94-9C63-9F6A1A2AAC35}"/>
              </a:ext>
            </a:extLst>
          </p:cNvPr>
          <p:cNvCxnSpPr>
            <a:cxnSpLocks/>
            <a:stCxn id="41" idx="1"/>
          </p:cNvCxnSpPr>
          <p:nvPr/>
        </p:nvCxnSpPr>
        <p:spPr>
          <a:xfrm flipH="1" flipV="1">
            <a:off x="7601205" y="2351168"/>
            <a:ext cx="672196" cy="1237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BF1D4C3-A10D-4A49-BBD3-5A7D66C1EA8E}"/>
              </a:ext>
            </a:extLst>
          </p:cNvPr>
          <p:cNvCxnSpPr>
            <a:cxnSpLocks/>
          </p:cNvCxnSpPr>
          <p:nvPr/>
        </p:nvCxnSpPr>
        <p:spPr>
          <a:xfrm flipH="1">
            <a:off x="7601205" y="3572134"/>
            <a:ext cx="672196" cy="1237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91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0" grpId="0" animBg="1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88485-58EB-4173-9BFB-782E96B91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Optics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9A899-DD3B-4ACB-A09D-72FBD0937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573243"/>
            <a:ext cx="4740571" cy="445956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Phase advances :</a:t>
            </a:r>
          </a:p>
          <a:p>
            <a:r>
              <a:rPr lang="en-US" dirty="0"/>
              <a:t>	-key to protect against kicker failures</a:t>
            </a:r>
          </a:p>
          <a:p>
            <a:r>
              <a:rPr lang="en-US" dirty="0"/>
              <a:t>	-important to ensure cleaning efficiency from the secondaries</a:t>
            </a:r>
          </a:p>
          <a:p>
            <a:r>
              <a:rPr lang="en-US" dirty="0"/>
              <a:t>  -optics will have to be monitored to ensure protection/cleaning</a:t>
            </a:r>
          </a:p>
          <a:p>
            <a:endParaRPr lang="en-US" dirty="0"/>
          </a:p>
          <a:p>
            <a:r>
              <a:rPr lang="en-US" dirty="0"/>
              <a:t>Orbit stability, beta beating, errors, …, will affect collimations hierarchy by increasing retraction margins.</a:t>
            </a:r>
          </a:p>
          <a:p>
            <a:endParaRPr lang="en-US" dirty="0"/>
          </a:p>
          <a:p>
            <a:r>
              <a:rPr lang="en-US" dirty="0"/>
              <a:t>We are following developments at KEK-B closely to learn from their experience.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8CE73F-C726-419D-925A-93FEC82EB1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sz="7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FC2874-095E-4568-BA7F-5C17DC401BE4}"/>
              </a:ext>
            </a:extLst>
          </p:cNvPr>
          <p:cNvSpPr txBox="1"/>
          <p:nvPr/>
        </p:nvSpPr>
        <p:spPr>
          <a:xfrm>
            <a:off x="8032319" y="2506461"/>
            <a:ext cx="1701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Inj. Abs.</a:t>
            </a:r>
          </a:p>
          <a:p>
            <a:r>
              <a:rPr lang="en-US" dirty="0"/>
              <a:t>Prim.</a:t>
            </a:r>
          </a:p>
          <a:p>
            <a:r>
              <a:rPr lang="en-US" dirty="0"/>
              <a:t>Q1eF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ADFF810-CEFE-494C-A82D-089C754B02F1}"/>
              </a:ext>
            </a:extLst>
          </p:cNvPr>
          <p:cNvSpPr/>
          <p:nvPr/>
        </p:nvSpPr>
        <p:spPr>
          <a:xfrm>
            <a:off x="5895022" y="1917637"/>
            <a:ext cx="2144232" cy="2071504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ADBDDBA-A0BB-41E9-99D8-DEE87519FE76}"/>
              </a:ext>
            </a:extLst>
          </p:cNvPr>
          <p:cNvCxnSpPr>
            <a:stCxn id="6" idx="2"/>
            <a:endCxn id="6" idx="6"/>
          </p:cNvCxnSpPr>
          <p:nvPr/>
        </p:nvCxnSpPr>
        <p:spPr>
          <a:xfrm>
            <a:off x="5895022" y="2953389"/>
            <a:ext cx="21442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701A286-CA7D-4A8F-A52B-989FA136CBC5}"/>
              </a:ext>
            </a:extLst>
          </p:cNvPr>
          <p:cNvCxnSpPr>
            <a:cxnSpLocks/>
            <a:stCxn id="6" idx="0"/>
            <a:endCxn id="6" idx="4"/>
          </p:cNvCxnSpPr>
          <p:nvPr/>
        </p:nvCxnSpPr>
        <p:spPr>
          <a:xfrm>
            <a:off x="6967138" y="1917637"/>
            <a:ext cx="0" cy="20715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2BEECF7-1DE7-4B5C-B74E-9AAF2C2E6F03}"/>
              </a:ext>
            </a:extLst>
          </p:cNvPr>
          <p:cNvSpPr txBox="1"/>
          <p:nvPr/>
        </p:nvSpPr>
        <p:spPr>
          <a:xfrm>
            <a:off x="6541104" y="1573243"/>
            <a:ext cx="1701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Kickers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C18849-C31D-4BB1-8941-334AFF1D6150}"/>
              </a:ext>
            </a:extLst>
          </p:cNvPr>
          <p:cNvSpPr txBox="1"/>
          <p:nvPr/>
        </p:nvSpPr>
        <p:spPr>
          <a:xfrm>
            <a:off x="5129461" y="2627814"/>
            <a:ext cx="1701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Q1eR</a:t>
            </a:r>
          </a:p>
          <a:p>
            <a:r>
              <a:rPr lang="en-US" dirty="0"/>
              <a:t>Prim.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28DDDB-3739-4A4D-92FD-87741581CF96}"/>
              </a:ext>
            </a:extLst>
          </p:cNvPr>
          <p:cNvSpPr txBox="1"/>
          <p:nvPr/>
        </p:nvSpPr>
        <p:spPr>
          <a:xfrm>
            <a:off x="6338045" y="3920785"/>
            <a:ext cx="1701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Experiment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749929-FE8C-4D31-9DF5-9491651E3729}"/>
              </a:ext>
            </a:extLst>
          </p:cNvPr>
          <p:cNvSpPr txBox="1"/>
          <p:nvPr/>
        </p:nvSpPr>
        <p:spPr>
          <a:xfrm>
            <a:off x="5859580" y="3694587"/>
            <a:ext cx="1701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Sec.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B1EE98-12C1-48FF-A28C-427C045B677C}"/>
              </a:ext>
            </a:extLst>
          </p:cNvPr>
          <p:cNvSpPr txBox="1"/>
          <p:nvPr/>
        </p:nvSpPr>
        <p:spPr>
          <a:xfrm>
            <a:off x="7560789" y="3726231"/>
            <a:ext cx="1701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Sec.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18F5D3-75DE-44B4-A274-A89806D313F2}"/>
              </a:ext>
            </a:extLst>
          </p:cNvPr>
          <p:cNvSpPr txBox="1"/>
          <p:nvPr/>
        </p:nvSpPr>
        <p:spPr>
          <a:xfrm>
            <a:off x="6824703" y="1924821"/>
            <a:ext cx="486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7DAC67-3426-4856-B498-3DF9D6E11619}"/>
              </a:ext>
            </a:extLst>
          </p:cNvPr>
          <p:cNvSpPr txBox="1"/>
          <p:nvPr/>
        </p:nvSpPr>
        <p:spPr>
          <a:xfrm>
            <a:off x="6694202" y="3645263"/>
            <a:ext cx="747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180°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F15D6E-8012-4E2B-9C4D-25D21181E18C}"/>
              </a:ext>
            </a:extLst>
          </p:cNvPr>
          <p:cNvSpPr txBox="1"/>
          <p:nvPr/>
        </p:nvSpPr>
        <p:spPr>
          <a:xfrm>
            <a:off x="7564628" y="2772935"/>
            <a:ext cx="747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90°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3D9FC0-BEE1-4022-BAA6-BB0C765106B1}"/>
              </a:ext>
            </a:extLst>
          </p:cNvPr>
          <p:cNvSpPr txBox="1"/>
          <p:nvPr/>
        </p:nvSpPr>
        <p:spPr>
          <a:xfrm>
            <a:off x="5892695" y="2785354"/>
            <a:ext cx="747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270°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CB1407F-DEB5-49C8-9A4C-E6A541CF8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6716" y="4628758"/>
            <a:ext cx="2202533" cy="210752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45FD159-E698-424F-942E-D970AC089C5C}"/>
              </a:ext>
            </a:extLst>
          </p:cNvPr>
          <p:cNvSpPr txBox="1"/>
          <p:nvPr/>
        </p:nvSpPr>
        <p:spPr>
          <a:xfrm>
            <a:off x="5839196" y="1717351"/>
            <a:ext cx="1701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Sec.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762642-0554-4A81-BD83-3B8B2A79AF93}"/>
              </a:ext>
            </a:extLst>
          </p:cNvPr>
          <p:cNvSpPr txBox="1"/>
          <p:nvPr/>
        </p:nvSpPr>
        <p:spPr>
          <a:xfrm>
            <a:off x="7540405" y="1748995"/>
            <a:ext cx="1701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Sec.</a:t>
            </a:r>
          </a:p>
        </p:txBody>
      </p:sp>
    </p:spTree>
    <p:extLst>
      <p:ext uri="{BB962C8B-B14F-4D97-AF65-F5344CB8AC3E}">
        <p14:creationId xmlns:p14="http://schemas.microsoft.com/office/powerpoint/2010/main" val="161674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Hadron ring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42906"/>
            <a:ext cx="3664050" cy="458990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Different constraints:</a:t>
            </a:r>
          </a:p>
          <a:p>
            <a:r>
              <a:rPr lang="en-US" dirty="0"/>
              <a:t>-Different loss behavior for protons/ions</a:t>
            </a:r>
          </a:p>
          <a:p>
            <a:r>
              <a:rPr lang="en-US" dirty="0"/>
              <a:t>-Cold ring requires good cleaning efficiency in the arcs</a:t>
            </a:r>
          </a:p>
          <a:p>
            <a:r>
              <a:rPr lang="en-US" dirty="0"/>
              <a:t>-More flexibility on the optics</a:t>
            </a:r>
          </a:p>
          <a:p>
            <a:endParaRPr lang="en-US" dirty="0"/>
          </a:p>
          <a:p>
            <a:r>
              <a:rPr lang="en-US" dirty="0"/>
              <a:t>We can benefit from RHIC and LHC experience.</a:t>
            </a:r>
          </a:p>
          <a:p>
            <a:endParaRPr lang="en-US" dirty="0"/>
          </a:p>
          <a:p>
            <a:r>
              <a:rPr lang="en-US" dirty="0"/>
              <a:t>Planned in IR12 :</a:t>
            </a:r>
          </a:p>
          <a:p>
            <a:r>
              <a:rPr lang="en-US" dirty="0"/>
              <a:t>-issues with other users due to radiation</a:t>
            </a:r>
          </a:p>
          <a:p>
            <a:r>
              <a:rPr lang="en-US" dirty="0"/>
              <a:t>-switchyard doubles the second secondary</a:t>
            </a:r>
          </a:p>
          <a:p>
            <a:endParaRPr lang="en-US" dirty="0"/>
          </a:p>
          <a:p>
            <a:r>
              <a:rPr lang="en-US" dirty="0"/>
              <a:t>Momentum collimators are planned for the sector 11 dummy.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A0510C7-BC1B-4A3A-AA41-48BC0947D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675" y="3719576"/>
            <a:ext cx="5051325" cy="313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D3F5F537-61FF-436A-BA9F-46FB36BB90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39" r="9098" b="2654"/>
          <a:stretch/>
        </p:blipFill>
        <p:spPr>
          <a:xfrm>
            <a:off x="4112116" y="0"/>
            <a:ext cx="4975737" cy="31384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868615-9457-475C-B69C-F4095B72FE2F}"/>
              </a:ext>
            </a:extLst>
          </p:cNvPr>
          <p:cNvSpPr txBox="1"/>
          <p:nvPr/>
        </p:nvSpPr>
        <p:spPr>
          <a:xfrm>
            <a:off x="2088858" y="6122240"/>
            <a:ext cx="2164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Courtesy G. Robert-</a:t>
            </a:r>
            <a:r>
              <a:rPr lang="en-US" dirty="0" err="1"/>
              <a:t>Demolaize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899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33950-7567-4561-BA7E-F2104BABD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804" y="-357079"/>
            <a:ext cx="8286750" cy="1325563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381AE2-5354-4E14-9F72-B49DDCE36E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8</a:t>
            </a:fld>
            <a:endParaRPr lang="en-US" sz="75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724D0E-F085-4C41-8F68-A9C25E910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914" y="611133"/>
            <a:ext cx="5279466" cy="63925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34161C-D19C-44B5-973B-7BAEC84D5B48}"/>
              </a:ext>
            </a:extLst>
          </p:cNvPr>
          <p:cNvSpPr txBox="1"/>
          <p:nvPr/>
        </p:nvSpPr>
        <p:spPr>
          <a:xfrm>
            <a:off x="2161134" y="2622644"/>
            <a:ext cx="2952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B0F0"/>
                </a:solidFill>
              </a:rPr>
              <a:t>IR12 e Injection absorbers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36AC36-A21F-4983-846D-4E8405C682A2}"/>
              </a:ext>
            </a:extLst>
          </p:cNvPr>
          <p:cNvSpPr txBox="1"/>
          <p:nvPr/>
        </p:nvSpPr>
        <p:spPr>
          <a:xfrm>
            <a:off x="6075396" y="3562388"/>
            <a:ext cx="1710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B0F0"/>
                </a:solidFill>
              </a:rPr>
              <a:t>IR4 e Vertical Collimation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068876-4874-402F-9E5B-CE039BFD89E5}"/>
              </a:ext>
            </a:extLst>
          </p:cNvPr>
          <p:cNvSpPr txBox="1"/>
          <p:nvPr/>
        </p:nvSpPr>
        <p:spPr>
          <a:xfrm>
            <a:off x="6088987" y="1746712"/>
            <a:ext cx="2183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B0F0"/>
                </a:solidFill>
              </a:rPr>
              <a:t>IR2 e Horizontal collimation</a:t>
            </a:r>
          </a:p>
          <a:p>
            <a:pPr algn="ctr"/>
            <a:r>
              <a:rPr lang="en-US" sz="1400" dirty="0">
                <a:solidFill>
                  <a:srgbClr val="00B0F0"/>
                </a:solidFill>
              </a:rPr>
              <a:t>(and potential abort)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8C7182-D439-456D-A266-43290CEB0A8E}"/>
              </a:ext>
            </a:extLst>
          </p:cNvPr>
          <p:cNvSpPr txBox="1"/>
          <p:nvPr/>
        </p:nvSpPr>
        <p:spPr>
          <a:xfrm>
            <a:off x="5851316" y="4434180"/>
            <a:ext cx="23195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B0F0"/>
                </a:solidFill>
              </a:rPr>
              <a:t>IR4 e momentum collimation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0DCF58-ECFA-4491-9EC2-7E669BC8E6F8}"/>
              </a:ext>
            </a:extLst>
          </p:cNvPr>
          <p:cNvSpPr txBox="1"/>
          <p:nvPr/>
        </p:nvSpPr>
        <p:spPr>
          <a:xfrm>
            <a:off x="3923092" y="4792862"/>
            <a:ext cx="1893913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4"/>
                </a:solidFill>
              </a:rPr>
              <a:t>p Injection protection</a:t>
            </a:r>
          </a:p>
          <a:p>
            <a:pPr algn="ctr"/>
            <a:r>
              <a:rPr lang="en-US" sz="1050" dirty="0">
                <a:solidFill>
                  <a:schemeClr val="accent4"/>
                </a:solidFill>
              </a:rPr>
              <a:t>(note: not actual inj. location)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B46CB7-95A6-4F42-94B7-5B5615C494A2}"/>
              </a:ext>
            </a:extLst>
          </p:cNvPr>
          <p:cNvSpPr txBox="1"/>
          <p:nvPr/>
        </p:nvSpPr>
        <p:spPr>
          <a:xfrm>
            <a:off x="5751105" y="252544"/>
            <a:ext cx="31260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Electron : 5-7 collimators</a:t>
            </a:r>
          </a:p>
          <a:p>
            <a:r>
              <a:rPr lang="en-US" dirty="0">
                <a:solidFill>
                  <a:srgbClr val="FFC000"/>
                </a:solidFill>
              </a:rPr>
              <a:t>Hadrons :  5-7 collimators</a:t>
            </a:r>
          </a:p>
          <a:p>
            <a:r>
              <a:rPr lang="en-US" dirty="0"/>
              <a:t>+absorbers and masks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524521-681D-44C2-99D8-5C4EEAE57002}"/>
              </a:ext>
            </a:extLst>
          </p:cNvPr>
          <p:cNvSpPr/>
          <p:nvPr/>
        </p:nvSpPr>
        <p:spPr>
          <a:xfrm>
            <a:off x="4215867" y="4351877"/>
            <a:ext cx="57751" cy="1623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4D0228-DCAC-4F07-825C-04A5805B4BDC}"/>
              </a:ext>
            </a:extLst>
          </p:cNvPr>
          <p:cNvSpPr/>
          <p:nvPr/>
        </p:nvSpPr>
        <p:spPr>
          <a:xfrm rot="18030389">
            <a:off x="5297881" y="3397372"/>
            <a:ext cx="57751" cy="1623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DD9F78-E92A-41DD-B2C0-90116F0DD20E}"/>
              </a:ext>
            </a:extLst>
          </p:cNvPr>
          <p:cNvSpPr/>
          <p:nvPr/>
        </p:nvSpPr>
        <p:spPr>
          <a:xfrm>
            <a:off x="3268105" y="1085803"/>
            <a:ext cx="57751" cy="1623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D9FE27E-CB18-4364-860E-97A49117AF5A}"/>
              </a:ext>
            </a:extLst>
          </p:cNvPr>
          <p:cNvSpPr/>
          <p:nvPr/>
        </p:nvSpPr>
        <p:spPr>
          <a:xfrm rot="18785486">
            <a:off x="4870048" y="3667225"/>
            <a:ext cx="57751" cy="1623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9A1630-ED74-4AEA-A307-DD223662C8CA}"/>
              </a:ext>
            </a:extLst>
          </p:cNvPr>
          <p:cNvSpPr/>
          <p:nvPr/>
        </p:nvSpPr>
        <p:spPr>
          <a:xfrm rot="8529234">
            <a:off x="2910884" y="1240950"/>
            <a:ext cx="57751" cy="1623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A21D588-13F7-4E62-A3C6-533617EAA4C8}"/>
              </a:ext>
            </a:extLst>
          </p:cNvPr>
          <p:cNvSpPr/>
          <p:nvPr/>
        </p:nvSpPr>
        <p:spPr>
          <a:xfrm rot="3848252">
            <a:off x="5224216" y="1718733"/>
            <a:ext cx="45719" cy="1722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62EAEA3-F4A4-4CFD-802E-D64FB1F7B51B}"/>
              </a:ext>
            </a:extLst>
          </p:cNvPr>
          <p:cNvCxnSpPr>
            <a:cxnSpLocks/>
          </p:cNvCxnSpPr>
          <p:nvPr/>
        </p:nvCxnSpPr>
        <p:spPr>
          <a:xfrm flipH="1" flipV="1">
            <a:off x="5419601" y="3541713"/>
            <a:ext cx="876925" cy="159074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42FD736-8BAC-4A3F-8A81-FD942402A15A}"/>
              </a:ext>
            </a:extLst>
          </p:cNvPr>
          <p:cNvCxnSpPr>
            <a:cxnSpLocks/>
          </p:cNvCxnSpPr>
          <p:nvPr/>
        </p:nvCxnSpPr>
        <p:spPr>
          <a:xfrm flipH="1" flipV="1">
            <a:off x="4983989" y="3801575"/>
            <a:ext cx="1312537" cy="63260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2F1D5BE-FBB1-4BAB-9F9E-58892F383944}"/>
              </a:ext>
            </a:extLst>
          </p:cNvPr>
          <p:cNvCxnSpPr>
            <a:cxnSpLocks/>
          </p:cNvCxnSpPr>
          <p:nvPr/>
        </p:nvCxnSpPr>
        <p:spPr>
          <a:xfrm flipH="1" flipV="1">
            <a:off x="4277948" y="4552749"/>
            <a:ext cx="187582" cy="243465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219429F4-E6B2-4728-AA35-8352541FD7E1}"/>
              </a:ext>
            </a:extLst>
          </p:cNvPr>
          <p:cNvSpPr/>
          <p:nvPr/>
        </p:nvSpPr>
        <p:spPr>
          <a:xfrm rot="18013459">
            <a:off x="5169894" y="3478430"/>
            <a:ext cx="57751" cy="1623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B46B8B7-D7D3-4515-B04B-F53DAE3F2E21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3637609" y="1176765"/>
            <a:ext cx="256608" cy="1445879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6236061-9D22-4943-A10A-FCC2FA7A2E46}"/>
              </a:ext>
            </a:extLst>
          </p:cNvPr>
          <p:cNvCxnSpPr>
            <a:cxnSpLocks/>
          </p:cNvCxnSpPr>
          <p:nvPr/>
        </p:nvCxnSpPr>
        <p:spPr>
          <a:xfrm flipH="1" flipV="1">
            <a:off x="5395890" y="1804061"/>
            <a:ext cx="605814" cy="125513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30122E18-C44E-4C5A-A596-E1081DA2A99B}"/>
              </a:ext>
            </a:extLst>
          </p:cNvPr>
          <p:cNvSpPr/>
          <p:nvPr/>
        </p:nvSpPr>
        <p:spPr>
          <a:xfrm>
            <a:off x="3894217" y="1014393"/>
            <a:ext cx="57751" cy="1623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0C5253-C754-43CF-91C5-808A3B8A55F5}"/>
              </a:ext>
            </a:extLst>
          </p:cNvPr>
          <p:cNvSpPr/>
          <p:nvPr/>
        </p:nvSpPr>
        <p:spPr>
          <a:xfrm>
            <a:off x="3370460" y="978250"/>
            <a:ext cx="57751" cy="1623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E48D2F4-2500-46E9-A22D-AD63939A1F0E}"/>
              </a:ext>
            </a:extLst>
          </p:cNvPr>
          <p:cNvCxnSpPr>
            <a:cxnSpLocks/>
          </p:cNvCxnSpPr>
          <p:nvPr/>
        </p:nvCxnSpPr>
        <p:spPr>
          <a:xfrm flipH="1" flipV="1">
            <a:off x="5301188" y="3638452"/>
            <a:ext cx="1045319" cy="243908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E0CE588-210E-432F-AA94-96274CF2490C}"/>
              </a:ext>
            </a:extLst>
          </p:cNvPr>
          <p:cNvSpPr txBox="1"/>
          <p:nvPr/>
        </p:nvSpPr>
        <p:spPr>
          <a:xfrm>
            <a:off x="228729" y="1275108"/>
            <a:ext cx="1991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4"/>
                </a:solidFill>
              </a:rPr>
              <a:t>Sector 11 p momentum collimation (‘dummy’)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DB7643F-1E98-475E-93D1-2554CDE68F27}"/>
              </a:ext>
            </a:extLst>
          </p:cNvPr>
          <p:cNvCxnSpPr>
            <a:cxnSpLocks/>
          </p:cNvCxnSpPr>
          <p:nvPr/>
        </p:nvCxnSpPr>
        <p:spPr>
          <a:xfrm flipV="1">
            <a:off x="1991551" y="1348115"/>
            <a:ext cx="881388" cy="166343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30B645B-1EC0-4B6C-AAC5-90D7AD4DE18E}"/>
              </a:ext>
            </a:extLst>
          </p:cNvPr>
          <p:cNvSpPr txBox="1"/>
          <p:nvPr/>
        </p:nvSpPr>
        <p:spPr>
          <a:xfrm>
            <a:off x="2754930" y="175144"/>
            <a:ext cx="1991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4"/>
                </a:solidFill>
              </a:rPr>
              <a:t>Sector 12 p primaries</a:t>
            </a:r>
          </a:p>
          <a:p>
            <a:pPr algn="ctr"/>
            <a:r>
              <a:rPr lang="en-US" sz="1400" dirty="0">
                <a:solidFill>
                  <a:schemeClr val="accent4"/>
                </a:solidFill>
              </a:rPr>
              <a:t>and secondaries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609B770-8F60-44D1-A860-535448E65E76}"/>
              </a:ext>
            </a:extLst>
          </p:cNvPr>
          <p:cNvCxnSpPr>
            <a:cxnSpLocks/>
            <a:endCxn id="25" idx="0"/>
          </p:cNvCxnSpPr>
          <p:nvPr/>
        </p:nvCxnSpPr>
        <p:spPr>
          <a:xfrm flipH="1">
            <a:off x="3399336" y="685373"/>
            <a:ext cx="168954" cy="292877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6264692-29D1-4A76-BF99-2FDA177370AE}"/>
              </a:ext>
            </a:extLst>
          </p:cNvPr>
          <p:cNvCxnSpPr>
            <a:cxnSpLocks/>
          </p:cNvCxnSpPr>
          <p:nvPr/>
        </p:nvCxnSpPr>
        <p:spPr>
          <a:xfrm>
            <a:off x="3542103" y="686249"/>
            <a:ext cx="338450" cy="295654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D38E313-CEEC-4442-957A-BED6368C664D}"/>
              </a:ext>
            </a:extLst>
          </p:cNvPr>
          <p:cNvCxnSpPr>
            <a:cxnSpLocks/>
            <a:endCxn id="14" idx="0"/>
          </p:cNvCxnSpPr>
          <p:nvPr/>
        </p:nvCxnSpPr>
        <p:spPr>
          <a:xfrm flipH="1">
            <a:off x="3296981" y="683519"/>
            <a:ext cx="240188" cy="402284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Table 39">
            <a:extLst>
              <a:ext uri="{FF2B5EF4-FFF2-40B4-BE49-F238E27FC236}">
                <a16:creationId xmlns:a16="http://schemas.microsoft.com/office/drawing/2014/main" id="{29785F41-BFFD-4930-84A3-4384EA38F0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504887"/>
              </p:ext>
            </p:extLst>
          </p:nvPr>
        </p:nvGraphicFramePr>
        <p:xfrm>
          <a:off x="4478038" y="5498832"/>
          <a:ext cx="4075516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252">
                  <a:extLst>
                    <a:ext uri="{9D8B030D-6E8A-4147-A177-3AD203B41FA5}">
                      <a16:colId xmlns:a16="http://schemas.microsoft.com/office/drawing/2014/main" val="3948346495"/>
                    </a:ext>
                  </a:extLst>
                </a:gridCol>
                <a:gridCol w="602229">
                  <a:extLst>
                    <a:ext uri="{9D8B030D-6E8A-4147-A177-3AD203B41FA5}">
                      <a16:colId xmlns:a16="http://schemas.microsoft.com/office/drawing/2014/main" val="1000722704"/>
                    </a:ext>
                  </a:extLst>
                </a:gridCol>
                <a:gridCol w="642094">
                  <a:extLst>
                    <a:ext uri="{9D8B030D-6E8A-4147-A177-3AD203B41FA5}">
                      <a16:colId xmlns:a16="http://schemas.microsoft.com/office/drawing/2014/main" val="2244249805"/>
                    </a:ext>
                  </a:extLst>
                </a:gridCol>
                <a:gridCol w="874943">
                  <a:extLst>
                    <a:ext uri="{9D8B030D-6E8A-4147-A177-3AD203B41FA5}">
                      <a16:colId xmlns:a16="http://schemas.microsoft.com/office/drawing/2014/main" val="3523976013"/>
                    </a:ext>
                  </a:extLst>
                </a:gridCol>
                <a:gridCol w="649151">
                  <a:extLst>
                    <a:ext uri="{9D8B030D-6E8A-4147-A177-3AD203B41FA5}">
                      <a16:colId xmlns:a16="http://schemas.microsoft.com/office/drawing/2014/main" val="2163118033"/>
                    </a:ext>
                  </a:extLst>
                </a:gridCol>
                <a:gridCol w="627847">
                  <a:extLst>
                    <a:ext uri="{9D8B030D-6E8A-4147-A177-3AD203B41FA5}">
                      <a16:colId xmlns:a16="http://schemas.microsoft.com/office/drawing/2014/main" val="3023732729"/>
                    </a:ext>
                  </a:extLst>
                </a:gridCol>
              </a:tblGrid>
              <a:tr h="376839"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RHIC (Yellow)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ESR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HSR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745348"/>
                  </a:ext>
                </a:extLst>
              </a:tr>
              <a:tr h="22610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 sided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0035452"/>
                  </a:ext>
                </a:extLst>
              </a:tr>
              <a:tr h="22610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 sided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9552239"/>
                  </a:ext>
                </a:extLst>
              </a:tr>
              <a:tr h="22610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5685526"/>
                  </a:ext>
                </a:extLst>
              </a:tr>
            </a:tbl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66363E16-E1AF-46AC-B936-2F1CCC81E94F}"/>
              </a:ext>
            </a:extLst>
          </p:cNvPr>
          <p:cNvSpPr txBox="1"/>
          <p:nvPr/>
        </p:nvSpPr>
        <p:spPr>
          <a:xfrm>
            <a:off x="6827721" y="5200572"/>
            <a:ext cx="23741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Comparison table</a:t>
            </a:r>
          </a:p>
        </p:txBody>
      </p:sp>
    </p:spTree>
    <p:extLst>
      <p:ext uri="{BB962C8B-B14F-4D97-AF65-F5344CB8AC3E}">
        <p14:creationId xmlns:p14="http://schemas.microsoft.com/office/powerpoint/2010/main" val="129648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Mechanical Design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825626"/>
            <a:ext cx="5956604" cy="4207185"/>
          </a:xfrm>
        </p:spPr>
        <p:txBody>
          <a:bodyPr>
            <a:normAutofit/>
          </a:bodyPr>
          <a:lstStyle/>
          <a:p>
            <a:r>
              <a:rPr lang="en-US" dirty="0"/>
              <a:t>Electrons :</a:t>
            </a:r>
          </a:p>
          <a:p>
            <a:pPr lvl="1"/>
            <a:r>
              <a:rPr lang="en-US" dirty="0"/>
              <a:t>The tips would be made of coated Carbon and 30-90 cm long.</a:t>
            </a:r>
          </a:p>
          <a:p>
            <a:pPr lvl="1"/>
            <a:r>
              <a:rPr lang="en-US" dirty="0"/>
              <a:t>With 1:10 tapering to standard apertures (impedance), the collimators would be 90-120 cm long  without RF fingers and bellows.</a:t>
            </a:r>
          </a:p>
          <a:p>
            <a:r>
              <a:rPr lang="en-US" dirty="0"/>
              <a:t>Hadrons :</a:t>
            </a:r>
          </a:p>
          <a:p>
            <a:pPr lvl="1"/>
            <a:r>
              <a:rPr lang="en-US" dirty="0"/>
              <a:t>The collimators would have similar lengths with longer jaw and less tapering</a:t>
            </a:r>
          </a:p>
          <a:p>
            <a:endParaRPr lang="en-US" dirty="0"/>
          </a:p>
          <a:p>
            <a:r>
              <a:rPr lang="en-US" dirty="0"/>
              <a:t>Designs courtesy of Vacuum taskforce, see C. Hetzel’s talk from this morning.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" name="Picture 9" descr="Diagram, engineering drawing&#10;&#10;Description automatically generated">
            <a:extLst>
              <a:ext uri="{FF2B5EF4-FFF2-40B4-BE49-F238E27FC236}">
                <a16:creationId xmlns:a16="http://schemas.microsoft.com/office/drawing/2014/main" id="{90AEC4C7-C98D-4A0F-B3F9-1D60DD0A14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720" t="15887" r="12803" b="14543"/>
          <a:stretch/>
        </p:blipFill>
        <p:spPr>
          <a:xfrm>
            <a:off x="6007242" y="4310239"/>
            <a:ext cx="3136758" cy="1861622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99500E18-52EF-4CA0-9036-9D7B778E1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145" y="208032"/>
            <a:ext cx="2622951" cy="323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426415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BNL-template</Template>
  <TotalTime>353</TotalTime>
  <Words>1360</Words>
  <Application>Microsoft Office PowerPoint</Application>
  <PresentationFormat>On-screen Show (4:3)</PresentationFormat>
  <Paragraphs>481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BNL</vt:lpstr>
      <vt:lpstr>Machine Detector Interface  &amp; Collimation System</vt:lpstr>
      <vt:lpstr>Introduction - Machine Detector Interface </vt:lpstr>
      <vt:lpstr>Context</vt:lpstr>
      <vt:lpstr>Electron ring</vt:lpstr>
      <vt:lpstr>Electron ring (2)</vt:lpstr>
      <vt:lpstr>Optics considerations</vt:lpstr>
      <vt:lpstr>Hadron ring</vt:lpstr>
      <vt:lpstr>Summary</vt:lpstr>
      <vt:lpstr>Mechanical Design</vt:lpstr>
      <vt:lpstr>Conclusion &amp; Outlook</vt:lpstr>
      <vt:lpstr>Thank you for your attention !</vt:lpstr>
      <vt:lpstr>Locations of interest : momentum</vt:lpstr>
      <vt:lpstr>Summary table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Detector Interface  &amp; Collimation System</dc:title>
  <dc:subject/>
  <dc:creator>Valette, Matthieu</dc:creator>
  <cp:keywords/>
  <dc:description/>
  <cp:lastModifiedBy>Valette, Matthieu</cp:lastModifiedBy>
  <cp:revision>1</cp:revision>
  <dcterms:created xsi:type="dcterms:W3CDTF">2021-10-25T22:04:07Z</dcterms:created>
  <dcterms:modified xsi:type="dcterms:W3CDTF">2021-10-28T02:16:30Z</dcterms:modified>
  <cp:category/>
</cp:coreProperties>
</file>