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1"/>
  </p:sldMasterIdLst>
  <p:notesMasterIdLst>
    <p:notesMasterId r:id="rId8"/>
  </p:notesMasterIdLst>
  <p:handoutMasterIdLst>
    <p:handoutMasterId r:id="rId9"/>
  </p:handoutMasterIdLst>
  <p:sldIdLst>
    <p:sldId id="371" r:id="rId2"/>
    <p:sldId id="305" r:id="rId3"/>
    <p:sldId id="372" r:id="rId4"/>
    <p:sldId id="373" r:id="rId5"/>
    <p:sldId id="374" r:id="rId6"/>
    <p:sldId id="37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9FF"/>
    <a:srgbClr val="FFFFFF"/>
    <a:srgbClr val="009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71"/>
    <p:restoredTop sz="94692"/>
  </p:normalViewPr>
  <p:slideViewPr>
    <p:cSldViewPr snapToGrid="0" snapToObjects="1">
      <p:cViewPr varScale="1">
        <p:scale>
          <a:sx n="100" d="100"/>
          <a:sy n="100" d="100"/>
        </p:scale>
        <p:origin x="3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7" d="100"/>
          <a:sy n="137" d="100"/>
        </p:scale>
        <p:origin x="178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9C03A-79D8-174C-8A65-8B724BE9D7B5}" type="datetimeFigureOut">
              <a:rPr lang="en-US" smtClean="0"/>
              <a:t>6/28/18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49E93-5542-D14B-A07B-05AD65D6EB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04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3967B-E13D-644C-B749-25F5E6C5117C}" type="datetimeFigureOut">
              <a:rPr lang="en-US" smtClean="0"/>
              <a:t>6/28/18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A6A82-C43D-0E45-8BBC-3BA89641B4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46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2018-06-28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2018-06-28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2018-06-28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2018-06-28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2018-06-28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/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785" r:id="rId20"/>
    <p:sldLayoutId id="2147483790" r:id="rId21"/>
    <p:sldLayoutId id="2147483791" r:id="rId22"/>
    <p:sldLayoutId id="2147483793" r:id="rId23"/>
    <p:sldLayoutId id="2147483794" r:id="rId24"/>
    <p:sldLayoutId id="2147483795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5" r:id="rId33"/>
    <p:sldLayoutId id="2147483806" r:id="rId34"/>
    <p:sldLayoutId id="2147483807" r:id="rId35"/>
    <p:sldLayoutId id="2147483808" r:id="rId36"/>
    <p:sldLayoutId id="2147483809" r:id="rId37"/>
    <p:sldLayoutId id="2147483810" r:id="rId38"/>
    <p:sldLayoutId id="2147483811" r:id="rId39"/>
    <p:sldLayoutId id="2147483812" r:id="rId40"/>
    <p:sldLayoutId id="2147483813" r:id="rId41"/>
    <p:sldLayoutId id="2147483796" r:id="rId42"/>
    <p:sldLayoutId id="2147483821" r:id="rId43"/>
    <p:sldLayoutId id="2147483823" r:id="rId44"/>
    <p:sldLayoutId id="2147483819" r:id="rId45"/>
    <p:sldLayoutId id="2147483820" r:id="rId46"/>
    <p:sldLayoutId id="2147483814" r:id="rId47"/>
    <p:sldLayoutId id="2147483815" r:id="rId48"/>
    <p:sldLayoutId id="2147483816" r:id="rId49"/>
    <p:sldLayoutId id="2147483824" r:id="rId5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E3C29E-B7B1-9747-BC4F-0D56C7519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59" y="2181390"/>
            <a:ext cx="10980929" cy="2933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758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Dinner Cruise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470" y="1858616"/>
            <a:ext cx="10501191" cy="5438849"/>
          </a:xfrm>
        </p:spPr>
        <p:txBody>
          <a:bodyPr>
            <a:normAutofit/>
          </a:bodyPr>
          <a:lstStyle/>
          <a:p>
            <a:endParaRPr lang="en-CA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CA" sz="2600" dirty="0"/>
              <a:t>Tonight: 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CA" sz="2600" dirty="0"/>
              <a:t>Bus leaves </a:t>
            </a:r>
            <a:r>
              <a:rPr lang="en-CA" sz="2600" b="1" dirty="0"/>
              <a:t>5 pm at front door 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CA" sz="2600" i="1" dirty="0"/>
              <a:t>Right after session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CA" sz="2600" dirty="0"/>
              <a:t>Workshop Picture at </a:t>
            </a:r>
            <a:r>
              <a:rPr lang="en-CA" sz="2600" b="1" dirty="0"/>
              <a:t>6:00 pm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CA" sz="2600" dirty="0"/>
              <a:t>Boat leaves </a:t>
            </a:r>
            <a:r>
              <a:rPr lang="en-CA" sz="2600" b="1" dirty="0"/>
              <a:t>6:30 pm  The Marina, 1601 Bayshore Drive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A4301F-5849-AB48-83E6-33107E575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0" y="220380"/>
            <a:ext cx="3891967" cy="25596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59AD9E-083B-5948-B9CE-40D6DB018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233" y="3732490"/>
            <a:ext cx="4162134" cy="30172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85EC2C-A88D-2842-8439-4B2BFE235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2065" y="3707261"/>
            <a:ext cx="4126917" cy="3067705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1A02292-C83D-F84C-976E-DA6178148B42}"/>
              </a:ext>
            </a:extLst>
          </p:cNvPr>
          <p:cNvCxnSpPr/>
          <p:nvPr/>
        </p:nvCxnSpPr>
        <p:spPr>
          <a:xfrm>
            <a:off x="5295900" y="3008621"/>
            <a:ext cx="3886200" cy="223249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94DBD74-B815-AF42-B4E5-59614F366043}"/>
              </a:ext>
            </a:extLst>
          </p:cNvPr>
          <p:cNvCxnSpPr>
            <a:cxnSpLocks/>
          </p:cNvCxnSpPr>
          <p:nvPr/>
        </p:nvCxnSpPr>
        <p:spPr>
          <a:xfrm flipH="1">
            <a:off x="3534508" y="3615438"/>
            <a:ext cx="136375" cy="9626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1045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3729151-1685-A547-ADBD-90F7D513E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158" y="3676083"/>
            <a:ext cx="4173415" cy="31300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Dinner Cruise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470" y="1858616"/>
            <a:ext cx="10501191" cy="5438849"/>
          </a:xfrm>
        </p:spPr>
        <p:txBody>
          <a:bodyPr>
            <a:normAutofit/>
          </a:bodyPr>
          <a:lstStyle/>
          <a:p>
            <a:endParaRPr lang="en-CA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CA" sz="2600" dirty="0"/>
              <a:t>Tonight: 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CA" sz="2600" dirty="0"/>
              <a:t>Bus leaves 5pm at front door 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CA" sz="2600" dirty="0"/>
              <a:t>right after session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CA" sz="2600" dirty="0"/>
              <a:t>Workshop Picture at </a:t>
            </a:r>
            <a:r>
              <a:rPr lang="en-CA" sz="2600" b="1" dirty="0"/>
              <a:t>6:00 pm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CA" sz="2600" dirty="0"/>
              <a:t>Boat leaves </a:t>
            </a:r>
            <a:r>
              <a:rPr lang="en-CA" sz="2600" b="1" dirty="0"/>
              <a:t>6:30</a:t>
            </a:r>
            <a:r>
              <a:rPr lang="en-CA" sz="2600" dirty="0"/>
              <a:t> </a:t>
            </a:r>
            <a:r>
              <a:rPr lang="en-CA" sz="2600" b="1" dirty="0"/>
              <a:t>pm</a:t>
            </a:r>
            <a:r>
              <a:rPr lang="en-CA" sz="2600" dirty="0"/>
              <a:t>  </a:t>
            </a:r>
            <a:r>
              <a:rPr lang="en-CA" sz="2600" b="1" dirty="0"/>
              <a:t>The Marina, 1601 Bayshore Drive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A4301F-5849-AB48-83E6-33107E575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00" y="220380"/>
            <a:ext cx="3891967" cy="25596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59AD9E-083B-5948-B9CE-40D6DB018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233" y="3732490"/>
            <a:ext cx="4162134" cy="3017249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1A02292-C83D-F84C-976E-DA6178148B42}"/>
              </a:ext>
            </a:extLst>
          </p:cNvPr>
          <p:cNvCxnSpPr/>
          <p:nvPr/>
        </p:nvCxnSpPr>
        <p:spPr>
          <a:xfrm>
            <a:off x="5295900" y="3008621"/>
            <a:ext cx="3886200" cy="223249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94DBD74-B815-AF42-B4E5-59614F366043}"/>
              </a:ext>
            </a:extLst>
          </p:cNvPr>
          <p:cNvCxnSpPr>
            <a:cxnSpLocks/>
          </p:cNvCxnSpPr>
          <p:nvPr/>
        </p:nvCxnSpPr>
        <p:spPr>
          <a:xfrm flipH="1">
            <a:off x="3534508" y="3615438"/>
            <a:ext cx="136375" cy="9626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7164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DWAVE Visit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8470" y="1782407"/>
            <a:ext cx="10501191" cy="5438849"/>
          </a:xfrm>
        </p:spPr>
        <p:txBody>
          <a:bodyPr>
            <a:normAutofit/>
          </a:bodyPr>
          <a:lstStyle/>
          <a:p>
            <a:endParaRPr lang="en-CA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CA" sz="2600" dirty="0"/>
              <a:t>Tomorrow: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CA" sz="2600" dirty="0"/>
              <a:t>Bus (Perimeter) leaves 8:45 am at front door 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CA" sz="2600" dirty="0"/>
              <a:t>Stop at Hyatt at 9:15 am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CA" sz="2600" b="1" dirty="0"/>
              <a:t>Visit from 10 am - 11:45 am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CA" sz="2600" dirty="0"/>
              <a:t>Back at TRIUMF around 12:45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DBA366-B82B-5C42-8E6E-E9659847F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6246" y="582352"/>
            <a:ext cx="2838104" cy="7946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5BCD2D-8541-F142-B57D-BB3702177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684" y="3815812"/>
            <a:ext cx="7899400" cy="290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942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DWAVE Visit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8470" y="1782407"/>
            <a:ext cx="10501191" cy="5438849"/>
          </a:xfrm>
        </p:spPr>
        <p:txBody>
          <a:bodyPr>
            <a:normAutofit/>
          </a:bodyPr>
          <a:lstStyle/>
          <a:p>
            <a:endParaRPr lang="en-CA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CA" sz="2600" dirty="0"/>
              <a:t>Tomorrow: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CA" sz="2600" dirty="0"/>
              <a:t>Bus leaves 8:45 am at front door 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CA" sz="2600" dirty="0"/>
              <a:t>Stop at Hyatt at 9:15 am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CA" sz="2600" b="1" dirty="0"/>
              <a:t>Visit from 10 am - 11:45 am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CA" sz="2600" dirty="0"/>
              <a:t>Back at TRIUMF around 12:45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DBA366-B82B-5C42-8E6E-E9659847F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6246" y="582352"/>
            <a:ext cx="2838104" cy="7946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5BCD2D-8541-F142-B57D-BB3702177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684" y="3815812"/>
            <a:ext cx="7899400" cy="29088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84ABFC1-9462-9A4C-A476-73A37D298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5287" y="1477624"/>
            <a:ext cx="4880846" cy="2918529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CB45C37-8A31-CA40-87CD-54E270E87898}"/>
              </a:ext>
            </a:extLst>
          </p:cNvPr>
          <p:cNvCxnSpPr>
            <a:cxnSpLocks/>
          </p:cNvCxnSpPr>
          <p:nvPr/>
        </p:nvCxnSpPr>
        <p:spPr>
          <a:xfrm flipV="1">
            <a:off x="4470400" y="3358662"/>
            <a:ext cx="5394569" cy="1340338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2CD3B54C-5C49-7840-B407-4FE711A24389}"/>
              </a:ext>
            </a:extLst>
          </p:cNvPr>
          <p:cNvSpPr/>
          <p:nvPr/>
        </p:nvSpPr>
        <p:spPr>
          <a:xfrm>
            <a:off x="9458406" y="4622759"/>
            <a:ext cx="21194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000" b="1" dirty="0"/>
              <a:t>Burrard/Melville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76254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Closing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8470" y="1129005"/>
            <a:ext cx="10501191" cy="5438849"/>
          </a:xfrm>
        </p:spPr>
        <p:txBody>
          <a:bodyPr>
            <a:normAutofit/>
          </a:bodyPr>
          <a:lstStyle/>
          <a:p>
            <a:endParaRPr lang="en-CA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CA" sz="2600" dirty="0"/>
              <a:t>Tomorrow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CA" sz="2600" dirty="0"/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9F4BC3-5191-2341-B9F8-F339FA2D7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471" y="2363996"/>
            <a:ext cx="8382000" cy="2755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407E09-427A-5842-9EBD-25542D734A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382"/>
          <a:stretch/>
        </p:blipFill>
        <p:spPr>
          <a:xfrm>
            <a:off x="8875114" y="2550019"/>
            <a:ext cx="2534340" cy="227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07151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6842</TotalTime>
  <Words>124</Words>
  <Application>Microsoft Macintosh PowerPoint</Application>
  <PresentationFormat>Widescreen</PresentationFormat>
  <Paragraphs>72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Wingdings</vt:lpstr>
      <vt:lpstr>Custom Design</vt:lpstr>
      <vt:lpstr>PowerPoint Presentation</vt:lpstr>
      <vt:lpstr>Dinner Cruise</vt:lpstr>
      <vt:lpstr>Dinner Cruise</vt:lpstr>
      <vt:lpstr>DWAVE Visit</vt:lpstr>
      <vt:lpstr>DWAVE Visit</vt:lpstr>
      <vt:lpstr>Closing Session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Oliver Stelzer-Chilton</dc:creator>
  <cp:lastModifiedBy>Oliver Stelzer-Chilton</cp:lastModifiedBy>
  <cp:revision>458</cp:revision>
  <cp:lastPrinted>2018-06-24T04:23:53Z</cp:lastPrinted>
  <dcterms:created xsi:type="dcterms:W3CDTF">2018-02-23T18:14:44Z</dcterms:created>
  <dcterms:modified xsi:type="dcterms:W3CDTF">2018-06-28T20:51:05Z</dcterms:modified>
</cp:coreProperties>
</file>