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1118" r:id="rId2"/>
    <p:sldId id="1195" r:id="rId3"/>
    <p:sldId id="1200" r:id="rId4"/>
    <p:sldId id="1165" r:id="rId5"/>
    <p:sldId id="1164" r:id="rId6"/>
    <p:sldId id="1196" r:id="rId7"/>
    <p:sldId id="1184" r:id="rId8"/>
    <p:sldId id="1197" r:id="rId9"/>
    <p:sldId id="1199" r:id="rId10"/>
    <p:sldId id="1181" r:id="rId11"/>
    <p:sldId id="1198" r:id="rId12"/>
    <p:sldId id="1178" r:id="rId13"/>
    <p:sldId id="1034" r:id="rId14"/>
    <p:sldId id="102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ute Hagen" initials="GH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7800"/>
    <a:srgbClr val="0057BD"/>
    <a:srgbClr val="0E57F3"/>
    <a:srgbClr val="091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85884" autoAdjust="0"/>
  </p:normalViewPr>
  <p:slideViewPr>
    <p:cSldViewPr snapToGrid="0" snapToObjects="1">
      <p:cViewPr varScale="1">
        <p:scale>
          <a:sx n="101" d="100"/>
          <a:sy n="101" d="100"/>
        </p:scale>
        <p:origin x="17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1DDBE-090B-A24A-A357-1DBDD1A1296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99836-3E6F-364B-B14C-408F56235E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91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593506D-D32C-42A3-8727-3EE0B6F2938C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41541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Log(</a:t>
            </a:r>
            <a:r>
              <a:rPr lang="en-US" dirty="0" err="1"/>
              <a:t>ft</a:t>
            </a:r>
            <a:r>
              <a:rPr lang="en-US" dirty="0"/>
              <a:t>)</a:t>
            </a:r>
            <a:r>
              <a:rPr lang="en-US" baseline="0" dirty="0"/>
              <a:t> of all known nuclei (histogram). Sn100 has the smallest log(</a:t>
            </a:r>
            <a:r>
              <a:rPr lang="en-US" baseline="0" dirty="0" err="1"/>
              <a:t>ft</a:t>
            </a:r>
            <a:r>
              <a:rPr lang="en-US" baseline="0" dirty="0"/>
              <a:t>) value and the largest GT matrix element (inversely proportional to E1A^2). </a:t>
            </a:r>
          </a:p>
          <a:p>
            <a:r>
              <a:rPr lang="en-US" dirty="0"/>
              <a:t>The Gamow–Teller strength is inversely proportional to </a:t>
            </a:r>
            <a:r>
              <a:rPr lang="en-US" dirty="0" err="1"/>
              <a:t>ft</a:t>
            </a:r>
            <a:r>
              <a:rPr lang="en-US" dirty="0"/>
              <a:t> and thus is greatest for the 100Sn decay establishing the robustness of N 5 Z 5 50 shell closures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Sb – Antimony</a:t>
            </a:r>
          </a:p>
          <a:p>
            <a:r>
              <a:rPr lang="en-US" baseline="0" dirty="0" err="1"/>
              <a:t>Te</a:t>
            </a:r>
            <a:r>
              <a:rPr lang="en-US" baseline="0" dirty="0"/>
              <a:t> – Tellurium</a:t>
            </a:r>
          </a:p>
          <a:p>
            <a:r>
              <a:rPr lang="en-US" baseline="0" dirty="0"/>
              <a:t>In – Indium</a:t>
            </a:r>
          </a:p>
          <a:p>
            <a:endParaRPr lang="en-US" baseline="0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Sn-Sb-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cycle prevents the synthesis of elements heavier than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has important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consequences for x-ray burst profiles,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6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Log(</a:t>
            </a:r>
            <a:r>
              <a:rPr lang="en-US" dirty="0" err="1"/>
              <a:t>ft</a:t>
            </a:r>
            <a:r>
              <a:rPr lang="en-US" dirty="0"/>
              <a:t>)</a:t>
            </a:r>
            <a:r>
              <a:rPr lang="en-US" baseline="0" dirty="0"/>
              <a:t> of all known nuclei (histogram). Sn100 has the smallest log(</a:t>
            </a:r>
            <a:r>
              <a:rPr lang="en-US" baseline="0" dirty="0" err="1"/>
              <a:t>ft</a:t>
            </a:r>
            <a:r>
              <a:rPr lang="en-US" baseline="0" dirty="0"/>
              <a:t>) value and the largest GT matrix element (inversely proportional to E1A^2). </a:t>
            </a:r>
          </a:p>
          <a:p>
            <a:r>
              <a:rPr lang="en-US" dirty="0"/>
              <a:t>The Gamow–Teller strength is inversely proportional to </a:t>
            </a:r>
            <a:r>
              <a:rPr lang="en-US" dirty="0" err="1"/>
              <a:t>ft</a:t>
            </a:r>
            <a:r>
              <a:rPr lang="en-US" dirty="0"/>
              <a:t> and thus is greatest for the 100Sn decay establishing the robustness of N 5 Z 5 50 shell closures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Sb – Antimony</a:t>
            </a:r>
          </a:p>
          <a:p>
            <a:r>
              <a:rPr lang="en-US" baseline="0" dirty="0" err="1"/>
              <a:t>Te</a:t>
            </a:r>
            <a:r>
              <a:rPr lang="en-US" baseline="0" dirty="0"/>
              <a:t> – Tellurium</a:t>
            </a:r>
          </a:p>
          <a:p>
            <a:r>
              <a:rPr lang="en-US" baseline="0" dirty="0"/>
              <a:t>In – Indium</a:t>
            </a:r>
          </a:p>
          <a:p>
            <a:endParaRPr lang="en-US" baseline="0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Sn-Sb-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cycle prevents the synthesis of elements heavier than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has important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consequences for x-ray burst profiles,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11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Log(</a:t>
            </a:r>
            <a:r>
              <a:rPr lang="en-US" dirty="0" err="1"/>
              <a:t>ft</a:t>
            </a:r>
            <a:r>
              <a:rPr lang="en-US" dirty="0"/>
              <a:t>)</a:t>
            </a:r>
            <a:r>
              <a:rPr lang="en-US" baseline="0" dirty="0"/>
              <a:t> of all known nuclei (histogram). Sn100 has the smallest log(</a:t>
            </a:r>
            <a:r>
              <a:rPr lang="en-US" baseline="0" dirty="0" err="1"/>
              <a:t>ft</a:t>
            </a:r>
            <a:r>
              <a:rPr lang="en-US" baseline="0" dirty="0"/>
              <a:t>) value and the largest GT matrix element (inversely proportional to E1A^2). </a:t>
            </a:r>
          </a:p>
          <a:p>
            <a:r>
              <a:rPr lang="en-US" dirty="0"/>
              <a:t>The Gamow–Teller strength is inversely proportional to </a:t>
            </a:r>
            <a:r>
              <a:rPr lang="en-US" dirty="0" err="1"/>
              <a:t>ft</a:t>
            </a:r>
            <a:r>
              <a:rPr lang="en-US" dirty="0"/>
              <a:t> and thus is greatest for the 100Sn decay establishing the robustness of N 5 Z 5 50 shell closures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Sb – Antimony</a:t>
            </a:r>
          </a:p>
          <a:p>
            <a:r>
              <a:rPr lang="en-US" baseline="0" dirty="0" err="1"/>
              <a:t>Te</a:t>
            </a:r>
            <a:r>
              <a:rPr lang="en-US" baseline="0" dirty="0"/>
              <a:t> – Tellurium</a:t>
            </a:r>
          </a:p>
          <a:p>
            <a:r>
              <a:rPr lang="en-US" baseline="0" dirty="0"/>
              <a:t>In – Indium</a:t>
            </a:r>
          </a:p>
          <a:p>
            <a:endParaRPr lang="en-US" baseline="0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Sn-Sb-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cycle prevents the synthesis of elements heavier than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has important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consequences for x-ray burst profiles,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18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Log(</a:t>
            </a:r>
            <a:r>
              <a:rPr lang="en-US" dirty="0" err="1"/>
              <a:t>ft</a:t>
            </a:r>
            <a:r>
              <a:rPr lang="en-US" dirty="0"/>
              <a:t>)</a:t>
            </a:r>
            <a:r>
              <a:rPr lang="en-US" baseline="0" dirty="0"/>
              <a:t> of all known nuclei (histogram). Sn100 has the smallest log(</a:t>
            </a:r>
            <a:r>
              <a:rPr lang="en-US" baseline="0" dirty="0" err="1"/>
              <a:t>ft</a:t>
            </a:r>
            <a:r>
              <a:rPr lang="en-US" baseline="0" dirty="0"/>
              <a:t>) value and the largest GT matrix element (inversely proportional to E1A^2). </a:t>
            </a:r>
          </a:p>
          <a:p>
            <a:r>
              <a:rPr lang="en-US" dirty="0"/>
              <a:t>The Gamow–Teller strength is inversely proportional to </a:t>
            </a:r>
            <a:r>
              <a:rPr lang="en-US" dirty="0" err="1"/>
              <a:t>ft</a:t>
            </a:r>
            <a:r>
              <a:rPr lang="en-US" dirty="0"/>
              <a:t> and thus is greatest for the 100Sn decay establishing the robustness of N 5 Z 5 50 shell closures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Sb – Antimony</a:t>
            </a:r>
          </a:p>
          <a:p>
            <a:r>
              <a:rPr lang="en-US" baseline="0" dirty="0" err="1"/>
              <a:t>Te</a:t>
            </a:r>
            <a:r>
              <a:rPr lang="en-US" baseline="0" dirty="0"/>
              <a:t> – Tellurium</a:t>
            </a:r>
          </a:p>
          <a:p>
            <a:r>
              <a:rPr lang="en-US" baseline="0" dirty="0"/>
              <a:t>In – Indium</a:t>
            </a:r>
          </a:p>
          <a:p>
            <a:endParaRPr lang="en-US" baseline="0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Sn-Sb-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cycle prevents the synthesis of elements heavier than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has important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consequences for x-ray burst profiles,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95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Log(</a:t>
            </a:r>
            <a:r>
              <a:rPr lang="en-US" dirty="0" err="1"/>
              <a:t>ft</a:t>
            </a:r>
            <a:r>
              <a:rPr lang="en-US" dirty="0"/>
              <a:t>)</a:t>
            </a:r>
            <a:r>
              <a:rPr lang="en-US" baseline="0" dirty="0"/>
              <a:t> of all known nuclei (histogram). Sn100 has the smallest log(</a:t>
            </a:r>
            <a:r>
              <a:rPr lang="en-US" baseline="0" dirty="0" err="1"/>
              <a:t>ft</a:t>
            </a:r>
            <a:r>
              <a:rPr lang="en-US" baseline="0" dirty="0"/>
              <a:t>) value and the largest GT matrix element (inversely proportional to E1A^2). </a:t>
            </a:r>
          </a:p>
          <a:p>
            <a:r>
              <a:rPr lang="en-US" dirty="0"/>
              <a:t>The Gamow–Teller strength is inversely proportional to </a:t>
            </a:r>
            <a:r>
              <a:rPr lang="en-US" dirty="0" err="1"/>
              <a:t>ft</a:t>
            </a:r>
            <a:r>
              <a:rPr lang="en-US" dirty="0"/>
              <a:t> and thus is greatest for the 100Sn decay establishing the robustness of N 5 Z 5 50 shell closures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Sb – Antimony</a:t>
            </a:r>
          </a:p>
          <a:p>
            <a:r>
              <a:rPr lang="en-US" baseline="0" dirty="0" err="1"/>
              <a:t>Te</a:t>
            </a:r>
            <a:r>
              <a:rPr lang="en-US" baseline="0" dirty="0"/>
              <a:t> – Tellurium</a:t>
            </a:r>
          </a:p>
          <a:p>
            <a:r>
              <a:rPr lang="en-US" baseline="0" dirty="0"/>
              <a:t>In – Indium</a:t>
            </a:r>
          </a:p>
          <a:p>
            <a:endParaRPr lang="en-US" baseline="0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Sn-Sb-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cycle prevents the synthesis of elements heavier than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has important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consequences for x-ray burst profiles,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703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Log(</a:t>
            </a:r>
            <a:r>
              <a:rPr lang="en-US" dirty="0" err="1"/>
              <a:t>ft</a:t>
            </a:r>
            <a:r>
              <a:rPr lang="en-US" dirty="0"/>
              <a:t>)</a:t>
            </a:r>
            <a:r>
              <a:rPr lang="en-US" baseline="0" dirty="0"/>
              <a:t> of all known nuclei (histogram). Sn100 has the smallest log(</a:t>
            </a:r>
            <a:r>
              <a:rPr lang="en-US" baseline="0" dirty="0" err="1"/>
              <a:t>ft</a:t>
            </a:r>
            <a:r>
              <a:rPr lang="en-US" baseline="0" dirty="0"/>
              <a:t>) value and the largest GT matrix element (inversely proportional to E1A^2). </a:t>
            </a:r>
          </a:p>
          <a:p>
            <a:r>
              <a:rPr lang="en-US" dirty="0"/>
              <a:t>The Gamow–Teller strength is inversely proportional to </a:t>
            </a:r>
            <a:r>
              <a:rPr lang="en-US" dirty="0" err="1"/>
              <a:t>ft</a:t>
            </a:r>
            <a:r>
              <a:rPr lang="en-US" dirty="0"/>
              <a:t> and thus is greatest for the 100Sn decay establishing the robustness of N 5 Z 5 50 shell closures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Sb – Antimony</a:t>
            </a:r>
          </a:p>
          <a:p>
            <a:r>
              <a:rPr lang="en-US" baseline="0" dirty="0" err="1"/>
              <a:t>Te</a:t>
            </a:r>
            <a:r>
              <a:rPr lang="en-US" baseline="0" dirty="0"/>
              <a:t> – Tellurium</a:t>
            </a:r>
          </a:p>
          <a:p>
            <a:r>
              <a:rPr lang="en-US" baseline="0" dirty="0"/>
              <a:t>In – Indium</a:t>
            </a:r>
          </a:p>
          <a:p>
            <a:endParaRPr lang="en-US" baseline="0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Sn-Sb-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cycle prevents the synthesis of elements heavier than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has important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consequences for x-ray burst profiles,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59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Log(</a:t>
            </a:r>
            <a:r>
              <a:rPr lang="en-US" dirty="0" err="1"/>
              <a:t>ft</a:t>
            </a:r>
            <a:r>
              <a:rPr lang="en-US" dirty="0"/>
              <a:t>)</a:t>
            </a:r>
            <a:r>
              <a:rPr lang="en-US" baseline="0" dirty="0"/>
              <a:t> of all known nuclei (histogram). Sn100 has the smallest log(</a:t>
            </a:r>
            <a:r>
              <a:rPr lang="en-US" baseline="0" dirty="0" err="1"/>
              <a:t>ft</a:t>
            </a:r>
            <a:r>
              <a:rPr lang="en-US" baseline="0" dirty="0"/>
              <a:t>) value and the largest GT matrix element (inversely proportional to E1A^2). </a:t>
            </a:r>
          </a:p>
          <a:p>
            <a:r>
              <a:rPr lang="en-US" dirty="0"/>
              <a:t>The Gamow–Teller strength is inversely proportional to </a:t>
            </a:r>
            <a:r>
              <a:rPr lang="en-US" dirty="0" err="1"/>
              <a:t>ft</a:t>
            </a:r>
            <a:r>
              <a:rPr lang="en-US" dirty="0"/>
              <a:t> and thus is greatest for the 100Sn decay establishing the robustness of N 5 Z 5 50 shell closures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Sb – Antimony</a:t>
            </a:r>
          </a:p>
          <a:p>
            <a:r>
              <a:rPr lang="en-US" baseline="0" dirty="0" err="1"/>
              <a:t>Te</a:t>
            </a:r>
            <a:r>
              <a:rPr lang="en-US" baseline="0" dirty="0"/>
              <a:t> – Tellurium</a:t>
            </a:r>
          </a:p>
          <a:p>
            <a:r>
              <a:rPr lang="en-US" baseline="0" dirty="0"/>
              <a:t>In – Indium</a:t>
            </a:r>
          </a:p>
          <a:p>
            <a:endParaRPr lang="en-US" baseline="0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Sn-Sb-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cycle prevents the synthesis of elements heavier than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has important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consequences for x-ray burst profiles,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22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Log(</a:t>
            </a:r>
            <a:r>
              <a:rPr lang="en-US" dirty="0" err="1"/>
              <a:t>ft</a:t>
            </a:r>
            <a:r>
              <a:rPr lang="en-US" dirty="0"/>
              <a:t>)</a:t>
            </a:r>
            <a:r>
              <a:rPr lang="en-US" baseline="0" dirty="0"/>
              <a:t> of all known nuclei (histogram). Sn100 has the smallest log(</a:t>
            </a:r>
            <a:r>
              <a:rPr lang="en-US" baseline="0" dirty="0" err="1"/>
              <a:t>ft</a:t>
            </a:r>
            <a:r>
              <a:rPr lang="en-US" baseline="0" dirty="0"/>
              <a:t>) value and the largest GT matrix element (inversely proportional to E1A^2). </a:t>
            </a:r>
          </a:p>
          <a:p>
            <a:r>
              <a:rPr lang="en-US" dirty="0"/>
              <a:t>The Gamow–Teller strength is inversely proportional to </a:t>
            </a:r>
            <a:r>
              <a:rPr lang="en-US" dirty="0" err="1"/>
              <a:t>ft</a:t>
            </a:r>
            <a:r>
              <a:rPr lang="en-US" dirty="0"/>
              <a:t> and thus is greatest for the 100Sn decay establishing the robustness of N 5 Z 5 50 shell closures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Sb – Antimony</a:t>
            </a:r>
          </a:p>
          <a:p>
            <a:r>
              <a:rPr lang="en-US" baseline="0" dirty="0" err="1"/>
              <a:t>Te</a:t>
            </a:r>
            <a:r>
              <a:rPr lang="en-US" baseline="0" dirty="0"/>
              <a:t> – Tellurium</a:t>
            </a:r>
          </a:p>
          <a:p>
            <a:r>
              <a:rPr lang="en-US" baseline="0" dirty="0"/>
              <a:t>In – Indium</a:t>
            </a:r>
          </a:p>
          <a:p>
            <a:endParaRPr lang="en-US" baseline="0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Sn-Sb-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cycle prevents the synthesis of elements heavier than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has important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consequences for x-ray burst profiles,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78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5FEFF58-D05D-4878-975D-F0CBE14C4E0E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18004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25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A04E-7382-4066-B0EF-17B1115E182A}" type="datetime1">
              <a:rPr lang="en-US" smtClean="0"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T. Morris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968DB-41D7-44E2-89AE-D47A5BBA1C37}" type="datetime1">
              <a:rPr lang="en-US" smtClean="0"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T. Morris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5A348-DAB0-4DC4-BD59-A9C09393D4AD}" type="datetime1">
              <a:rPr lang="en-US" smtClean="0"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T. Morris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0F1A-2C9D-4A1C-9DA6-2D7CEAFF72CA}" type="datetime1">
              <a:rPr lang="en-US" smtClean="0"/>
              <a:t>6/28/2018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T. Morris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FBF1-FFBB-425E-9D2A-751DC695A3A7}" type="datetime1">
              <a:rPr lang="en-US" smtClean="0"/>
              <a:t>6/28/2018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T. Morris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D102-D6D2-4D6C-A28B-88E97B61D1A4}" type="datetime1">
              <a:rPr lang="en-US" smtClean="0"/>
              <a:t>6/28/2018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T. Morris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CF4B-95E6-495F-8181-604660882C9C}" type="datetime1">
              <a:rPr lang="en-US" smtClean="0"/>
              <a:t>6/28/2018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T. Morris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3A7F-67CF-4F10-B775-3E554B6ECE04}" type="datetime1">
              <a:rPr lang="en-US" smtClean="0"/>
              <a:t>6/28/2018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T. Morris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D2A4F-BB97-45E0-9D8B-81FC69D108F1}" type="datetime1">
              <a:rPr lang="en-US" smtClean="0"/>
              <a:t>6/28/2018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T. Morris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F8DBB-F846-4EE7-9AA1-B4A7BE67E94A}" type="datetime1">
              <a:rPr lang="en-US" smtClean="0"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T. Morris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5C4E-2597-47B5-9337-0D0B0DEC8D39}" type="datetime1">
              <a:rPr lang="en-US" smtClean="0"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T. Morris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9818D-3487-4CA3-9B6A-CAA83D4B1582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T. Morris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99CDA-0905-C94C-BD52-470EE1CDD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hyperlink" Target="https://www.ornl.gov/division/csed/quantum-information" TargetMode="External"/><Relationship Id="rId7" Type="http://schemas.openxmlformats.org/officeDocument/2006/relationships/image" Target="../media/image12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4" Type="http://schemas.openxmlformats.org/officeDocument/2006/relationships/image" Target="../media/image9.gif"/><Relationship Id="rId9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arxiv.org/abs/1712.10246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://alanstonebraker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hyperlink" Target="https://www.ornl.gov/division/csed/quantum-information" TargetMode="External"/><Relationship Id="rId7" Type="http://schemas.openxmlformats.org/officeDocument/2006/relationships/image" Target="../media/image12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4" Type="http://schemas.openxmlformats.org/officeDocument/2006/relationships/image" Target="../media/image9.gif"/><Relationship Id="rId9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iff"/><Relationship Id="rId3" Type="http://schemas.openxmlformats.org/officeDocument/2006/relationships/image" Target="../media/image19.png"/><Relationship Id="rId7" Type="http://schemas.openxmlformats.org/officeDocument/2006/relationships/image" Target="../media/image20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2.jpeg"/><Relationship Id="rId4" Type="http://schemas.openxmlformats.org/officeDocument/2006/relationships/image" Target="../media/image20.png"/><Relationship Id="rId9" Type="http://schemas.openxmlformats.org/officeDocument/2006/relationships/hyperlink" Target="https://arxiv.org/ct?url=http://dx.doi.org/10.1103/PhysRevLett.120.210501&amp;v=c997829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ct?url=http://dx.doi.org/10.1103/PhysRevLett.120.210501&amp;v=c997829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0.png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7" Type="http://schemas.openxmlformats.org/officeDocument/2006/relationships/image" Target="../media/image2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tiff"/><Relationship Id="rId5" Type="http://schemas.openxmlformats.org/officeDocument/2006/relationships/hyperlink" Target="https://arxiv.org/ct?url=http://dx.doi.org/10.1103/PhysRevLett.120.210501&amp;v=c9978291" TargetMode="External"/><Relationship Id="rId4" Type="http://schemas.openxmlformats.org/officeDocument/2006/relationships/image" Target="../media/image21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rxiv.org/ct?url=http://dx.doi.org/10.1103/PhysRevLett.120.210501&amp;v=c997829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ct?url=http://dx.doi.org/10.1103/PhysRevLett.120.210501&amp;v=c997829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tiff"/><Relationship Id="rId5" Type="http://schemas.openxmlformats.org/officeDocument/2006/relationships/image" Target="../media/image28.tiff"/><Relationship Id="rId4" Type="http://schemas.openxmlformats.org/officeDocument/2006/relationships/image" Target="../media/image27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lourine17.png"/>
          <p:cNvPicPr>
            <a:picLocks noChangeAspect="1"/>
          </p:cNvPicPr>
          <p:nvPr/>
        </p:nvPicPr>
        <p:blipFill>
          <a:blip r:embed="rId2" cstate="print">
            <a:lum bright="-3000" contrast="10000"/>
          </a:blip>
          <a:srcRect l="-19063" t="-17597" r="-16130" b="-17597"/>
          <a:stretch>
            <a:fillRect/>
          </a:stretch>
        </p:blipFill>
        <p:spPr>
          <a:xfrm rot="10563086">
            <a:off x="5327991" y="1979702"/>
            <a:ext cx="3028208" cy="3028238"/>
          </a:xfrm>
          <a:prstGeom prst="ellipse">
            <a:avLst/>
          </a:prstGeom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0"/>
          </a:sp3d>
        </p:spPr>
      </p:pic>
      <p:sp>
        <p:nvSpPr>
          <p:cNvPr id="29" name="Oval 28"/>
          <p:cNvSpPr/>
          <p:nvPr/>
        </p:nvSpPr>
        <p:spPr>
          <a:xfrm>
            <a:off x="5682894" y="2242863"/>
            <a:ext cx="2286000" cy="2286000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New_DOE_Logo_Color_042808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731" y="5326837"/>
            <a:ext cx="17430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ORNL_managed b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7511" y="5678207"/>
            <a:ext cx="3505200" cy="45242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686531" y="766337"/>
            <a:ext cx="2286000" cy="2286000"/>
          </a:xfrm>
          <a:prstGeom prst="ellipse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6716614" y="766337"/>
            <a:ext cx="2286000" cy="2286000"/>
            <a:chOff x="6631587" y="1888735"/>
            <a:chExt cx="2286000" cy="2286000"/>
          </a:xfrm>
        </p:grpSpPr>
        <p:sp>
          <p:nvSpPr>
            <p:cNvPr id="23" name="Oval 22"/>
            <p:cNvSpPr/>
            <p:nvPr/>
          </p:nvSpPr>
          <p:spPr>
            <a:xfrm>
              <a:off x="6631587" y="1888735"/>
              <a:ext cx="2286000" cy="228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 descr="C14pptTrnsp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72110" y="2398816"/>
              <a:ext cx="2095409" cy="1296360"/>
            </a:xfrm>
            <a:prstGeom prst="rect">
              <a:avLst/>
            </a:prstGeom>
          </p:spPr>
        </p:pic>
      </p:grpSp>
      <p:sp>
        <p:nvSpPr>
          <p:cNvPr id="30" name="TextBox 29"/>
          <p:cNvSpPr txBox="1"/>
          <p:nvPr/>
        </p:nvSpPr>
        <p:spPr>
          <a:xfrm>
            <a:off x="66045" y="63420"/>
            <a:ext cx="543337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Quantum computation of</a:t>
            </a:r>
          </a:p>
          <a:p>
            <a:r>
              <a:rPr lang="en-US" sz="38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the deuteron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7459" y="2481494"/>
            <a:ext cx="50727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dirty="0">
              <a:latin typeface="Calibri"/>
              <a:ea typeface="华文仿宋"/>
              <a:cs typeface="Calibri"/>
            </a:endParaRPr>
          </a:p>
          <a:p>
            <a:pPr algn="ctr"/>
            <a:r>
              <a:rPr lang="en-US" sz="3400" b="1" dirty="0">
                <a:latin typeface="Calibri"/>
                <a:ea typeface="华文仿宋"/>
                <a:cs typeface="Calibri"/>
              </a:rPr>
              <a:t>Titus Morris</a:t>
            </a:r>
          </a:p>
          <a:p>
            <a:pPr algn="ctr"/>
            <a:r>
              <a:rPr lang="en-US" sz="2400" b="1" dirty="0">
                <a:latin typeface="Calibri"/>
                <a:ea typeface="华文仿宋"/>
                <a:cs typeface="Calibri"/>
              </a:rPr>
              <a:t>Data Science and Quantum Computing Workshop, TRIUMF</a:t>
            </a:r>
          </a:p>
          <a:p>
            <a:endParaRPr lang="en-US" b="1" u="sng" dirty="0">
              <a:latin typeface="Calibri"/>
              <a:ea typeface="华文仿宋"/>
              <a:cs typeface="Calibri"/>
            </a:endParaRPr>
          </a:p>
          <a:p>
            <a:endParaRPr lang="en-US" sz="1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53036" y="4213494"/>
            <a:ext cx="4982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June 28</a:t>
            </a:r>
            <a:r>
              <a:rPr lang="en-US" sz="2400" baseline="30000" dirty="0"/>
              <a:t>th</a:t>
            </a:r>
            <a:r>
              <a:rPr lang="en-US" sz="2400" dirty="0"/>
              <a:t> , 2018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241" y="6057579"/>
            <a:ext cx="1906057" cy="55888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/>
          <a:stretch/>
        </p:blipFill>
        <p:spPr>
          <a:xfrm>
            <a:off x="4599806" y="664559"/>
            <a:ext cx="2362348" cy="2335589"/>
          </a:xfrm>
          <a:prstGeom prst="ellipse">
            <a:avLst/>
          </a:prstGeom>
          <a:ln w="25400" cap="rnd">
            <a:solidFill>
              <a:schemeClr val="bg2">
                <a:alpha val="42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 descr="flourine17.png"/>
          <p:cNvPicPr>
            <a:picLocks noChangeAspect="1"/>
          </p:cNvPicPr>
          <p:nvPr/>
        </p:nvPicPr>
        <p:blipFill rotWithShape="1">
          <a:blip r:embed="rId2" cstate="print">
            <a:lum bright="-3000" contrast="10000"/>
          </a:blip>
          <a:srcRect l="2091" t="9801" r="77441" b="70541"/>
          <a:stretch/>
        </p:blipFill>
        <p:spPr>
          <a:xfrm rot="8995128">
            <a:off x="7211063" y="4129600"/>
            <a:ext cx="458462" cy="440299"/>
          </a:xfrm>
          <a:prstGeom prst="ellipse">
            <a:avLst/>
          </a:prstGeom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0"/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93E787-7E62-4959-AF6C-36B46EAD98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9177" y="5134703"/>
            <a:ext cx="1539433" cy="153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9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434" y="223088"/>
            <a:ext cx="8636290" cy="675424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7800"/>
                </a:solidFill>
              </a:rPr>
              <a:t>The Quantum Information Science Group supports research and development in a variety of quantum technologies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543300" y="1217676"/>
            <a:ext cx="2241818" cy="844463"/>
            <a:chOff x="4892243" y="3276580"/>
            <a:chExt cx="2276812" cy="899524"/>
          </a:xfrm>
        </p:grpSpPr>
        <p:sp>
          <p:nvSpPr>
            <p:cNvPr id="9" name="Rectangle: Rounded Corners 8"/>
            <p:cNvSpPr/>
            <p:nvPr/>
          </p:nvSpPr>
          <p:spPr>
            <a:xfrm>
              <a:off x="4892243" y="3276580"/>
              <a:ext cx="2276812" cy="89952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350" dirty="0">
                <a:solidFill>
                  <a:schemeClr val="tx1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2243" y="3304772"/>
              <a:ext cx="2234883" cy="804558"/>
            </a:xfrm>
            <a:prstGeom prst="rect">
              <a:avLst/>
            </a:prstGeom>
          </p:spPr>
        </p:pic>
      </p:grpSp>
      <p:sp>
        <p:nvSpPr>
          <p:cNvPr id="13" name="Left-Right Arrow 12"/>
          <p:cNvSpPr/>
          <p:nvPr/>
        </p:nvSpPr>
        <p:spPr>
          <a:xfrm rot="19476317">
            <a:off x="2611437" y="2405344"/>
            <a:ext cx="905395" cy="228600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5" name="Left-Right Arrow 34"/>
          <p:cNvSpPr/>
          <p:nvPr/>
        </p:nvSpPr>
        <p:spPr>
          <a:xfrm rot="16200000">
            <a:off x="4311003" y="2408379"/>
            <a:ext cx="647729" cy="228600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6" name="Left-Right Arrow 35"/>
          <p:cNvSpPr/>
          <p:nvPr/>
        </p:nvSpPr>
        <p:spPr>
          <a:xfrm rot="2123683" flipH="1">
            <a:off x="5731496" y="2396743"/>
            <a:ext cx="931888" cy="228600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1350" dirty="0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412291" y="2878652"/>
            <a:ext cx="2531309" cy="1710874"/>
            <a:chOff x="4596840" y="797930"/>
            <a:chExt cx="3375078" cy="2281165"/>
          </a:xfrm>
        </p:grpSpPr>
        <p:sp>
          <p:nvSpPr>
            <p:cNvPr id="28" name="Rounded Rectangle 27"/>
            <p:cNvSpPr/>
            <p:nvPr/>
          </p:nvSpPr>
          <p:spPr>
            <a:xfrm>
              <a:off x="4596840" y="797930"/>
              <a:ext cx="3375078" cy="2281165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t"/>
            <a:lstStyle/>
            <a:p>
              <a:pPr algn="ctr" defTabSz="342900">
                <a:lnSpc>
                  <a:spcPct val="90000"/>
                </a:lnSpc>
                <a:spcAft>
                  <a:spcPts val="450"/>
                </a:spcAft>
                <a:defRPr/>
              </a:pPr>
              <a:r>
                <a:rPr lang="en-US" sz="2100" b="1" kern="0" dirty="0">
                  <a:solidFill>
                    <a:prstClr val="black"/>
                  </a:solidFill>
                  <a:latin typeface="Calibri"/>
                </a:rPr>
                <a:t>Quantum Computing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23919" y="1760967"/>
              <a:ext cx="2974669" cy="1286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Circuit Model Simulations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Analog Digital Quantum Simulations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Physical Qubits Modeling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Characterization, Verification and Validation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199544" y="4646675"/>
            <a:ext cx="4915520" cy="653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50" dirty="0">
                <a:solidFill>
                  <a:schemeClr val="tx2"/>
                </a:solidFill>
              </a:rPr>
              <a:t>More information:</a:t>
            </a:r>
          </a:p>
          <a:p>
            <a:pPr algn="ctr">
              <a:lnSpc>
                <a:spcPct val="90000"/>
              </a:lnSpc>
            </a:pPr>
            <a:r>
              <a:rPr lang="en-US" sz="1350" dirty="0">
                <a:solidFill>
                  <a:schemeClr val="tx2"/>
                </a:solidFill>
                <a:hlinkClick r:id="rId3"/>
              </a:rPr>
              <a:t>https://www.ornl.gov/division/csed/quantum-information</a:t>
            </a:r>
            <a:endParaRPr lang="en-US" sz="1350" dirty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350" dirty="0">
                <a:solidFill>
                  <a:schemeClr val="tx2"/>
                </a:solidFill>
              </a:rPr>
              <a:t>Contact: </a:t>
            </a:r>
            <a:r>
              <a:rPr lang="en-US" sz="1350" dirty="0" err="1">
                <a:solidFill>
                  <a:schemeClr val="tx2"/>
                </a:solidFill>
              </a:rPr>
              <a:t>gricew@ornl.gov</a:t>
            </a:r>
            <a:endParaRPr lang="en-US" sz="1350" dirty="0">
              <a:solidFill>
                <a:schemeClr val="tx2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91695" y="2878651"/>
            <a:ext cx="2531309" cy="1710874"/>
            <a:chOff x="460297" y="869206"/>
            <a:chExt cx="3375078" cy="2281165"/>
          </a:xfrm>
        </p:grpSpPr>
        <p:sp>
          <p:nvSpPr>
            <p:cNvPr id="43" name="Rounded Rectangle 27"/>
            <p:cNvSpPr/>
            <p:nvPr/>
          </p:nvSpPr>
          <p:spPr>
            <a:xfrm>
              <a:off x="460297" y="869206"/>
              <a:ext cx="3375078" cy="2281165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t"/>
            <a:lstStyle/>
            <a:p>
              <a:pPr algn="ctr" defTabSz="342900">
                <a:lnSpc>
                  <a:spcPct val="90000"/>
                </a:lnSpc>
                <a:spcAft>
                  <a:spcPts val="450"/>
                </a:spcAft>
                <a:defRPr/>
              </a:pPr>
              <a:r>
                <a:rPr lang="en-US" sz="2100" b="1" kern="0" dirty="0">
                  <a:solidFill>
                    <a:prstClr val="black"/>
                  </a:solidFill>
                  <a:latin typeface="Calibri"/>
                </a:rPr>
                <a:t>Quantum Sensing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85800" y="1447801"/>
              <a:ext cx="2975143" cy="1480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Compressive Quantum Imaging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</a:t>
              </a:r>
              <a:r>
                <a:rPr lang="en-US" sz="1050" b="1" dirty="0" err="1"/>
                <a:t>Plasmonic</a:t>
              </a:r>
              <a:r>
                <a:rPr lang="en-US" sz="1050" b="1" dirty="0"/>
                <a:t> Sensors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Ultra-sensitive MEMS Displacement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Standoff Spectroscopy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 err="1"/>
                <a:t>Opto</a:t>
              </a:r>
              <a:r>
                <a:rPr lang="en-US" sz="1050" b="1" dirty="0"/>
                <a:t>-mechanical Force Microscopy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400800" y="2878650"/>
            <a:ext cx="2531309" cy="1710874"/>
            <a:chOff x="8622543" y="1027111"/>
            <a:chExt cx="3375078" cy="2281165"/>
          </a:xfrm>
        </p:grpSpPr>
        <p:sp>
          <p:nvSpPr>
            <p:cNvPr id="45" name="Rounded Rectangle 27"/>
            <p:cNvSpPr/>
            <p:nvPr/>
          </p:nvSpPr>
          <p:spPr>
            <a:xfrm>
              <a:off x="8622543" y="1027111"/>
              <a:ext cx="3375078" cy="2281165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t"/>
            <a:lstStyle/>
            <a:p>
              <a:pPr algn="ctr" defTabSz="342900">
                <a:lnSpc>
                  <a:spcPct val="90000"/>
                </a:lnSpc>
                <a:spcAft>
                  <a:spcPts val="450"/>
                </a:spcAft>
                <a:defRPr/>
              </a:pPr>
              <a:r>
                <a:rPr lang="en-US" sz="2100" b="1" kern="0" dirty="0">
                  <a:solidFill>
                    <a:prstClr val="black"/>
                  </a:solidFill>
                  <a:latin typeface="Calibri"/>
                </a:rPr>
                <a:t>Quantum Communication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085135" y="2076563"/>
              <a:ext cx="2635721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Networks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Key Distribution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Secret Sharing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Random Number Generators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91926" y="2233889"/>
            <a:ext cx="791909" cy="441866"/>
            <a:chOff x="1966578" y="1601333"/>
            <a:chExt cx="1055878" cy="589155"/>
          </a:xfrm>
        </p:grpSpPr>
        <p:pic>
          <p:nvPicPr>
            <p:cNvPr id="51" name="Picture 2" descr="http://upload.wikimedia.org/wikipedia/commons/thumb/0/0f/AFM_%28used%29_cantilever_in_Scanning_Electron_Microscope,_magnification_1000x.GIF/750px-AFM_%28used%29_cantilever_in_Scanning_Electron_Microscope,_magnification_1000x.GIF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264" t="14186" r="9292" b="9045"/>
            <a:stretch/>
          </p:blipFill>
          <p:spPr bwMode="auto">
            <a:xfrm>
              <a:off x="1966578" y="1601333"/>
              <a:ext cx="820611" cy="589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" name="Group 19"/>
            <p:cNvGrpSpPr/>
            <p:nvPr/>
          </p:nvGrpSpPr>
          <p:grpSpPr>
            <a:xfrm>
              <a:off x="2551921" y="1802661"/>
              <a:ext cx="470535" cy="321640"/>
              <a:chOff x="2042662" y="2412833"/>
              <a:chExt cx="470535" cy="321640"/>
            </a:xfrm>
          </p:grpSpPr>
          <p:sp>
            <p:nvSpPr>
              <p:cNvPr id="54" name="Rounded Rectangle 53"/>
              <p:cNvSpPr/>
              <p:nvPr/>
            </p:nvSpPr>
            <p:spPr>
              <a:xfrm>
                <a:off x="2042662" y="2412833"/>
                <a:ext cx="470535" cy="321640"/>
              </a:xfrm>
              <a:prstGeom prst="roundRect">
                <a:avLst>
                  <a:gd name="adj" fmla="val 6006"/>
                </a:avLst>
              </a:prstGeom>
              <a:solidFill>
                <a:sysClr val="window" lastClr="FFFFFF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  <a:scene3d>
                <a:camera prst="orthographicFront">
                  <a:rot lat="1200000" lon="2400000" rev="0"/>
                </a:camera>
                <a:lightRig rig="soft" dir="t"/>
              </a:scene3d>
              <a:sp3d extrusionH="107950" prstMaterial="metal">
                <a:extrusionClr>
                  <a:sysClr val="window" lastClr="FFFFFF">
                    <a:lumMod val="75000"/>
                  </a:sysClr>
                </a:extrusionClr>
              </a:sp3d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2168878" y="2468854"/>
                <a:ext cx="218101" cy="218101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/>
                  </a:gs>
                  <a:gs pos="74000">
                    <a:srgbClr val="FF000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835" y="1281025"/>
            <a:ext cx="1991699" cy="1173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2" name="Group 91"/>
          <p:cNvGrpSpPr/>
          <p:nvPr/>
        </p:nvGrpSpPr>
        <p:grpSpPr>
          <a:xfrm>
            <a:off x="1161027" y="1249164"/>
            <a:ext cx="1884191" cy="1217561"/>
            <a:chOff x="7069248" y="4149729"/>
            <a:chExt cx="2559021" cy="1653634"/>
          </a:xfrm>
        </p:grpSpPr>
        <p:grpSp>
          <p:nvGrpSpPr>
            <p:cNvPr id="96" name="Group 95"/>
            <p:cNvGrpSpPr/>
            <p:nvPr/>
          </p:nvGrpSpPr>
          <p:grpSpPr>
            <a:xfrm>
              <a:off x="7069248" y="4149729"/>
              <a:ext cx="2559021" cy="1395764"/>
              <a:chOff x="3952479" y="4437635"/>
              <a:chExt cx="2559021" cy="1395764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3952479" y="4514102"/>
                <a:ext cx="2559021" cy="1233033"/>
                <a:chOff x="2431248" y="3801133"/>
                <a:chExt cx="4113261" cy="1979302"/>
              </a:xfrm>
            </p:grpSpPr>
            <p:grpSp>
              <p:nvGrpSpPr>
                <p:cNvPr id="107" name="Group 106"/>
                <p:cNvGrpSpPr/>
                <p:nvPr/>
              </p:nvGrpSpPr>
              <p:grpSpPr>
                <a:xfrm>
                  <a:off x="3607096" y="3801133"/>
                  <a:ext cx="1796877" cy="1979302"/>
                  <a:chOff x="3607096" y="3801133"/>
                  <a:chExt cx="1796877" cy="1979302"/>
                </a:xfrm>
              </p:grpSpPr>
              <p:cxnSp>
                <p:nvCxnSpPr>
                  <p:cNvPr id="111" name="Straight Connector 110"/>
                  <p:cNvCxnSpPr/>
                  <p:nvPr/>
                </p:nvCxnSpPr>
                <p:spPr>
                  <a:xfrm>
                    <a:off x="4469569" y="5735857"/>
                    <a:ext cx="378221" cy="0"/>
                  </a:xfrm>
                  <a:prstGeom prst="line">
                    <a:avLst/>
                  </a:prstGeom>
                  <a:ln w="254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Connector 111"/>
                  <p:cNvCxnSpPr/>
                  <p:nvPr/>
                </p:nvCxnSpPr>
                <p:spPr>
                  <a:xfrm>
                    <a:off x="3607096" y="4547189"/>
                    <a:ext cx="378221" cy="0"/>
                  </a:xfrm>
                  <a:prstGeom prst="line">
                    <a:avLst/>
                  </a:prstGeom>
                  <a:ln w="254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Connector 112"/>
                  <p:cNvCxnSpPr/>
                  <p:nvPr/>
                </p:nvCxnSpPr>
                <p:spPr>
                  <a:xfrm>
                    <a:off x="5025752" y="4853628"/>
                    <a:ext cx="378221" cy="0"/>
                  </a:xfrm>
                  <a:prstGeom prst="line">
                    <a:avLst/>
                  </a:prstGeom>
                  <a:ln w="254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Straight Connector 113"/>
                  <p:cNvCxnSpPr/>
                  <p:nvPr/>
                </p:nvCxnSpPr>
                <p:spPr>
                  <a:xfrm>
                    <a:off x="4346317" y="3824941"/>
                    <a:ext cx="378221" cy="0"/>
                  </a:xfrm>
                  <a:prstGeom prst="line">
                    <a:avLst/>
                  </a:prstGeom>
                  <a:ln w="254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15" name="Group 114"/>
                  <p:cNvGrpSpPr/>
                  <p:nvPr/>
                </p:nvGrpSpPr>
                <p:grpSpPr>
                  <a:xfrm>
                    <a:off x="3737103" y="3801133"/>
                    <a:ext cx="1414988" cy="1979302"/>
                    <a:chOff x="3737103" y="3703413"/>
                    <a:chExt cx="1414988" cy="1979302"/>
                  </a:xfrm>
                </p:grpSpPr>
                <p:sp>
                  <p:nvSpPr>
                    <p:cNvPr id="116" name="Freeform 64"/>
                    <p:cNvSpPr/>
                    <p:nvPr/>
                  </p:nvSpPr>
                  <p:spPr>
                    <a:xfrm rot="3030966">
                      <a:off x="4069988" y="3690108"/>
                      <a:ext cx="215014" cy="880783"/>
                    </a:xfrm>
                    <a:custGeom>
                      <a:avLst/>
                      <a:gdLst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70688 w 218124"/>
                        <a:gd name="connsiteY13" fmla="*/ 280416 h 694944"/>
                        <a:gd name="connsiteX14" fmla="*/ 128016 w 218124"/>
                        <a:gd name="connsiteY14" fmla="*/ 298704 h 694944"/>
                        <a:gd name="connsiteX15" fmla="*/ 79248 w 218124"/>
                        <a:gd name="connsiteY15" fmla="*/ 323088 h 694944"/>
                        <a:gd name="connsiteX16" fmla="*/ 54864 w 218124"/>
                        <a:gd name="connsiteY16" fmla="*/ 329184 h 694944"/>
                        <a:gd name="connsiteX17" fmla="*/ 36576 w 218124"/>
                        <a:gd name="connsiteY17" fmla="*/ 335280 h 694944"/>
                        <a:gd name="connsiteX18" fmla="*/ 97536 w 218124"/>
                        <a:gd name="connsiteY18" fmla="*/ 359664 h 694944"/>
                        <a:gd name="connsiteX19" fmla="*/ 146304 w 218124"/>
                        <a:gd name="connsiteY19" fmla="*/ 384048 h 694944"/>
                        <a:gd name="connsiteX20" fmla="*/ 195072 w 218124"/>
                        <a:gd name="connsiteY20" fmla="*/ 396240 h 694944"/>
                        <a:gd name="connsiteX21" fmla="*/ 158496 w 218124"/>
                        <a:gd name="connsiteY21" fmla="*/ 463296 h 694944"/>
                        <a:gd name="connsiteX22" fmla="*/ 97536 w 218124"/>
                        <a:gd name="connsiteY22" fmla="*/ 499872 h 694944"/>
                        <a:gd name="connsiteX23" fmla="*/ 79248 w 218124"/>
                        <a:gd name="connsiteY23" fmla="*/ 512064 h 694944"/>
                        <a:gd name="connsiteX24" fmla="*/ 54864 w 218124"/>
                        <a:gd name="connsiteY24" fmla="*/ 518160 h 694944"/>
                        <a:gd name="connsiteX25" fmla="*/ 30480 w 218124"/>
                        <a:gd name="connsiteY25" fmla="*/ 530352 h 694944"/>
                        <a:gd name="connsiteX26" fmla="*/ 97536 w 218124"/>
                        <a:gd name="connsiteY26" fmla="*/ 560832 h 694944"/>
                        <a:gd name="connsiteX27" fmla="*/ 134112 w 218124"/>
                        <a:gd name="connsiteY27" fmla="*/ 566928 h 694944"/>
                        <a:gd name="connsiteX28" fmla="*/ 140208 w 218124"/>
                        <a:gd name="connsiteY28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28016 w 218124"/>
                        <a:gd name="connsiteY13" fmla="*/ 298704 h 694944"/>
                        <a:gd name="connsiteX14" fmla="*/ 79248 w 218124"/>
                        <a:gd name="connsiteY14" fmla="*/ 323088 h 694944"/>
                        <a:gd name="connsiteX15" fmla="*/ 54864 w 218124"/>
                        <a:gd name="connsiteY15" fmla="*/ 329184 h 694944"/>
                        <a:gd name="connsiteX16" fmla="*/ 36576 w 218124"/>
                        <a:gd name="connsiteY16" fmla="*/ 335280 h 694944"/>
                        <a:gd name="connsiteX17" fmla="*/ 97536 w 218124"/>
                        <a:gd name="connsiteY17" fmla="*/ 359664 h 694944"/>
                        <a:gd name="connsiteX18" fmla="*/ 146304 w 218124"/>
                        <a:gd name="connsiteY18" fmla="*/ 384048 h 694944"/>
                        <a:gd name="connsiteX19" fmla="*/ 195072 w 218124"/>
                        <a:gd name="connsiteY19" fmla="*/ 396240 h 694944"/>
                        <a:gd name="connsiteX20" fmla="*/ 158496 w 218124"/>
                        <a:gd name="connsiteY20" fmla="*/ 463296 h 694944"/>
                        <a:gd name="connsiteX21" fmla="*/ 97536 w 218124"/>
                        <a:gd name="connsiteY21" fmla="*/ 499872 h 694944"/>
                        <a:gd name="connsiteX22" fmla="*/ 79248 w 218124"/>
                        <a:gd name="connsiteY22" fmla="*/ 512064 h 694944"/>
                        <a:gd name="connsiteX23" fmla="*/ 54864 w 218124"/>
                        <a:gd name="connsiteY23" fmla="*/ 518160 h 694944"/>
                        <a:gd name="connsiteX24" fmla="*/ 30480 w 218124"/>
                        <a:gd name="connsiteY24" fmla="*/ 530352 h 694944"/>
                        <a:gd name="connsiteX25" fmla="*/ 97536 w 218124"/>
                        <a:gd name="connsiteY25" fmla="*/ 560832 h 694944"/>
                        <a:gd name="connsiteX26" fmla="*/ 134112 w 218124"/>
                        <a:gd name="connsiteY26" fmla="*/ 566928 h 694944"/>
                        <a:gd name="connsiteX27" fmla="*/ 140208 w 218124"/>
                        <a:gd name="connsiteY27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0 w 218124"/>
                        <a:gd name="connsiteY8" fmla="*/ 164592 h 694944"/>
                        <a:gd name="connsiteX9" fmla="*/ 30480 w 218124"/>
                        <a:gd name="connsiteY9" fmla="*/ 170688 h 694944"/>
                        <a:gd name="connsiteX10" fmla="*/ 115824 w 218124"/>
                        <a:gd name="connsiteY10" fmla="*/ 195072 h 694944"/>
                        <a:gd name="connsiteX11" fmla="*/ 195072 w 218124"/>
                        <a:gd name="connsiteY11" fmla="*/ 231648 h 694944"/>
                        <a:gd name="connsiteX12" fmla="*/ 128016 w 218124"/>
                        <a:gd name="connsiteY12" fmla="*/ 298704 h 694944"/>
                        <a:gd name="connsiteX13" fmla="*/ 79248 w 218124"/>
                        <a:gd name="connsiteY13" fmla="*/ 323088 h 694944"/>
                        <a:gd name="connsiteX14" fmla="*/ 54864 w 218124"/>
                        <a:gd name="connsiteY14" fmla="*/ 329184 h 694944"/>
                        <a:gd name="connsiteX15" fmla="*/ 36576 w 218124"/>
                        <a:gd name="connsiteY15" fmla="*/ 335280 h 694944"/>
                        <a:gd name="connsiteX16" fmla="*/ 97536 w 218124"/>
                        <a:gd name="connsiteY16" fmla="*/ 359664 h 694944"/>
                        <a:gd name="connsiteX17" fmla="*/ 146304 w 218124"/>
                        <a:gd name="connsiteY17" fmla="*/ 384048 h 694944"/>
                        <a:gd name="connsiteX18" fmla="*/ 195072 w 218124"/>
                        <a:gd name="connsiteY18" fmla="*/ 396240 h 694944"/>
                        <a:gd name="connsiteX19" fmla="*/ 158496 w 218124"/>
                        <a:gd name="connsiteY19" fmla="*/ 463296 h 694944"/>
                        <a:gd name="connsiteX20" fmla="*/ 97536 w 218124"/>
                        <a:gd name="connsiteY20" fmla="*/ 499872 h 694944"/>
                        <a:gd name="connsiteX21" fmla="*/ 79248 w 218124"/>
                        <a:gd name="connsiteY21" fmla="*/ 512064 h 694944"/>
                        <a:gd name="connsiteX22" fmla="*/ 54864 w 218124"/>
                        <a:gd name="connsiteY22" fmla="*/ 518160 h 694944"/>
                        <a:gd name="connsiteX23" fmla="*/ 30480 w 218124"/>
                        <a:gd name="connsiteY23" fmla="*/ 530352 h 694944"/>
                        <a:gd name="connsiteX24" fmla="*/ 97536 w 218124"/>
                        <a:gd name="connsiteY24" fmla="*/ 560832 h 694944"/>
                        <a:gd name="connsiteX25" fmla="*/ 134112 w 218124"/>
                        <a:gd name="connsiteY25" fmla="*/ 566928 h 694944"/>
                        <a:gd name="connsiteX26" fmla="*/ 140208 w 218124"/>
                        <a:gd name="connsiteY26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34112 w 218124"/>
                        <a:gd name="connsiteY3" fmla="*/ 54864 h 694944"/>
                        <a:gd name="connsiteX4" fmla="*/ 176784 w 218124"/>
                        <a:gd name="connsiteY4" fmla="*/ 91440 h 694944"/>
                        <a:gd name="connsiteX5" fmla="*/ 152400 w 218124"/>
                        <a:gd name="connsiteY5" fmla="*/ 121920 h 694944"/>
                        <a:gd name="connsiteX6" fmla="*/ 97536 w 218124"/>
                        <a:gd name="connsiteY6" fmla="*/ 140208 h 694944"/>
                        <a:gd name="connsiteX7" fmla="*/ 0 w 218124"/>
                        <a:gd name="connsiteY7" fmla="*/ 164592 h 694944"/>
                        <a:gd name="connsiteX8" fmla="*/ 30480 w 218124"/>
                        <a:gd name="connsiteY8" fmla="*/ 170688 h 694944"/>
                        <a:gd name="connsiteX9" fmla="*/ 115824 w 218124"/>
                        <a:gd name="connsiteY9" fmla="*/ 195072 h 694944"/>
                        <a:gd name="connsiteX10" fmla="*/ 195072 w 218124"/>
                        <a:gd name="connsiteY10" fmla="*/ 231648 h 694944"/>
                        <a:gd name="connsiteX11" fmla="*/ 128016 w 218124"/>
                        <a:gd name="connsiteY11" fmla="*/ 298704 h 694944"/>
                        <a:gd name="connsiteX12" fmla="*/ 79248 w 218124"/>
                        <a:gd name="connsiteY12" fmla="*/ 323088 h 694944"/>
                        <a:gd name="connsiteX13" fmla="*/ 54864 w 218124"/>
                        <a:gd name="connsiteY13" fmla="*/ 329184 h 694944"/>
                        <a:gd name="connsiteX14" fmla="*/ 36576 w 218124"/>
                        <a:gd name="connsiteY14" fmla="*/ 335280 h 694944"/>
                        <a:gd name="connsiteX15" fmla="*/ 97536 w 218124"/>
                        <a:gd name="connsiteY15" fmla="*/ 359664 h 694944"/>
                        <a:gd name="connsiteX16" fmla="*/ 146304 w 218124"/>
                        <a:gd name="connsiteY16" fmla="*/ 384048 h 694944"/>
                        <a:gd name="connsiteX17" fmla="*/ 195072 w 218124"/>
                        <a:gd name="connsiteY17" fmla="*/ 396240 h 694944"/>
                        <a:gd name="connsiteX18" fmla="*/ 158496 w 218124"/>
                        <a:gd name="connsiteY18" fmla="*/ 463296 h 694944"/>
                        <a:gd name="connsiteX19" fmla="*/ 97536 w 218124"/>
                        <a:gd name="connsiteY19" fmla="*/ 499872 h 694944"/>
                        <a:gd name="connsiteX20" fmla="*/ 79248 w 218124"/>
                        <a:gd name="connsiteY20" fmla="*/ 512064 h 694944"/>
                        <a:gd name="connsiteX21" fmla="*/ 54864 w 218124"/>
                        <a:gd name="connsiteY21" fmla="*/ 518160 h 694944"/>
                        <a:gd name="connsiteX22" fmla="*/ 30480 w 218124"/>
                        <a:gd name="connsiteY22" fmla="*/ 530352 h 694944"/>
                        <a:gd name="connsiteX23" fmla="*/ 97536 w 218124"/>
                        <a:gd name="connsiteY23" fmla="*/ 560832 h 694944"/>
                        <a:gd name="connsiteX24" fmla="*/ 134112 w 218124"/>
                        <a:gd name="connsiteY24" fmla="*/ 566928 h 694944"/>
                        <a:gd name="connsiteX25" fmla="*/ 140208 w 218124"/>
                        <a:gd name="connsiteY25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152400 w 218124"/>
                        <a:gd name="connsiteY4" fmla="*/ 121920 h 694944"/>
                        <a:gd name="connsiteX5" fmla="*/ 97536 w 218124"/>
                        <a:gd name="connsiteY5" fmla="*/ 140208 h 694944"/>
                        <a:gd name="connsiteX6" fmla="*/ 0 w 218124"/>
                        <a:gd name="connsiteY6" fmla="*/ 164592 h 694944"/>
                        <a:gd name="connsiteX7" fmla="*/ 30480 w 218124"/>
                        <a:gd name="connsiteY7" fmla="*/ 170688 h 694944"/>
                        <a:gd name="connsiteX8" fmla="*/ 115824 w 218124"/>
                        <a:gd name="connsiteY8" fmla="*/ 195072 h 694944"/>
                        <a:gd name="connsiteX9" fmla="*/ 195072 w 218124"/>
                        <a:gd name="connsiteY9" fmla="*/ 231648 h 694944"/>
                        <a:gd name="connsiteX10" fmla="*/ 128016 w 218124"/>
                        <a:gd name="connsiteY10" fmla="*/ 298704 h 694944"/>
                        <a:gd name="connsiteX11" fmla="*/ 79248 w 218124"/>
                        <a:gd name="connsiteY11" fmla="*/ 323088 h 694944"/>
                        <a:gd name="connsiteX12" fmla="*/ 54864 w 218124"/>
                        <a:gd name="connsiteY12" fmla="*/ 329184 h 694944"/>
                        <a:gd name="connsiteX13" fmla="*/ 36576 w 218124"/>
                        <a:gd name="connsiteY13" fmla="*/ 335280 h 694944"/>
                        <a:gd name="connsiteX14" fmla="*/ 97536 w 218124"/>
                        <a:gd name="connsiteY14" fmla="*/ 359664 h 694944"/>
                        <a:gd name="connsiteX15" fmla="*/ 146304 w 218124"/>
                        <a:gd name="connsiteY15" fmla="*/ 384048 h 694944"/>
                        <a:gd name="connsiteX16" fmla="*/ 195072 w 218124"/>
                        <a:gd name="connsiteY16" fmla="*/ 396240 h 694944"/>
                        <a:gd name="connsiteX17" fmla="*/ 158496 w 218124"/>
                        <a:gd name="connsiteY17" fmla="*/ 463296 h 694944"/>
                        <a:gd name="connsiteX18" fmla="*/ 97536 w 218124"/>
                        <a:gd name="connsiteY18" fmla="*/ 499872 h 694944"/>
                        <a:gd name="connsiteX19" fmla="*/ 79248 w 218124"/>
                        <a:gd name="connsiteY19" fmla="*/ 512064 h 694944"/>
                        <a:gd name="connsiteX20" fmla="*/ 54864 w 218124"/>
                        <a:gd name="connsiteY20" fmla="*/ 518160 h 694944"/>
                        <a:gd name="connsiteX21" fmla="*/ 30480 w 218124"/>
                        <a:gd name="connsiteY21" fmla="*/ 530352 h 694944"/>
                        <a:gd name="connsiteX22" fmla="*/ 97536 w 218124"/>
                        <a:gd name="connsiteY22" fmla="*/ 560832 h 694944"/>
                        <a:gd name="connsiteX23" fmla="*/ 134112 w 218124"/>
                        <a:gd name="connsiteY23" fmla="*/ 566928 h 694944"/>
                        <a:gd name="connsiteX24" fmla="*/ 140208 w 218124"/>
                        <a:gd name="connsiteY24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97536 w 218124"/>
                        <a:gd name="connsiteY4" fmla="*/ 140208 h 694944"/>
                        <a:gd name="connsiteX5" fmla="*/ 0 w 218124"/>
                        <a:gd name="connsiteY5" fmla="*/ 164592 h 694944"/>
                        <a:gd name="connsiteX6" fmla="*/ 30480 w 218124"/>
                        <a:gd name="connsiteY6" fmla="*/ 170688 h 694944"/>
                        <a:gd name="connsiteX7" fmla="*/ 115824 w 218124"/>
                        <a:gd name="connsiteY7" fmla="*/ 195072 h 694944"/>
                        <a:gd name="connsiteX8" fmla="*/ 195072 w 218124"/>
                        <a:gd name="connsiteY8" fmla="*/ 231648 h 694944"/>
                        <a:gd name="connsiteX9" fmla="*/ 128016 w 218124"/>
                        <a:gd name="connsiteY9" fmla="*/ 298704 h 694944"/>
                        <a:gd name="connsiteX10" fmla="*/ 79248 w 218124"/>
                        <a:gd name="connsiteY10" fmla="*/ 323088 h 694944"/>
                        <a:gd name="connsiteX11" fmla="*/ 54864 w 218124"/>
                        <a:gd name="connsiteY11" fmla="*/ 329184 h 694944"/>
                        <a:gd name="connsiteX12" fmla="*/ 36576 w 218124"/>
                        <a:gd name="connsiteY12" fmla="*/ 335280 h 694944"/>
                        <a:gd name="connsiteX13" fmla="*/ 97536 w 218124"/>
                        <a:gd name="connsiteY13" fmla="*/ 359664 h 694944"/>
                        <a:gd name="connsiteX14" fmla="*/ 146304 w 218124"/>
                        <a:gd name="connsiteY14" fmla="*/ 384048 h 694944"/>
                        <a:gd name="connsiteX15" fmla="*/ 195072 w 218124"/>
                        <a:gd name="connsiteY15" fmla="*/ 396240 h 694944"/>
                        <a:gd name="connsiteX16" fmla="*/ 158496 w 218124"/>
                        <a:gd name="connsiteY16" fmla="*/ 463296 h 694944"/>
                        <a:gd name="connsiteX17" fmla="*/ 97536 w 218124"/>
                        <a:gd name="connsiteY17" fmla="*/ 499872 h 694944"/>
                        <a:gd name="connsiteX18" fmla="*/ 79248 w 218124"/>
                        <a:gd name="connsiteY18" fmla="*/ 512064 h 694944"/>
                        <a:gd name="connsiteX19" fmla="*/ 54864 w 218124"/>
                        <a:gd name="connsiteY19" fmla="*/ 518160 h 694944"/>
                        <a:gd name="connsiteX20" fmla="*/ 30480 w 218124"/>
                        <a:gd name="connsiteY20" fmla="*/ 530352 h 694944"/>
                        <a:gd name="connsiteX21" fmla="*/ 97536 w 218124"/>
                        <a:gd name="connsiteY21" fmla="*/ 560832 h 694944"/>
                        <a:gd name="connsiteX22" fmla="*/ 134112 w 218124"/>
                        <a:gd name="connsiteY22" fmla="*/ 566928 h 694944"/>
                        <a:gd name="connsiteX23" fmla="*/ 140208 w 218124"/>
                        <a:gd name="connsiteY23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30480 w 218124"/>
                        <a:gd name="connsiteY4" fmla="*/ 170688 h 694944"/>
                        <a:gd name="connsiteX5" fmla="*/ 115824 w 218124"/>
                        <a:gd name="connsiteY5" fmla="*/ 195072 h 694944"/>
                        <a:gd name="connsiteX6" fmla="*/ 195072 w 218124"/>
                        <a:gd name="connsiteY6" fmla="*/ 231648 h 694944"/>
                        <a:gd name="connsiteX7" fmla="*/ 128016 w 218124"/>
                        <a:gd name="connsiteY7" fmla="*/ 298704 h 694944"/>
                        <a:gd name="connsiteX8" fmla="*/ 79248 w 218124"/>
                        <a:gd name="connsiteY8" fmla="*/ 323088 h 694944"/>
                        <a:gd name="connsiteX9" fmla="*/ 54864 w 218124"/>
                        <a:gd name="connsiteY9" fmla="*/ 329184 h 694944"/>
                        <a:gd name="connsiteX10" fmla="*/ 36576 w 218124"/>
                        <a:gd name="connsiteY10" fmla="*/ 335280 h 694944"/>
                        <a:gd name="connsiteX11" fmla="*/ 97536 w 218124"/>
                        <a:gd name="connsiteY11" fmla="*/ 359664 h 694944"/>
                        <a:gd name="connsiteX12" fmla="*/ 146304 w 218124"/>
                        <a:gd name="connsiteY12" fmla="*/ 384048 h 694944"/>
                        <a:gd name="connsiteX13" fmla="*/ 195072 w 218124"/>
                        <a:gd name="connsiteY13" fmla="*/ 396240 h 694944"/>
                        <a:gd name="connsiteX14" fmla="*/ 158496 w 218124"/>
                        <a:gd name="connsiteY14" fmla="*/ 463296 h 694944"/>
                        <a:gd name="connsiteX15" fmla="*/ 97536 w 218124"/>
                        <a:gd name="connsiteY15" fmla="*/ 499872 h 694944"/>
                        <a:gd name="connsiteX16" fmla="*/ 79248 w 218124"/>
                        <a:gd name="connsiteY16" fmla="*/ 512064 h 694944"/>
                        <a:gd name="connsiteX17" fmla="*/ 54864 w 218124"/>
                        <a:gd name="connsiteY17" fmla="*/ 518160 h 694944"/>
                        <a:gd name="connsiteX18" fmla="*/ 30480 w 218124"/>
                        <a:gd name="connsiteY18" fmla="*/ 530352 h 694944"/>
                        <a:gd name="connsiteX19" fmla="*/ 97536 w 218124"/>
                        <a:gd name="connsiteY19" fmla="*/ 560832 h 694944"/>
                        <a:gd name="connsiteX20" fmla="*/ 134112 w 218124"/>
                        <a:gd name="connsiteY20" fmla="*/ 566928 h 694944"/>
                        <a:gd name="connsiteX21" fmla="*/ 140208 w 218124"/>
                        <a:gd name="connsiteY21" fmla="*/ 694944 h 694944"/>
                        <a:gd name="connsiteX0" fmla="*/ 43439 w 218891"/>
                        <a:gd name="connsiteY0" fmla="*/ 0 h 694944"/>
                        <a:gd name="connsiteX1" fmla="*/ 134879 w 218891"/>
                        <a:gd name="connsiteY1" fmla="*/ 54864 h 694944"/>
                        <a:gd name="connsiteX2" fmla="*/ 177551 w 218891"/>
                        <a:gd name="connsiteY2" fmla="*/ 91440 h 694944"/>
                        <a:gd name="connsiteX3" fmla="*/ 767 w 218891"/>
                        <a:gd name="connsiteY3" fmla="*/ 164592 h 694944"/>
                        <a:gd name="connsiteX4" fmla="*/ 116591 w 218891"/>
                        <a:gd name="connsiteY4" fmla="*/ 195072 h 694944"/>
                        <a:gd name="connsiteX5" fmla="*/ 195839 w 218891"/>
                        <a:gd name="connsiteY5" fmla="*/ 231648 h 694944"/>
                        <a:gd name="connsiteX6" fmla="*/ 128783 w 218891"/>
                        <a:gd name="connsiteY6" fmla="*/ 298704 h 694944"/>
                        <a:gd name="connsiteX7" fmla="*/ 80015 w 218891"/>
                        <a:gd name="connsiteY7" fmla="*/ 323088 h 694944"/>
                        <a:gd name="connsiteX8" fmla="*/ 55631 w 218891"/>
                        <a:gd name="connsiteY8" fmla="*/ 329184 h 694944"/>
                        <a:gd name="connsiteX9" fmla="*/ 37343 w 218891"/>
                        <a:gd name="connsiteY9" fmla="*/ 335280 h 694944"/>
                        <a:gd name="connsiteX10" fmla="*/ 98303 w 218891"/>
                        <a:gd name="connsiteY10" fmla="*/ 359664 h 694944"/>
                        <a:gd name="connsiteX11" fmla="*/ 147071 w 218891"/>
                        <a:gd name="connsiteY11" fmla="*/ 384048 h 694944"/>
                        <a:gd name="connsiteX12" fmla="*/ 195839 w 218891"/>
                        <a:gd name="connsiteY12" fmla="*/ 396240 h 694944"/>
                        <a:gd name="connsiteX13" fmla="*/ 159263 w 218891"/>
                        <a:gd name="connsiteY13" fmla="*/ 463296 h 694944"/>
                        <a:gd name="connsiteX14" fmla="*/ 98303 w 218891"/>
                        <a:gd name="connsiteY14" fmla="*/ 499872 h 694944"/>
                        <a:gd name="connsiteX15" fmla="*/ 80015 w 218891"/>
                        <a:gd name="connsiteY15" fmla="*/ 512064 h 694944"/>
                        <a:gd name="connsiteX16" fmla="*/ 55631 w 218891"/>
                        <a:gd name="connsiteY16" fmla="*/ 518160 h 694944"/>
                        <a:gd name="connsiteX17" fmla="*/ 31247 w 218891"/>
                        <a:gd name="connsiteY17" fmla="*/ 530352 h 694944"/>
                        <a:gd name="connsiteX18" fmla="*/ 98303 w 218891"/>
                        <a:gd name="connsiteY18" fmla="*/ 560832 h 694944"/>
                        <a:gd name="connsiteX19" fmla="*/ 134879 w 218891"/>
                        <a:gd name="connsiteY19" fmla="*/ 566928 h 694944"/>
                        <a:gd name="connsiteX20" fmla="*/ 140975 w 218891"/>
                        <a:gd name="connsiteY20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79248 w 218124"/>
                        <a:gd name="connsiteY6" fmla="*/ 323088 h 694944"/>
                        <a:gd name="connsiteX7" fmla="*/ 54864 w 218124"/>
                        <a:gd name="connsiteY7" fmla="*/ 329184 h 694944"/>
                        <a:gd name="connsiteX8" fmla="*/ 36576 w 218124"/>
                        <a:gd name="connsiteY8" fmla="*/ 335280 h 694944"/>
                        <a:gd name="connsiteX9" fmla="*/ 97536 w 218124"/>
                        <a:gd name="connsiteY9" fmla="*/ 359664 h 694944"/>
                        <a:gd name="connsiteX10" fmla="*/ 146304 w 218124"/>
                        <a:gd name="connsiteY10" fmla="*/ 384048 h 694944"/>
                        <a:gd name="connsiteX11" fmla="*/ 195072 w 218124"/>
                        <a:gd name="connsiteY11" fmla="*/ 396240 h 694944"/>
                        <a:gd name="connsiteX12" fmla="*/ 158496 w 218124"/>
                        <a:gd name="connsiteY12" fmla="*/ 463296 h 694944"/>
                        <a:gd name="connsiteX13" fmla="*/ 97536 w 218124"/>
                        <a:gd name="connsiteY13" fmla="*/ 499872 h 694944"/>
                        <a:gd name="connsiteX14" fmla="*/ 79248 w 218124"/>
                        <a:gd name="connsiteY14" fmla="*/ 512064 h 694944"/>
                        <a:gd name="connsiteX15" fmla="*/ 54864 w 218124"/>
                        <a:gd name="connsiteY15" fmla="*/ 518160 h 694944"/>
                        <a:gd name="connsiteX16" fmla="*/ 30480 w 218124"/>
                        <a:gd name="connsiteY16" fmla="*/ 530352 h 694944"/>
                        <a:gd name="connsiteX17" fmla="*/ 97536 w 218124"/>
                        <a:gd name="connsiteY17" fmla="*/ 560832 h 694944"/>
                        <a:gd name="connsiteX18" fmla="*/ 134112 w 218124"/>
                        <a:gd name="connsiteY18" fmla="*/ 566928 h 694944"/>
                        <a:gd name="connsiteX19" fmla="*/ 140208 w 218124"/>
                        <a:gd name="connsiteY19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54864 w 218124"/>
                        <a:gd name="connsiteY6" fmla="*/ 329184 h 694944"/>
                        <a:gd name="connsiteX7" fmla="*/ 36576 w 218124"/>
                        <a:gd name="connsiteY7" fmla="*/ 335280 h 694944"/>
                        <a:gd name="connsiteX8" fmla="*/ 97536 w 218124"/>
                        <a:gd name="connsiteY8" fmla="*/ 359664 h 694944"/>
                        <a:gd name="connsiteX9" fmla="*/ 146304 w 218124"/>
                        <a:gd name="connsiteY9" fmla="*/ 384048 h 694944"/>
                        <a:gd name="connsiteX10" fmla="*/ 195072 w 218124"/>
                        <a:gd name="connsiteY10" fmla="*/ 396240 h 694944"/>
                        <a:gd name="connsiteX11" fmla="*/ 158496 w 218124"/>
                        <a:gd name="connsiteY11" fmla="*/ 463296 h 694944"/>
                        <a:gd name="connsiteX12" fmla="*/ 97536 w 218124"/>
                        <a:gd name="connsiteY12" fmla="*/ 499872 h 694944"/>
                        <a:gd name="connsiteX13" fmla="*/ 79248 w 218124"/>
                        <a:gd name="connsiteY13" fmla="*/ 512064 h 694944"/>
                        <a:gd name="connsiteX14" fmla="*/ 54864 w 218124"/>
                        <a:gd name="connsiteY14" fmla="*/ 518160 h 694944"/>
                        <a:gd name="connsiteX15" fmla="*/ 30480 w 218124"/>
                        <a:gd name="connsiteY15" fmla="*/ 530352 h 694944"/>
                        <a:gd name="connsiteX16" fmla="*/ 97536 w 218124"/>
                        <a:gd name="connsiteY16" fmla="*/ 560832 h 694944"/>
                        <a:gd name="connsiteX17" fmla="*/ 134112 w 218124"/>
                        <a:gd name="connsiteY17" fmla="*/ 566928 h 694944"/>
                        <a:gd name="connsiteX18" fmla="*/ 140208 w 218124"/>
                        <a:gd name="connsiteY18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97536 w 218124"/>
                        <a:gd name="connsiteY7" fmla="*/ 359664 h 694944"/>
                        <a:gd name="connsiteX8" fmla="*/ 146304 w 218124"/>
                        <a:gd name="connsiteY8" fmla="*/ 384048 h 694944"/>
                        <a:gd name="connsiteX9" fmla="*/ 195072 w 218124"/>
                        <a:gd name="connsiteY9" fmla="*/ 396240 h 694944"/>
                        <a:gd name="connsiteX10" fmla="*/ 158496 w 218124"/>
                        <a:gd name="connsiteY10" fmla="*/ 463296 h 694944"/>
                        <a:gd name="connsiteX11" fmla="*/ 97536 w 218124"/>
                        <a:gd name="connsiteY11" fmla="*/ 499872 h 694944"/>
                        <a:gd name="connsiteX12" fmla="*/ 79248 w 218124"/>
                        <a:gd name="connsiteY12" fmla="*/ 512064 h 694944"/>
                        <a:gd name="connsiteX13" fmla="*/ 54864 w 218124"/>
                        <a:gd name="connsiteY13" fmla="*/ 518160 h 694944"/>
                        <a:gd name="connsiteX14" fmla="*/ 30480 w 218124"/>
                        <a:gd name="connsiteY14" fmla="*/ 530352 h 694944"/>
                        <a:gd name="connsiteX15" fmla="*/ 97536 w 218124"/>
                        <a:gd name="connsiteY15" fmla="*/ 560832 h 694944"/>
                        <a:gd name="connsiteX16" fmla="*/ 134112 w 218124"/>
                        <a:gd name="connsiteY16" fmla="*/ 566928 h 694944"/>
                        <a:gd name="connsiteX17" fmla="*/ 140208 w 218124"/>
                        <a:gd name="connsiteY17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46304 w 218124"/>
                        <a:gd name="connsiteY7" fmla="*/ 384048 h 694944"/>
                        <a:gd name="connsiteX8" fmla="*/ 195072 w 218124"/>
                        <a:gd name="connsiteY8" fmla="*/ 396240 h 694944"/>
                        <a:gd name="connsiteX9" fmla="*/ 158496 w 218124"/>
                        <a:gd name="connsiteY9" fmla="*/ 463296 h 694944"/>
                        <a:gd name="connsiteX10" fmla="*/ 97536 w 218124"/>
                        <a:gd name="connsiteY10" fmla="*/ 499872 h 694944"/>
                        <a:gd name="connsiteX11" fmla="*/ 79248 w 218124"/>
                        <a:gd name="connsiteY11" fmla="*/ 512064 h 694944"/>
                        <a:gd name="connsiteX12" fmla="*/ 54864 w 218124"/>
                        <a:gd name="connsiteY12" fmla="*/ 518160 h 694944"/>
                        <a:gd name="connsiteX13" fmla="*/ 30480 w 218124"/>
                        <a:gd name="connsiteY13" fmla="*/ 530352 h 694944"/>
                        <a:gd name="connsiteX14" fmla="*/ 97536 w 218124"/>
                        <a:gd name="connsiteY14" fmla="*/ 560832 h 694944"/>
                        <a:gd name="connsiteX15" fmla="*/ 134112 w 218124"/>
                        <a:gd name="connsiteY15" fmla="*/ 566928 h 694944"/>
                        <a:gd name="connsiteX16" fmla="*/ 140208 w 218124"/>
                        <a:gd name="connsiteY16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79248 w 218124"/>
                        <a:gd name="connsiteY10" fmla="*/ 512064 h 694944"/>
                        <a:gd name="connsiteX11" fmla="*/ 54864 w 218124"/>
                        <a:gd name="connsiteY11" fmla="*/ 518160 h 694944"/>
                        <a:gd name="connsiteX12" fmla="*/ 30480 w 218124"/>
                        <a:gd name="connsiteY12" fmla="*/ 530352 h 694944"/>
                        <a:gd name="connsiteX13" fmla="*/ 97536 w 218124"/>
                        <a:gd name="connsiteY13" fmla="*/ 560832 h 694944"/>
                        <a:gd name="connsiteX14" fmla="*/ 134112 w 218124"/>
                        <a:gd name="connsiteY14" fmla="*/ 566928 h 694944"/>
                        <a:gd name="connsiteX15" fmla="*/ 140208 w 218124"/>
                        <a:gd name="connsiteY15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54864 w 218124"/>
                        <a:gd name="connsiteY10" fmla="*/ 518160 h 694944"/>
                        <a:gd name="connsiteX11" fmla="*/ 30480 w 218124"/>
                        <a:gd name="connsiteY11" fmla="*/ 530352 h 694944"/>
                        <a:gd name="connsiteX12" fmla="*/ 97536 w 218124"/>
                        <a:gd name="connsiteY12" fmla="*/ 560832 h 694944"/>
                        <a:gd name="connsiteX13" fmla="*/ 134112 w 218124"/>
                        <a:gd name="connsiteY13" fmla="*/ 566928 h 694944"/>
                        <a:gd name="connsiteX14" fmla="*/ 140208 w 218124"/>
                        <a:gd name="connsiteY14" fmla="*/ 694944 h 694944"/>
                        <a:gd name="connsiteX0" fmla="*/ 42672 w 207274"/>
                        <a:gd name="connsiteY0" fmla="*/ 0 h 694944"/>
                        <a:gd name="connsiteX1" fmla="*/ 134112 w 207274"/>
                        <a:gd name="connsiteY1" fmla="*/ 54864 h 694944"/>
                        <a:gd name="connsiteX2" fmla="*/ 176784 w 207274"/>
                        <a:gd name="connsiteY2" fmla="*/ 91440 h 694944"/>
                        <a:gd name="connsiteX3" fmla="*/ 0 w 207274"/>
                        <a:gd name="connsiteY3" fmla="*/ 164592 h 694944"/>
                        <a:gd name="connsiteX4" fmla="*/ 195072 w 207274"/>
                        <a:gd name="connsiteY4" fmla="*/ 231648 h 694944"/>
                        <a:gd name="connsiteX5" fmla="*/ 128016 w 207274"/>
                        <a:gd name="connsiteY5" fmla="*/ 298704 h 694944"/>
                        <a:gd name="connsiteX6" fmla="*/ 36576 w 207274"/>
                        <a:gd name="connsiteY6" fmla="*/ 335280 h 694944"/>
                        <a:gd name="connsiteX7" fmla="*/ 195072 w 207274"/>
                        <a:gd name="connsiteY7" fmla="*/ 396240 h 694944"/>
                        <a:gd name="connsiteX8" fmla="*/ 158496 w 207274"/>
                        <a:gd name="connsiteY8" fmla="*/ 463296 h 694944"/>
                        <a:gd name="connsiteX9" fmla="*/ 104970 w 207274"/>
                        <a:gd name="connsiteY9" fmla="*/ 511023 h 694944"/>
                        <a:gd name="connsiteX10" fmla="*/ 54864 w 207274"/>
                        <a:gd name="connsiteY10" fmla="*/ 518160 h 694944"/>
                        <a:gd name="connsiteX11" fmla="*/ 30480 w 207274"/>
                        <a:gd name="connsiteY11" fmla="*/ 530352 h 694944"/>
                        <a:gd name="connsiteX12" fmla="*/ 97536 w 207274"/>
                        <a:gd name="connsiteY12" fmla="*/ 560832 h 694944"/>
                        <a:gd name="connsiteX13" fmla="*/ 134112 w 207274"/>
                        <a:gd name="connsiteY13" fmla="*/ 566928 h 694944"/>
                        <a:gd name="connsiteX14" fmla="*/ 140208 w 207274"/>
                        <a:gd name="connsiteY14" fmla="*/ 694944 h 694944"/>
                        <a:gd name="connsiteX0" fmla="*/ 42672 w 208403"/>
                        <a:gd name="connsiteY0" fmla="*/ 0 h 694944"/>
                        <a:gd name="connsiteX1" fmla="*/ 134112 w 208403"/>
                        <a:gd name="connsiteY1" fmla="*/ 54864 h 694944"/>
                        <a:gd name="connsiteX2" fmla="*/ 176784 w 208403"/>
                        <a:gd name="connsiteY2" fmla="*/ 91440 h 694944"/>
                        <a:gd name="connsiteX3" fmla="*/ 0 w 208403"/>
                        <a:gd name="connsiteY3" fmla="*/ 164592 h 694944"/>
                        <a:gd name="connsiteX4" fmla="*/ 195072 w 208403"/>
                        <a:gd name="connsiteY4" fmla="*/ 231648 h 694944"/>
                        <a:gd name="connsiteX5" fmla="*/ 128016 w 208403"/>
                        <a:gd name="connsiteY5" fmla="*/ 298704 h 694944"/>
                        <a:gd name="connsiteX6" fmla="*/ 36576 w 208403"/>
                        <a:gd name="connsiteY6" fmla="*/ 335280 h 694944"/>
                        <a:gd name="connsiteX7" fmla="*/ 195072 w 208403"/>
                        <a:gd name="connsiteY7" fmla="*/ 396240 h 694944"/>
                        <a:gd name="connsiteX8" fmla="*/ 158496 w 208403"/>
                        <a:gd name="connsiteY8" fmla="*/ 463296 h 694944"/>
                        <a:gd name="connsiteX9" fmla="*/ 54864 w 208403"/>
                        <a:gd name="connsiteY9" fmla="*/ 518160 h 694944"/>
                        <a:gd name="connsiteX10" fmla="*/ 30480 w 208403"/>
                        <a:gd name="connsiteY10" fmla="*/ 530352 h 694944"/>
                        <a:gd name="connsiteX11" fmla="*/ 97536 w 208403"/>
                        <a:gd name="connsiteY11" fmla="*/ 560832 h 694944"/>
                        <a:gd name="connsiteX12" fmla="*/ 134112 w 208403"/>
                        <a:gd name="connsiteY12" fmla="*/ 566928 h 694944"/>
                        <a:gd name="connsiteX13" fmla="*/ 140208 w 208403"/>
                        <a:gd name="connsiteY13" fmla="*/ 694944 h 694944"/>
                        <a:gd name="connsiteX0" fmla="*/ 42672 w 209015"/>
                        <a:gd name="connsiteY0" fmla="*/ 0 h 694944"/>
                        <a:gd name="connsiteX1" fmla="*/ 134112 w 209015"/>
                        <a:gd name="connsiteY1" fmla="*/ 54864 h 694944"/>
                        <a:gd name="connsiteX2" fmla="*/ 176784 w 209015"/>
                        <a:gd name="connsiteY2" fmla="*/ 91440 h 694944"/>
                        <a:gd name="connsiteX3" fmla="*/ 0 w 209015"/>
                        <a:gd name="connsiteY3" fmla="*/ 164592 h 694944"/>
                        <a:gd name="connsiteX4" fmla="*/ 195072 w 209015"/>
                        <a:gd name="connsiteY4" fmla="*/ 231648 h 694944"/>
                        <a:gd name="connsiteX5" fmla="*/ 128016 w 209015"/>
                        <a:gd name="connsiteY5" fmla="*/ 298704 h 694944"/>
                        <a:gd name="connsiteX6" fmla="*/ 36576 w 209015"/>
                        <a:gd name="connsiteY6" fmla="*/ 335280 h 694944"/>
                        <a:gd name="connsiteX7" fmla="*/ 195072 w 209015"/>
                        <a:gd name="connsiteY7" fmla="*/ 396240 h 694944"/>
                        <a:gd name="connsiteX8" fmla="*/ 158496 w 209015"/>
                        <a:gd name="connsiteY8" fmla="*/ 463296 h 694944"/>
                        <a:gd name="connsiteX9" fmla="*/ 30480 w 209015"/>
                        <a:gd name="connsiteY9" fmla="*/ 530352 h 694944"/>
                        <a:gd name="connsiteX10" fmla="*/ 97536 w 209015"/>
                        <a:gd name="connsiteY10" fmla="*/ 560832 h 694944"/>
                        <a:gd name="connsiteX11" fmla="*/ 134112 w 209015"/>
                        <a:gd name="connsiteY11" fmla="*/ 566928 h 694944"/>
                        <a:gd name="connsiteX12" fmla="*/ 140208 w 209015"/>
                        <a:gd name="connsiteY12" fmla="*/ 694944 h 694944"/>
                        <a:gd name="connsiteX0" fmla="*/ 42672 w 199461"/>
                        <a:gd name="connsiteY0" fmla="*/ 0 h 694944"/>
                        <a:gd name="connsiteX1" fmla="*/ 134112 w 199461"/>
                        <a:gd name="connsiteY1" fmla="*/ 54864 h 694944"/>
                        <a:gd name="connsiteX2" fmla="*/ 176784 w 199461"/>
                        <a:gd name="connsiteY2" fmla="*/ 91440 h 694944"/>
                        <a:gd name="connsiteX3" fmla="*/ 0 w 199461"/>
                        <a:gd name="connsiteY3" fmla="*/ 164592 h 694944"/>
                        <a:gd name="connsiteX4" fmla="*/ 195072 w 199461"/>
                        <a:gd name="connsiteY4" fmla="*/ 231648 h 694944"/>
                        <a:gd name="connsiteX5" fmla="*/ 128016 w 199461"/>
                        <a:gd name="connsiteY5" fmla="*/ 298704 h 694944"/>
                        <a:gd name="connsiteX6" fmla="*/ 36576 w 199461"/>
                        <a:gd name="connsiteY6" fmla="*/ 335280 h 694944"/>
                        <a:gd name="connsiteX7" fmla="*/ 195072 w 199461"/>
                        <a:gd name="connsiteY7" fmla="*/ 396240 h 694944"/>
                        <a:gd name="connsiteX8" fmla="*/ 30480 w 199461"/>
                        <a:gd name="connsiteY8" fmla="*/ 530352 h 694944"/>
                        <a:gd name="connsiteX9" fmla="*/ 97536 w 199461"/>
                        <a:gd name="connsiteY9" fmla="*/ 560832 h 694944"/>
                        <a:gd name="connsiteX10" fmla="*/ 134112 w 199461"/>
                        <a:gd name="connsiteY10" fmla="*/ 566928 h 694944"/>
                        <a:gd name="connsiteX11" fmla="*/ 140208 w 199461"/>
                        <a:gd name="connsiteY11" fmla="*/ 694944 h 694944"/>
                        <a:gd name="connsiteX0" fmla="*/ 42672 w 195237"/>
                        <a:gd name="connsiteY0" fmla="*/ 0 h 694944"/>
                        <a:gd name="connsiteX1" fmla="*/ 134112 w 195237"/>
                        <a:gd name="connsiteY1" fmla="*/ 54864 h 694944"/>
                        <a:gd name="connsiteX2" fmla="*/ 176784 w 195237"/>
                        <a:gd name="connsiteY2" fmla="*/ 91440 h 694944"/>
                        <a:gd name="connsiteX3" fmla="*/ 0 w 195237"/>
                        <a:gd name="connsiteY3" fmla="*/ 164592 h 694944"/>
                        <a:gd name="connsiteX4" fmla="*/ 195072 w 195237"/>
                        <a:gd name="connsiteY4" fmla="*/ 231648 h 694944"/>
                        <a:gd name="connsiteX5" fmla="*/ 36576 w 195237"/>
                        <a:gd name="connsiteY5" fmla="*/ 335280 h 694944"/>
                        <a:gd name="connsiteX6" fmla="*/ 195072 w 195237"/>
                        <a:gd name="connsiteY6" fmla="*/ 396240 h 694944"/>
                        <a:gd name="connsiteX7" fmla="*/ 30480 w 195237"/>
                        <a:gd name="connsiteY7" fmla="*/ 530352 h 694944"/>
                        <a:gd name="connsiteX8" fmla="*/ 97536 w 195237"/>
                        <a:gd name="connsiteY8" fmla="*/ 560832 h 694944"/>
                        <a:gd name="connsiteX9" fmla="*/ 134112 w 195237"/>
                        <a:gd name="connsiteY9" fmla="*/ 566928 h 694944"/>
                        <a:gd name="connsiteX10" fmla="*/ 140208 w 195237"/>
                        <a:gd name="connsiteY10" fmla="*/ 694944 h 694944"/>
                        <a:gd name="connsiteX0" fmla="*/ 42672 w 195237"/>
                        <a:gd name="connsiteY0" fmla="*/ 0 h 694944"/>
                        <a:gd name="connsiteX1" fmla="*/ 176784 w 195237"/>
                        <a:gd name="connsiteY1" fmla="*/ 91440 h 694944"/>
                        <a:gd name="connsiteX2" fmla="*/ 0 w 195237"/>
                        <a:gd name="connsiteY2" fmla="*/ 164592 h 694944"/>
                        <a:gd name="connsiteX3" fmla="*/ 195072 w 195237"/>
                        <a:gd name="connsiteY3" fmla="*/ 231648 h 694944"/>
                        <a:gd name="connsiteX4" fmla="*/ 36576 w 195237"/>
                        <a:gd name="connsiteY4" fmla="*/ 335280 h 694944"/>
                        <a:gd name="connsiteX5" fmla="*/ 195072 w 195237"/>
                        <a:gd name="connsiteY5" fmla="*/ 396240 h 694944"/>
                        <a:gd name="connsiteX6" fmla="*/ 30480 w 195237"/>
                        <a:gd name="connsiteY6" fmla="*/ 530352 h 694944"/>
                        <a:gd name="connsiteX7" fmla="*/ 97536 w 195237"/>
                        <a:gd name="connsiteY7" fmla="*/ 560832 h 694944"/>
                        <a:gd name="connsiteX8" fmla="*/ 134112 w 195237"/>
                        <a:gd name="connsiteY8" fmla="*/ 566928 h 694944"/>
                        <a:gd name="connsiteX9" fmla="*/ 140208 w 195237"/>
                        <a:gd name="connsiteY9" fmla="*/ 694944 h 694944"/>
                        <a:gd name="connsiteX0" fmla="*/ 1784 w 195237"/>
                        <a:gd name="connsiteY0" fmla="*/ 0 h 665207"/>
                        <a:gd name="connsiteX1" fmla="*/ 176784 w 195237"/>
                        <a:gd name="connsiteY1" fmla="*/ 61703 h 665207"/>
                        <a:gd name="connsiteX2" fmla="*/ 0 w 195237"/>
                        <a:gd name="connsiteY2" fmla="*/ 134855 h 665207"/>
                        <a:gd name="connsiteX3" fmla="*/ 195072 w 195237"/>
                        <a:gd name="connsiteY3" fmla="*/ 201911 h 665207"/>
                        <a:gd name="connsiteX4" fmla="*/ 36576 w 195237"/>
                        <a:gd name="connsiteY4" fmla="*/ 305543 h 665207"/>
                        <a:gd name="connsiteX5" fmla="*/ 195072 w 195237"/>
                        <a:gd name="connsiteY5" fmla="*/ 366503 h 665207"/>
                        <a:gd name="connsiteX6" fmla="*/ 30480 w 195237"/>
                        <a:gd name="connsiteY6" fmla="*/ 500615 h 665207"/>
                        <a:gd name="connsiteX7" fmla="*/ 97536 w 195237"/>
                        <a:gd name="connsiteY7" fmla="*/ 531095 h 665207"/>
                        <a:gd name="connsiteX8" fmla="*/ 134112 w 195237"/>
                        <a:gd name="connsiteY8" fmla="*/ 537191 h 665207"/>
                        <a:gd name="connsiteX9" fmla="*/ 140208 w 195237"/>
                        <a:gd name="connsiteY9" fmla="*/ 665207 h 665207"/>
                        <a:gd name="connsiteX0" fmla="*/ 1822 w 195275"/>
                        <a:gd name="connsiteY0" fmla="*/ 0 h 665207"/>
                        <a:gd name="connsiteX1" fmla="*/ 176822 w 195275"/>
                        <a:gd name="connsiteY1" fmla="*/ 61703 h 665207"/>
                        <a:gd name="connsiteX2" fmla="*/ 38 w 195275"/>
                        <a:gd name="connsiteY2" fmla="*/ 134855 h 665207"/>
                        <a:gd name="connsiteX3" fmla="*/ 195110 w 195275"/>
                        <a:gd name="connsiteY3" fmla="*/ 201911 h 665207"/>
                        <a:gd name="connsiteX4" fmla="*/ 36614 w 195275"/>
                        <a:gd name="connsiteY4" fmla="*/ 305543 h 665207"/>
                        <a:gd name="connsiteX5" fmla="*/ 195110 w 195275"/>
                        <a:gd name="connsiteY5" fmla="*/ 366503 h 665207"/>
                        <a:gd name="connsiteX6" fmla="*/ 30518 w 195275"/>
                        <a:gd name="connsiteY6" fmla="*/ 500615 h 665207"/>
                        <a:gd name="connsiteX7" fmla="*/ 97574 w 195275"/>
                        <a:gd name="connsiteY7" fmla="*/ 531095 h 665207"/>
                        <a:gd name="connsiteX8" fmla="*/ 134150 w 195275"/>
                        <a:gd name="connsiteY8" fmla="*/ 537191 h 665207"/>
                        <a:gd name="connsiteX9" fmla="*/ 140246 w 195275"/>
                        <a:gd name="connsiteY9" fmla="*/ 665207 h 665207"/>
                        <a:gd name="connsiteX0" fmla="*/ 1822 w 195255"/>
                        <a:gd name="connsiteY0" fmla="*/ 0 h 665207"/>
                        <a:gd name="connsiteX1" fmla="*/ 176822 w 195255"/>
                        <a:gd name="connsiteY1" fmla="*/ 61703 h 665207"/>
                        <a:gd name="connsiteX2" fmla="*/ 38 w 195255"/>
                        <a:gd name="connsiteY2" fmla="*/ 134855 h 665207"/>
                        <a:gd name="connsiteX3" fmla="*/ 195110 w 195255"/>
                        <a:gd name="connsiteY3" fmla="*/ 201911 h 665207"/>
                        <a:gd name="connsiteX4" fmla="*/ 14311 w 195255"/>
                        <a:gd name="connsiteY4" fmla="*/ 283240 h 665207"/>
                        <a:gd name="connsiteX5" fmla="*/ 195110 w 195255"/>
                        <a:gd name="connsiteY5" fmla="*/ 366503 h 665207"/>
                        <a:gd name="connsiteX6" fmla="*/ 30518 w 195255"/>
                        <a:gd name="connsiteY6" fmla="*/ 500615 h 665207"/>
                        <a:gd name="connsiteX7" fmla="*/ 97574 w 195255"/>
                        <a:gd name="connsiteY7" fmla="*/ 531095 h 665207"/>
                        <a:gd name="connsiteX8" fmla="*/ 134150 w 195255"/>
                        <a:gd name="connsiteY8" fmla="*/ 537191 h 665207"/>
                        <a:gd name="connsiteX9" fmla="*/ 140246 w 195255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20993 w 195247"/>
                        <a:gd name="connsiteY6" fmla="*/ 43696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14643 w 195247"/>
                        <a:gd name="connsiteY6" fmla="*/ 41473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36088 w 197185"/>
                        <a:gd name="connsiteY8" fmla="*/ 537191 h 665207"/>
                        <a:gd name="connsiteX9" fmla="*/ 142184 w 197185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42184 w 197185"/>
                        <a:gd name="connsiteY8" fmla="*/ 665207 h 665207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4457 w 197882"/>
                        <a:gd name="connsiteY0" fmla="*/ 0 h 668382"/>
                        <a:gd name="connsiteX1" fmla="*/ 179457 w 197882"/>
                        <a:gd name="connsiteY1" fmla="*/ 61703 h 668382"/>
                        <a:gd name="connsiteX2" fmla="*/ 2673 w 197882"/>
                        <a:gd name="connsiteY2" fmla="*/ 134855 h 668382"/>
                        <a:gd name="connsiteX3" fmla="*/ 197745 w 197882"/>
                        <a:gd name="connsiteY3" fmla="*/ 201911 h 668382"/>
                        <a:gd name="connsiteX4" fmla="*/ 16946 w 197882"/>
                        <a:gd name="connsiteY4" fmla="*/ 283240 h 668382"/>
                        <a:gd name="connsiteX5" fmla="*/ 197745 w 197882"/>
                        <a:gd name="connsiteY5" fmla="*/ 366503 h 668382"/>
                        <a:gd name="connsiteX6" fmla="*/ 1403 w 197882"/>
                        <a:gd name="connsiteY6" fmla="*/ 430610 h 668382"/>
                        <a:gd name="connsiteX7" fmla="*/ 100209 w 197882"/>
                        <a:gd name="connsiteY7" fmla="*/ 531095 h 668382"/>
                        <a:gd name="connsiteX8" fmla="*/ 117481 w 197882"/>
                        <a:gd name="connsiteY8" fmla="*/ 668382 h 668382"/>
                        <a:gd name="connsiteX0" fmla="*/ 4457 w 197882"/>
                        <a:gd name="connsiteY0" fmla="*/ 0 h 608057"/>
                        <a:gd name="connsiteX1" fmla="*/ 179457 w 197882"/>
                        <a:gd name="connsiteY1" fmla="*/ 61703 h 608057"/>
                        <a:gd name="connsiteX2" fmla="*/ 2673 w 197882"/>
                        <a:gd name="connsiteY2" fmla="*/ 134855 h 608057"/>
                        <a:gd name="connsiteX3" fmla="*/ 197745 w 197882"/>
                        <a:gd name="connsiteY3" fmla="*/ 201911 h 608057"/>
                        <a:gd name="connsiteX4" fmla="*/ 16946 w 197882"/>
                        <a:gd name="connsiteY4" fmla="*/ 283240 h 608057"/>
                        <a:gd name="connsiteX5" fmla="*/ 197745 w 197882"/>
                        <a:gd name="connsiteY5" fmla="*/ 366503 h 608057"/>
                        <a:gd name="connsiteX6" fmla="*/ 1403 w 197882"/>
                        <a:gd name="connsiteY6" fmla="*/ 430610 h 608057"/>
                        <a:gd name="connsiteX7" fmla="*/ 100209 w 197882"/>
                        <a:gd name="connsiteY7" fmla="*/ 531095 h 608057"/>
                        <a:gd name="connsiteX8" fmla="*/ 107956 w 197882"/>
                        <a:gd name="connsiteY8" fmla="*/ 608057 h 608057"/>
                        <a:gd name="connsiteX0" fmla="*/ 7616 w 201041"/>
                        <a:gd name="connsiteY0" fmla="*/ 0 h 608057"/>
                        <a:gd name="connsiteX1" fmla="*/ 182616 w 201041"/>
                        <a:gd name="connsiteY1" fmla="*/ 61703 h 608057"/>
                        <a:gd name="connsiteX2" fmla="*/ 5832 w 201041"/>
                        <a:gd name="connsiteY2" fmla="*/ 134855 h 608057"/>
                        <a:gd name="connsiteX3" fmla="*/ 200904 w 201041"/>
                        <a:gd name="connsiteY3" fmla="*/ 201911 h 608057"/>
                        <a:gd name="connsiteX4" fmla="*/ 20105 w 201041"/>
                        <a:gd name="connsiteY4" fmla="*/ 283240 h 608057"/>
                        <a:gd name="connsiteX5" fmla="*/ 200904 w 201041"/>
                        <a:gd name="connsiteY5" fmla="*/ 366503 h 608057"/>
                        <a:gd name="connsiteX6" fmla="*/ 1387 w 201041"/>
                        <a:gd name="connsiteY6" fmla="*/ 414735 h 608057"/>
                        <a:gd name="connsiteX7" fmla="*/ 103368 w 201041"/>
                        <a:gd name="connsiteY7" fmla="*/ 531095 h 608057"/>
                        <a:gd name="connsiteX8" fmla="*/ 111115 w 201041"/>
                        <a:gd name="connsiteY8" fmla="*/ 608057 h 608057"/>
                        <a:gd name="connsiteX0" fmla="*/ 7601 w 201016"/>
                        <a:gd name="connsiteY0" fmla="*/ 0 h 608057"/>
                        <a:gd name="connsiteX1" fmla="*/ 182601 w 201016"/>
                        <a:gd name="connsiteY1" fmla="*/ 61703 h 608057"/>
                        <a:gd name="connsiteX2" fmla="*/ 5817 w 201016"/>
                        <a:gd name="connsiteY2" fmla="*/ 134855 h 608057"/>
                        <a:gd name="connsiteX3" fmla="*/ 200889 w 201016"/>
                        <a:gd name="connsiteY3" fmla="*/ 201911 h 608057"/>
                        <a:gd name="connsiteX4" fmla="*/ 4215 w 201016"/>
                        <a:gd name="connsiteY4" fmla="*/ 267365 h 608057"/>
                        <a:gd name="connsiteX5" fmla="*/ 200889 w 201016"/>
                        <a:gd name="connsiteY5" fmla="*/ 366503 h 608057"/>
                        <a:gd name="connsiteX6" fmla="*/ 1372 w 201016"/>
                        <a:gd name="connsiteY6" fmla="*/ 414735 h 608057"/>
                        <a:gd name="connsiteX7" fmla="*/ 103353 w 201016"/>
                        <a:gd name="connsiteY7" fmla="*/ 531095 h 608057"/>
                        <a:gd name="connsiteX8" fmla="*/ 111100 w 201016"/>
                        <a:gd name="connsiteY8" fmla="*/ 608057 h 608057"/>
                        <a:gd name="connsiteX0" fmla="*/ 7601 w 201651"/>
                        <a:gd name="connsiteY0" fmla="*/ 0 h 608057"/>
                        <a:gd name="connsiteX1" fmla="*/ 201651 w 201651"/>
                        <a:gd name="connsiteY1" fmla="*/ 52178 h 608057"/>
                        <a:gd name="connsiteX2" fmla="*/ 5817 w 201651"/>
                        <a:gd name="connsiteY2" fmla="*/ 134855 h 608057"/>
                        <a:gd name="connsiteX3" fmla="*/ 200889 w 201651"/>
                        <a:gd name="connsiteY3" fmla="*/ 201911 h 608057"/>
                        <a:gd name="connsiteX4" fmla="*/ 4215 w 201651"/>
                        <a:gd name="connsiteY4" fmla="*/ 267365 h 608057"/>
                        <a:gd name="connsiteX5" fmla="*/ 200889 w 201651"/>
                        <a:gd name="connsiteY5" fmla="*/ 366503 h 608057"/>
                        <a:gd name="connsiteX6" fmla="*/ 1372 w 201651"/>
                        <a:gd name="connsiteY6" fmla="*/ 414735 h 608057"/>
                        <a:gd name="connsiteX7" fmla="*/ 103353 w 201651"/>
                        <a:gd name="connsiteY7" fmla="*/ 531095 h 608057"/>
                        <a:gd name="connsiteX8" fmla="*/ 111100 w 201651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9562 w 197860"/>
                        <a:gd name="connsiteY7" fmla="*/ 531095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6387 w 197860"/>
                        <a:gd name="connsiteY7" fmla="*/ 470770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566782"/>
                        <a:gd name="connsiteX1" fmla="*/ 197860 w 197860"/>
                        <a:gd name="connsiteY1" fmla="*/ 52178 h 566782"/>
                        <a:gd name="connsiteX2" fmla="*/ 2026 w 197860"/>
                        <a:gd name="connsiteY2" fmla="*/ 134855 h 566782"/>
                        <a:gd name="connsiteX3" fmla="*/ 197098 w 197860"/>
                        <a:gd name="connsiteY3" fmla="*/ 201911 h 566782"/>
                        <a:gd name="connsiteX4" fmla="*/ 424 w 197860"/>
                        <a:gd name="connsiteY4" fmla="*/ 267365 h 566782"/>
                        <a:gd name="connsiteX5" fmla="*/ 197098 w 197860"/>
                        <a:gd name="connsiteY5" fmla="*/ 366503 h 566782"/>
                        <a:gd name="connsiteX6" fmla="*/ 7106 w 197860"/>
                        <a:gd name="connsiteY6" fmla="*/ 405210 h 566782"/>
                        <a:gd name="connsiteX7" fmla="*/ 96387 w 197860"/>
                        <a:gd name="connsiteY7" fmla="*/ 470770 h 566782"/>
                        <a:gd name="connsiteX8" fmla="*/ 107309 w 197860"/>
                        <a:gd name="connsiteY8" fmla="*/ 566782 h 5667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7860" h="566782">
                          <a:moveTo>
                            <a:pt x="3810" y="0"/>
                          </a:moveTo>
                          <a:cubicBezTo>
                            <a:pt x="31750" y="19050"/>
                            <a:pt x="198157" y="29702"/>
                            <a:pt x="197860" y="52178"/>
                          </a:cubicBezTo>
                          <a:cubicBezTo>
                            <a:pt x="197563" y="74654"/>
                            <a:pt x="2153" y="109900"/>
                            <a:pt x="2026" y="134855"/>
                          </a:cubicBezTo>
                          <a:cubicBezTo>
                            <a:pt x="1899" y="159810"/>
                            <a:pt x="191002" y="173463"/>
                            <a:pt x="197098" y="201911"/>
                          </a:cubicBezTo>
                          <a:cubicBezTo>
                            <a:pt x="203194" y="230359"/>
                            <a:pt x="-10752" y="251109"/>
                            <a:pt x="424" y="267365"/>
                          </a:cubicBezTo>
                          <a:cubicBezTo>
                            <a:pt x="11600" y="283621"/>
                            <a:pt x="195984" y="343529"/>
                            <a:pt x="197098" y="366503"/>
                          </a:cubicBezTo>
                          <a:cubicBezTo>
                            <a:pt x="198212" y="389477"/>
                            <a:pt x="23891" y="387832"/>
                            <a:pt x="7106" y="405210"/>
                          </a:cubicBezTo>
                          <a:cubicBezTo>
                            <a:pt x="-9679" y="422588"/>
                            <a:pt x="79687" y="443841"/>
                            <a:pt x="96387" y="470770"/>
                          </a:cubicBezTo>
                          <a:cubicBezTo>
                            <a:pt x="113087" y="497699"/>
                            <a:pt x="98419" y="538842"/>
                            <a:pt x="107309" y="566782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FF0000"/>
                      </a:solidFill>
                      <a:prstDash val="lgDash"/>
                      <a:tailEnd type="triangle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1"/>
                    </a:lnRef>
                    <a:fillRef idx="3">
                      <a:schemeClr val="accent1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 dirty="0"/>
                    </a:p>
                  </p:txBody>
                </p:sp>
                <p:sp>
                  <p:nvSpPr>
                    <p:cNvPr id="117" name="Freeform 65"/>
                    <p:cNvSpPr/>
                    <p:nvPr/>
                  </p:nvSpPr>
                  <p:spPr>
                    <a:xfrm rot="19680000">
                      <a:off x="4104539" y="4382217"/>
                      <a:ext cx="169843" cy="1300498"/>
                    </a:xfrm>
                    <a:custGeom>
                      <a:avLst/>
                      <a:gdLst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70688 w 218124"/>
                        <a:gd name="connsiteY13" fmla="*/ 280416 h 694944"/>
                        <a:gd name="connsiteX14" fmla="*/ 128016 w 218124"/>
                        <a:gd name="connsiteY14" fmla="*/ 298704 h 694944"/>
                        <a:gd name="connsiteX15" fmla="*/ 79248 w 218124"/>
                        <a:gd name="connsiteY15" fmla="*/ 323088 h 694944"/>
                        <a:gd name="connsiteX16" fmla="*/ 54864 w 218124"/>
                        <a:gd name="connsiteY16" fmla="*/ 329184 h 694944"/>
                        <a:gd name="connsiteX17" fmla="*/ 36576 w 218124"/>
                        <a:gd name="connsiteY17" fmla="*/ 335280 h 694944"/>
                        <a:gd name="connsiteX18" fmla="*/ 97536 w 218124"/>
                        <a:gd name="connsiteY18" fmla="*/ 359664 h 694944"/>
                        <a:gd name="connsiteX19" fmla="*/ 146304 w 218124"/>
                        <a:gd name="connsiteY19" fmla="*/ 384048 h 694944"/>
                        <a:gd name="connsiteX20" fmla="*/ 195072 w 218124"/>
                        <a:gd name="connsiteY20" fmla="*/ 396240 h 694944"/>
                        <a:gd name="connsiteX21" fmla="*/ 158496 w 218124"/>
                        <a:gd name="connsiteY21" fmla="*/ 463296 h 694944"/>
                        <a:gd name="connsiteX22" fmla="*/ 97536 w 218124"/>
                        <a:gd name="connsiteY22" fmla="*/ 499872 h 694944"/>
                        <a:gd name="connsiteX23" fmla="*/ 79248 w 218124"/>
                        <a:gd name="connsiteY23" fmla="*/ 512064 h 694944"/>
                        <a:gd name="connsiteX24" fmla="*/ 54864 w 218124"/>
                        <a:gd name="connsiteY24" fmla="*/ 518160 h 694944"/>
                        <a:gd name="connsiteX25" fmla="*/ 30480 w 218124"/>
                        <a:gd name="connsiteY25" fmla="*/ 530352 h 694944"/>
                        <a:gd name="connsiteX26" fmla="*/ 97536 w 218124"/>
                        <a:gd name="connsiteY26" fmla="*/ 560832 h 694944"/>
                        <a:gd name="connsiteX27" fmla="*/ 134112 w 218124"/>
                        <a:gd name="connsiteY27" fmla="*/ 566928 h 694944"/>
                        <a:gd name="connsiteX28" fmla="*/ 140208 w 218124"/>
                        <a:gd name="connsiteY28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28016 w 218124"/>
                        <a:gd name="connsiteY13" fmla="*/ 298704 h 694944"/>
                        <a:gd name="connsiteX14" fmla="*/ 79248 w 218124"/>
                        <a:gd name="connsiteY14" fmla="*/ 323088 h 694944"/>
                        <a:gd name="connsiteX15" fmla="*/ 54864 w 218124"/>
                        <a:gd name="connsiteY15" fmla="*/ 329184 h 694944"/>
                        <a:gd name="connsiteX16" fmla="*/ 36576 w 218124"/>
                        <a:gd name="connsiteY16" fmla="*/ 335280 h 694944"/>
                        <a:gd name="connsiteX17" fmla="*/ 97536 w 218124"/>
                        <a:gd name="connsiteY17" fmla="*/ 359664 h 694944"/>
                        <a:gd name="connsiteX18" fmla="*/ 146304 w 218124"/>
                        <a:gd name="connsiteY18" fmla="*/ 384048 h 694944"/>
                        <a:gd name="connsiteX19" fmla="*/ 195072 w 218124"/>
                        <a:gd name="connsiteY19" fmla="*/ 396240 h 694944"/>
                        <a:gd name="connsiteX20" fmla="*/ 158496 w 218124"/>
                        <a:gd name="connsiteY20" fmla="*/ 463296 h 694944"/>
                        <a:gd name="connsiteX21" fmla="*/ 97536 w 218124"/>
                        <a:gd name="connsiteY21" fmla="*/ 499872 h 694944"/>
                        <a:gd name="connsiteX22" fmla="*/ 79248 w 218124"/>
                        <a:gd name="connsiteY22" fmla="*/ 512064 h 694944"/>
                        <a:gd name="connsiteX23" fmla="*/ 54864 w 218124"/>
                        <a:gd name="connsiteY23" fmla="*/ 518160 h 694944"/>
                        <a:gd name="connsiteX24" fmla="*/ 30480 w 218124"/>
                        <a:gd name="connsiteY24" fmla="*/ 530352 h 694944"/>
                        <a:gd name="connsiteX25" fmla="*/ 97536 w 218124"/>
                        <a:gd name="connsiteY25" fmla="*/ 560832 h 694944"/>
                        <a:gd name="connsiteX26" fmla="*/ 134112 w 218124"/>
                        <a:gd name="connsiteY26" fmla="*/ 566928 h 694944"/>
                        <a:gd name="connsiteX27" fmla="*/ 140208 w 218124"/>
                        <a:gd name="connsiteY27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0 w 218124"/>
                        <a:gd name="connsiteY8" fmla="*/ 164592 h 694944"/>
                        <a:gd name="connsiteX9" fmla="*/ 30480 w 218124"/>
                        <a:gd name="connsiteY9" fmla="*/ 170688 h 694944"/>
                        <a:gd name="connsiteX10" fmla="*/ 115824 w 218124"/>
                        <a:gd name="connsiteY10" fmla="*/ 195072 h 694944"/>
                        <a:gd name="connsiteX11" fmla="*/ 195072 w 218124"/>
                        <a:gd name="connsiteY11" fmla="*/ 231648 h 694944"/>
                        <a:gd name="connsiteX12" fmla="*/ 128016 w 218124"/>
                        <a:gd name="connsiteY12" fmla="*/ 298704 h 694944"/>
                        <a:gd name="connsiteX13" fmla="*/ 79248 w 218124"/>
                        <a:gd name="connsiteY13" fmla="*/ 323088 h 694944"/>
                        <a:gd name="connsiteX14" fmla="*/ 54864 w 218124"/>
                        <a:gd name="connsiteY14" fmla="*/ 329184 h 694944"/>
                        <a:gd name="connsiteX15" fmla="*/ 36576 w 218124"/>
                        <a:gd name="connsiteY15" fmla="*/ 335280 h 694944"/>
                        <a:gd name="connsiteX16" fmla="*/ 97536 w 218124"/>
                        <a:gd name="connsiteY16" fmla="*/ 359664 h 694944"/>
                        <a:gd name="connsiteX17" fmla="*/ 146304 w 218124"/>
                        <a:gd name="connsiteY17" fmla="*/ 384048 h 694944"/>
                        <a:gd name="connsiteX18" fmla="*/ 195072 w 218124"/>
                        <a:gd name="connsiteY18" fmla="*/ 396240 h 694944"/>
                        <a:gd name="connsiteX19" fmla="*/ 158496 w 218124"/>
                        <a:gd name="connsiteY19" fmla="*/ 463296 h 694944"/>
                        <a:gd name="connsiteX20" fmla="*/ 97536 w 218124"/>
                        <a:gd name="connsiteY20" fmla="*/ 499872 h 694944"/>
                        <a:gd name="connsiteX21" fmla="*/ 79248 w 218124"/>
                        <a:gd name="connsiteY21" fmla="*/ 512064 h 694944"/>
                        <a:gd name="connsiteX22" fmla="*/ 54864 w 218124"/>
                        <a:gd name="connsiteY22" fmla="*/ 518160 h 694944"/>
                        <a:gd name="connsiteX23" fmla="*/ 30480 w 218124"/>
                        <a:gd name="connsiteY23" fmla="*/ 530352 h 694944"/>
                        <a:gd name="connsiteX24" fmla="*/ 97536 w 218124"/>
                        <a:gd name="connsiteY24" fmla="*/ 560832 h 694944"/>
                        <a:gd name="connsiteX25" fmla="*/ 134112 w 218124"/>
                        <a:gd name="connsiteY25" fmla="*/ 566928 h 694944"/>
                        <a:gd name="connsiteX26" fmla="*/ 140208 w 218124"/>
                        <a:gd name="connsiteY26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34112 w 218124"/>
                        <a:gd name="connsiteY3" fmla="*/ 54864 h 694944"/>
                        <a:gd name="connsiteX4" fmla="*/ 176784 w 218124"/>
                        <a:gd name="connsiteY4" fmla="*/ 91440 h 694944"/>
                        <a:gd name="connsiteX5" fmla="*/ 152400 w 218124"/>
                        <a:gd name="connsiteY5" fmla="*/ 121920 h 694944"/>
                        <a:gd name="connsiteX6" fmla="*/ 97536 w 218124"/>
                        <a:gd name="connsiteY6" fmla="*/ 140208 h 694944"/>
                        <a:gd name="connsiteX7" fmla="*/ 0 w 218124"/>
                        <a:gd name="connsiteY7" fmla="*/ 164592 h 694944"/>
                        <a:gd name="connsiteX8" fmla="*/ 30480 w 218124"/>
                        <a:gd name="connsiteY8" fmla="*/ 170688 h 694944"/>
                        <a:gd name="connsiteX9" fmla="*/ 115824 w 218124"/>
                        <a:gd name="connsiteY9" fmla="*/ 195072 h 694944"/>
                        <a:gd name="connsiteX10" fmla="*/ 195072 w 218124"/>
                        <a:gd name="connsiteY10" fmla="*/ 231648 h 694944"/>
                        <a:gd name="connsiteX11" fmla="*/ 128016 w 218124"/>
                        <a:gd name="connsiteY11" fmla="*/ 298704 h 694944"/>
                        <a:gd name="connsiteX12" fmla="*/ 79248 w 218124"/>
                        <a:gd name="connsiteY12" fmla="*/ 323088 h 694944"/>
                        <a:gd name="connsiteX13" fmla="*/ 54864 w 218124"/>
                        <a:gd name="connsiteY13" fmla="*/ 329184 h 694944"/>
                        <a:gd name="connsiteX14" fmla="*/ 36576 w 218124"/>
                        <a:gd name="connsiteY14" fmla="*/ 335280 h 694944"/>
                        <a:gd name="connsiteX15" fmla="*/ 97536 w 218124"/>
                        <a:gd name="connsiteY15" fmla="*/ 359664 h 694944"/>
                        <a:gd name="connsiteX16" fmla="*/ 146304 w 218124"/>
                        <a:gd name="connsiteY16" fmla="*/ 384048 h 694944"/>
                        <a:gd name="connsiteX17" fmla="*/ 195072 w 218124"/>
                        <a:gd name="connsiteY17" fmla="*/ 396240 h 694944"/>
                        <a:gd name="connsiteX18" fmla="*/ 158496 w 218124"/>
                        <a:gd name="connsiteY18" fmla="*/ 463296 h 694944"/>
                        <a:gd name="connsiteX19" fmla="*/ 97536 w 218124"/>
                        <a:gd name="connsiteY19" fmla="*/ 499872 h 694944"/>
                        <a:gd name="connsiteX20" fmla="*/ 79248 w 218124"/>
                        <a:gd name="connsiteY20" fmla="*/ 512064 h 694944"/>
                        <a:gd name="connsiteX21" fmla="*/ 54864 w 218124"/>
                        <a:gd name="connsiteY21" fmla="*/ 518160 h 694944"/>
                        <a:gd name="connsiteX22" fmla="*/ 30480 w 218124"/>
                        <a:gd name="connsiteY22" fmla="*/ 530352 h 694944"/>
                        <a:gd name="connsiteX23" fmla="*/ 97536 w 218124"/>
                        <a:gd name="connsiteY23" fmla="*/ 560832 h 694944"/>
                        <a:gd name="connsiteX24" fmla="*/ 134112 w 218124"/>
                        <a:gd name="connsiteY24" fmla="*/ 566928 h 694944"/>
                        <a:gd name="connsiteX25" fmla="*/ 140208 w 218124"/>
                        <a:gd name="connsiteY25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152400 w 218124"/>
                        <a:gd name="connsiteY4" fmla="*/ 121920 h 694944"/>
                        <a:gd name="connsiteX5" fmla="*/ 97536 w 218124"/>
                        <a:gd name="connsiteY5" fmla="*/ 140208 h 694944"/>
                        <a:gd name="connsiteX6" fmla="*/ 0 w 218124"/>
                        <a:gd name="connsiteY6" fmla="*/ 164592 h 694944"/>
                        <a:gd name="connsiteX7" fmla="*/ 30480 w 218124"/>
                        <a:gd name="connsiteY7" fmla="*/ 170688 h 694944"/>
                        <a:gd name="connsiteX8" fmla="*/ 115824 w 218124"/>
                        <a:gd name="connsiteY8" fmla="*/ 195072 h 694944"/>
                        <a:gd name="connsiteX9" fmla="*/ 195072 w 218124"/>
                        <a:gd name="connsiteY9" fmla="*/ 231648 h 694944"/>
                        <a:gd name="connsiteX10" fmla="*/ 128016 w 218124"/>
                        <a:gd name="connsiteY10" fmla="*/ 298704 h 694944"/>
                        <a:gd name="connsiteX11" fmla="*/ 79248 w 218124"/>
                        <a:gd name="connsiteY11" fmla="*/ 323088 h 694944"/>
                        <a:gd name="connsiteX12" fmla="*/ 54864 w 218124"/>
                        <a:gd name="connsiteY12" fmla="*/ 329184 h 694944"/>
                        <a:gd name="connsiteX13" fmla="*/ 36576 w 218124"/>
                        <a:gd name="connsiteY13" fmla="*/ 335280 h 694944"/>
                        <a:gd name="connsiteX14" fmla="*/ 97536 w 218124"/>
                        <a:gd name="connsiteY14" fmla="*/ 359664 h 694944"/>
                        <a:gd name="connsiteX15" fmla="*/ 146304 w 218124"/>
                        <a:gd name="connsiteY15" fmla="*/ 384048 h 694944"/>
                        <a:gd name="connsiteX16" fmla="*/ 195072 w 218124"/>
                        <a:gd name="connsiteY16" fmla="*/ 396240 h 694944"/>
                        <a:gd name="connsiteX17" fmla="*/ 158496 w 218124"/>
                        <a:gd name="connsiteY17" fmla="*/ 463296 h 694944"/>
                        <a:gd name="connsiteX18" fmla="*/ 97536 w 218124"/>
                        <a:gd name="connsiteY18" fmla="*/ 499872 h 694944"/>
                        <a:gd name="connsiteX19" fmla="*/ 79248 w 218124"/>
                        <a:gd name="connsiteY19" fmla="*/ 512064 h 694944"/>
                        <a:gd name="connsiteX20" fmla="*/ 54864 w 218124"/>
                        <a:gd name="connsiteY20" fmla="*/ 518160 h 694944"/>
                        <a:gd name="connsiteX21" fmla="*/ 30480 w 218124"/>
                        <a:gd name="connsiteY21" fmla="*/ 530352 h 694944"/>
                        <a:gd name="connsiteX22" fmla="*/ 97536 w 218124"/>
                        <a:gd name="connsiteY22" fmla="*/ 560832 h 694944"/>
                        <a:gd name="connsiteX23" fmla="*/ 134112 w 218124"/>
                        <a:gd name="connsiteY23" fmla="*/ 566928 h 694944"/>
                        <a:gd name="connsiteX24" fmla="*/ 140208 w 218124"/>
                        <a:gd name="connsiteY24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97536 w 218124"/>
                        <a:gd name="connsiteY4" fmla="*/ 140208 h 694944"/>
                        <a:gd name="connsiteX5" fmla="*/ 0 w 218124"/>
                        <a:gd name="connsiteY5" fmla="*/ 164592 h 694944"/>
                        <a:gd name="connsiteX6" fmla="*/ 30480 w 218124"/>
                        <a:gd name="connsiteY6" fmla="*/ 170688 h 694944"/>
                        <a:gd name="connsiteX7" fmla="*/ 115824 w 218124"/>
                        <a:gd name="connsiteY7" fmla="*/ 195072 h 694944"/>
                        <a:gd name="connsiteX8" fmla="*/ 195072 w 218124"/>
                        <a:gd name="connsiteY8" fmla="*/ 231648 h 694944"/>
                        <a:gd name="connsiteX9" fmla="*/ 128016 w 218124"/>
                        <a:gd name="connsiteY9" fmla="*/ 298704 h 694944"/>
                        <a:gd name="connsiteX10" fmla="*/ 79248 w 218124"/>
                        <a:gd name="connsiteY10" fmla="*/ 323088 h 694944"/>
                        <a:gd name="connsiteX11" fmla="*/ 54864 w 218124"/>
                        <a:gd name="connsiteY11" fmla="*/ 329184 h 694944"/>
                        <a:gd name="connsiteX12" fmla="*/ 36576 w 218124"/>
                        <a:gd name="connsiteY12" fmla="*/ 335280 h 694944"/>
                        <a:gd name="connsiteX13" fmla="*/ 97536 w 218124"/>
                        <a:gd name="connsiteY13" fmla="*/ 359664 h 694944"/>
                        <a:gd name="connsiteX14" fmla="*/ 146304 w 218124"/>
                        <a:gd name="connsiteY14" fmla="*/ 384048 h 694944"/>
                        <a:gd name="connsiteX15" fmla="*/ 195072 w 218124"/>
                        <a:gd name="connsiteY15" fmla="*/ 396240 h 694944"/>
                        <a:gd name="connsiteX16" fmla="*/ 158496 w 218124"/>
                        <a:gd name="connsiteY16" fmla="*/ 463296 h 694944"/>
                        <a:gd name="connsiteX17" fmla="*/ 97536 w 218124"/>
                        <a:gd name="connsiteY17" fmla="*/ 499872 h 694944"/>
                        <a:gd name="connsiteX18" fmla="*/ 79248 w 218124"/>
                        <a:gd name="connsiteY18" fmla="*/ 512064 h 694944"/>
                        <a:gd name="connsiteX19" fmla="*/ 54864 w 218124"/>
                        <a:gd name="connsiteY19" fmla="*/ 518160 h 694944"/>
                        <a:gd name="connsiteX20" fmla="*/ 30480 w 218124"/>
                        <a:gd name="connsiteY20" fmla="*/ 530352 h 694944"/>
                        <a:gd name="connsiteX21" fmla="*/ 97536 w 218124"/>
                        <a:gd name="connsiteY21" fmla="*/ 560832 h 694944"/>
                        <a:gd name="connsiteX22" fmla="*/ 134112 w 218124"/>
                        <a:gd name="connsiteY22" fmla="*/ 566928 h 694944"/>
                        <a:gd name="connsiteX23" fmla="*/ 140208 w 218124"/>
                        <a:gd name="connsiteY23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30480 w 218124"/>
                        <a:gd name="connsiteY4" fmla="*/ 170688 h 694944"/>
                        <a:gd name="connsiteX5" fmla="*/ 115824 w 218124"/>
                        <a:gd name="connsiteY5" fmla="*/ 195072 h 694944"/>
                        <a:gd name="connsiteX6" fmla="*/ 195072 w 218124"/>
                        <a:gd name="connsiteY6" fmla="*/ 231648 h 694944"/>
                        <a:gd name="connsiteX7" fmla="*/ 128016 w 218124"/>
                        <a:gd name="connsiteY7" fmla="*/ 298704 h 694944"/>
                        <a:gd name="connsiteX8" fmla="*/ 79248 w 218124"/>
                        <a:gd name="connsiteY8" fmla="*/ 323088 h 694944"/>
                        <a:gd name="connsiteX9" fmla="*/ 54864 w 218124"/>
                        <a:gd name="connsiteY9" fmla="*/ 329184 h 694944"/>
                        <a:gd name="connsiteX10" fmla="*/ 36576 w 218124"/>
                        <a:gd name="connsiteY10" fmla="*/ 335280 h 694944"/>
                        <a:gd name="connsiteX11" fmla="*/ 97536 w 218124"/>
                        <a:gd name="connsiteY11" fmla="*/ 359664 h 694944"/>
                        <a:gd name="connsiteX12" fmla="*/ 146304 w 218124"/>
                        <a:gd name="connsiteY12" fmla="*/ 384048 h 694944"/>
                        <a:gd name="connsiteX13" fmla="*/ 195072 w 218124"/>
                        <a:gd name="connsiteY13" fmla="*/ 396240 h 694944"/>
                        <a:gd name="connsiteX14" fmla="*/ 158496 w 218124"/>
                        <a:gd name="connsiteY14" fmla="*/ 463296 h 694944"/>
                        <a:gd name="connsiteX15" fmla="*/ 97536 w 218124"/>
                        <a:gd name="connsiteY15" fmla="*/ 499872 h 694944"/>
                        <a:gd name="connsiteX16" fmla="*/ 79248 w 218124"/>
                        <a:gd name="connsiteY16" fmla="*/ 512064 h 694944"/>
                        <a:gd name="connsiteX17" fmla="*/ 54864 w 218124"/>
                        <a:gd name="connsiteY17" fmla="*/ 518160 h 694944"/>
                        <a:gd name="connsiteX18" fmla="*/ 30480 w 218124"/>
                        <a:gd name="connsiteY18" fmla="*/ 530352 h 694944"/>
                        <a:gd name="connsiteX19" fmla="*/ 97536 w 218124"/>
                        <a:gd name="connsiteY19" fmla="*/ 560832 h 694944"/>
                        <a:gd name="connsiteX20" fmla="*/ 134112 w 218124"/>
                        <a:gd name="connsiteY20" fmla="*/ 566928 h 694944"/>
                        <a:gd name="connsiteX21" fmla="*/ 140208 w 218124"/>
                        <a:gd name="connsiteY21" fmla="*/ 694944 h 694944"/>
                        <a:gd name="connsiteX0" fmla="*/ 43439 w 218891"/>
                        <a:gd name="connsiteY0" fmla="*/ 0 h 694944"/>
                        <a:gd name="connsiteX1" fmla="*/ 134879 w 218891"/>
                        <a:gd name="connsiteY1" fmla="*/ 54864 h 694944"/>
                        <a:gd name="connsiteX2" fmla="*/ 177551 w 218891"/>
                        <a:gd name="connsiteY2" fmla="*/ 91440 h 694944"/>
                        <a:gd name="connsiteX3" fmla="*/ 767 w 218891"/>
                        <a:gd name="connsiteY3" fmla="*/ 164592 h 694944"/>
                        <a:gd name="connsiteX4" fmla="*/ 116591 w 218891"/>
                        <a:gd name="connsiteY4" fmla="*/ 195072 h 694944"/>
                        <a:gd name="connsiteX5" fmla="*/ 195839 w 218891"/>
                        <a:gd name="connsiteY5" fmla="*/ 231648 h 694944"/>
                        <a:gd name="connsiteX6" fmla="*/ 128783 w 218891"/>
                        <a:gd name="connsiteY6" fmla="*/ 298704 h 694944"/>
                        <a:gd name="connsiteX7" fmla="*/ 80015 w 218891"/>
                        <a:gd name="connsiteY7" fmla="*/ 323088 h 694944"/>
                        <a:gd name="connsiteX8" fmla="*/ 55631 w 218891"/>
                        <a:gd name="connsiteY8" fmla="*/ 329184 h 694944"/>
                        <a:gd name="connsiteX9" fmla="*/ 37343 w 218891"/>
                        <a:gd name="connsiteY9" fmla="*/ 335280 h 694944"/>
                        <a:gd name="connsiteX10" fmla="*/ 98303 w 218891"/>
                        <a:gd name="connsiteY10" fmla="*/ 359664 h 694944"/>
                        <a:gd name="connsiteX11" fmla="*/ 147071 w 218891"/>
                        <a:gd name="connsiteY11" fmla="*/ 384048 h 694944"/>
                        <a:gd name="connsiteX12" fmla="*/ 195839 w 218891"/>
                        <a:gd name="connsiteY12" fmla="*/ 396240 h 694944"/>
                        <a:gd name="connsiteX13" fmla="*/ 159263 w 218891"/>
                        <a:gd name="connsiteY13" fmla="*/ 463296 h 694944"/>
                        <a:gd name="connsiteX14" fmla="*/ 98303 w 218891"/>
                        <a:gd name="connsiteY14" fmla="*/ 499872 h 694944"/>
                        <a:gd name="connsiteX15" fmla="*/ 80015 w 218891"/>
                        <a:gd name="connsiteY15" fmla="*/ 512064 h 694944"/>
                        <a:gd name="connsiteX16" fmla="*/ 55631 w 218891"/>
                        <a:gd name="connsiteY16" fmla="*/ 518160 h 694944"/>
                        <a:gd name="connsiteX17" fmla="*/ 31247 w 218891"/>
                        <a:gd name="connsiteY17" fmla="*/ 530352 h 694944"/>
                        <a:gd name="connsiteX18" fmla="*/ 98303 w 218891"/>
                        <a:gd name="connsiteY18" fmla="*/ 560832 h 694944"/>
                        <a:gd name="connsiteX19" fmla="*/ 134879 w 218891"/>
                        <a:gd name="connsiteY19" fmla="*/ 566928 h 694944"/>
                        <a:gd name="connsiteX20" fmla="*/ 140975 w 218891"/>
                        <a:gd name="connsiteY20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79248 w 218124"/>
                        <a:gd name="connsiteY6" fmla="*/ 323088 h 694944"/>
                        <a:gd name="connsiteX7" fmla="*/ 54864 w 218124"/>
                        <a:gd name="connsiteY7" fmla="*/ 329184 h 694944"/>
                        <a:gd name="connsiteX8" fmla="*/ 36576 w 218124"/>
                        <a:gd name="connsiteY8" fmla="*/ 335280 h 694944"/>
                        <a:gd name="connsiteX9" fmla="*/ 97536 w 218124"/>
                        <a:gd name="connsiteY9" fmla="*/ 359664 h 694944"/>
                        <a:gd name="connsiteX10" fmla="*/ 146304 w 218124"/>
                        <a:gd name="connsiteY10" fmla="*/ 384048 h 694944"/>
                        <a:gd name="connsiteX11" fmla="*/ 195072 w 218124"/>
                        <a:gd name="connsiteY11" fmla="*/ 396240 h 694944"/>
                        <a:gd name="connsiteX12" fmla="*/ 158496 w 218124"/>
                        <a:gd name="connsiteY12" fmla="*/ 463296 h 694944"/>
                        <a:gd name="connsiteX13" fmla="*/ 97536 w 218124"/>
                        <a:gd name="connsiteY13" fmla="*/ 499872 h 694944"/>
                        <a:gd name="connsiteX14" fmla="*/ 79248 w 218124"/>
                        <a:gd name="connsiteY14" fmla="*/ 512064 h 694944"/>
                        <a:gd name="connsiteX15" fmla="*/ 54864 w 218124"/>
                        <a:gd name="connsiteY15" fmla="*/ 518160 h 694944"/>
                        <a:gd name="connsiteX16" fmla="*/ 30480 w 218124"/>
                        <a:gd name="connsiteY16" fmla="*/ 530352 h 694944"/>
                        <a:gd name="connsiteX17" fmla="*/ 97536 w 218124"/>
                        <a:gd name="connsiteY17" fmla="*/ 560832 h 694944"/>
                        <a:gd name="connsiteX18" fmla="*/ 134112 w 218124"/>
                        <a:gd name="connsiteY18" fmla="*/ 566928 h 694944"/>
                        <a:gd name="connsiteX19" fmla="*/ 140208 w 218124"/>
                        <a:gd name="connsiteY19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54864 w 218124"/>
                        <a:gd name="connsiteY6" fmla="*/ 329184 h 694944"/>
                        <a:gd name="connsiteX7" fmla="*/ 36576 w 218124"/>
                        <a:gd name="connsiteY7" fmla="*/ 335280 h 694944"/>
                        <a:gd name="connsiteX8" fmla="*/ 97536 w 218124"/>
                        <a:gd name="connsiteY8" fmla="*/ 359664 h 694944"/>
                        <a:gd name="connsiteX9" fmla="*/ 146304 w 218124"/>
                        <a:gd name="connsiteY9" fmla="*/ 384048 h 694944"/>
                        <a:gd name="connsiteX10" fmla="*/ 195072 w 218124"/>
                        <a:gd name="connsiteY10" fmla="*/ 396240 h 694944"/>
                        <a:gd name="connsiteX11" fmla="*/ 158496 w 218124"/>
                        <a:gd name="connsiteY11" fmla="*/ 463296 h 694944"/>
                        <a:gd name="connsiteX12" fmla="*/ 97536 w 218124"/>
                        <a:gd name="connsiteY12" fmla="*/ 499872 h 694944"/>
                        <a:gd name="connsiteX13" fmla="*/ 79248 w 218124"/>
                        <a:gd name="connsiteY13" fmla="*/ 512064 h 694944"/>
                        <a:gd name="connsiteX14" fmla="*/ 54864 w 218124"/>
                        <a:gd name="connsiteY14" fmla="*/ 518160 h 694944"/>
                        <a:gd name="connsiteX15" fmla="*/ 30480 w 218124"/>
                        <a:gd name="connsiteY15" fmla="*/ 530352 h 694944"/>
                        <a:gd name="connsiteX16" fmla="*/ 97536 w 218124"/>
                        <a:gd name="connsiteY16" fmla="*/ 560832 h 694944"/>
                        <a:gd name="connsiteX17" fmla="*/ 134112 w 218124"/>
                        <a:gd name="connsiteY17" fmla="*/ 566928 h 694944"/>
                        <a:gd name="connsiteX18" fmla="*/ 140208 w 218124"/>
                        <a:gd name="connsiteY18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97536 w 218124"/>
                        <a:gd name="connsiteY7" fmla="*/ 359664 h 694944"/>
                        <a:gd name="connsiteX8" fmla="*/ 146304 w 218124"/>
                        <a:gd name="connsiteY8" fmla="*/ 384048 h 694944"/>
                        <a:gd name="connsiteX9" fmla="*/ 195072 w 218124"/>
                        <a:gd name="connsiteY9" fmla="*/ 396240 h 694944"/>
                        <a:gd name="connsiteX10" fmla="*/ 158496 w 218124"/>
                        <a:gd name="connsiteY10" fmla="*/ 463296 h 694944"/>
                        <a:gd name="connsiteX11" fmla="*/ 97536 w 218124"/>
                        <a:gd name="connsiteY11" fmla="*/ 499872 h 694944"/>
                        <a:gd name="connsiteX12" fmla="*/ 79248 w 218124"/>
                        <a:gd name="connsiteY12" fmla="*/ 512064 h 694944"/>
                        <a:gd name="connsiteX13" fmla="*/ 54864 w 218124"/>
                        <a:gd name="connsiteY13" fmla="*/ 518160 h 694944"/>
                        <a:gd name="connsiteX14" fmla="*/ 30480 w 218124"/>
                        <a:gd name="connsiteY14" fmla="*/ 530352 h 694944"/>
                        <a:gd name="connsiteX15" fmla="*/ 97536 w 218124"/>
                        <a:gd name="connsiteY15" fmla="*/ 560832 h 694944"/>
                        <a:gd name="connsiteX16" fmla="*/ 134112 w 218124"/>
                        <a:gd name="connsiteY16" fmla="*/ 566928 h 694944"/>
                        <a:gd name="connsiteX17" fmla="*/ 140208 w 218124"/>
                        <a:gd name="connsiteY17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46304 w 218124"/>
                        <a:gd name="connsiteY7" fmla="*/ 384048 h 694944"/>
                        <a:gd name="connsiteX8" fmla="*/ 195072 w 218124"/>
                        <a:gd name="connsiteY8" fmla="*/ 396240 h 694944"/>
                        <a:gd name="connsiteX9" fmla="*/ 158496 w 218124"/>
                        <a:gd name="connsiteY9" fmla="*/ 463296 h 694944"/>
                        <a:gd name="connsiteX10" fmla="*/ 97536 w 218124"/>
                        <a:gd name="connsiteY10" fmla="*/ 499872 h 694944"/>
                        <a:gd name="connsiteX11" fmla="*/ 79248 w 218124"/>
                        <a:gd name="connsiteY11" fmla="*/ 512064 h 694944"/>
                        <a:gd name="connsiteX12" fmla="*/ 54864 w 218124"/>
                        <a:gd name="connsiteY12" fmla="*/ 518160 h 694944"/>
                        <a:gd name="connsiteX13" fmla="*/ 30480 w 218124"/>
                        <a:gd name="connsiteY13" fmla="*/ 530352 h 694944"/>
                        <a:gd name="connsiteX14" fmla="*/ 97536 w 218124"/>
                        <a:gd name="connsiteY14" fmla="*/ 560832 h 694944"/>
                        <a:gd name="connsiteX15" fmla="*/ 134112 w 218124"/>
                        <a:gd name="connsiteY15" fmla="*/ 566928 h 694944"/>
                        <a:gd name="connsiteX16" fmla="*/ 140208 w 218124"/>
                        <a:gd name="connsiteY16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79248 w 218124"/>
                        <a:gd name="connsiteY10" fmla="*/ 512064 h 694944"/>
                        <a:gd name="connsiteX11" fmla="*/ 54864 w 218124"/>
                        <a:gd name="connsiteY11" fmla="*/ 518160 h 694944"/>
                        <a:gd name="connsiteX12" fmla="*/ 30480 w 218124"/>
                        <a:gd name="connsiteY12" fmla="*/ 530352 h 694944"/>
                        <a:gd name="connsiteX13" fmla="*/ 97536 w 218124"/>
                        <a:gd name="connsiteY13" fmla="*/ 560832 h 694944"/>
                        <a:gd name="connsiteX14" fmla="*/ 134112 w 218124"/>
                        <a:gd name="connsiteY14" fmla="*/ 566928 h 694944"/>
                        <a:gd name="connsiteX15" fmla="*/ 140208 w 218124"/>
                        <a:gd name="connsiteY15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54864 w 218124"/>
                        <a:gd name="connsiteY10" fmla="*/ 518160 h 694944"/>
                        <a:gd name="connsiteX11" fmla="*/ 30480 w 218124"/>
                        <a:gd name="connsiteY11" fmla="*/ 530352 h 694944"/>
                        <a:gd name="connsiteX12" fmla="*/ 97536 w 218124"/>
                        <a:gd name="connsiteY12" fmla="*/ 560832 h 694944"/>
                        <a:gd name="connsiteX13" fmla="*/ 134112 w 218124"/>
                        <a:gd name="connsiteY13" fmla="*/ 566928 h 694944"/>
                        <a:gd name="connsiteX14" fmla="*/ 140208 w 218124"/>
                        <a:gd name="connsiteY14" fmla="*/ 694944 h 694944"/>
                        <a:gd name="connsiteX0" fmla="*/ 42672 w 207274"/>
                        <a:gd name="connsiteY0" fmla="*/ 0 h 694944"/>
                        <a:gd name="connsiteX1" fmla="*/ 134112 w 207274"/>
                        <a:gd name="connsiteY1" fmla="*/ 54864 h 694944"/>
                        <a:gd name="connsiteX2" fmla="*/ 176784 w 207274"/>
                        <a:gd name="connsiteY2" fmla="*/ 91440 h 694944"/>
                        <a:gd name="connsiteX3" fmla="*/ 0 w 207274"/>
                        <a:gd name="connsiteY3" fmla="*/ 164592 h 694944"/>
                        <a:gd name="connsiteX4" fmla="*/ 195072 w 207274"/>
                        <a:gd name="connsiteY4" fmla="*/ 231648 h 694944"/>
                        <a:gd name="connsiteX5" fmla="*/ 128016 w 207274"/>
                        <a:gd name="connsiteY5" fmla="*/ 298704 h 694944"/>
                        <a:gd name="connsiteX6" fmla="*/ 36576 w 207274"/>
                        <a:gd name="connsiteY6" fmla="*/ 335280 h 694944"/>
                        <a:gd name="connsiteX7" fmla="*/ 195072 w 207274"/>
                        <a:gd name="connsiteY7" fmla="*/ 396240 h 694944"/>
                        <a:gd name="connsiteX8" fmla="*/ 158496 w 207274"/>
                        <a:gd name="connsiteY8" fmla="*/ 463296 h 694944"/>
                        <a:gd name="connsiteX9" fmla="*/ 104970 w 207274"/>
                        <a:gd name="connsiteY9" fmla="*/ 511023 h 694944"/>
                        <a:gd name="connsiteX10" fmla="*/ 54864 w 207274"/>
                        <a:gd name="connsiteY10" fmla="*/ 518160 h 694944"/>
                        <a:gd name="connsiteX11" fmla="*/ 30480 w 207274"/>
                        <a:gd name="connsiteY11" fmla="*/ 530352 h 694944"/>
                        <a:gd name="connsiteX12" fmla="*/ 97536 w 207274"/>
                        <a:gd name="connsiteY12" fmla="*/ 560832 h 694944"/>
                        <a:gd name="connsiteX13" fmla="*/ 134112 w 207274"/>
                        <a:gd name="connsiteY13" fmla="*/ 566928 h 694944"/>
                        <a:gd name="connsiteX14" fmla="*/ 140208 w 207274"/>
                        <a:gd name="connsiteY14" fmla="*/ 694944 h 694944"/>
                        <a:gd name="connsiteX0" fmla="*/ 42672 w 208403"/>
                        <a:gd name="connsiteY0" fmla="*/ 0 h 694944"/>
                        <a:gd name="connsiteX1" fmla="*/ 134112 w 208403"/>
                        <a:gd name="connsiteY1" fmla="*/ 54864 h 694944"/>
                        <a:gd name="connsiteX2" fmla="*/ 176784 w 208403"/>
                        <a:gd name="connsiteY2" fmla="*/ 91440 h 694944"/>
                        <a:gd name="connsiteX3" fmla="*/ 0 w 208403"/>
                        <a:gd name="connsiteY3" fmla="*/ 164592 h 694944"/>
                        <a:gd name="connsiteX4" fmla="*/ 195072 w 208403"/>
                        <a:gd name="connsiteY4" fmla="*/ 231648 h 694944"/>
                        <a:gd name="connsiteX5" fmla="*/ 128016 w 208403"/>
                        <a:gd name="connsiteY5" fmla="*/ 298704 h 694944"/>
                        <a:gd name="connsiteX6" fmla="*/ 36576 w 208403"/>
                        <a:gd name="connsiteY6" fmla="*/ 335280 h 694944"/>
                        <a:gd name="connsiteX7" fmla="*/ 195072 w 208403"/>
                        <a:gd name="connsiteY7" fmla="*/ 396240 h 694944"/>
                        <a:gd name="connsiteX8" fmla="*/ 158496 w 208403"/>
                        <a:gd name="connsiteY8" fmla="*/ 463296 h 694944"/>
                        <a:gd name="connsiteX9" fmla="*/ 54864 w 208403"/>
                        <a:gd name="connsiteY9" fmla="*/ 518160 h 694944"/>
                        <a:gd name="connsiteX10" fmla="*/ 30480 w 208403"/>
                        <a:gd name="connsiteY10" fmla="*/ 530352 h 694944"/>
                        <a:gd name="connsiteX11" fmla="*/ 97536 w 208403"/>
                        <a:gd name="connsiteY11" fmla="*/ 560832 h 694944"/>
                        <a:gd name="connsiteX12" fmla="*/ 134112 w 208403"/>
                        <a:gd name="connsiteY12" fmla="*/ 566928 h 694944"/>
                        <a:gd name="connsiteX13" fmla="*/ 140208 w 208403"/>
                        <a:gd name="connsiteY13" fmla="*/ 694944 h 694944"/>
                        <a:gd name="connsiteX0" fmla="*/ 42672 w 209015"/>
                        <a:gd name="connsiteY0" fmla="*/ 0 h 694944"/>
                        <a:gd name="connsiteX1" fmla="*/ 134112 w 209015"/>
                        <a:gd name="connsiteY1" fmla="*/ 54864 h 694944"/>
                        <a:gd name="connsiteX2" fmla="*/ 176784 w 209015"/>
                        <a:gd name="connsiteY2" fmla="*/ 91440 h 694944"/>
                        <a:gd name="connsiteX3" fmla="*/ 0 w 209015"/>
                        <a:gd name="connsiteY3" fmla="*/ 164592 h 694944"/>
                        <a:gd name="connsiteX4" fmla="*/ 195072 w 209015"/>
                        <a:gd name="connsiteY4" fmla="*/ 231648 h 694944"/>
                        <a:gd name="connsiteX5" fmla="*/ 128016 w 209015"/>
                        <a:gd name="connsiteY5" fmla="*/ 298704 h 694944"/>
                        <a:gd name="connsiteX6" fmla="*/ 36576 w 209015"/>
                        <a:gd name="connsiteY6" fmla="*/ 335280 h 694944"/>
                        <a:gd name="connsiteX7" fmla="*/ 195072 w 209015"/>
                        <a:gd name="connsiteY7" fmla="*/ 396240 h 694944"/>
                        <a:gd name="connsiteX8" fmla="*/ 158496 w 209015"/>
                        <a:gd name="connsiteY8" fmla="*/ 463296 h 694944"/>
                        <a:gd name="connsiteX9" fmla="*/ 30480 w 209015"/>
                        <a:gd name="connsiteY9" fmla="*/ 530352 h 694944"/>
                        <a:gd name="connsiteX10" fmla="*/ 97536 w 209015"/>
                        <a:gd name="connsiteY10" fmla="*/ 560832 h 694944"/>
                        <a:gd name="connsiteX11" fmla="*/ 134112 w 209015"/>
                        <a:gd name="connsiteY11" fmla="*/ 566928 h 694944"/>
                        <a:gd name="connsiteX12" fmla="*/ 140208 w 209015"/>
                        <a:gd name="connsiteY12" fmla="*/ 694944 h 694944"/>
                        <a:gd name="connsiteX0" fmla="*/ 42672 w 199461"/>
                        <a:gd name="connsiteY0" fmla="*/ 0 h 694944"/>
                        <a:gd name="connsiteX1" fmla="*/ 134112 w 199461"/>
                        <a:gd name="connsiteY1" fmla="*/ 54864 h 694944"/>
                        <a:gd name="connsiteX2" fmla="*/ 176784 w 199461"/>
                        <a:gd name="connsiteY2" fmla="*/ 91440 h 694944"/>
                        <a:gd name="connsiteX3" fmla="*/ 0 w 199461"/>
                        <a:gd name="connsiteY3" fmla="*/ 164592 h 694944"/>
                        <a:gd name="connsiteX4" fmla="*/ 195072 w 199461"/>
                        <a:gd name="connsiteY4" fmla="*/ 231648 h 694944"/>
                        <a:gd name="connsiteX5" fmla="*/ 128016 w 199461"/>
                        <a:gd name="connsiteY5" fmla="*/ 298704 h 694944"/>
                        <a:gd name="connsiteX6" fmla="*/ 36576 w 199461"/>
                        <a:gd name="connsiteY6" fmla="*/ 335280 h 694944"/>
                        <a:gd name="connsiteX7" fmla="*/ 195072 w 199461"/>
                        <a:gd name="connsiteY7" fmla="*/ 396240 h 694944"/>
                        <a:gd name="connsiteX8" fmla="*/ 30480 w 199461"/>
                        <a:gd name="connsiteY8" fmla="*/ 530352 h 694944"/>
                        <a:gd name="connsiteX9" fmla="*/ 97536 w 199461"/>
                        <a:gd name="connsiteY9" fmla="*/ 560832 h 694944"/>
                        <a:gd name="connsiteX10" fmla="*/ 134112 w 199461"/>
                        <a:gd name="connsiteY10" fmla="*/ 566928 h 694944"/>
                        <a:gd name="connsiteX11" fmla="*/ 140208 w 199461"/>
                        <a:gd name="connsiteY11" fmla="*/ 694944 h 694944"/>
                        <a:gd name="connsiteX0" fmla="*/ 42672 w 195237"/>
                        <a:gd name="connsiteY0" fmla="*/ 0 h 694944"/>
                        <a:gd name="connsiteX1" fmla="*/ 134112 w 195237"/>
                        <a:gd name="connsiteY1" fmla="*/ 54864 h 694944"/>
                        <a:gd name="connsiteX2" fmla="*/ 176784 w 195237"/>
                        <a:gd name="connsiteY2" fmla="*/ 91440 h 694944"/>
                        <a:gd name="connsiteX3" fmla="*/ 0 w 195237"/>
                        <a:gd name="connsiteY3" fmla="*/ 164592 h 694944"/>
                        <a:gd name="connsiteX4" fmla="*/ 195072 w 195237"/>
                        <a:gd name="connsiteY4" fmla="*/ 231648 h 694944"/>
                        <a:gd name="connsiteX5" fmla="*/ 36576 w 195237"/>
                        <a:gd name="connsiteY5" fmla="*/ 335280 h 694944"/>
                        <a:gd name="connsiteX6" fmla="*/ 195072 w 195237"/>
                        <a:gd name="connsiteY6" fmla="*/ 396240 h 694944"/>
                        <a:gd name="connsiteX7" fmla="*/ 30480 w 195237"/>
                        <a:gd name="connsiteY7" fmla="*/ 530352 h 694944"/>
                        <a:gd name="connsiteX8" fmla="*/ 97536 w 195237"/>
                        <a:gd name="connsiteY8" fmla="*/ 560832 h 694944"/>
                        <a:gd name="connsiteX9" fmla="*/ 134112 w 195237"/>
                        <a:gd name="connsiteY9" fmla="*/ 566928 h 694944"/>
                        <a:gd name="connsiteX10" fmla="*/ 140208 w 195237"/>
                        <a:gd name="connsiteY10" fmla="*/ 694944 h 694944"/>
                        <a:gd name="connsiteX0" fmla="*/ 42672 w 195237"/>
                        <a:gd name="connsiteY0" fmla="*/ 0 h 694944"/>
                        <a:gd name="connsiteX1" fmla="*/ 176784 w 195237"/>
                        <a:gd name="connsiteY1" fmla="*/ 91440 h 694944"/>
                        <a:gd name="connsiteX2" fmla="*/ 0 w 195237"/>
                        <a:gd name="connsiteY2" fmla="*/ 164592 h 694944"/>
                        <a:gd name="connsiteX3" fmla="*/ 195072 w 195237"/>
                        <a:gd name="connsiteY3" fmla="*/ 231648 h 694944"/>
                        <a:gd name="connsiteX4" fmla="*/ 36576 w 195237"/>
                        <a:gd name="connsiteY4" fmla="*/ 335280 h 694944"/>
                        <a:gd name="connsiteX5" fmla="*/ 195072 w 195237"/>
                        <a:gd name="connsiteY5" fmla="*/ 396240 h 694944"/>
                        <a:gd name="connsiteX6" fmla="*/ 30480 w 195237"/>
                        <a:gd name="connsiteY6" fmla="*/ 530352 h 694944"/>
                        <a:gd name="connsiteX7" fmla="*/ 97536 w 195237"/>
                        <a:gd name="connsiteY7" fmla="*/ 560832 h 694944"/>
                        <a:gd name="connsiteX8" fmla="*/ 134112 w 195237"/>
                        <a:gd name="connsiteY8" fmla="*/ 566928 h 694944"/>
                        <a:gd name="connsiteX9" fmla="*/ 140208 w 195237"/>
                        <a:gd name="connsiteY9" fmla="*/ 694944 h 694944"/>
                        <a:gd name="connsiteX0" fmla="*/ 1784 w 195237"/>
                        <a:gd name="connsiteY0" fmla="*/ 0 h 665207"/>
                        <a:gd name="connsiteX1" fmla="*/ 176784 w 195237"/>
                        <a:gd name="connsiteY1" fmla="*/ 61703 h 665207"/>
                        <a:gd name="connsiteX2" fmla="*/ 0 w 195237"/>
                        <a:gd name="connsiteY2" fmla="*/ 134855 h 665207"/>
                        <a:gd name="connsiteX3" fmla="*/ 195072 w 195237"/>
                        <a:gd name="connsiteY3" fmla="*/ 201911 h 665207"/>
                        <a:gd name="connsiteX4" fmla="*/ 36576 w 195237"/>
                        <a:gd name="connsiteY4" fmla="*/ 305543 h 665207"/>
                        <a:gd name="connsiteX5" fmla="*/ 195072 w 195237"/>
                        <a:gd name="connsiteY5" fmla="*/ 366503 h 665207"/>
                        <a:gd name="connsiteX6" fmla="*/ 30480 w 195237"/>
                        <a:gd name="connsiteY6" fmla="*/ 500615 h 665207"/>
                        <a:gd name="connsiteX7" fmla="*/ 97536 w 195237"/>
                        <a:gd name="connsiteY7" fmla="*/ 531095 h 665207"/>
                        <a:gd name="connsiteX8" fmla="*/ 134112 w 195237"/>
                        <a:gd name="connsiteY8" fmla="*/ 537191 h 665207"/>
                        <a:gd name="connsiteX9" fmla="*/ 140208 w 195237"/>
                        <a:gd name="connsiteY9" fmla="*/ 665207 h 665207"/>
                        <a:gd name="connsiteX0" fmla="*/ 1822 w 195275"/>
                        <a:gd name="connsiteY0" fmla="*/ 0 h 665207"/>
                        <a:gd name="connsiteX1" fmla="*/ 176822 w 195275"/>
                        <a:gd name="connsiteY1" fmla="*/ 61703 h 665207"/>
                        <a:gd name="connsiteX2" fmla="*/ 38 w 195275"/>
                        <a:gd name="connsiteY2" fmla="*/ 134855 h 665207"/>
                        <a:gd name="connsiteX3" fmla="*/ 195110 w 195275"/>
                        <a:gd name="connsiteY3" fmla="*/ 201911 h 665207"/>
                        <a:gd name="connsiteX4" fmla="*/ 36614 w 195275"/>
                        <a:gd name="connsiteY4" fmla="*/ 305543 h 665207"/>
                        <a:gd name="connsiteX5" fmla="*/ 195110 w 195275"/>
                        <a:gd name="connsiteY5" fmla="*/ 366503 h 665207"/>
                        <a:gd name="connsiteX6" fmla="*/ 30518 w 195275"/>
                        <a:gd name="connsiteY6" fmla="*/ 500615 h 665207"/>
                        <a:gd name="connsiteX7" fmla="*/ 97574 w 195275"/>
                        <a:gd name="connsiteY7" fmla="*/ 531095 h 665207"/>
                        <a:gd name="connsiteX8" fmla="*/ 134150 w 195275"/>
                        <a:gd name="connsiteY8" fmla="*/ 537191 h 665207"/>
                        <a:gd name="connsiteX9" fmla="*/ 140246 w 195275"/>
                        <a:gd name="connsiteY9" fmla="*/ 665207 h 665207"/>
                        <a:gd name="connsiteX0" fmla="*/ 1822 w 195255"/>
                        <a:gd name="connsiteY0" fmla="*/ 0 h 665207"/>
                        <a:gd name="connsiteX1" fmla="*/ 176822 w 195255"/>
                        <a:gd name="connsiteY1" fmla="*/ 61703 h 665207"/>
                        <a:gd name="connsiteX2" fmla="*/ 38 w 195255"/>
                        <a:gd name="connsiteY2" fmla="*/ 134855 h 665207"/>
                        <a:gd name="connsiteX3" fmla="*/ 195110 w 195255"/>
                        <a:gd name="connsiteY3" fmla="*/ 201911 h 665207"/>
                        <a:gd name="connsiteX4" fmla="*/ 14311 w 195255"/>
                        <a:gd name="connsiteY4" fmla="*/ 283240 h 665207"/>
                        <a:gd name="connsiteX5" fmla="*/ 195110 w 195255"/>
                        <a:gd name="connsiteY5" fmla="*/ 366503 h 665207"/>
                        <a:gd name="connsiteX6" fmla="*/ 30518 w 195255"/>
                        <a:gd name="connsiteY6" fmla="*/ 500615 h 665207"/>
                        <a:gd name="connsiteX7" fmla="*/ 97574 w 195255"/>
                        <a:gd name="connsiteY7" fmla="*/ 531095 h 665207"/>
                        <a:gd name="connsiteX8" fmla="*/ 134150 w 195255"/>
                        <a:gd name="connsiteY8" fmla="*/ 537191 h 665207"/>
                        <a:gd name="connsiteX9" fmla="*/ 140246 w 195255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20993 w 195247"/>
                        <a:gd name="connsiteY6" fmla="*/ 43696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14643 w 195247"/>
                        <a:gd name="connsiteY6" fmla="*/ 41473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36088 w 197185"/>
                        <a:gd name="connsiteY8" fmla="*/ 537191 h 665207"/>
                        <a:gd name="connsiteX9" fmla="*/ 142184 w 197185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42184 w 197185"/>
                        <a:gd name="connsiteY8" fmla="*/ 665207 h 665207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4457 w 197882"/>
                        <a:gd name="connsiteY0" fmla="*/ 0 h 668382"/>
                        <a:gd name="connsiteX1" fmla="*/ 179457 w 197882"/>
                        <a:gd name="connsiteY1" fmla="*/ 61703 h 668382"/>
                        <a:gd name="connsiteX2" fmla="*/ 2673 w 197882"/>
                        <a:gd name="connsiteY2" fmla="*/ 134855 h 668382"/>
                        <a:gd name="connsiteX3" fmla="*/ 197745 w 197882"/>
                        <a:gd name="connsiteY3" fmla="*/ 201911 h 668382"/>
                        <a:gd name="connsiteX4" fmla="*/ 16946 w 197882"/>
                        <a:gd name="connsiteY4" fmla="*/ 283240 h 668382"/>
                        <a:gd name="connsiteX5" fmla="*/ 197745 w 197882"/>
                        <a:gd name="connsiteY5" fmla="*/ 366503 h 668382"/>
                        <a:gd name="connsiteX6" fmla="*/ 1403 w 197882"/>
                        <a:gd name="connsiteY6" fmla="*/ 430610 h 668382"/>
                        <a:gd name="connsiteX7" fmla="*/ 100209 w 197882"/>
                        <a:gd name="connsiteY7" fmla="*/ 531095 h 668382"/>
                        <a:gd name="connsiteX8" fmla="*/ 117481 w 197882"/>
                        <a:gd name="connsiteY8" fmla="*/ 668382 h 668382"/>
                        <a:gd name="connsiteX0" fmla="*/ 4457 w 197882"/>
                        <a:gd name="connsiteY0" fmla="*/ 0 h 608057"/>
                        <a:gd name="connsiteX1" fmla="*/ 179457 w 197882"/>
                        <a:gd name="connsiteY1" fmla="*/ 61703 h 608057"/>
                        <a:gd name="connsiteX2" fmla="*/ 2673 w 197882"/>
                        <a:gd name="connsiteY2" fmla="*/ 134855 h 608057"/>
                        <a:gd name="connsiteX3" fmla="*/ 197745 w 197882"/>
                        <a:gd name="connsiteY3" fmla="*/ 201911 h 608057"/>
                        <a:gd name="connsiteX4" fmla="*/ 16946 w 197882"/>
                        <a:gd name="connsiteY4" fmla="*/ 283240 h 608057"/>
                        <a:gd name="connsiteX5" fmla="*/ 197745 w 197882"/>
                        <a:gd name="connsiteY5" fmla="*/ 366503 h 608057"/>
                        <a:gd name="connsiteX6" fmla="*/ 1403 w 197882"/>
                        <a:gd name="connsiteY6" fmla="*/ 430610 h 608057"/>
                        <a:gd name="connsiteX7" fmla="*/ 100209 w 197882"/>
                        <a:gd name="connsiteY7" fmla="*/ 531095 h 608057"/>
                        <a:gd name="connsiteX8" fmla="*/ 107956 w 197882"/>
                        <a:gd name="connsiteY8" fmla="*/ 608057 h 608057"/>
                        <a:gd name="connsiteX0" fmla="*/ 7616 w 201041"/>
                        <a:gd name="connsiteY0" fmla="*/ 0 h 608057"/>
                        <a:gd name="connsiteX1" fmla="*/ 182616 w 201041"/>
                        <a:gd name="connsiteY1" fmla="*/ 61703 h 608057"/>
                        <a:gd name="connsiteX2" fmla="*/ 5832 w 201041"/>
                        <a:gd name="connsiteY2" fmla="*/ 134855 h 608057"/>
                        <a:gd name="connsiteX3" fmla="*/ 200904 w 201041"/>
                        <a:gd name="connsiteY3" fmla="*/ 201911 h 608057"/>
                        <a:gd name="connsiteX4" fmla="*/ 20105 w 201041"/>
                        <a:gd name="connsiteY4" fmla="*/ 283240 h 608057"/>
                        <a:gd name="connsiteX5" fmla="*/ 200904 w 201041"/>
                        <a:gd name="connsiteY5" fmla="*/ 366503 h 608057"/>
                        <a:gd name="connsiteX6" fmla="*/ 1387 w 201041"/>
                        <a:gd name="connsiteY6" fmla="*/ 414735 h 608057"/>
                        <a:gd name="connsiteX7" fmla="*/ 103368 w 201041"/>
                        <a:gd name="connsiteY7" fmla="*/ 531095 h 608057"/>
                        <a:gd name="connsiteX8" fmla="*/ 111115 w 201041"/>
                        <a:gd name="connsiteY8" fmla="*/ 608057 h 608057"/>
                        <a:gd name="connsiteX0" fmla="*/ 7601 w 201016"/>
                        <a:gd name="connsiteY0" fmla="*/ 0 h 608057"/>
                        <a:gd name="connsiteX1" fmla="*/ 182601 w 201016"/>
                        <a:gd name="connsiteY1" fmla="*/ 61703 h 608057"/>
                        <a:gd name="connsiteX2" fmla="*/ 5817 w 201016"/>
                        <a:gd name="connsiteY2" fmla="*/ 134855 h 608057"/>
                        <a:gd name="connsiteX3" fmla="*/ 200889 w 201016"/>
                        <a:gd name="connsiteY3" fmla="*/ 201911 h 608057"/>
                        <a:gd name="connsiteX4" fmla="*/ 4215 w 201016"/>
                        <a:gd name="connsiteY4" fmla="*/ 267365 h 608057"/>
                        <a:gd name="connsiteX5" fmla="*/ 200889 w 201016"/>
                        <a:gd name="connsiteY5" fmla="*/ 366503 h 608057"/>
                        <a:gd name="connsiteX6" fmla="*/ 1372 w 201016"/>
                        <a:gd name="connsiteY6" fmla="*/ 414735 h 608057"/>
                        <a:gd name="connsiteX7" fmla="*/ 103353 w 201016"/>
                        <a:gd name="connsiteY7" fmla="*/ 531095 h 608057"/>
                        <a:gd name="connsiteX8" fmla="*/ 111100 w 201016"/>
                        <a:gd name="connsiteY8" fmla="*/ 608057 h 608057"/>
                        <a:gd name="connsiteX0" fmla="*/ 7601 w 201651"/>
                        <a:gd name="connsiteY0" fmla="*/ 0 h 608057"/>
                        <a:gd name="connsiteX1" fmla="*/ 201651 w 201651"/>
                        <a:gd name="connsiteY1" fmla="*/ 52178 h 608057"/>
                        <a:gd name="connsiteX2" fmla="*/ 5817 w 201651"/>
                        <a:gd name="connsiteY2" fmla="*/ 134855 h 608057"/>
                        <a:gd name="connsiteX3" fmla="*/ 200889 w 201651"/>
                        <a:gd name="connsiteY3" fmla="*/ 201911 h 608057"/>
                        <a:gd name="connsiteX4" fmla="*/ 4215 w 201651"/>
                        <a:gd name="connsiteY4" fmla="*/ 267365 h 608057"/>
                        <a:gd name="connsiteX5" fmla="*/ 200889 w 201651"/>
                        <a:gd name="connsiteY5" fmla="*/ 366503 h 608057"/>
                        <a:gd name="connsiteX6" fmla="*/ 1372 w 201651"/>
                        <a:gd name="connsiteY6" fmla="*/ 414735 h 608057"/>
                        <a:gd name="connsiteX7" fmla="*/ 103353 w 201651"/>
                        <a:gd name="connsiteY7" fmla="*/ 531095 h 608057"/>
                        <a:gd name="connsiteX8" fmla="*/ 111100 w 201651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9562 w 197860"/>
                        <a:gd name="connsiteY7" fmla="*/ 531095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6387 w 197860"/>
                        <a:gd name="connsiteY7" fmla="*/ 470770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566782"/>
                        <a:gd name="connsiteX1" fmla="*/ 197860 w 197860"/>
                        <a:gd name="connsiteY1" fmla="*/ 52178 h 566782"/>
                        <a:gd name="connsiteX2" fmla="*/ 2026 w 197860"/>
                        <a:gd name="connsiteY2" fmla="*/ 134855 h 566782"/>
                        <a:gd name="connsiteX3" fmla="*/ 197098 w 197860"/>
                        <a:gd name="connsiteY3" fmla="*/ 201911 h 566782"/>
                        <a:gd name="connsiteX4" fmla="*/ 424 w 197860"/>
                        <a:gd name="connsiteY4" fmla="*/ 267365 h 566782"/>
                        <a:gd name="connsiteX5" fmla="*/ 197098 w 197860"/>
                        <a:gd name="connsiteY5" fmla="*/ 366503 h 566782"/>
                        <a:gd name="connsiteX6" fmla="*/ 7106 w 197860"/>
                        <a:gd name="connsiteY6" fmla="*/ 405210 h 566782"/>
                        <a:gd name="connsiteX7" fmla="*/ 96387 w 197860"/>
                        <a:gd name="connsiteY7" fmla="*/ 470770 h 566782"/>
                        <a:gd name="connsiteX8" fmla="*/ 107309 w 197860"/>
                        <a:gd name="connsiteY8" fmla="*/ 566782 h 5667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7860" h="566782">
                          <a:moveTo>
                            <a:pt x="3810" y="0"/>
                          </a:moveTo>
                          <a:cubicBezTo>
                            <a:pt x="31750" y="19050"/>
                            <a:pt x="198157" y="29702"/>
                            <a:pt x="197860" y="52178"/>
                          </a:cubicBezTo>
                          <a:cubicBezTo>
                            <a:pt x="197563" y="74654"/>
                            <a:pt x="2153" y="109900"/>
                            <a:pt x="2026" y="134855"/>
                          </a:cubicBezTo>
                          <a:cubicBezTo>
                            <a:pt x="1899" y="159810"/>
                            <a:pt x="191002" y="173463"/>
                            <a:pt x="197098" y="201911"/>
                          </a:cubicBezTo>
                          <a:cubicBezTo>
                            <a:pt x="203194" y="230359"/>
                            <a:pt x="-10752" y="251109"/>
                            <a:pt x="424" y="267365"/>
                          </a:cubicBezTo>
                          <a:cubicBezTo>
                            <a:pt x="11600" y="283621"/>
                            <a:pt x="195984" y="343529"/>
                            <a:pt x="197098" y="366503"/>
                          </a:cubicBezTo>
                          <a:cubicBezTo>
                            <a:pt x="198212" y="389477"/>
                            <a:pt x="23891" y="387832"/>
                            <a:pt x="7106" y="405210"/>
                          </a:cubicBezTo>
                          <a:cubicBezTo>
                            <a:pt x="-9679" y="422588"/>
                            <a:pt x="79687" y="443841"/>
                            <a:pt x="96387" y="470770"/>
                          </a:cubicBezTo>
                          <a:cubicBezTo>
                            <a:pt x="113087" y="497699"/>
                            <a:pt x="98419" y="538842"/>
                            <a:pt x="107309" y="566782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FF0000"/>
                      </a:solidFill>
                      <a:prstDash val="lgDash"/>
                      <a:tailEnd type="triangle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1"/>
                    </a:lnRef>
                    <a:fillRef idx="3">
                      <a:schemeClr val="accent1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 dirty="0"/>
                    </a:p>
                  </p:txBody>
                </p:sp>
                <p:sp>
                  <p:nvSpPr>
                    <p:cNvPr id="118" name="Freeform 66"/>
                    <p:cNvSpPr/>
                    <p:nvPr/>
                  </p:nvSpPr>
                  <p:spPr>
                    <a:xfrm rot="2400000">
                      <a:off x="4937077" y="4735039"/>
                      <a:ext cx="215014" cy="944476"/>
                    </a:xfrm>
                    <a:custGeom>
                      <a:avLst/>
                      <a:gdLst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70688 w 218124"/>
                        <a:gd name="connsiteY13" fmla="*/ 280416 h 694944"/>
                        <a:gd name="connsiteX14" fmla="*/ 128016 w 218124"/>
                        <a:gd name="connsiteY14" fmla="*/ 298704 h 694944"/>
                        <a:gd name="connsiteX15" fmla="*/ 79248 w 218124"/>
                        <a:gd name="connsiteY15" fmla="*/ 323088 h 694944"/>
                        <a:gd name="connsiteX16" fmla="*/ 54864 w 218124"/>
                        <a:gd name="connsiteY16" fmla="*/ 329184 h 694944"/>
                        <a:gd name="connsiteX17" fmla="*/ 36576 w 218124"/>
                        <a:gd name="connsiteY17" fmla="*/ 335280 h 694944"/>
                        <a:gd name="connsiteX18" fmla="*/ 97536 w 218124"/>
                        <a:gd name="connsiteY18" fmla="*/ 359664 h 694944"/>
                        <a:gd name="connsiteX19" fmla="*/ 146304 w 218124"/>
                        <a:gd name="connsiteY19" fmla="*/ 384048 h 694944"/>
                        <a:gd name="connsiteX20" fmla="*/ 195072 w 218124"/>
                        <a:gd name="connsiteY20" fmla="*/ 396240 h 694944"/>
                        <a:gd name="connsiteX21" fmla="*/ 158496 w 218124"/>
                        <a:gd name="connsiteY21" fmla="*/ 463296 h 694944"/>
                        <a:gd name="connsiteX22" fmla="*/ 97536 w 218124"/>
                        <a:gd name="connsiteY22" fmla="*/ 499872 h 694944"/>
                        <a:gd name="connsiteX23" fmla="*/ 79248 w 218124"/>
                        <a:gd name="connsiteY23" fmla="*/ 512064 h 694944"/>
                        <a:gd name="connsiteX24" fmla="*/ 54864 w 218124"/>
                        <a:gd name="connsiteY24" fmla="*/ 518160 h 694944"/>
                        <a:gd name="connsiteX25" fmla="*/ 30480 w 218124"/>
                        <a:gd name="connsiteY25" fmla="*/ 530352 h 694944"/>
                        <a:gd name="connsiteX26" fmla="*/ 97536 w 218124"/>
                        <a:gd name="connsiteY26" fmla="*/ 560832 h 694944"/>
                        <a:gd name="connsiteX27" fmla="*/ 134112 w 218124"/>
                        <a:gd name="connsiteY27" fmla="*/ 566928 h 694944"/>
                        <a:gd name="connsiteX28" fmla="*/ 140208 w 218124"/>
                        <a:gd name="connsiteY28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28016 w 218124"/>
                        <a:gd name="connsiteY13" fmla="*/ 298704 h 694944"/>
                        <a:gd name="connsiteX14" fmla="*/ 79248 w 218124"/>
                        <a:gd name="connsiteY14" fmla="*/ 323088 h 694944"/>
                        <a:gd name="connsiteX15" fmla="*/ 54864 w 218124"/>
                        <a:gd name="connsiteY15" fmla="*/ 329184 h 694944"/>
                        <a:gd name="connsiteX16" fmla="*/ 36576 w 218124"/>
                        <a:gd name="connsiteY16" fmla="*/ 335280 h 694944"/>
                        <a:gd name="connsiteX17" fmla="*/ 97536 w 218124"/>
                        <a:gd name="connsiteY17" fmla="*/ 359664 h 694944"/>
                        <a:gd name="connsiteX18" fmla="*/ 146304 w 218124"/>
                        <a:gd name="connsiteY18" fmla="*/ 384048 h 694944"/>
                        <a:gd name="connsiteX19" fmla="*/ 195072 w 218124"/>
                        <a:gd name="connsiteY19" fmla="*/ 396240 h 694944"/>
                        <a:gd name="connsiteX20" fmla="*/ 158496 w 218124"/>
                        <a:gd name="connsiteY20" fmla="*/ 463296 h 694944"/>
                        <a:gd name="connsiteX21" fmla="*/ 97536 w 218124"/>
                        <a:gd name="connsiteY21" fmla="*/ 499872 h 694944"/>
                        <a:gd name="connsiteX22" fmla="*/ 79248 w 218124"/>
                        <a:gd name="connsiteY22" fmla="*/ 512064 h 694944"/>
                        <a:gd name="connsiteX23" fmla="*/ 54864 w 218124"/>
                        <a:gd name="connsiteY23" fmla="*/ 518160 h 694944"/>
                        <a:gd name="connsiteX24" fmla="*/ 30480 w 218124"/>
                        <a:gd name="connsiteY24" fmla="*/ 530352 h 694944"/>
                        <a:gd name="connsiteX25" fmla="*/ 97536 w 218124"/>
                        <a:gd name="connsiteY25" fmla="*/ 560832 h 694944"/>
                        <a:gd name="connsiteX26" fmla="*/ 134112 w 218124"/>
                        <a:gd name="connsiteY26" fmla="*/ 566928 h 694944"/>
                        <a:gd name="connsiteX27" fmla="*/ 140208 w 218124"/>
                        <a:gd name="connsiteY27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0 w 218124"/>
                        <a:gd name="connsiteY8" fmla="*/ 164592 h 694944"/>
                        <a:gd name="connsiteX9" fmla="*/ 30480 w 218124"/>
                        <a:gd name="connsiteY9" fmla="*/ 170688 h 694944"/>
                        <a:gd name="connsiteX10" fmla="*/ 115824 w 218124"/>
                        <a:gd name="connsiteY10" fmla="*/ 195072 h 694944"/>
                        <a:gd name="connsiteX11" fmla="*/ 195072 w 218124"/>
                        <a:gd name="connsiteY11" fmla="*/ 231648 h 694944"/>
                        <a:gd name="connsiteX12" fmla="*/ 128016 w 218124"/>
                        <a:gd name="connsiteY12" fmla="*/ 298704 h 694944"/>
                        <a:gd name="connsiteX13" fmla="*/ 79248 w 218124"/>
                        <a:gd name="connsiteY13" fmla="*/ 323088 h 694944"/>
                        <a:gd name="connsiteX14" fmla="*/ 54864 w 218124"/>
                        <a:gd name="connsiteY14" fmla="*/ 329184 h 694944"/>
                        <a:gd name="connsiteX15" fmla="*/ 36576 w 218124"/>
                        <a:gd name="connsiteY15" fmla="*/ 335280 h 694944"/>
                        <a:gd name="connsiteX16" fmla="*/ 97536 w 218124"/>
                        <a:gd name="connsiteY16" fmla="*/ 359664 h 694944"/>
                        <a:gd name="connsiteX17" fmla="*/ 146304 w 218124"/>
                        <a:gd name="connsiteY17" fmla="*/ 384048 h 694944"/>
                        <a:gd name="connsiteX18" fmla="*/ 195072 w 218124"/>
                        <a:gd name="connsiteY18" fmla="*/ 396240 h 694944"/>
                        <a:gd name="connsiteX19" fmla="*/ 158496 w 218124"/>
                        <a:gd name="connsiteY19" fmla="*/ 463296 h 694944"/>
                        <a:gd name="connsiteX20" fmla="*/ 97536 w 218124"/>
                        <a:gd name="connsiteY20" fmla="*/ 499872 h 694944"/>
                        <a:gd name="connsiteX21" fmla="*/ 79248 w 218124"/>
                        <a:gd name="connsiteY21" fmla="*/ 512064 h 694944"/>
                        <a:gd name="connsiteX22" fmla="*/ 54864 w 218124"/>
                        <a:gd name="connsiteY22" fmla="*/ 518160 h 694944"/>
                        <a:gd name="connsiteX23" fmla="*/ 30480 w 218124"/>
                        <a:gd name="connsiteY23" fmla="*/ 530352 h 694944"/>
                        <a:gd name="connsiteX24" fmla="*/ 97536 w 218124"/>
                        <a:gd name="connsiteY24" fmla="*/ 560832 h 694944"/>
                        <a:gd name="connsiteX25" fmla="*/ 134112 w 218124"/>
                        <a:gd name="connsiteY25" fmla="*/ 566928 h 694944"/>
                        <a:gd name="connsiteX26" fmla="*/ 140208 w 218124"/>
                        <a:gd name="connsiteY26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34112 w 218124"/>
                        <a:gd name="connsiteY3" fmla="*/ 54864 h 694944"/>
                        <a:gd name="connsiteX4" fmla="*/ 176784 w 218124"/>
                        <a:gd name="connsiteY4" fmla="*/ 91440 h 694944"/>
                        <a:gd name="connsiteX5" fmla="*/ 152400 w 218124"/>
                        <a:gd name="connsiteY5" fmla="*/ 121920 h 694944"/>
                        <a:gd name="connsiteX6" fmla="*/ 97536 w 218124"/>
                        <a:gd name="connsiteY6" fmla="*/ 140208 h 694944"/>
                        <a:gd name="connsiteX7" fmla="*/ 0 w 218124"/>
                        <a:gd name="connsiteY7" fmla="*/ 164592 h 694944"/>
                        <a:gd name="connsiteX8" fmla="*/ 30480 w 218124"/>
                        <a:gd name="connsiteY8" fmla="*/ 170688 h 694944"/>
                        <a:gd name="connsiteX9" fmla="*/ 115824 w 218124"/>
                        <a:gd name="connsiteY9" fmla="*/ 195072 h 694944"/>
                        <a:gd name="connsiteX10" fmla="*/ 195072 w 218124"/>
                        <a:gd name="connsiteY10" fmla="*/ 231648 h 694944"/>
                        <a:gd name="connsiteX11" fmla="*/ 128016 w 218124"/>
                        <a:gd name="connsiteY11" fmla="*/ 298704 h 694944"/>
                        <a:gd name="connsiteX12" fmla="*/ 79248 w 218124"/>
                        <a:gd name="connsiteY12" fmla="*/ 323088 h 694944"/>
                        <a:gd name="connsiteX13" fmla="*/ 54864 w 218124"/>
                        <a:gd name="connsiteY13" fmla="*/ 329184 h 694944"/>
                        <a:gd name="connsiteX14" fmla="*/ 36576 w 218124"/>
                        <a:gd name="connsiteY14" fmla="*/ 335280 h 694944"/>
                        <a:gd name="connsiteX15" fmla="*/ 97536 w 218124"/>
                        <a:gd name="connsiteY15" fmla="*/ 359664 h 694944"/>
                        <a:gd name="connsiteX16" fmla="*/ 146304 w 218124"/>
                        <a:gd name="connsiteY16" fmla="*/ 384048 h 694944"/>
                        <a:gd name="connsiteX17" fmla="*/ 195072 w 218124"/>
                        <a:gd name="connsiteY17" fmla="*/ 396240 h 694944"/>
                        <a:gd name="connsiteX18" fmla="*/ 158496 w 218124"/>
                        <a:gd name="connsiteY18" fmla="*/ 463296 h 694944"/>
                        <a:gd name="connsiteX19" fmla="*/ 97536 w 218124"/>
                        <a:gd name="connsiteY19" fmla="*/ 499872 h 694944"/>
                        <a:gd name="connsiteX20" fmla="*/ 79248 w 218124"/>
                        <a:gd name="connsiteY20" fmla="*/ 512064 h 694944"/>
                        <a:gd name="connsiteX21" fmla="*/ 54864 w 218124"/>
                        <a:gd name="connsiteY21" fmla="*/ 518160 h 694944"/>
                        <a:gd name="connsiteX22" fmla="*/ 30480 w 218124"/>
                        <a:gd name="connsiteY22" fmla="*/ 530352 h 694944"/>
                        <a:gd name="connsiteX23" fmla="*/ 97536 w 218124"/>
                        <a:gd name="connsiteY23" fmla="*/ 560832 h 694944"/>
                        <a:gd name="connsiteX24" fmla="*/ 134112 w 218124"/>
                        <a:gd name="connsiteY24" fmla="*/ 566928 h 694944"/>
                        <a:gd name="connsiteX25" fmla="*/ 140208 w 218124"/>
                        <a:gd name="connsiteY25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152400 w 218124"/>
                        <a:gd name="connsiteY4" fmla="*/ 121920 h 694944"/>
                        <a:gd name="connsiteX5" fmla="*/ 97536 w 218124"/>
                        <a:gd name="connsiteY5" fmla="*/ 140208 h 694944"/>
                        <a:gd name="connsiteX6" fmla="*/ 0 w 218124"/>
                        <a:gd name="connsiteY6" fmla="*/ 164592 h 694944"/>
                        <a:gd name="connsiteX7" fmla="*/ 30480 w 218124"/>
                        <a:gd name="connsiteY7" fmla="*/ 170688 h 694944"/>
                        <a:gd name="connsiteX8" fmla="*/ 115824 w 218124"/>
                        <a:gd name="connsiteY8" fmla="*/ 195072 h 694944"/>
                        <a:gd name="connsiteX9" fmla="*/ 195072 w 218124"/>
                        <a:gd name="connsiteY9" fmla="*/ 231648 h 694944"/>
                        <a:gd name="connsiteX10" fmla="*/ 128016 w 218124"/>
                        <a:gd name="connsiteY10" fmla="*/ 298704 h 694944"/>
                        <a:gd name="connsiteX11" fmla="*/ 79248 w 218124"/>
                        <a:gd name="connsiteY11" fmla="*/ 323088 h 694944"/>
                        <a:gd name="connsiteX12" fmla="*/ 54864 w 218124"/>
                        <a:gd name="connsiteY12" fmla="*/ 329184 h 694944"/>
                        <a:gd name="connsiteX13" fmla="*/ 36576 w 218124"/>
                        <a:gd name="connsiteY13" fmla="*/ 335280 h 694944"/>
                        <a:gd name="connsiteX14" fmla="*/ 97536 w 218124"/>
                        <a:gd name="connsiteY14" fmla="*/ 359664 h 694944"/>
                        <a:gd name="connsiteX15" fmla="*/ 146304 w 218124"/>
                        <a:gd name="connsiteY15" fmla="*/ 384048 h 694944"/>
                        <a:gd name="connsiteX16" fmla="*/ 195072 w 218124"/>
                        <a:gd name="connsiteY16" fmla="*/ 396240 h 694944"/>
                        <a:gd name="connsiteX17" fmla="*/ 158496 w 218124"/>
                        <a:gd name="connsiteY17" fmla="*/ 463296 h 694944"/>
                        <a:gd name="connsiteX18" fmla="*/ 97536 w 218124"/>
                        <a:gd name="connsiteY18" fmla="*/ 499872 h 694944"/>
                        <a:gd name="connsiteX19" fmla="*/ 79248 w 218124"/>
                        <a:gd name="connsiteY19" fmla="*/ 512064 h 694944"/>
                        <a:gd name="connsiteX20" fmla="*/ 54864 w 218124"/>
                        <a:gd name="connsiteY20" fmla="*/ 518160 h 694944"/>
                        <a:gd name="connsiteX21" fmla="*/ 30480 w 218124"/>
                        <a:gd name="connsiteY21" fmla="*/ 530352 h 694944"/>
                        <a:gd name="connsiteX22" fmla="*/ 97536 w 218124"/>
                        <a:gd name="connsiteY22" fmla="*/ 560832 h 694944"/>
                        <a:gd name="connsiteX23" fmla="*/ 134112 w 218124"/>
                        <a:gd name="connsiteY23" fmla="*/ 566928 h 694944"/>
                        <a:gd name="connsiteX24" fmla="*/ 140208 w 218124"/>
                        <a:gd name="connsiteY24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97536 w 218124"/>
                        <a:gd name="connsiteY4" fmla="*/ 140208 h 694944"/>
                        <a:gd name="connsiteX5" fmla="*/ 0 w 218124"/>
                        <a:gd name="connsiteY5" fmla="*/ 164592 h 694944"/>
                        <a:gd name="connsiteX6" fmla="*/ 30480 w 218124"/>
                        <a:gd name="connsiteY6" fmla="*/ 170688 h 694944"/>
                        <a:gd name="connsiteX7" fmla="*/ 115824 w 218124"/>
                        <a:gd name="connsiteY7" fmla="*/ 195072 h 694944"/>
                        <a:gd name="connsiteX8" fmla="*/ 195072 w 218124"/>
                        <a:gd name="connsiteY8" fmla="*/ 231648 h 694944"/>
                        <a:gd name="connsiteX9" fmla="*/ 128016 w 218124"/>
                        <a:gd name="connsiteY9" fmla="*/ 298704 h 694944"/>
                        <a:gd name="connsiteX10" fmla="*/ 79248 w 218124"/>
                        <a:gd name="connsiteY10" fmla="*/ 323088 h 694944"/>
                        <a:gd name="connsiteX11" fmla="*/ 54864 w 218124"/>
                        <a:gd name="connsiteY11" fmla="*/ 329184 h 694944"/>
                        <a:gd name="connsiteX12" fmla="*/ 36576 w 218124"/>
                        <a:gd name="connsiteY12" fmla="*/ 335280 h 694944"/>
                        <a:gd name="connsiteX13" fmla="*/ 97536 w 218124"/>
                        <a:gd name="connsiteY13" fmla="*/ 359664 h 694944"/>
                        <a:gd name="connsiteX14" fmla="*/ 146304 w 218124"/>
                        <a:gd name="connsiteY14" fmla="*/ 384048 h 694944"/>
                        <a:gd name="connsiteX15" fmla="*/ 195072 w 218124"/>
                        <a:gd name="connsiteY15" fmla="*/ 396240 h 694944"/>
                        <a:gd name="connsiteX16" fmla="*/ 158496 w 218124"/>
                        <a:gd name="connsiteY16" fmla="*/ 463296 h 694944"/>
                        <a:gd name="connsiteX17" fmla="*/ 97536 w 218124"/>
                        <a:gd name="connsiteY17" fmla="*/ 499872 h 694944"/>
                        <a:gd name="connsiteX18" fmla="*/ 79248 w 218124"/>
                        <a:gd name="connsiteY18" fmla="*/ 512064 h 694944"/>
                        <a:gd name="connsiteX19" fmla="*/ 54864 w 218124"/>
                        <a:gd name="connsiteY19" fmla="*/ 518160 h 694944"/>
                        <a:gd name="connsiteX20" fmla="*/ 30480 w 218124"/>
                        <a:gd name="connsiteY20" fmla="*/ 530352 h 694944"/>
                        <a:gd name="connsiteX21" fmla="*/ 97536 w 218124"/>
                        <a:gd name="connsiteY21" fmla="*/ 560832 h 694944"/>
                        <a:gd name="connsiteX22" fmla="*/ 134112 w 218124"/>
                        <a:gd name="connsiteY22" fmla="*/ 566928 h 694944"/>
                        <a:gd name="connsiteX23" fmla="*/ 140208 w 218124"/>
                        <a:gd name="connsiteY23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30480 w 218124"/>
                        <a:gd name="connsiteY4" fmla="*/ 170688 h 694944"/>
                        <a:gd name="connsiteX5" fmla="*/ 115824 w 218124"/>
                        <a:gd name="connsiteY5" fmla="*/ 195072 h 694944"/>
                        <a:gd name="connsiteX6" fmla="*/ 195072 w 218124"/>
                        <a:gd name="connsiteY6" fmla="*/ 231648 h 694944"/>
                        <a:gd name="connsiteX7" fmla="*/ 128016 w 218124"/>
                        <a:gd name="connsiteY7" fmla="*/ 298704 h 694944"/>
                        <a:gd name="connsiteX8" fmla="*/ 79248 w 218124"/>
                        <a:gd name="connsiteY8" fmla="*/ 323088 h 694944"/>
                        <a:gd name="connsiteX9" fmla="*/ 54864 w 218124"/>
                        <a:gd name="connsiteY9" fmla="*/ 329184 h 694944"/>
                        <a:gd name="connsiteX10" fmla="*/ 36576 w 218124"/>
                        <a:gd name="connsiteY10" fmla="*/ 335280 h 694944"/>
                        <a:gd name="connsiteX11" fmla="*/ 97536 w 218124"/>
                        <a:gd name="connsiteY11" fmla="*/ 359664 h 694944"/>
                        <a:gd name="connsiteX12" fmla="*/ 146304 w 218124"/>
                        <a:gd name="connsiteY12" fmla="*/ 384048 h 694944"/>
                        <a:gd name="connsiteX13" fmla="*/ 195072 w 218124"/>
                        <a:gd name="connsiteY13" fmla="*/ 396240 h 694944"/>
                        <a:gd name="connsiteX14" fmla="*/ 158496 w 218124"/>
                        <a:gd name="connsiteY14" fmla="*/ 463296 h 694944"/>
                        <a:gd name="connsiteX15" fmla="*/ 97536 w 218124"/>
                        <a:gd name="connsiteY15" fmla="*/ 499872 h 694944"/>
                        <a:gd name="connsiteX16" fmla="*/ 79248 w 218124"/>
                        <a:gd name="connsiteY16" fmla="*/ 512064 h 694944"/>
                        <a:gd name="connsiteX17" fmla="*/ 54864 w 218124"/>
                        <a:gd name="connsiteY17" fmla="*/ 518160 h 694944"/>
                        <a:gd name="connsiteX18" fmla="*/ 30480 w 218124"/>
                        <a:gd name="connsiteY18" fmla="*/ 530352 h 694944"/>
                        <a:gd name="connsiteX19" fmla="*/ 97536 w 218124"/>
                        <a:gd name="connsiteY19" fmla="*/ 560832 h 694944"/>
                        <a:gd name="connsiteX20" fmla="*/ 134112 w 218124"/>
                        <a:gd name="connsiteY20" fmla="*/ 566928 h 694944"/>
                        <a:gd name="connsiteX21" fmla="*/ 140208 w 218124"/>
                        <a:gd name="connsiteY21" fmla="*/ 694944 h 694944"/>
                        <a:gd name="connsiteX0" fmla="*/ 43439 w 218891"/>
                        <a:gd name="connsiteY0" fmla="*/ 0 h 694944"/>
                        <a:gd name="connsiteX1" fmla="*/ 134879 w 218891"/>
                        <a:gd name="connsiteY1" fmla="*/ 54864 h 694944"/>
                        <a:gd name="connsiteX2" fmla="*/ 177551 w 218891"/>
                        <a:gd name="connsiteY2" fmla="*/ 91440 h 694944"/>
                        <a:gd name="connsiteX3" fmla="*/ 767 w 218891"/>
                        <a:gd name="connsiteY3" fmla="*/ 164592 h 694944"/>
                        <a:gd name="connsiteX4" fmla="*/ 116591 w 218891"/>
                        <a:gd name="connsiteY4" fmla="*/ 195072 h 694944"/>
                        <a:gd name="connsiteX5" fmla="*/ 195839 w 218891"/>
                        <a:gd name="connsiteY5" fmla="*/ 231648 h 694944"/>
                        <a:gd name="connsiteX6" fmla="*/ 128783 w 218891"/>
                        <a:gd name="connsiteY6" fmla="*/ 298704 h 694944"/>
                        <a:gd name="connsiteX7" fmla="*/ 80015 w 218891"/>
                        <a:gd name="connsiteY7" fmla="*/ 323088 h 694944"/>
                        <a:gd name="connsiteX8" fmla="*/ 55631 w 218891"/>
                        <a:gd name="connsiteY8" fmla="*/ 329184 h 694944"/>
                        <a:gd name="connsiteX9" fmla="*/ 37343 w 218891"/>
                        <a:gd name="connsiteY9" fmla="*/ 335280 h 694944"/>
                        <a:gd name="connsiteX10" fmla="*/ 98303 w 218891"/>
                        <a:gd name="connsiteY10" fmla="*/ 359664 h 694944"/>
                        <a:gd name="connsiteX11" fmla="*/ 147071 w 218891"/>
                        <a:gd name="connsiteY11" fmla="*/ 384048 h 694944"/>
                        <a:gd name="connsiteX12" fmla="*/ 195839 w 218891"/>
                        <a:gd name="connsiteY12" fmla="*/ 396240 h 694944"/>
                        <a:gd name="connsiteX13" fmla="*/ 159263 w 218891"/>
                        <a:gd name="connsiteY13" fmla="*/ 463296 h 694944"/>
                        <a:gd name="connsiteX14" fmla="*/ 98303 w 218891"/>
                        <a:gd name="connsiteY14" fmla="*/ 499872 h 694944"/>
                        <a:gd name="connsiteX15" fmla="*/ 80015 w 218891"/>
                        <a:gd name="connsiteY15" fmla="*/ 512064 h 694944"/>
                        <a:gd name="connsiteX16" fmla="*/ 55631 w 218891"/>
                        <a:gd name="connsiteY16" fmla="*/ 518160 h 694944"/>
                        <a:gd name="connsiteX17" fmla="*/ 31247 w 218891"/>
                        <a:gd name="connsiteY17" fmla="*/ 530352 h 694944"/>
                        <a:gd name="connsiteX18" fmla="*/ 98303 w 218891"/>
                        <a:gd name="connsiteY18" fmla="*/ 560832 h 694944"/>
                        <a:gd name="connsiteX19" fmla="*/ 134879 w 218891"/>
                        <a:gd name="connsiteY19" fmla="*/ 566928 h 694944"/>
                        <a:gd name="connsiteX20" fmla="*/ 140975 w 218891"/>
                        <a:gd name="connsiteY20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79248 w 218124"/>
                        <a:gd name="connsiteY6" fmla="*/ 323088 h 694944"/>
                        <a:gd name="connsiteX7" fmla="*/ 54864 w 218124"/>
                        <a:gd name="connsiteY7" fmla="*/ 329184 h 694944"/>
                        <a:gd name="connsiteX8" fmla="*/ 36576 w 218124"/>
                        <a:gd name="connsiteY8" fmla="*/ 335280 h 694944"/>
                        <a:gd name="connsiteX9" fmla="*/ 97536 w 218124"/>
                        <a:gd name="connsiteY9" fmla="*/ 359664 h 694944"/>
                        <a:gd name="connsiteX10" fmla="*/ 146304 w 218124"/>
                        <a:gd name="connsiteY10" fmla="*/ 384048 h 694944"/>
                        <a:gd name="connsiteX11" fmla="*/ 195072 w 218124"/>
                        <a:gd name="connsiteY11" fmla="*/ 396240 h 694944"/>
                        <a:gd name="connsiteX12" fmla="*/ 158496 w 218124"/>
                        <a:gd name="connsiteY12" fmla="*/ 463296 h 694944"/>
                        <a:gd name="connsiteX13" fmla="*/ 97536 w 218124"/>
                        <a:gd name="connsiteY13" fmla="*/ 499872 h 694944"/>
                        <a:gd name="connsiteX14" fmla="*/ 79248 w 218124"/>
                        <a:gd name="connsiteY14" fmla="*/ 512064 h 694944"/>
                        <a:gd name="connsiteX15" fmla="*/ 54864 w 218124"/>
                        <a:gd name="connsiteY15" fmla="*/ 518160 h 694944"/>
                        <a:gd name="connsiteX16" fmla="*/ 30480 w 218124"/>
                        <a:gd name="connsiteY16" fmla="*/ 530352 h 694944"/>
                        <a:gd name="connsiteX17" fmla="*/ 97536 w 218124"/>
                        <a:gd name="connsiteY17" fmla="*/ 560832 h 694944"/>
                        <a:gd name="connsiteX18" fmla="*/ 134112 w 218124"/>
                        <a:gd name="connsiteY18" fmla="*/ 566928 h 694944"/>
                        <a:gd name="connsiteX19" fmla="*/ 140208 w 218124"/>
                        <a:gd name="connsiteY19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54864 w 218124"/>
                        <a:gd name="connsiteY6" fmla="*/ 329184 h 694944"/>
                        <a:gd name="connsiteX7" fmla="*/ 36576 w 218124"/>
                        <a:gd name="connsiteY7" fmla="*/ 335280 h 694944"/>
                        <a:gd name="connsiteX8" fmla="*/ 97536 w 218124"/>
                        <a:gd name="connsiteY8" fmla="*/ 359664 h 694944"/>
                        <a:gd name="connsiteX9" fmla="*/ 146304 w 218124"/>
                        <a:gd name="connsiteY9" fmla="*/ 384048 h 694944"/>
                        <a:gd name="connsiteX10" fmla="*/ 195072 w 218124"/>
                        <a:gd name="connsiteY10" fmla="*/ 396240 h 694944"/>
                        <a:gd name="connsiteX11" fmla="*/ 158496 w 218124"/>
                        <a:gd name="connsiteY11" fmla="*/ 463296 h 694944"/>
                        <a:gd name="connsiteX12" fmla="*/ 97536 w 218124"/>
                        <a:gd name="connsiteY12" fmla="*/ 499872 h 694944"/>
                        <a:gd name="connsiteX13" fmla="*/ 79248 w 218124"/>
                        <a:gd name="connsiteY13" fmla="*/ 512064 h 694944"/>
                        <a:gd name="connsiteX14" fmla="*/ 54864 w 218124"/>
                        <a:gd name="connsiteY14" fmla="*/ 518160 h 694944"/>
                        <a:gd name="connsiteX15" fmla="*/ 30480 w 218124"/>
                        <a:gd name="connsiteY15" fmla="*/ 530352 h 694944"/>
                        <a:gd name="connsiteX16" fmla="*/ 97536 w 218124"/>
                        <a:gd name="connsiteY16" fmla="*/ 560832 h 694944"/>
                        <a:gd name="connsiteX17" fmla="*/ 134112 w 218124"/>
                        <a:gd name="connsiteY17" fmla="*/ 566928 h 694944"/>
                        <a:gd name="connsiteX18" fmla="*/ 140208 w 218124"/>
                        <a:gd name="connsiteY18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97536 w 218124"/>
                        <a:gd name="connsiteY7" fmla="*/ 359664 h 694944"/>
                        <a:gd name="connsiteX8" fmla="*/ 146304 w 218124"/>
                        <a:gd name="connsiteY8" fmla="*/ 384048 h 694944"/>
                        <a:gd name="connsiteX9" fmla="*/ 195072 w 218124"/>
                        <a:gd name="connsiteY9" fmla="*/ 396240 h 694944"/>
                        <a:gd name="connsiteX10" fmla="*/ 158496 w 218124"/>
                        <a:gd name="connsiteY10" fmla="*/ 463296 h 694944"/>
                        <a:gd name="connsiteX11" fmla="*/ 97536 w 218124"/>
                        <a:gd name="connsiteY11" fmla="*/ 499872 h 694944"/>
                        <a:gd name="connsiteX12" fmla="*/ 79248 w 218124"/>
                        <a:gd name="connsiteY12" fmla="*/ 512064 h 694944"/>
                        <a:gd name="connsiteX13" fmla="*/ 54864 w 218124"/>
                        <a:gd name="connsiteY13" fmla="*/ 518160 h 694944"/>
                        <a:gd name="connsiteX14" fmla="*/ 30480 w 218124"/>
                        <a:gd name="connsiteY14" fmla="*/ 530352 h 694944"/>
                        <a:gd name="connsiteX15" fmla="*/ 97536 w 218124"/>
                        <a:gd name="connsiteY15" fmla="*/ 560832 h 694944"/>
                        <a:gd name="connsiteX16" fmla="*/ 134112 w 218124"/>
                        <a:gd name="connsiteY16" fmla="*/ 566928 h 694944"/>
                        <a:gd name="connsiteX17" fmla="*/ 140208 w 218124"/>
                        <a:gd name="connsiteY17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46304 w 218124"/>
                        <a:gd name="connsiteY7" fmla="*/ 384048 h 694944"/>
                        <a:gd name="connsiteX8" fmla="*/ 195072 w 218124"/>
                        <a:gd name="connsiteY8" fmla="*/ 396240 h 694944"/>
                        <a:gd name="connsiteX9" fmla="*/ 158496 w 218124"/>
                        <a:gd name="connsiteY9" fmla="*/ 463296 h 694944"/>
                        <a:gd name="connsiteX10" fmla="*/ 97536 w 218124"/>
                        <a:gd name="connsiteY10" fmla="*/ 499872 h 694944"/>
                        <a:gd name="connsiteX11" fmla="*/ 79248 w 218124"/>
                        <a:gd name="connsiteY11" fmla="*/ 512064 h 694944"/>
                        <a:gd name="connsiteX12" fmla="*/ 54864 w 218124"/>
                        <a:gd name="connsiteY12" fmla="*/ 518160 h 694944"/>
                        <a:gd name="connsiteX13" fmla="*/ 30480 w 218124"/>
                        <a:gd name="connsiteY13" fmla="*/ 530352 h 694944"/>
                        <a:gd name="connsiteX14" fmla="*/ 97536 w 218124"/>
                        <a:gd name="connsiteY14" fmla="*/ 560832 h 694944"/>
                        <a:gd name="connsiteX15" fmla="*/ 134112 w 218124"/>
                        <a:gd name="connsiteY15" fmla="*/ 566928 h 694944"/>
                        <a:gd name="connsiteX16" fmla="*/ 140208 w 218124"/>
                        <a:gd name="connsiteY16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79248 w 218124"/>
                        <a:gd name="connsiteY10" fmla="*/ 512064 h 694944"/>
                        <a:gd name="connsiteX11" fmla="*/ 54864 w 218124"/>
                        <a:gd name="connsiteY11" fmla="*/ 518160 h 694944"/>
                        <a:gd name="connsiteX12" fmla="*/ 30480 w 218124"/>
                        <a:gd name="connsiteY12" fmla="*/ 530352 h 694944"/>
                        <a:gd name="connsiteX13" fmla="*/ 97536 w 218124"/>
                        <a:gd name="connsiteY13" fmla="*/ 560832 h 694944"/>
                        <a:gd name="connsiteX14" fmla="*/ 134112 w 218124"/>
                        <a:gd name="connsiteY14" fmla="*/ 566928 h 694944"/>
                        <a:gd name="connsiteX15" fmla="*/ 140208 w 218124"/>
                        <a:gd name="connsiteY15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54864 w 218124"/>
                        <a:gd name="connsiteY10" fmla="*/ 518160 h 694944"/>
                        <a:gd name="connsiteX11" fmla="*/ 30480 w 218124"/>
                        <a:gd name="connsiteY11" fmla="*/ 530352 h 694944"/>
                        <a:gd name="connsiteX12" fmla="*/ 97536 w 218124"/>
                        <a:gd name="connsiteY12" fmla="*/ 560832 h 694944"/>
                        <a:gd name="connsiteX13" fmla="*/ 134112 w 218124"/>
                        <a:gd name="connsiteY13" fmla="*/ 566928 h 694944"/>
                        <a:gd name="connsiteX14" fmla="*/ 140208 w 218124"/>
                        <a:gd name="connsiteY14" fmla="*/ 694944 h 694944"/>
                        <a:gd name="connsiteX0" fmla="*/ 42672 w 207274"/>
                        <a:gd name="connsiteY0" fmla="*/ 0 h 694944"/>
                        <a:gd name="connsiteX1" fmla="*/ 134112 w 207274"/>
                        <a:gd name="connsiteY1" fmla="*/ 54864 h 694944"/>
                        <a:gd name="connsiteX2" fmla="*/ 176784 w 207274"/>
                        <a:gd name="connsiteY2" fmla="*/ 91440 h 694944"/>
                        <a:gd name="connsiteX3" fmla="*/ 0 w 207274"/>
                        <a:gd name="connsiteY3" fmla="*/ 164592 h 694944"/>
                        <a:gd name="connsiteX4" fmla="*/ 195072 w 207274"/>
                        <a:gd name="connsiteY4" fmla="*/ 231648 h 694944"/>
                        <a:gd name="connsiteX5" fmla="*/ 128016 w 207274"/>
                        <a:gd name="connsiteY5" fmla="*/ 298704 h 694944"/>
                        <a:gd name="connsiteX6" fmla="*/ 36576 w 207274"/>
                        <a:gd name="connsiteY6" fmla="*/ 335280 h 694944"/>
                        <a:gd name="connsiteX7" fmla="*/ 195072 w 207274"/>
                        <a:gd name="connsiteY7" fmla="*/ 396240 h 694944"/>
                        <a:gd name="connsiteX8" fmla="*/ 158496 w 207274"/>
                        <a:gd name="connsiteY8" fmla="*/ 463296 h 694944"/>
                        <a:gd name="connsiteX9" fmla="*/ 104970 w 207274"/>
                        <a:gd name="connsiteY9" fmla="*/ 511023 h 694944"/>
                        <a:gd name="connsiteX10" fmla="*/ 54864 w 207274"/>
                        <a:gd name="connsiteY10" fmla="*/ 518160 h 694944"/>
                        <a:gd name="connsiteX11" fmla="*/ 30480 w 207274"/>
                        <a:gd name="connsiteY11" fmla="*/ 530352 h 694944"/>
                        <a:gd name="connsiteX12" fmla="*/ 97536 w 207274"/>
                        <a:gd name="connsiteY12" fmla="*/ 560832 h 694944"/>
                        <a:gd name="connsiteX13" fmla="*/ 134112 w 207274"/>
                        <a:gd name="connsiteY13" fmla="*/ 566928 h 694944"/>
                        <a:gd name="connsiteX14" fmla="*/ 140208 w 207274"/>
                        <a:gd name="connsiteY14" fmla="*/ 694944 h 694944"/>
                        <a:gd name="connsiteX0" fmla="*/ 42672 w 208403"/>
                        <a:gd name="connsiteY0" fmla="*/ 0 h 694944"/>
                        <a:gd name="connsiteX1" fmla="*/ 134112 w 208403"/>
                        <a:gd name="connsiteY1" fmla="*/ 54864 h 694944"/>
                        <a:gd name="connsiteX2" fmla="*/ 176784 w 208403"/>
                        <a:gd name="connsiteY2" fmla="*/ 91440 h 694944"/>
                        <a:gd name="connsiteX3" fmla="*/ 0 w 208403"/>
                        <a:gd name="connsiteY3" fmla="*/ 164592 h 694944"/>
                        <a:gd name="connsiteX4" fmla="*/ 195072 w 208403"/>
                        <a:gd name="connsiteY4" fmla="*/ 231648 h 694944"/>
                        <a:gd name="connsiteX5" fmla="*/ 128016 w 208403"/>
                        <a:gd name="connsiteY5" fmla="*/ 298704 h 694944"/>
                        <a:gd name="connsiteX6" fmla="*/ 36576 w 208403"/>
                        <a:gd name="connsiteY6" fmla="*/ 335280 h 694944"/>
                        <a:gd name="connsiteX7" fmla="*/ 195072 w 208403"/>
                        <a:gd name="connsiteY7" fmla="*/ 396240 h 694944"/>
                        <a:gd name="connsiteX8" fmla="*/ 158496 w 208403"/>
                        <a:gd name="connsiteY8" fmla="*/ 463296 h 694944"/>
                        <a:gd name="connsiteX9" fmla="*/ 54864 w 208403"/>
                        <a:gd name="connsiteY9" fmla="*/ 518160 h 694944"/>
                        <a:gd name="connsiteX10" fmla="*/ 30480 w 208403"/>
                        <a:gd name="connsiteY10" fmla="*/ 530352 h 694944"/>
                        <a:gd name="connsiteX11" fmla="*/ 97536 w 208403"/>
                        <a:gd name="connsiteY11" fmla="*/ 560832 h 694944"/>
                        <a:gd name="connsiteX12" fmla="*/ 134112 w 208403"/>
                        <a:gd name="connsiteY12" fmla="*/ 566928 h 694944"/>
                        <a:gd name="connsiteX13" fmla="*/ 140208 w 208403"/>
                        <a:gd name="connsiteY13" fmla="*/ 694944 h 694944"/>
                        <a:gd name="connsiteX0" fmla="*/ 42672 w 209015"/>
                        <a:gd name="connsiteY0" fmla="*/ 0 h 694944"/>
                        <a:gd name="connsiteX1" fmla="*/ 134112 w 209015"/>
                        <a:gd name="connsiteY1" fmla="*/ 54864 h 694944"/>
                        <a:gd name="connsiteX2" fmla="*/ 176784 w 209015"/>
                        <a:gd name="connsiteY2" fmla="*/ 91440 h 694944"/>
                        <a:gd name="connsiteX3" fmla="*/ 0 w 209015"/>
                        <a:gd name="connsiteY3" fmla="*/ 164592 h 694944"/>
                        <a:gd name="connsiteX4" fmla="*/ 195072 w 209015"/>
                        <a:gd name="connsiteY4" fmla="*/ 231648 h 694944"/>
                        <a:gd name="connsiteX5" fmla="*/ 128016 w 209015"/>
                        <a:gd name="connsiteY5" fmla="*/ 298704 h 694944"/>
                        <a:gd name="connsiteX6" fmla="*/ 36576 w 209015"/>
                        <a:gd name="connsiteY6" fmla="*/ 335280 h 694944"/>
                        <a:gd name="connsiteX7" fmla="*/ 195072 w 209015"/>
                        <a:gd name="connsiteY7" fmla="*/ 396240 h 694944"/>
                        <a:gd name="connsiteX8" fmla="*/ 158496 w 209015"/>
                        <a:gd name="connsiteY8" fmla="*/ 463296 h 694944"/>
                        <a:gd name="connsiteX9" fmla="*/ 30480 w 209015"/>
                        <a:gd name="connsiteY9" fmla="*/ 530352 h 694944"/>
                        <a:gd name="connsiteX10" fmla="*/ 97536 w 209015"/>
                        <a:gd name="connsiteY10" fmla="*/ 560832 h 694944"/>
                        <a:gd name="connsiteX11" fmla="*/ 134112 w 209015"/>
                        <a:gd name="connsiteY11" fmla="*/ 566928 h 694944"/>
                        <a:gd name="connsiteX12" fmla="*/ 140208 w 209015"/>
                        <a:gd name="connsiteY12" fmla="*/ 694944 h 694944"/>
                        <a:gd name="connsiteX0" fmla="*/ 42672 w 199461"/>
                        <a:gd name="connsiteY0" fmla="*/ 0 h 694944"/>
                        <a:gd name="connsiteX1" fmla="*/ 134112 w 199461"/>
                        <a:gd name="connsiteY1" fmla="*/ 54864 h 694944"/>
                        <a:gd name="connsiteX2" fmla="*/ 176784 w 199461"/>
                        <a:gd name="connsiteY2" fmla="*/ 91440 h 694944"/>
                        <a:gd name="connsiteX3" fmla="*/ 0 w 199461"/>
                        <a:gd name="connsiteY3" fmla="*/ 164592 h 694944"/>
                        <a:gd name="connsiteX4" fmla="*/ 195072 w 199461"/>
                        <a:gd name="connsiteY4" fmla="*/ 231648 h 694944"/>
                        <a:gd name="connsiteX5" fmla="*/ 128016 w 199461"/>
                        <a:gd name="connsiteY5" fmla="*/ 298704 h 694944"/>
                        <a:gd name="connsiteX6" fmla="*/ 36576 w 199461"/>
                        <a:gd name="connsiteY6" fmla="*/ 335280 h 694944"/>
                        <a:gd name="connsiteX7" fmla="*/ 195072 w 199461"/>
                        <a:gd name="connsiteY7" fmla="*/ 396240 h 694944"/>
                        <a:gd name="connsiteX8" fmla="*/ 30480 w 199461"/>
                        <a:gd name="connsiteY8" fmla="*/ 530352 h 694944"/>
                        <a:gd name="connsiteX9" fmla="*/ 97536 w 199461"/>
                        <a:gd name="connsiteY9" fmla="*/ 560832 h 694944"/>
                        <a:gd name="connsiteX10" fmla="*/ 134112 w 199461"/>
                        <a:gd name="connsiteY10" fmla="*/ 566928 h 694944"/>
                        <a:gd name="connsiteX11" fmla="*/ 140208 w 199461"/>
                        <a:gd name="connsiteY11" fmla="*/ 694944 h 694944"/>
                        <a:gd name="connsiteX0" fmla="*/ 42672 w 195237"/>
                        <a:gd name="connsiteY0" fmla="*/ 0 h 694944"/>
                        <a:gd name="connsiteX1" fmla="*/ 134112 w 195237"/>
                        <a:gd name="connsiteY1" fmla="*/ 54864 h 694944"/>
                        <a:gd name="connsiteX2" fmla="*/ 176784 w 195237"/>
                        <a:gd name="connsiteY2" fmla="*/ 91440 h 694944"/>
                        <a:gd name="connsiteX3" fmla="*/ 0 w 195237"/>
                        <a:gd name="connsiteY3" fmla="*/ 164592 h 694944"/>
                        <a:gd name="connsiteX4" fmla="*/ 195072 w 195237"/>
                        <a:gd name="connsiteY4" fmla="*/ 231648 h 694944"/>
                        <a:gd name="connsiteX5" fmla="*/ 36576 w 195237"/>
                        <a:gd name="connsiteY5" fmla="*/ 335280 h 694944"/>
                        <a:gd name="connsiteX6" fmla="*/ 195072 w 195237"/>
                        <a:gd name="connsiteY6" fmla="*/ 396240 h 694944"/>
                        <a:gd name="connsiteX7" fmla="*/ 30480 w 195237"/>
                        <a:gd name="connsiteY7" fmla="*/ 530352 h 694944"/>
                        <a:gd name="connsiteX8" fmla="*/ 97536 w 195237"/>
                        <a:gd name="connsiteY8" fmla="*/ 560832 h 694944"/>
                        <a:gd name="connsiteX9" fmla="*/ 134112 w 195237"/>
                        <a:gd name="connsiteY9" fmla="*/ 566928 h 694944"/>
                        <a:gd name="connsiteX10" fmla="*/ 140208 w 195237"/>
                        <a:gd name="connsiteY10" fmla="*/ 694944 h 694944"/>
                        <a:gd name="connsiteX0" fmla="*/ 42672 w 195237"/>
                        <a:gd name="connsiteY0" fmla="*/ 0 h 694944"/>
                        <a:gd name="connsiteX1" fmla="*/ 176784 w 195237"/>
                        <a:gd name="connsiteY1" fmla="*/ 91440 h 694944"/>
                        <a:gd name="connsiteX2" fmla="*/ 0 w 195237"/>
                        <a:gd name="connsiteY2" fmla="*/ 164592 h 694944"/>
                        <a:gd name="connsiteX3" fmla="*/ 195072 w 195237"/>
                        <a:gd name="connsiteY3" fmla="*/ 231648 h 694944"/>
                        <a:gd name="connsiteX4" fmla="*/ 36576 w 195237"/>
                        <a:gd name="connsiteY4" fmla="*/ 335280 h 694944"/>
                        <a:gd name="connsiteX5" fmla="*/ 195072 w 195237"/>
                        <a:gd name="connsiteY5" fmla="*/ 396240 h 694944"/>
                        <a:gd name="connsiteX6" fmla="*/ 30480 w 195237"/>
                        <a:gd name="connsiteY6" fmla="*/ 530352 h 694944"/>
                        <a:gd name="connsiteX7" fmla="*/ 97536 w 195237"/>
                        <a:gd name="connsiteY7" fmla="*/ 560832 h 694944"/>
                        <a:gd name="connsiteX8" fmla="*/ 134112 w 195237"/>
                        <a:gd name="connsiteY8" fmla="*/ 566928 h 694944"/>
                        <a:gd name="connsiteX9" fmla="*/ 140208 w 195237"/>
                        <a:gd name="connsiteY9" fmla="*/ 694944 h 694944"/>
                        <a:gd name="connsiteX0" fmla="*/ 1784 w 195237"/>
                        <a:gd name="connsiteY0" fmla="*/ 0 h 665207"/>
                        <a:gd name="connsiteX1" fmla="*/ 176784 w 195237"/>
                        <a:gd name="connsiteY1" fmla="*/ 61703 h 665207"/>
                        <a:gd name="connsiteX2" fmla="*/ 0 w 195237"/>
                        <a:gd name="connsiteY2" fmla="*/ 134855 h 665207"/>
                        <a:gd name="connsiteX3" fmla="*/ 195072 w 195237"/>
                        <a:gd name="connsiteY3" fmla="*/ 201911 h 665207"/>
                        <a:gd name="connsiteX4" fmla="*/ 36576 w 195237"/>
                        <a:gd name="connsiteY4" fmla="*/ 305543 h 665207"/>
                        <a:gd name="connsiteX5" fmla="*/ 195072 w 195237"/>
                        <a:gd name="connsiteY5" fmla="*/ 366503 h 665207"/>
                        <a:gd name="connsiteX6" fmla="*/ 30480 w 195237"/>
                        <a:gd name="connsiteY6" fmla="*/ 500615 h 665207"/>
                        <a:gd name="connsiteX7" fmla="*/ 97536 w 195237"/>
                        <a:gd name="connsiteY7" fmla="*/ 531095 h 665207"/>
                        <a:gd name="connsiteX8" fmla="*/ 134112 w 195237"/>
                        <a:gd name="connsiteY8" fmla="*/ 537191 h 665207"/>
                        <a:gd name="connsiteX9" fmla="*/ 140208 w 195237"/>
                        <a:gd name="connsiteY9" fmla="*/ 665207 h 665207"/>
                        <a:gd name="connsiteX0" fmla="*/ 1822 w 195275"/>
                        <a:gd name="connsiteY0" fmla="*/ 0 h 665207"/>
                        <a:gd name="connsiteX1" fmla="*/ 176822 w 195275"/>
                        <a:gd name="connsiteY1" fmla="*/ 61703 h 665207"/>
                        <a:gd name="connsiteX2" fmla="*/ 38 w 195275"/>
                        <a:gd name="connsiteY2" fmla="*/ 134855 h 665207"/>
                        <a:gd name="connsiteX3" fmla="*/ 195110 w 195275"/>
                        <a:gd name="connsiteY3" fmla="*/ 201911 h 665207"/>
                        <a:gd name="connsiteX4" fmla="*/ 36614 w 195275"/>
                        <a:gd name="connsiteY4" fmla="*/ 305543 h 665207"/>
                        <a:gd name="connsiteX5" fmla="*/ 195110 w 195275"/>
                        <a:gd name="connsiteY5" fmla="*/ 366503 h 665207"/>
                        <a:gd name="connsiteX6" fmla="*/ 30518 w 195275"/>
                        <a:gd name="connsiteY6" fmla="*/ 500615 h 665207"/>
                        <a:gd name="connsiteX7" fmla="*/ 97574 w 195275"/>
                        <a:gd name="connsiteY7" fmla="*/ 531095 h 665207"/>
                        <a:gd name="connsiteX8" fmla="*/ 134150 w 195275"/>
                        <a:gd name="connsiteY8" fmla="*/ 537191 h 665207"/>
                        <a:gd name="connsiteX9" fmla="*/ 140246 w 195275"/>
                        <a:gd name="connsiteY9" fmla="*/ 665207 h 665207"/>
                        <a:gd name="connsiteX0" fmla="*/ 1822 w 195255"/>
                        <a:gd name="connsiteY0" fmla="*/ 0 h 665207"/>
                        <a:gd name="connsiteX1" fmla="*/ 176822 w 195255"/>
                        <a:gd name="connsiteY1" fmla="*/ 61703 h 665207"/>
                        <a:gd name="connsiteX2" fmla="*/ 38 w 195255"/>
                        <a:gd name="connsiteY2" fmla="*/ 134855 h 665207"/>
                        <a:gd name="connsiteX3" fmla="*/ 195110 w 195255"/>
                        <a:gd name="connsiteY3" fmla="*/ 201911 h 665207"/>
                        <a:gd name="connsiteX4" fmla="*/ 14311 w 195255"/>
                        <a:gd name="connsiteY4" fmla="*/ 283240 h 665207"/>
                        <a:gd name="connsiteX5" fmla="*/ 195110 w 195255"/>
                        <a:gd name="connsiteY5" fmla="*/ 366503 h 665207"/>
                        <a:gd name="connsiteX6" fmla="*/ 30518 w 195255"/>
                        <a:gd name="connsiteY6" fmla="*/ 500615 h 665207"/>
                        <a:gd name="connsiteX7" fmla="*/ 97574 w 195255"/>
                        <a:gd name="connsiteY7" fmla="*/ 531095 h 665207"/>
                        <a:gd name="connsiteX8" fmla="*/ 134150 w 195255"/>
                        <a:gd name="connsiteY8" fmla="*/ 537191 h 665207"/>
                        <a:gd name="connsiteX9" fmla="*/ 140246 w 195255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20993 w 195247"/>
                        <a:gd name="connsiteY6" fmla="*/ 43696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14643 w 195247"/>
                        <a:gd name="connsiteY6" fmla="*/ 41473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36088 w 197185"/>
                        <a:gd name="connsiteY8" fmla="*/ 537191 h 665207"/>
                        <a:gd name="connsiteX9" fmla="*/ 142184 w 197185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42184 w 197185"/>
                        <a:gd name="connsiteY8" fmla="*/ 665207 h 665207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4457 w 197882"/>
                        <a:gd name="connsiteY0" fmla="*/ 0 h 668382"/>
                        <a:gd name="connsiteX1" fmla="*/ 179457 w 197882"/>
                        <a:gd name="connsiteY1" fmla="*/ 61703 h 668382"/>
                        <a:gd name="connsiteX2" fmla="*/ 2673 w 197882"/>
                        <a:gd name="connsiteY2" fmla="*/ 134855 h 668382"/>
                        <a:gd name="connsiteX3" fmla="*/ 197745 w 197882"/>
                        <a:gd name="connsiteY3" fmla="*/ 201911 h 668382"/>
                        <a:gd name="connsiteX4" fmla="*/ 16946 w 197882"/>
                        <a:gd name="connsiteY4" fmla="*/ 283240 h 668382"/>
                        <a:gd name="connsiteX5" fmla="*/ 197745 w 197882"/>
                        <a:gd name="connsiteY5" fmla="*/ 366503 h 668382"/>
                        <a:gd name="connsiteX6" fmla="*/ 1403 w 197882"/>
                        <a:gd name="connsiteY6" fmla="*/ 430610 h 668382"/>
                        <a:gd name="connsiteX7" fmla="*/ 100209 w 197882"/>
                        <a:gd name="connsiteY7" fmla="*/ 531095 h 668382"/>
                        <a:gd name="connsiteX8" fmla="*/ 117481 w 197882"/>
                        <a:gd name="connsiteY8" fmla="*/ 668382 h 668382"/>
                        <a:gd name="connsiteX0" fmla="*/ 4457 w 197882"/>
                        <a:gd name="connsiteY0" fmla="*/ 0 h 608057"/>
                        <a:gd name="connsiteX1" fmla="*/ 179457 w 197882"/>
                        <a:gd name="connsiteY1" fmla="*/ 61703 h 608057"/>
                        <a:gd name="connsiteX2" fmla="*/ 2673 w 197882"/>
                        <a:gd name="connsiteY2" fmla="*/ 134855 h 608057"/>
                        <a:gd name="connsiteX3" fmla="*/ 197745 w 197882"/>
                        <a:gd name="connsiteY3" fmla="*/ 201911 h 608057"/>
                        <a:gd name="connsiteX4" fmla="*/ 16946 w 197882"/>
                        <a:gd name="connsiteY4" fmla="*/ 283240 h 608057"/>
                        <a:gd name="connsiteX5" fmla="*/ 197745 w 197882"/>
                        <a:gd name="connsiteY5" fmla="*/ 366503 h 608057"/>
                        <a:gd name="connsiteX6" fmla="*/ 1403 w 197882"/>
                        <a:gd name="connsiteY6" fmla="*/ 430610 h 608057"/>
                        <a:gd name="connsiteX7" fmla="*/ 100209 w 197882"/>
                        <a:gd name="connsiteY7" fmla="*/ 531095 h 608057"/>
                        <a:gd name="connsiteX8" fmla="*/ 107956 w 197882"/>
                        <a:gd name="connsiteY8" fmla="*/ 608057 h 608057"/>
                        <a:gd name="connsiteX0" fmla="*/ 7616 w 201041"/>
                        <a:gd name="connsiteY0" fmla="*/ 0 h 608057"/>
                        <a:gd name="connsiteX1" fmla="*/ 182616 w 201041"/>
                        <a:gd name="connsiteY1" fmla="*/ 61703 h 608057"/>
                        <a:gd name="connsiteX2" fmla="*/ 5832 w 201041"/>
                        <a:gd name="connsiteY2" fmla="*/ 134855 h 608057"/>
                        <a:gd name="connsiteX3" fmla="*/ 200904 w 201041"/>
                        <a:gd name="connsiteY3" fmla="*/ 201911 h 608057"/>
                        <a:gd name="connsiteX4" fmla="*/ 20105 w 201041"/>
                        <a:gd name="connsiteY4" fmla="*/ 283240 h 608057"/>
                        <a:gd name="connsiteX5" fmla="*/ 200904 w 201041"/>
                        <a:gd name="connsiteY5" fmla="*/ 366503 h 608057"/>
                        <a:gd name="connsiteX6" fmla="*/ 1387 w 201041"/>
                        <a:gd name="connsiteY6" fmla="*/ 414735 h 608057"/>
                        <a:gd name="connsiteX7" fmla="*/ 103368 w 201041"/>
                        <a:gd name="connsiteY7" fmla="*/ 531095 h 608057"/>
                        <a:gd name="connsiteX8" fmla="*/ 111115 w 201041"/>
                        <a:gd name="connsiteY8" fmla="*/ 608057 h 608057"/>
                        <a:gd name="connsiteX0" fmla="*/ 7601 w 201016"/>
                        <a:gd name="connsiteY0" fmla="*/ 0 h 608057"/>
                        <a:gd name="connsiteX1" fmla="*/ 182601 w 201016"/>
                        <a:gd name="connsiteY1" fmla="*/ 61703 h 608057"/>
                        <a:gd name="connsiteX2" fmla="*/ 5817 w 201016"/>
                        <a:gd name="connsiteY2" fmla="*/ 134855 h 608057"/>
                        <a:gd name="connsiteX3" fmla="*/ 200889 w 201016"/>
                        <a:gd name="connsiteY3" fmla="*/ 201911 h 608057"/>
                        <a:gd name="connsiteX4" fmla="*/ 4215 w 201016"/>
                        <a:gd name="connsiteY4" fmla="*/ 267365 h 608057"/>
                        <a:gd name="connsiteX5" fmla="*/ 200889 w 201016"/>
                        <a:gd name="connsiteY5" fmla="*/ 366503 h 608057"/>
                        <a:gd name="connsiteX6" fmla="*/ 1372 w 201016"/>
                        <a:gd name="connsiteY6" fmla="*/ 414735 h 608057"/>
                        <a:gd name="connsiteX7" fmla="*/ 103353 w 201016"/>
                        <a:gd name="connsiteY7" fmla="*/ 531095 h 608057"/>
                        <a:gd name="connsiteX8" fmla="*/ 111100 w 201016"/>
                        <a:gd name="connsiteY8" fmla="*/ 608057 h 608057"/>
                        <a:gd name="connsiteX0" fmla="*/ 7601 w 201651"/>
                        <a:gd name="connsiteY0" fmla="*/ 0 h 608057"/>
                        <a:gd name="connsiteX1" fmla="*/ 201651 w 201651"/>
                        <a:gd name="connsiteY1" fmla="*/ 52178 h 608057"/>
                        <a:gd name="connsiteX2" fmla="*/ 5817 w 201651"/>
                        <a:gd name="connsiteY2" fmla="*/ 134855 h 608057"/>
                        <a:gd name="connsiteX3" fmla="*/ 200889 w 201651"/>
                        <a:gd name="connsiteY3" fmla="*/ 201911 h 608057"/>
                        <a:gd name="connsiteX4" fmla="*/ 4215 w 201651"/>
                        <a:gd name="connsiteY4" fmla="*/ 267365 h 608057"/>
                        <a:gd name="connsiteX5" fmla="*/ 200889 w 201651"/>
                        <a:gd name="connsiteY5" fmla="*/ 366503 h 608057"/>
                        <a:gd name="connsiteX6" fmla="*/ 1372 w 201651"/>
                        <a:gd name="connsiteY6" fmla="*/ 414735 h 608057"/>
                        <a:gd name="connsiteX7" fmla="*/ 103353 w 201651"/>
                        <a:gd name="connsiteY7" fmla="*/ 531095 h 608057"/>
                        <a:gd name="connsiteX8" fmla="*/ 111100 w 201651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9562 w 197860"/>
                        <a:gd name="connsiteY7" fmla="*/ 531095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6387 w 197860"/>
                        <a:gd name="connsiteY7" fmla="*/ 470770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566782"/>
                        <a:gd name="connsiteX1" fmla="*/ 197860 w 197860"/>
                        <a:gd name="connsiteY1" fmla="*/ 52178 h 566782"/>
                        <a:gd name="connsiteX2" fmla="*/ 2026 w 197860"/>
                        <a:gd name="connsiteY2" fmla="*/ 134855 h 566782"/>
                        <a:gd name="connsiteX3" fmla="*/ 197098 w 197860"/>
                        <a:gd name="connsiteY3" fmla="*/ 201911 h 566782"/>
                        <a:gd name="connsiteX4" fmla="*/ 424 w 197860"/>
                        <a:gd name="connsiteY4" fmla="*/ 267365 h 566782"/>
                        <a:gd name="connsiteX5" fmla="*/ 197098 w 197860"/>
                        <a:gd name="connsiteY5" fmla="*/ 366503 h 566782"/>
                        <a:gd name="connsiteX6" fmla="*/ 7106 w 197860"/>
                        <a:gd name="connsiteY6" fmla="*/ 405210 h 566782"/>
                        <a:gd name="connsiteX7" fmla="*/ 96387 w 197860"/>
                        <a:gd name="connsiteY7" fmla="*/ 470770 h 566782"/>
                        <a:gd name="connsiteX8" fmla="*/ 107309 w 197860"/>
                        <a:gd name="connsiteY8" fmla="*/ 566782 h 5667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7860" h="566782">
                          <a:moveTo>
                            <a:pt x="3810" y="0"/>
                          </a:moveTo>
                          <a:cubicBezTo>
                            <a:pt x="31750" y="19050"/>
                            <a:pt x="198157" y="29702"/>
                            <a:pt x="197860" y="52178"/>
                          </a:cubicBezTo>
                          <a:cubicBezTo>
                            <a:pt x="197563" y="74654"/>
                            <a:pt x="2153" y="109900"/>
                            <a:pt x="2026" y="134855"/>
                          </a:cubicBezTo>
                          <a:cubicBezTo>
                            <a:pt x="1899" y="159810"/>
                            <a:pt x="191002" y="173463"/>
                            <a:pt x="197098" y="201911"/>
                          </a:cubicBezTo>
                          <a:cubicBezTo>
                            <a:pt x="203194" y="230359"/>
                            <a:pt x="-10752" y="251109"/>
                            <a:pt x="424" y="267365"/>
                          </a:cubicBezTo>
                          <a:cubicBezTo>
                            <a:pt x="11600" y="283621"/>
                            <a:pt x="195984" y="343529"/>
                            <a:pt x="197098" y="366503"/>
                          </a:cubicBezTo>
                          <a:cubicBezTo>
                            <a:pt x="198212" y="389477"/>
                            <a:pt x="23891" y="387832"/>
                            <a:pt x="7106" y="405210"/>
                          </a:cubicBezTo>
                          <a:cubicBezTo>
                            <a:pt x="-9679" y="422588"/>
                            <a:pt x="79687" y="443841"/>
                            <a:pt x="96387" y="470770"/>
                          </a:cubicBezTo>
                          <a:cubicBezTo>
                            <a:pt x="113087" y="497699"/>
                            <a:pt x="98419" y="538842"/>
                            <a:pt x="107309" y="566782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FF0000"/>
                      </a:solidFill>
                      <a:prstDash val="lgDash"/>
                      <a:tailEnd type="triangle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1"/>
                    </a:lnRef>
                    <a:fillRef idx="3">
                      <a:schemeClr val="accent1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 dirty="0"/>
                    </a:p>
                  </p:txBody>
                </p:sp>
                <p:sp>
                  <p:nvSpPr>
                    <p:cNvPr id="119" name="Freeform 67"/>
                    <p:cNvSpPr/>
                    <p:nvPr/>
                  </p:nvSpPr>
                  <p:spPr>
                    <a:xfrm rot="19680000">
                      <a:off x="4829110" y="3703413"/>
                      <a:ext cx="169843" cy="1065732"/>
                    </a:xfrm>
                    <a:custGeom>
                      <a:avLst/>
                      <a:gdLst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70688 w 218124"/>
                        <a:gd name="connsiteY13" fmla="*/ 280416 h 694944"/>
                        <a:gd name="connsiteX14" fmla="*/ 128016 w 218124"/>
                        <a:gd name="connsiteY14" fmla="*/ 298704 h 694944"/>
                        <a:gd name="connsiteX15" fmla="*/ 79248 w 218124"/>
                        <a:gd name="connsiteY15" fmla="*/ 323088 h 694944"/>
                        <a:gd name="connsiteX16" fmla="*/ 54864 w 218124"/>
                        <a:gd name="connsiteY16" fmla="*/ 329184 h 694944"/>
                        <a:gd name="connsiteX17" fmla="*/ 36576 w 218124"/>
                        <a:gd name="connsiteY17" fmla="*/ 335280 h 694944"/>
                        <a:gd name="connsiteX18" fmla="*/ 97536 w 218124"/>
                        <a:gd name="connsiteY18" fmla="*/ 359664 h 694944"/>
                        <a:gd name="connsiteX19" fmla="*/ 146304 w 218124"/>
                        <a:gd name="connsiteY19" fmla="*/ 384048 h 694944"/>
                        <a:gd name="connsiteX20" fmla="*/ 195072 w 218124"/>
                        <a:gd name="connsiteY20" fmla="*/ 396240 h 694944"/>
                        <a:gd name="connsiteX21" fmla="*/ 158496 w 218124"/>
                        <a:gd name="connsiteY21" fmla="*/ 463296 h 694944"/>
                        <a:gd name="connsiteX22" fmla="*/ 97536 w 218124"/>
                        <a:gd name="connsiteY22" fmla="*/ 499872 h 694944"/>
                        <a:gd name="connsiteX23" fmla="*/ 79248 w 218124"/>
                        <a:gd name="connsiteY23" fmla="*/ 512064 h 694944"/>
                        <a:gd name="connsiteX24" fmla="*/ 54864 w 218124"/>
                        <a:gd name="connsiteY24" fmla="*/ 518160 h 694944"/>
                        <a:gd name="connsiteX25" fmla="*/ 30480 w 218124"/>
                        <a:gd name="connsiteY25" fmla="*/ 530352 h 694944"/>
                        <a:gd name="connsiteX26" fmla="*/ 97536 w 218124"/>
                        <a:gd name="connsiteY26" fmla="*/ 560832 h 694944"/>
                        <a:gd name="connsiteX27" fmla="*/ 134112 w 218124"/>
                        <a:gd name="connsiteY27" fmla="*/ 566928 h 694944"/>
                        <a:gd name="connsiteX28" fmla="*/ 140208 w 218124"/>
                        <a:gd name="connsiteY28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28016 w 218124"/>
                        <a:gd name="connsiteY13" fmla="*/ 298704 h 694944"/>
                        <a:gd name="connsiteX14" fmla="*/ 79248 w 218124"/>
                        <a:gd name="connsiteY14" fmla="*/ 323088 h 694944"/>
                        <a:gd name="connsiteX15" fmla="*/ 54864 w 218124"/>
                        <a:gd name="connsiteY15" fmla="*/ 329184 h 694944"/>
                        <a:gd name="connsiteX16" fmla="*/ 36576 w 218124"/>
                        <a:gd name="connsiteY16" fmla="*/ 335280 h 694944"/>
                        <a:gd name="connsiteX17" fmla="*/ 97536 w 218124"/>
                        <a:gd name="connsiteY17" fmla="*/ 359664 h 694944"/>
                        <a:gd name="connsiteX18" fmla="*/ 146304 w 218124"/>
                        <a:gd name="connsiteY18" fmla="*/ 384048 h 694944"/>
                        <a:gd name="connsiteX19" fmla="*/ 195072 w 218124"/>
                        <a:gd name="connsiteY19" fmla="*/ 396240 h 694944"/>
                        <a:gd name="connsiteX20" fmla="*/ 158496 w 218124"/>
                        <a:gd name="connsiteY20" fmla="*/ 463296 h 694944"/>
                        <a:gd name="connsiteX21" fmla="*/ 97536 w 218124"/>
                        <a:gd name="connsiteY21" fmla="*/ 499872 h 694944"/>
                        <a:gd name="connsiteX22" fmla="*/ 79248 w 218124"/>
                        <a:gd name="connsiteY22" fmla="*/ 512064 h 694944"/>
                        <a:gd name="connsiteX23" fmla="*/ 54864 w 218124"/>
                        <a:gd name="connsiteY23" fmla="*/ 518160 h 694944"/>
                        <a:gd name="connsiteX24" fmla="*/ 30480 w 218124"/>
                        <a:gd name="connsiteY24" fmla="*/ 530352 h 694944"/>
                        <a:gd name="connsiteX25" fmla="*/ 97536 w 218124"/>
                        <a:gd name="connsiteY25" fmla="*/ 560832 h 694944"/>
                        <a:gd name="connsiteX26" fmla="*/ 134112 w 218124"/>
                        <a:gd name="connsiteY26" fmla="*/ 566928 h 694944"/>
                        <a:gd name="connsiteX27" fmla="*/ 140208 w 218124"/>
                        <a:gd name="connsiteY27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0 w 218124"/>
                        <a:gd name="connsiteY8" fmla="*/ 164592 h 694944"/>
                        <a:gd name="connsiteX9" fmla="*/ 30480 w 218124"/>
                        <a:gd name="connsiteY9" fmla="*/ 170688 h 694944"/>
                        <a:gd name="connsiteX10" fmla="*/ 115824 w 218124"/>
                        <a:gd name="connsiteY10" fmla="*/ 195072 h 694944"/>
                        <a:gd name="connsiteX11" fmla="*/ 195072 w 218124"/>
                        <a:gd name="connsiteY11" fmla="*/ 231648 h 694944"/>
                        <a:gd name="connsiteX12" fmla="*/ 128016 w 218124"/>
                        <a:gd name="connsiteY12" fmla="*/ 298704 h 694944"/>
                        <a:gd name="connsiteX13" fmla="*/ 79248 w 218124"/>
                        <a:gd name="connsiteY13" fmla="*/ 323088 h 694944"/>
                        <a:gd name="connsiteX14" fmla="*/ 54864 w 218124"/>
                        <a:gd name="connsiteY14" fmla="*/ 329184 h 694944"/>
                        <a:gd name="connsiteX15" fmla="*/ 36576 w 218124"/>
                        <a:gd name="connsiteY15" fmla="*/ 335280 h 694944"/>
                        <a:gd name="connsiteX16" fmla="*/ 97536 w 218124"/>
                        <a:gd name="connsiteY16" fmla="*/ 359664 h 694944"/>
                        <a:gd name="connsiteX17" fmla="*/ 146304 w 218124"/>
                        <a:gd name="connsiteY17" fmla="*/ 384048 h 694944"/>
                        <a:gd name="connsiteX18" fmla="*/ 195072 w 218124"/>
                        <a:gd name="connsiteY18" fmla="*/ 396240 h 694944"/>
                        <a:gd name="connsiteX19" fmla="*/ 158496 w 218124"/>
                        <a:gd name="connsiteY19" fmla="*/ 463296 h 694944"/>
                        <a:gd name="connsiteX20" fmla="*/ 97536 w 218124"/>
                        <a:gd name="connsiteY20" fmla="*/ 499872 h 694944"/>
                        <a:gd name="connsiteX21" fmla="*/ 79248 w 218124"/>
                        <a:gd name="connsiteY21" fmla="*/ 512064 h 694944"/>
                        <a:gd name="connsiteX22" fmla="*/ 54864 w 218124"/>
                        <a:gd name="connsiteY22" fmla="*/ 518160 h 694944"/>
                        <a:gd name="connsiteX23" fmla="*/ 30480 w 218124"/>
                        <a:gd name="connsiteY23" fmla="*/ 530352 h 694944"/>
                        <a:gd name="connsiteX24" fmla="*/ 97536 w 218124"/>
                        <a:gd name="connsiteY24" fmla="*/ 560832 h 694944"/>
                        <a:gd name="connsiteX25" fmla="*/ 134112 w 218124"/>
                        <a:gd name="connsiteY25" fmla="*/ 566928 h 694944"/>
                        <a:gd name="connsiteX26" fmla="*/ 140208 w 218124"/>
                        <a:gd name="connsiteY26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34112 w 218124"/>
                        <a:gd name="connsiteY3" fmla="*/ 54864 h 694944"/>
                        <a:gd name="connsiteX4" fmla="*/ 176784 w 218124"/>
                        <a:gd name="connsiteY4" fmla="*/ 91440 h 694944"/>
                        <a:gd name="connsiteX5" fmla="*/ 152400 w 218124"/>
                        <a:gd name="connsiteY5" fmla="*/ 121920 h 694944"/>
                        <a:gd name="connsiteX6" fmla="*/ 97536 w 218124"/>
                        <a:gd name="connsiteY6" fmla="*/ 140208 h 694944"/>
                        <a:gd name="connsiteX7" fmla="*/ 0 w 218124"/>
                        <a:gd name="connsiteY7" fmla="*/ 164592 h 694944"/>
                        <a:gd name="connsiteX8" fmla="*/ 30480 w 218124"/>
                        <a:gd name="connsiteY8" fmla="*/ 170688 h 694944"/>
                        <a:gd name="connsiteX9" fmla="*/ 115824 w 218124"/>
                        <a:gd name="connsiteY9" fmla="*/ 195072 h 694944"/>
                        <a:gd name="connsiteX10" fmla="*/ 195072 w 218124"/>
                        <a:gd name="connsiteY10" fmla="*/ 231648 h 694944"/>
                        <a:gd name="connsiteX11" fmla="*/ 128016 w 218124"/>
                        <a:gd name="connsiteY11" fmla="*/ 298704 h 694944"/>
                        <a:gd name="connsiteX12" fmla="*/ 79248 w 218124"/>
                        <a:gd name="connsiteY12" fmla="*/ 323088 h 694944"/>
                        <a:gd name="connsiteX13" fmla="*/ 54864 w 218124"/>
                        <a:gd name="connsiteY13" fmla="*/ 329184 h 694944"/>
                        <a:gd name="connsiteX14" fmla="*/ 36576 w 218124"/>
                        <a:gd name="connsiteY14" fmla="*/ 335280 h 694944"/>
                        <a:gd name="connsiteX15" fmla="*/ 97536 w 218124"/>
                        <a:gd name="connsiteY15" fmla="*/ 359664 h 694944"/>
                        <a:gd name="connsiteX16" fmla="*/ 146304 w 218124"/>
                        <a:gd name="connsiteY16" fmla="*/ 384048 h 694944"/>
                        <a:gd name="connsiteX17" fmla="*/ 195072 w 218124"/>
                        <a:gd name="connsiteY17" fmla="*/ 396240 h 694944"/>
                        <a:gd name="connsiteX18" fmla="*/ 158496 w 218124"/>
                        <a:gd name="connsiteY18" fmla="*/ 463296 h 694944"/>
                        <a:gd name="connsiteX19" fmla="*/ 97536 w 218124"/>
                        <a:gd name="connsiteY19" fmla="*/ 499872 h 694944"/>
                        <a:gd name="connsiteX20" fmla="*/ 79248 w 218124"/>
                        <a:gd name="connsiteY20" fmla="*/ 512064 h 694944"/>
                        <a:gd name="connsiteX21" fmla="*/ 54864 w 218124"/>
                        <a:gd name="connsiteY21" fmla="*/ 518160 h 694944"/>
                        <a:gd name="connsiteX22" fmla="*/ 30480 w 218124"/>
                        <a:gd name="connsiteY22" fmla="*/ 530352 h 694944"/>
                        <a:gd name="connsiteX23" fmla="*/ 97536 w 218124"/>
                        <a:gd name="connsiteY23" fmla="*/ 560832 h 694944"/>
                        <a:gd name="connsiteX24" fmla="*/ 134112 w 218124"/>
                        <a:gd name="connsiteY24" fmla="*/ 566928 h 694944"/>
                        <a:gd name="connsiteX25" fmla="*/ 140208 w 218124"/>
                        <a:gd name="connsiteY25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152400 w 218124"/>
                        <a:gd name="connsiteY4" fmla="*/ 121920 h 694944"/>
                        <a:gd name="connsiteX5" fmla="*/ 97536 w 218124"/>
                        <a:gd name="connsiteY5" fmla="*/ 140208 h 694944"/>
                        <a:gd name="connsiteX6" fmla="*/ 0 w 218124"/>
                        <a:gd name="connsiteY6" fmla="*/ 164592 h 694944"/>
                        <a:gd name="connsiteX7" fmla="*/ 30480 w 218124"/>
                        <a:gd name="connsiteY7" fmla="*/ 170688 h 694944"/>
                        <a:gd name="connsiteX8" fmla="*/ 115824 w 218124"/>
                        <a:gd name="connsiteY8" fmla="*/ 195072 h 694944"/>
                        <a:gd name="connsiteX9" fmla="*/ 195072 w 218124"/>
                        <a:gd name="connsiteY9" fmla="*/ 231648 h 694944"/>
                        <a:gd name="connsiteX10" fmla="*/ 128016 w 218124"/>
                        <a:gd name="connsiteY10" fmla="*/ 298704 h 694944"/>
                        <a:gd name="connsiteX11" fmla="*/ 79248 w 218124"/>
                        <a:gd name="connsiteY11" fmla="*/ 323088 h 694944"/>
                        <a:gd name="connsiteX12" fmla="*/ 54864 w 218124"/>
                        <a:gd name="connsiteY12" fmla="*/ 329184 h 694944"/>
                        <a:gd name="connsiteX13" fmla="*/ 36576 w 218124"/>
                        <a:gd name="connsiteY13" fmla="*/ 335280 h 694944"/>
                        <a:gd name="connsiteX14" fmla="*/ 97536 w 218124"/>
                        <a:gd name="connsiteY14" fmla="*/ 359664 h 694944"/>
                        <a:gd name="connsiteX15" fmla="*/ 146304 w 218124"/>
                        <a:gd name="connsiteY15" fmla="*/ 384048 h 694944"/>
                        <a:gd name="connsiteX16" fmla="*/ 195072 w 218124"/>
                        <a:gd name="connsiteY16" fmla="*/ 396240 h 694944"/>
                        <a:gd name="connsiteX17" fmla="*/ 158496 w 218124"/>
                        <a:gd name="connsiteY17" fmla="*/ 463296 h 694944"/>
                        <a:gd name="connsiteX18" fmla="*/ 97536 w 218124"/>
                        <a:gd name="connsiteY18" fmla="*/ 499872 h 694944"/>
                        <a:gd name="connsiteX19" fmla="*/ 79248 w 218124"/>
                        <a:gd name="connsiteY19" fmla="*/ 512064 h 694944"/>
                        <a:gd name="connsiteX20" fmla="*/ 54864 w 218124"/>
                        <a:gd name="connsiteY20" fmla="*/ 518160 h 694944"/>
                        <a:gd name="connsiteX21" fmla="*/ 30480 w 218124"/>
                        <a:gd name="connsiteY21" fmla="*/ 530352 h 694944"/>
                        <a:gd name="connsiteX22" fmla="*/ 97536 w 218124"/>
                        <a:gd name="connsiteY22" fmla="*/ 560832 h 694944"/>
                        <a:gd name="connsiteX23" fmla="*/ 134112 w 218124"/>
                        <a:gd name="connsiteY23" fmla="*/ 566928 h 694944"/>
                        <a:gd name="connsiteX24" fmla="*/ 140208 w 218124"/>
                        <a:gd name="connsiteY24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97536 w 218124"/>
                        <a:gd name="connsiteY4" fmla="*/ 140208 h 694944"/>
                        <a:gd name="connsiteX5" fmla="*/ 0 w 218124"/>
                        <a:gd name="connsiteY5" fmla="*/ 164592 h 694944"/>
                        <a:gd name="connsiteX6" fmla="*/ 30480 w 218124"/>
                        <a:gd name="connsiteY6" fmla="*/ 170688 h 694944"/>
                        <a:gd name="connsiteX7" fmla="*/ 115824 w 218124"/>
                        <a:gd name="connsiteY7" fmla="*/ 195072 h 694944"/>
                        <a:gd name="connsiteX8" fmla="*/ 195072 w 218124"/>
                        <a:gd name="connsiteY8" fmla="*/ 231648 h 694944"/>
                        <a:gd name="connsiteX9" fmla="*/ 128016 w 218124"/>
                        <a:gd name="connsiteY9" fmla="*/ 298704 h 694944"/>
                        <a:gd name="connsiteX10" fmla="*/ 79248 w 218124"/>
                        <a:gd name="connsiteY10" fmla="*/ 323088 h 694944"/>
                        <a:gd name="connsiteX11" fmla="*/ 54864 w 218124"/>
                        <a:gd name="connsiteY11" fmla="*/ 329184 h 694944"/>
                        <a:gd name="connsiteX12" fmla="*/ 36576 w 218124"/>
                        <a:gd name="connsiteY12" fmla="*/ 335280 h 694944"/>
                        <a:gd name="connsiteX13" fmla="*/ 97536 w 218124"/>
                        <a:gd name="connsiteY13" fmla="*/ 359664 h 694944"/>
                        <a:gd name="connsiteX14" fmla="*/ 146304 w 218124"/>
                        <a:gd name="connsiteY14" fmla="*/ 384048 h 694944"/>
                        <a:gd name="connsiteX15" fmla="*/ 195072 w 218124"/>
                        <a:gd name="connsiteY15" fmla="*/ 396240 h 694944"/>
                        <a:gd name="connsiteX16" fmla="*/ 158496 w 218124"/>
                        <a:gd name="connsiteY16" fmla="*/ 463296 h 694944"/>
                        <a:gd name="connsiteX17" fmla="*/ 97536 w 218124"/>
                        <a:gd name="connsiteY17" fmla="*/ 499872 h 694944"/>
                        <a:gd name="connsiteX18" fmla="*/ 79248 w 218124"/>
                        <a:gd name="connsiteY18" fmla="*/ 512064 h 694944"/>
                        <a:gd name="connsiteX19" fmla="*/ 54864 w 218124"/>
                        <a:gd name="connsiteY19" fmla="*/ 518160 h 694944"/>
                        <a:gd name="connsiteX20" fmla="*/ 30480 w 218124"/>
                        <a:gd name="connsiteY20" fmla="*/ 530352 h 694944"/>
                        <a:gd name="connsiteX21" fmla="*/ 97536 w 218124"/>
                        <a:gd name="connsiteY21" fmla="*/ 560832 h 694944"/>
                        <a:gd name="connsiteX22" fmla="*/ 134112 w 218124"/>
                        <a:gd name="connsiteY22" fmla="*/ 566928 h 694944"/>
                        <a:gd name="connsiteX23" fmla="*/ 140208 w 218124"/>
                        <a:gd name="connsiteY23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30480 w 218124"/>
                        <a:gd name="connsiteY4" fmla="*/ 170688 h 694944"/>
                        <a:gd name="connsiteX5" fmla="*/ 115824 w 218124"/>
                        <a:gd name="connsiteY5" fmla="*/ 195072 h 694944"/>
                        <a:gd name="connsiteX6" fmla="*/ 195072 w 218124"/>
                        <a:gd name="connsiteY6" fmla="*/ 231648 h 694944"/>
                        <a:gd name="connsiteX7" fmla="*/ 128016 w 218124"/>
                        <a:gd name="connsiteY7" fmla="*/ 298704 h 694944"/>
                        <a:gd name="connsiteX8" fmla="*/ 79248 w 218124"/>
                        <a:gd name="connsiteY8" fmla="*/ 323088 h 694944"/>
                        <a:gd name="connsiteX9" fmla="*/ 54864 w 218124"/>
                        <a:gd name="connsiteY9" fmla="*/ 329184 h 694944"/>
                        <a:gd name="connsiteX10" fmla="*/ 36576 w 218124"/>
                        <a:gd name="connsiteY10" fmla="*/ 335280 h 694944"/>
                        <a:gd name="connsiteX11" fmla="*/ 97536 w 218124"/>
                        <a:gd name="connsiteY11" fmla="*/ 359664 h 694944"/>
                        <a:gd name="connsiteX12" fmla="*/ 146304 w 218124"/>
                        <a:gd name="connsiteY12" fmla="*/ 384048 h 694944"/>
                        <a:gd name="connsiteX13" fmla="*/ 195072 w 218124"/>
                        <a:gd name="connsiteY13" fmla="*/ 396240 h 694944"/>
                        <a:gd name="connsiteX14" fmla="*/ 158496 w 218124"/>
                        <a:gd name="connsiteY14" fmla="*/ 463296 h 694944"/>
                        <a:gd name="connsiteX15" fmla="*/ 97536 w 218124"/>
                        <a:gd name="connsiteY15" fmla="*/ 499872 h 694944"/>
                        <a:gd name="connsiteX16" fmla="*/ 79248 w 218124"/>
                        <a:gd name="connsiteY16" fmla="*/ 512064 h 694944"/>
                        <a:gd name="connsiteX17" fmla="*/ 54864 w 218124"/>
                        <a:gd name="connsiteY17" fmla="*/ 518160 h 694944"/>
                        <a:gd name="connsiteX18" fmla="*/ 30480 w 218124"/>
                        <a:gd name="connsiteY18" fmla="*/ 530352 h 694944"/>
                        <a:gd name="connsiteX19" fmla="*/ 97536 w 218124"/>
                        <a:gd name="connsiteY19" fmla="*/ 560832 h 694944"/>
                        <a:gd name="connsiteX20" fmla="*/ 134112 w 218124"/>
                        <a:gd name="connsiteY20" fmla="*/ 566928 h 694944"/>
                        <a:gd name="connsiteX21" fmla="*/ 140208 w 218124"/>
                        <a:gd name="connsiteY21" fmla="*/ 694944 h 694944"/>
                        <a:gd name="connsiteX0" fmla="*/ 43439 w 218891"/>
                        <a:gd name="connsiteY0" fmla="*/ 0 h 694944"/>
                        <a:gd name="connsiteX1" fmla="*/ 134879 w 218891"/>
                        <a:gd name="connsiteY1" fmla="*/ 54864 h 694944"/>
                        <a:gd name="connsiteX2" fmla="*/ 177551 w 218891"/>
                        <a:gd name="connsiteY2" fmla="*/ 91440 h 694944"/>
                        <a:gd name="connsiteX3" fmla="*/ 767 w 218891"/>
                        <a:gd name="connsiteY3" fmla="*/ 164592 h 694944"/>
                        <a:gd name="connsiteX4" fmla="*/ 116591 w 218891"/>
                        <a:gd name="connsiteY4" fmla="*/ 195072 h 694944"/>
                        <a:gd name="connsiteX5" fmla="*/ 195839 w 218891"/>
                        <a:gd name="connsiteY5" fmla="*/ 231648 h 694944"/>
                        <a:gd name="connsiteX6" fmla="*/ 128783 w 218891"/>
                        <a:gd name="connsiteY6" fmla="*/ 298704 h 694944"/>
                        <a:gd name="connsiteX7" fmla="*/ 80015 w 218891"/>
                        <a:gd name="connsiteY7" fmla="*/ 323088 h 694944"/>
                        <a:gd name="connsiteX8" fmla="*/ 55631 w 218891"/>
                        <a:gd name="connsiteY8" fmla="*/ 329184 h 694944"/>
                        <a:gd name="connsiteX9" fmla="*/ 37343 w 218891"/>
                        <a:gd name="connsiteY9" fmla="*/ 335280 h 694944"/>
                        <a:gd name="connsiteX10" fmla="*/ 98303 w 218891"/>
                        <a:gd name="connsiteY10" fmla="*/ 359664 h 694944"/>
                        <a:gd name="connsiteX11" fmla="*/ 147071 w 218891"/>
                        <a:gd name="connsiteY11" fmla="*/ 384048 h 694944"/>
                        <a:gd name="connsiteX12" fmla="*/ 195839 w 218891"/>
                        <a:gd name="connsiteY12" fmla="*/ 396240 h 694944"/>
                        <a:gd name="connsiteX13" fmla="*/ 159263 w 218891"/>
                        <a:gd name="connsiteY13" fmla="*/ 463296 h 694944"/>
                        <a:gd name="connsiteX14" fmla="*/ 98303 w 218891"/>
                        <a:gd name="connsiteY14" fmla="*/ 499872 h 694944"/>
                        <a:gd name="connsiteX15" fmla="*/ 80015 w 218891"/>
                        <a:gd name="connsiteY15" fmla="*/ 512064 h 694944"/>
                        <a:gd name="connsiteX16" fmla="*/ 55631 w 218891"/>
                        <a:gd name="connsiteY16" fmla="*/ 518160 h 694944"/>
                        <a:gd name="connsiteX17" fmla="*/ 31247 w 218891"/>
                        <a:gd name="connsiteY17" fmla="*/ 530352 h 694944"/>
                        <a:gd name="connsiteX18" fmla="*/ 98303 w 218891"/>
                        <a:gd name="connsiteY18" fmla="*/ 560832 h 694944"/>
                        <a:gd name="connsiteX19" fmla="*/ 134879 w 218891"/>
                        <a:gd name="connsiteY19" fmla="*/ 566928 h 694944"/>
                        <a:gd name="connsiteX20" fmla="*/ 140975 w 218891"/>
                        <a:gd name="connsiteY20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79248 w 218124"/>
                        <a:gd name="connsiteY6" fmla="*/ 323088 h 694944"/>
                        <a:gd name="connsiteX7" fmla="*/ 54864 w 218124"/>
                        <a:gd name="connsiteY7" fmla="*/ 329184 h 694944"/>
                        <a:gd name="connsiteX8" fmla="*/ 36576 w 218124"/>
                        <a:gd name="connsiteY8" fmla="*/ 335280 h 694944"/>
                        <a:gd name="connsiteX9" fmla="*/ 97536 w 218124"/>
                        <a:gd name="connsiteY9" fmla="*/ 359664 h 694944"/>
                        <a:gd name="connsiteX10" fmla="*/ 146304 w 218124"/>
                        <a:gd name="connsiteY10" fmla="*/ 384048 h 694944"/>
                        <a:gd name="connsiteX11" fmla="*/ 195072 w 218124"/>
                        <a:gd name="connsiteY11" fmla="*/ 396240 h 694944"/>
                        <a:gd name="connsiteX12" fmla="*/ 158496 w 218124"/>
                        <a:gd name="connsiteY12" fmla="*/ 463296 h 694944"/>
                        <a:gd name="connsiteX13" fmla="*/ 97536 w 218124"/>
                        <a:gd name="connsiteY13" fmla="*/ 499872 h 694944"/>
                        <a:gd name="connsiteX14" fmla="*/ 79248 w 218124"/>
                        <a:gd name="connsiteY14" fmla="*/ 512064 h 694944"/>
                        <a:gd name="connsiteX15" fmla="*/ 54864 w 218124"/>
                        <a:gd name="connsiteY15" fmla="*/ 518160 h 694944"/>
                        <a:gd name="connsiteX16" fmla="*/ 30480 w 218124"/>
                        <a:gd name="connsiteY16" fmla="*/ 530352 h 694944"/>
                        <a:gd name="connsiteX17" fmla="*/ 97536 w 218124"/>
                        <a:gd name="connsiteY17" fmla="*/ 560832 h 694944"/>
                        <a:gd name="connsiteX18" fmla="*/ 134112 w 218124"/>
                        <a:gd name="connsiteY18" fmla="*/ 566928 h 694944"/>
                        <a:gd name="connsiteX19" fmla="*/ 140208 w 218124"/>
                        <a:gd name="connsiteY19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54864 w 218124"/>
                        <a:gd name="connsiteY6" fmla="*/ 329184 h 694944"/>
                        <a:gd name="connsiteX7" fmla="*/ 36576 w 218124"/>
                        <a:gd name="connsiteY7" fmla="*/ 335280 h 694944"/>
                        <a:gd name="connsiteX8" fmla="*/ 97536 w 218124"/>
                        <a:gd name="connsiteY8" fmla="*/ 359664 h 694944"/>
                        <a:gd name="connsiteX9" fmla="*/ 146304 w 218124"/>
                        <a:gd name="connsiteY9" fmla="*/ 384048 h 694944"/>
                        <a:gd name="connsiteX10" fmla="*/ 195072 w 218124"/>
                        <a:gd name="connsiteY10" fmla="*/ 396240 h 694944"/>
                        <a:gd name="connsiteX11" fmla="*/ 158496 w 218124"/>
                        <a:gd name="connsiteY11" fmla="*/ 463296 h 694944"/>
                        <a:gd name="connsiteX12" fmla="*/ 97536 w 218124"/>
                        <a:gd name="connsiteY12" fmla="*/ 499872 h 694944"/>
                        <a:gd name="connsiteX13" fmla="*/ 79248 w 218124"/>
                        <a:gd name="connsiteY13" fmla="*/ 512064 h 694944"/>
                        <a:gd name="connsiteX14" fmla="*/ 54864 w 218124"/>
                        <a:gd name="connsiteY14" fmla="*/ 518160 h 694944"/>
                        <a:gd name="connsiteX15" fmla="*/ 30480 w 218124"/>
                        <a:gd name="connsiteY15" fmla="*/ 530352 h 694944"/>
                        <a:gd name="connsiteX16" fmla="*/ 97536 w 218124"/>
                        <a:gd name="connsiteY16" fmla="*/ 560832 h 694944"/>
                        <a:gd name="connsiteX17" fmla="*/ 134112 w 218124"/>
                        <a:gd name="connsiteY17" fmla="*/ 566928 h 694944"/>
                        <a:gd name="connsiteX18" fmla="*/ 140208 w 218124"/>
                        <a:gd name="connsiteY18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97536 w 218124"/>
                        <a:gd name="connsiteY7" fmla="*/ 359664 h 694944"/>
                        <a:gd name="connsiteX8" fmla="*/ 146304 w 218124"/>
                        <a:gd name="connsiteY8" fmla="*/ 384048 h 694944"/>
                        <a:gd name="connsiteX9" fmla="*/ 195072 w 218124"/>
                        <a:gd name="connsiteY9" fmla="*/ 396240 h 694944"/>
                        <a:gd name="connsiteX10" fmla="*/ 158496 w 218124"/>
                        <a:gd name="connsiteY10" fmla="*/ 463296 h 694944"/>
                        <a:gd name="connsiteX11" fmla="*/ 97536 w 218124"/>
                        <a:gd name="connsiteY11" fmla="*/ 499872 h 694944"/>
                        <a:gd name="connsiteX12" fmla="*/ 79248 w 218124"/>
                        <a:gd name="connsiteY12" fmla="*/ 512064 h 694944"/>
                        <a:gd name="connsiteX13" fmla="*/ 54864 w 218124"/>
                        <a:gd name="connsiteY13" fmla="*/ 518160 h 694944"/>
                        <a:gd name="connsiteX14" fmla="*/ 30480 w 218124"/>
                        <a:gd name="connsiteY14" fmla="*/ 530352 h 694944"/>
                        <a:gd name="connsiteX15" fmla="*/ 97536 w 218124"/>
                        <a:gd name="connsiteY15" fmla="*/ 560832 h 694944"/>
                        <a:gd name="connsiteX16" fmla="*/ 134112 w 218124"/>
                        <a:gd name="connsiteY16" fmla="*/ 566928 h 694944"/>
                        <a:gd name="connsiteX17" fmla="*/ 140208 w 218124"/>
                        <a:gd name="connsiteY17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46304 w 218124"/>
                        <a:gd name="connsiteY7" fmla="*/ 384048 h 694944"/>
                        <a:gd name="connsiteX8" fmla="*/ 195072 w 218124"/>
                        <a:gd name="connsiteY8" fmla="*/ 396240 h 694944"/>
                        <a:gd name="connsiteX9" fmla="*/ 158496 w 218124"/>
                        <a:gd name="connsiteY9" fmla="*/ 463296 h 694944"/>
                        <a:gd name="connsiteX10" fmla="*/ 97536 w 218124"/>
                        <a:gd name="connsiteY10" fmla="*/ 499872 h 694944"/>
                        <a:gd name="connsiteX11" fmla="*/ 79248 w 218124"/>
                        <a:gd name="connsiteY11" fmla="*/ 512064 h 694944"/>
                        <a:gd name="connsiteX12" fmla="*/ 54864 w 218124"/>
                        <a:gd name="connsiteY12" fmla="*/ 518160 h 694944"/>
                        <a:gd name="connsiteX13" fmla="*/ 30480 w 218124"/>
                        <a:gd name="connsiteY13" fmla="*/ 530352 h 694944"/>
                        <a:gd name="connsiteX14" fmla="*/ 97536 w 218124"/>
                        <a:gd name="connsiteY14" fmla="*/ 560832 h 694944"/>
                        <a:gd name="connsiteX15" fmla="*/ 134112 w 218124"/>
                        <a:gd name="connsiteY15" fmla="*/ 566928 h 694944"/>
                        <a:gd name="connsiteX16" fmla="*/ 140208 w 218124"/>
                        <a:gd name="connsiteY16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79248 w 218124"/>
                        <a:gd name="connsiteY10" fmla="*/ 512064 h 694944"/>
                        <a:gd name="connsiteX11" fmla="*/ 54864 w 218124"/>
                        <a:gd name="connsiteY11" fmla="*/ 518160 h 694944"/>
                        <a:gd name="connsiteX12" fmla="*/ 30480 w 218124"/>
                        <a:gd name="connsiteY12" fmla="*/ 530352 h 694944"/>
                        <a:gd name="connsiteX13" fmla="*/ 97536 w 218124"/>
                        <a:gd name="connsiteY13" fmla="*/ 560832 h 694944"/>
                        <a:gd name="connsiteX14" fmla="*/ 134112 w 218124"/>
                        <a:gd name="connsiteY14" fmla="*/ 566928 h 694944"/>
                        <a:gd name="connsiteX15" fmla="*/ 140208 w 218124"/>
                        <a:gd name="connsiteY15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54864 w 218124"/>
                        <a:gd name="connsiteY10" fmla="*/ 518160 h 694944"/>
                        <a:gd name="connsiteX11" fmla="*/ 30480 w 218124"/>
                        <a:gd name="connsiteY11" fmla="*/ 530352 h 694944"/>
                        <a:gd name="connsiteX12" fmla="*/ 97536 w 218124"/>
                        <a:gd name="connsiteY12" fmla="*/ 560832 h 694944"/>
                        <a:gd name="connsiteX13" fmla="*/ 134112 w 218124"/>
                        <a:gd name="connsiteY13" fmla="*/ 566928 h 694944"/>
                        <a:gd name="connsiteX14" fmla="*/ 140208 w 218124"/>
                        <a:gd name="connsiteY14" fmla="*/ 694944 h 694944"/>
                        <a:gd name="connsiteX0" fmla="*/ 42672 w 207274"/>
                        <a:gd name="connsiteY0" fmla="*/ 0 h 694944"/>
                        <a:gd name="connsiteX1" fmla="*/ 134112 w 207274"/>
                        <a:gd name="connsiteY1" fmla="*/ 54864 h 694944"/>
                        <a:gd name="connsiteX2" fmla="*/ 176784 w 207274"/>
                        <a:gd name="connsiteY2" fmla="*/ 91440 h 694944"/>
                        <a:gd name="connsiteX3" fmla="*/ 0 w 207274"/>
                        <a:gd name="connsiteY3" fmla="*/ 164592 h 694944"/>
                        <a:gd name="connsiteX4" fmla="*/ 195072 w 207274"/>
                        <a:gd name="connsiteY4" fmla="*/ 231648 h 694944"/>
                        <a:gd name="connsiteX5" fmla="*/ 128016 w 207274"/>
                        <a:gd name="connsiteY5" fmla="*/ 298704 h 694944"/>
                        <a:gd name="connsiteX6" fmla="*/ 36576 w 207274"/>
                        <a:gd name="connsiteY6" fmla="*/ 335280 h 694944"/>
                        <a:gd name="connsiteX7" fmla="*/ 195072 w 207274"/>
                        <a:gd name="connsiteY7" fmla="*/ 396240 h 694944"/>
                        <a:gd name="connsiteX8" fmla="*/ 158496 w 207274"/>
                        <a:gd name="connsiteY8" fmla="*/ 463296 h 694944"/>
                        <a:gd name="connsiteX9" fmla="*/ 104970 w 207274"/>
                        <a:gd name="connsiteY9" fmla="*/ 511023 h 694944"/>
                        <a:gd name="connsiteX10" fmla="*/ 54864 w 207274"/>
                        <a:gd name="connsiteY10" fmla="*/ 518160 h 694944"/>
                        <a:gd name="connsiteX11" fmla="*/ 30480 w 207274"/>
                        <a:gd name="connsiteY11" fmla="*/ 530352 h 694944"/>
                        <a:gd name="connsiteX12" fmla="*/ 97536 w 207274"/>
                        <a:gd name="connsiteY12" fmla="*/ 560832 h 694944"/>
                        <a:gd name="connsiteX13" fmla="*/ 134112 w 207274"/>
                        <a:gd name="connsiteY13" fmla="*/ 566928 h 694944"/>
                        <a:gd name="connsiteX14" fmla="*/ 140208 w 207274"/>
                        <a:gd name="connsiteY14" fmla="*/ 694944 h 694944"/>
                        <a:gd name="connsiteX0" fmla="*/ 42672 w 208403"/>
                        <a:gd name="connsiteY0" fmla="*/ 0 h 694944"/>
                        <a:gd name="connsiteX1" fmla="*/ 134112 w 208403"/>
                        <a:gd name="connsiteY1" fmla="*/ 54864 h 694944"/>
                        <a:gd name="connsiteX2" fmla="*/ 176784 w 208403"/>
                        <a:gd name="connsiteY2" fmla="*/ 91440 h 694944"/>
                        <a:gd name="connsiteX3" fmla="*/ 0 w 208403"/>
                        <a:gd name="connsiteY3" fmla="*/ 164592 h 694944"/>
                        <a:gd name="connsiteX4" fmla="*/ 195072 w 208403"/>
                        <a:gd name="connsiteY4" fmla="*/ 231648 h 694944"/>
                        <a:gd name="connsiteX5" fmla="*/ 128016 w 208403"/>
                        <a:gd name="connsiteY5" fmla="*/ 298704 h 694944"/>
                        <a:gd name="connsiteX6" fmla="*/ 36576 w 208403"/>
                        <a:gd name="connsiteY6" fmla="*/ 335280 h 694944"/>
                        <a:gd name="connsiteX7" fmla="*/ 195072 w 208403"/>
                        <a:gd name="connsiteY7" fmla="*/ 396240 h 694944"/>
                        <a:gd name="connsiteX8" fmla="*/ 158496 w 208403"/>
                        <a:gd name="connsiteY8" fmla="*/ 463296 h 694944"/>
                        <a:gd name="connsiteX9" fmla="*/ 54864 w 208403"/>
                        <a:gd name="connsiteY9" fmla="*/ 518160 h 694944"/>
                        <a:gd name="connsiteX10" fmla="*/ 30480 w 208403"/>
                        <a:gd name="connsiteY10" fmla="*/ 530352 h 694944"/>
                        <a:gd name="connsiteX11" fmla="*/ 97536 w 208403"/>
                        <a:gd name="connsiteY11" fmla="*/ 560832 h 694944"/>
                        <a:gd name="connsiteX12" fmla="*/ 134112 w 208403"/>
                        <a:gd name="connsiteY12" fmla="*/ 566928 h 694944"/>
                        <a:gd name="connsiteX13" fmla="*/ 140208 w 208403"/>
                        <a:gd name="connsiteY13" fmla="*/ 694944 h 694944"/>
                        <a:gd name="connsiteX0" fmla="*/ 42672 w 209015"/>
                        <a:gd name="connsiteY0" fmla="*/ 0 h 694944"/>
                        <a:gd name="connsiteX1" fmla="*/ 134112 w 209015"/>
                        <a:gd name="connsiteY1" fmla="*/ 54864 h 694944"/>
                        <a:gd name="connsiteX2" fmla="*/ 176784 w 209015"/>
                        <a:gd name="connsiteY2" fmla="*/ 91440 h 694944"/>
                        <a:gd name="connsiteX3" fmla="*/ 0 w 209015"/>
                        <a:gd name="connsiteY3" fmla="*/ 164592 h 694944"/>
                        <a:gd name="connsiteX4" fmla="*/ 195072 w 209015"/>
                        <a:gd name="connsiteY4" fmla="*/ 231648 h 694944"/>
                        <a:gd name="connsiteX5" fmla="*/ 128016 w 209015"/>
                        <a:gd name="connsiteY5" fmla="*/ 298704 h 694944"/>
                        <a:gd name="connsiteX6" fmla="*/ 36576 w 209015"/>
                        <a:gd name="connsiteY6" fmla="*/ 335280 h 694944"/>
                        <a:gd name="connsiteX7" fmla="*/ 195072 w 209015"/>
                        <a:gd name="connsiteY7" fmla="*/ 396240 h 694944"/>
                        <a:gd name="connsiteX8" fmla="*/ 158496 w 209015"/>
                        <a:gd name="connsiteY8" fmla="*/ 463296 h 694944"/>
                        <a:gd name="connsiteX9" fmla="*/ 30480 w 209015"/>
                        <a:gd name="connsiteY9" fmla="*/ 530352 h 694944"/>
                        <a:gd name="connsiteX10" fmla="*/ 97536 w 209015"/>
                        <a:gd name="connsiteY10" fmla="*/ 560832 h 694944"/>
                        <a:gd name="connsiteX11" fmla="*/ 134112 w 209015"/>
                        <a:gd name="connsiteY11" fmla="*/ 566928 h 694944"/>
                        <a:gd name="connsiteX12" fmla="*/ 140208 w 209015"/>
                        <a:gd name="connsiteY12" fmla="*/ 694944 h 694944"/>
                        <a:gd name="connsiteX0" fmla="*/ 42672 w 199461"/>
                        <a:gd name="connsiteY0" fmla="*/ 0 h 694944"/>
                        <a:gd name="connsiteX1" fmla="*/ 134112 w 199461"/>
                        <a:gd name="connsiteY1" fmla="*/ 54864 h 694944"/>
                        <a:gd name="connsiteX2" fmla="*/ 176784 w 199461"/>
                        <a:gd name="connsiteY2" fmla="*/ 91440 h 694944"/>
                        <a:gd name="connsiteX3" fmla="*/ 0 w 199461"/>
                        <a:gd name="connsiteY3" fmla="*/ 164592 h 694944"/>
                        <a:gd name="connsiteX4" fmla="*/ 195072 w 199461"/>
                        <a:gd name="connsiteY4" fmla="*/ 231648 h 694944"/>
                        <a:gd name="connsiteX5" fmla="*/ 128016 w 199461"/>
                        <a:gd name="connsiteY5" fmla="*/ 298704 h 694944"/>
                        <a:gd name="connsiteX6" fmla="*/ 36576 w 199461"/>
                        <a:gd name="connsiteY6" fmla="*/ 335280 h 694944"/>
                        <a:gd name="connsiteX7" fmla="*/ 195072 w 199461"/>
                        <a:gd name="connsiteY7" fmla="*/ 396240 h 694944"/>
                        <a:gd name="connsiteX8" fmla="*/ 30480 w 199461"/>
                        <a:gd name="connsiteY8" fmla="*/ 530352 h 694944"/>
                        <a:gd name="connsiteX9" fmla="*/ 97536 w 199461"/>
                        <a:gd name="connsiteY9" fmla="*/ 560832 h 694944"/>
                        <a:gd name="connsiteX10" fmla="*/ 134112 w 199461"/>
                        <a:gd name="connsiteY10" fmla="*/ 566928 h 694944"/>
                        <a:gd name="connsiteX11" fmla="*/ 140208 w 199461"/>
                        <a:gd name="connsiteY11" fmla="*/ 694944 h 694944"/>
                        <a:gd name="connsiteX0" fmla="*/ 42672 w 195237"/>
                        <a:gd name="connsiteY0" fmla="*/ 0 h 694944"/>
                        <a:gd name="connsiteX1" fmla="*/ 134112 w 195237"/>
                        <a:gd name="connsiteY1" fmla="*/ 54864 h 694944"/>
                        <a:gd name="connsiteX2" fmla="*/ 176784 w 195237"/>
                        <a:gd name="connsiteY2" fmla="*/ 91440 h 694944"/>
                        <a:gd name="connsiteX3" fmla="*/ 0 w 195237"/>
                        <a:gd name="connsiteY3" fmla="*/ 164592 h 694944"/>
                        <a:gd name="connsiteX4" fmla="*/ 195072 w 195237"/>
                        <a:gd name="connsiteY4" fmla="*/ 231648 h 694944"/>
                        <a:gd name="connsiteX5" fmla="*/ 36576 w 195237"/>
                        <a:gd name="connsiteY5" fmla="*/ 335280 h 694944"/>
                        <a:gd name="connsiteX6" fmla="*/ 195072 w 195237"/>
                        <a:gd name="connsiteY6" fmla="*/ 396240 h 694944"/>
                        <a:gd name="connsiteX7" fmla="*/ 30480 w 195237"/>
                        <a:gd name="connsiteY7" fmla="*/ 530352 h 694944"/>
                        <a:gd name="connsiteX8" fmla="*/ 97536 w 195237"/>
                        <a:gd name="connsiteY8" fmla="*/ 560832 h 694944"/>
                        <a:gd name="connsiteX9" fmla="*/ 134112 w 195237"/>
                        <a:gd name="connsiteY9" fmla="*/ 566928 h 694944"/>
                        <a:gd name="connsiteX10" fmla="*/ 140208 w 195237"/>
                        <a:gd name="connsiteY10" fmla="*/ 694944 h 694944"/>
                        <a:gd name="connsiteX0" fmla="*/ 42672 w 195237"/>
                        <a:gd name="connsiteY0" fmla="*/ 0 h 694944"/>
                        <a:gd name="connsiteX1" fmla="*/ 176784 w 195237"/>
                        <a:gd name="connsiteY1" fmla="*/ 91440 h 694944"/>
                        <a:gd name="connsiteX2" fmla="*/ 0 w 195237"/>
                        <a:gd name="connsiteY2" fmla="*/ 164592 h 694944"/>
                        <a:gd name="connsiteX3" fmla="*/ 195072 w 195237"/>
                        <a:gd name="connsiteY3" fmla="*/ 231648 h 694944"/>
                        <a:gd name="connsiteX4" fmla="*/ 36576 w 195237"/>
                        <a:gd name="connsiteY4" fmla="*/ 335280 h 694944"/>
                        <a:gd name="connsiteX5" fmla="*/ 195072 w 195237"/>
                        <a:gd name="connsiteY5" fmla="*/ 396240 h 694944"/>
                        <a:gd name="connsiteX6" fmla="*/ 30480 w 195237"/>
                        <a:gd name="connsiteY6" fmla="*/ 530352 h 694944"/>
                        <a:gd name="connsiteX7" fmla="*/ 97536 w 195237"/>
                        <a:gd name="connsiteY7" fmla="*/ 560832 h 694944"/>
                        <a:gd name="connsiteX8" fmla="*/ 134112 w 195237"/>
                        <a:gd name="connsiteY8" fmla="*/ 566928 h 694944"/>
                        <a:gd name="connsiteX9" fmla="*/ 140208 w 195237"/>
                        <a:gd name="connsiteY9" fmla="*/ 694944 h 694944"/>
                        <a:gd name="connsiteX0" fmla="*/ 1784 w 195237"/>
                        <a:gd name="connsiteY0" fmla="*/ 0 h 665207"/>
                        <a:gd name="connsiteX1" fmla="*/ 176784 w 195237"/>
                        <a:gd name="connsiteY1" fmla="*/ 61703 h 665207"/>
                        <a:gd name="connsiteX2" fmla="*/ 0 w 195237"/>
                        <a:gd name="connsiteY2" fmla="*/ 134855 h 665207"/>
                        <a:gd name="connsiteX3" fmla="*/ 195072 w 195237"/>
                        <a:gd name="connsiteY3" fmla="*/ 201911 h 665207"/>
                        <a:gd name="connsiteX4" fmla="*/ 36576 w 195237"/>
                        <a:gd name="connsiteY4" fmla="*/ 305543 h 665207"/>
                        <a:gd name="connsiteX5" fmla="*/ 195072 w 195237"/>
                        <a:gd name="connsiteY5" fmla="*/ 366503 h 665207"/>
                        <a:gd name="connsiteX6" fmla="*/ 30480 w 195237"/>
                        <a:gd name="connsiteY6" fmla="*/ 500615 h 665207"/>
                        <a:gd name="connsiteX7" fmla="*/ 97536 w 195237"/>
                        <a:gd name="connsiteY7" fmla="*/ 531095 h 665207"/>
                        <a:gd name="connsiteX8" fmla="*/ 134112 w 195237"/>
                        <a:gd name="connsiteY8" fmla="*/ 537191 h 665207"/>
                        <a:gd name="connsiteX9" fmla="*/ 140208 w 195237"/>
                        <a:gd name="connsiteY9" fmla="*/ 665207 h 665207"/>
                        <a:gd name="connsiteX0" fmla="*/ 1822 w 195275"/>
                        <a:gd name="connsiteY0" fmla="*/ 0 h 665207"/>
                        <a:gd name="connsiteX1" fmla="*/ 176822 w 195275"/>
                        <a:gd name="connsiteY1" fmla="*/ 61703 h 665207"/>
                        <a:gd name="connsiteX2" fmla="*/ 38 w 195275"/>
                        <a:gd name="connsiteY2" fmla="*/ 134855 h 665207"/>
                        <a:gd name="connsiteX3" fmla="*/ 195110 w 195275"/>
                        <a:gd name="connsiteY3" fmla="*/ 201911 h 665207"/>
                        <a:gd name="connsiteX4" fmla="*/ 36614 w 195275"/>
                        <a:gd name="connsiteY4" fmla="*/ 305543 h 665207"/>
                        <a:gd name="connsiteX5" fmla="*/ 195110 w 195275"/>
                        <a:gd name="connsiteY5" fmla="*/ 366503 h 665207"/>
                        <a:gd name="connsiteX6" fmla="*/ 30518 w 195275"/>
                        <a:gd name="connsiteY6" fmla="*/ 500615 h 665207"/>
                        <a:gd name="connsiteX7" fmla="*/ 97574 w 195275"/>
                        <a:gd name="connsiteY7" fmla="*/ 531095 h 665207"/>
                        <a:gd name="connsiteX8" fmla="*/ 134150 w 195275"/>
                        <a:gd name="connsiteY8" fmla="*/ 537191 h 665207"/>
                        <a:gd name="connsiteX9" fmla="*/ 140246 w 195275"/>
                        <a:gd name="connsiteY9" fmla="*/ 665207 h 665207"/>
                        <a:gd name="connsiteX0" fmla="*/ 1822 w 195255"/>
                        <a:gd name="connsiteY0" fmla="*/ 0 h 665207"/>
                        <a:gd name="connsiteX1" fmla="*/ 176822 w 195255"/>
                        <a:gd name="connsiteY1" fmla="*/ 61703 h 665207"/>
                        <a:gd name="connsiteX2" fmla="*/ 38 w 195255"/>
                        <a:gd name="connsiteY2" fmla="*/ 134855 h 665207"/>
                        <a:gd name="connsiteX3" fmla="*/ 195110 w 195255"/>
                        <a:gd name="connsiteY3" fmla="*/ 201911 h 665207"/>
                        <a:gd name="connsiteX4" fmla="*/ 14311 w 195255"/>
                        <a:gd name="connsiteY4" fmla="*/ 283240 h 665207"/>
                        <a:gd name="connsiteX5" fmla="*/ 195110 w 195255"/>
                        <a:gd name="connsiteY5" fmla="*/ 366503 h 665207"/>
                        <a:gd name="connsiteX6" fmla="*/ 30518 w 195255"/>
                        <a:gd name="connsiteY6" fmla="*/ 500615 h 665207"/>
                        <a:gd name="connsiteX7" fmla="*/ 97574 w 195255"/>
                        <a:gd name="connsiteY7" fmla="*/ 531095 h 665207"/>
                        <a:gd name="connsiteX8" fmla="*/ 134150 w 195255"/>
                        <a:gd name="connsiteY8" fmla="*/ 537191 h 665207"/>
                        <a:gd name="connsiteX9" fmla="*/ 140246 w 195255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20993 w 195247"/>
                        <a:gd name="connsiteY6" fmla="*/ 43696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14643 w 195247"/>
                        <a:gd name="connsiteY6" fmla="*/ 41473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36088 w 197185"/>
                        <a:gd name="connsiteY8" fmla="*/ 537191 h 665207"/>
                        <a:gd name="connsiteX9" fmla="*/ 142184 w 197185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42184 w 197185"/>
                        <a:gd name="connsiteY8" fmla="*/ 665207 h 665207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4457 w 197882"/>
                        <a:gd name="connsiteY0" fmla="*/ 0 h 668382"/>
                        <a:gd name="connsiteX1" fmla="*/ 179457 w 197882"/>
                        <a:gd name="connsiteY1" fmla="*/ 61703 h 668382"/>
                        <a:gd name="connsiteX2" fmla="*/ 2673 w 197882"/>
                        <a:gd name="connsiteY2" fmla="*/ 134855 h 668382"/>
                        <a:gd name="connsiteX3" fmla="*/ 197745 w 197882"/>
                        <a:gd name="connsiteY3" fmla="*/ 201911 h 668382"/>
                        <a:gd name="connsiteX4" fmla="*/ 16946 w 197882"/>
                        <a:gd name="connsiteY4" fmla="*/ 283240 h 668382"/>
                        <a:gd name="connsiteX5" fmla="*/ 197745 w 197882"/>
                        <a:gd name="connsiteY5" fmla="*/ 366503 h 668382"/>
                        <a:gd name="connsiteX6" fmla="*/ 1403 w 197882"/>
                        <a:gd name="connsiteY6" fmla="*/ 430610 h 668382"/>
                        <a:gd name="connsiteX7" fmla="*/ 100209 w 197882"/>
                        <a:gd name="connsiteY7" fmla="*/ 531095 h 668382"/>
                        <a:gd name="connsiteX8" fmla="*/ 117481 w 197882"/>
                        <a:gd name="connsiteY8" fmla="*/ 668382 h 668382"/>
                        <a:gd name="connsiteX0" fmla="*/ 4457 w 197882"/>
                        <a:gd name="connsiteY0" fmla="*/ 0 h 608057"/>
                        <a:gd name="connsiteX1" fmla="*/ 179457 w 197882"/>
                        <a:gd name="connsiteY1" fmla="*/ 61703 h 608057"/>
                        <a:gd name="connsiteX2" fmla="*/ 2673 w 197882"/>
                        <a:gd name="connsiteY2" fmla="*/ 134855 h 608057"/>
                        <a:gd name="connsiteX3" fmla="*/ 197745 w 197882"/>
                        <a:gd name="connsiteY3" fmla="*/ 201911 h 608057"/>
                        <a:gd name="connsiteX4" fmla="*/ 16946 w 197882"/>
                        <a:gd name="connsiteY4" fmla="*/ 283240 h 608057"/>
                        <a:gd name="connsiteX5" fmla="*/ 197745 w 197882"/>
                        <a:gd name="connsiteY5" fmla="*/ 366503 h 608057"/>
                        <a:gd name="connsiteX6" fmla="*/ 1403 w 197882"/>
                        <a:gd name="connsiteY6" fmla="*/ 430610 h 608057"/>
                        <a:gd name="connsiteX7" fmla="*/ 100209 w 197882"/>
                        <a:gd name="connsiteY7" fmla="*/ 531095 h 608057"/>
                        <a:gd name="connsiteX8" fmla="*/ 107956 w 197882"/>
                        <a:gd name="connsiteY8" fmla="*/ 608057 h 608057"/>
                        <a:gd name="connsiteX0" fmla="*/ 7616 w 201041"/>
                        <a:gd name="connsiteY0" fmla="*/ 0 h 608057"/>
                        <a:gd name="connsiteX1" fmla="*/ 182616 w 201041"/>
                        <a:gd name="connsiteY1" fmla="*/ 61703 h 608057"/>
                        <a:gd name="connsiteX2" fmla="*/ 5832 w 201041"/>
                        <a:gd name="connsiteY2" fmla="*/ 134855 h 608057"/>
                        <a:gd name="connsiteX3" fmla="*/ 200904 w 201041"/>
                        <a:gd name="connsiteY3" fmla="*/ 201911 h 608057"/>
                        <a:gd name="connsiteX4" fmla="*/ 20105 w 201041"/>
                        <a:gd name="connsiteY4" fmla="*/ 283240 h 608057"/>
                        <a:gd name="connsiteX5" fmla="*/ 200904 w 201041"/>
                        <a:gd name="connsiteY5" fmla="*/ 366503 h 608057"/>
                        <a:gd name="connsiteX6" fmla="*/ 1387 w 201041"/>
                        <a:gd name="connsiteY6" fmla="*/ 414735 h 608057"/>
                        <a:gd name="connsiteX7" fmla="*/ 103368 w 201041"/>
                        <a:gd name="connsiteY7" fmla="*/ 531095 h 608057"/>
                        <a:gd name="connsiteX8" fmla="*/ 111115 w 201041"/>
                        <a:gd name="connsiteY8" fmla="*/ 608057 h 608057"/>
                        <a:gd name="connsiteX0" fmla="*/ 7601 w 201016"/>
                        <a:gd name="connsiteY0" fmla="*/ 0 h 608057"/>
                        <a:gd name="connsiteX1" fmla="*/ 182601 w 201016"/>
                        <a:gd name="connsiteY1" fmla="*/ 61703 h 608057"/>
                        <a:gd name="connsiteX2" fmla="*/ 5817 w 201016"/>
                        <a:gd name="connsiteY2" fmla="*/ 134855 h 608057"/>
                        <a:gd name="connsiteX3" fmla="*/ 200889 w 201016"/>
                        <a:gd name="connsiteY3" fmla="*/ 201911 h 608057"/>
                        <a:gd name="connsiteX4" fmla="*/ 4215 w 201016"/>
                        <a:gd name="connsiteY4" fmla="*/ 267365 h 608057"/>
                        <a:gd name="connsiteX5" fmla="*/ 200889 w 201016"/>
                        <a:gd name="connsiteY5" fmla="*/ 366503 h 608057"/>
                        <a:gd name="connsiteX6" fmla="*/ 1372 w 201016"/>
                        <a:gd name="connsiteY6" fmla="*/ 414735 h 608057"/>
                        <a:gd name="connsiteX7" fmla="*/ 103353 w 201016"/>
                        <a:gd name="connsiteY7" fmla="*/ 531095 h 608057"/>
                        <a:gd name="connsiteX8" fmla="*/ 111100 w 201016"/>
                        <a:gd name="connsiteY8" fmla="*/ 608057 h 608057"/>
                        <a:gd name="connsiteX0" fmla="*/ 7601 w 201651"/>
                        <a:gd name="connsiteY0" fmla="*/ 0 h 608057"/>
                        <a:gd name="connsiteX1" fmla="*/ 201651 w 201651"/>
                        <a:gd name="connsiteY1" fmla="*/ 52178 h 608057"/>
                        <a:gd name="connsiteX2" fmla="*/ 5817 w 201651"/>
                        <a:gd name="connsiteY2" fmla="*/ 134855 h 608057"/>
                        <a:gd name="connsiteX3" fmla="*/ 200889 w 201651"/>
                        <a:gd name="connsiteY3" fmla="*/ 201911 h 608057"/>
                        <a:gd name="connsiteX4" fmla="*/ 4215 w 201651"/>
                        <a:gd name="connsiteY4" fmla="*/ 267365 h 608057"/>
                        <a:gd name="connsiteX5" fmla="*/ 200889 w 201651"/>
                        <a:gd name="connsiteY5" fmla="*/ 366503 h 608057"/>
                        <a:gd name="connsiteX6" fmla="*/ 1372 w 201651"/>
                        <a:gd name="connsiteY6" fmla="*/ 414735 h 608057"/>
                        <a:gd name="connsiteX7" fmla="*/ 103353 w 201651"/>
                        <a:gd name="connsiteY7" fmla="*/ 531095 h 608057"/>
                        <a:gd name="connsiteX8" fmla="*/ 111100 w 201651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9562 w 197860"/>
                        <a:gd name="connsiteY7" fmla="*/ 531095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6387 w 197860"/>
                        <a:gd name="connsiteY7" fmla="*/ 470770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566782"/>
                        <a:gd name="connsiteX1" fmla="*/ 197860 w 197860"/>
                        <a:gd name="connsiteY1" fmla="*/ 52178 h 566782"/>
                        <a:gd name="connsiteX2" fmla="*/ 2026 w 197860"/>
                        <a:gd name="connsiteY2" fmla="*/ 134855 h 566782"/>
                        <a:gd name="connsiteX3" fmla="*/ 197098 w 197860"/>
                        <a:gd name="connsiteY3" fmla="*/ 201911 h 566782"/>
                        <a:gd name="connsiteX4" fmla="*/ 424 w 197860"/>
                        <a:gd name="connsiteY4" fmla="*/ 267365 h 566782"/>
                        <a:gd name="connsiteX5" fmla="*/ 197098 w 197860"/>
                        <a:gd name="connsiteY5" fmla="*/ 366503 h 566782"/>
                        <a:gd name="connsiteX6" fmla="*/ 7106 w 197860"/>
                        <a:gd name="connsiteY6" fmla="*/ 405210 h 566782"/>
                        <a:gd name="connsiteX7" fmla="*/ 96387 w 197860"/>
                        <a:gd name="connsiteY7" fmla="*/ 470770 h 566782"/>
                        <a:gd name="connsiteX8" fmla="*/ 107309 w 197860"/>
                        <a:gd name="connsiteY8" fmla="*/ 566782 h 5667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7860" h="566782">
                          <a:moveTo>
                            <a:pt x="3810" y="0"/>
                          </a:moveTo>
                          <a:cubicBezTo>
                            <a:pt x="31750" y="19050"/>
                            <a:pt x="198157" y="29702"/>
                            <a:pt x="197860" y="52178"/>
                          </a:cubicBezTo>
                          <a:cubicBezTo>
                            <a:pt x="197563" y="74654"/>
                            <a:pt x="2153" y="109900"/>
                            <a:pt x="2026" y="134855"/>
                          </a:cubicBezTo>
                          <a:cubicBezTo>
                            <a:pt x="1899" y="159810"/>
                            <a:pt x="191002" y="173463"/>
                            <a:pt x="197098" y="201911"/>
                          </a:cubicBezTo>
                          <a:cubicBezTo>
                            <a:pt x="203194" y="230359"/>
                            <a:pt x="-10752" y="251109"/>
                            <a:pt x="424" y="267365"/>
                          </a:cubicBezTo>
                          <a:cubicBezTo>
                            <a:pt x="11600" y="283621"/>
                            <a:pt x="195984" y="343529"/>
                            <a:pt x="197098" y="366503"/>
                          </a:cubicBezTo>
                          <a:cubicBezTo>
                            <a:pt x="198212" y="389477"/>
                            <a:pt x="23891" y="387832"/>
                            <a:pt x="7106" y="405210"/>
                          </a:cubicBezTo>
                          <a:cubicBezTo>
                            <a:pt x="-9679" y="422588"/>
                            <a:pt x="79687" y="443841"/>
                            <a:pt x="96387" y="470770"/>
                          </a:cubicBezTo>
                          <a:cubicBezTo>
                            <a:pt x="113087" y="497699"/>
                            <a:pt x="98419" y="538842"/>
                            <a:pt x="107309" y="566782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FF0000"/>
                      </a:solidFill>
                      <a:prstDash val="lgDash"/>
                      <a:tailEnd type="triangle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1"/>
                    </a:lnRef>
                    <a:fillRef idx="3">
                      <a:schemeClr val="accent1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 dirty="0"/>
                    </a:p>
                  </p:txBody>
                </p:sp>
              </p:grpSp>
            </p:grpSp>
            <p:grpSp>
              <p:nvGrpSpPr>
                <p:cNvPr id="108" name="Group 107"/>
                <p:cNvGrpSpPr/>
                <p:nvPr/>
              </p:nvGrpSpPr>
              <p:grpSpPr>
                <a:xfrm>
                  <a:off x="2431248" y="4206424"/>
                  <a:ext cx="4113261" cy="1362120"/>
                  <a:chOff x="2155859" y="5578830"/>
                  <a:chExt cx="4804199" cy="1537863"/>
                </a:xfrm>
              </p:grpSpPr>
              <p:sp>
                <p:nvSpPr>
                  <p:cNvPr id="109" name="Rectangle 108"/>
                  <p:cNvSpPr/>
                  <p:nvPr/>
                </p:nvSpPr>
                <p:spPr>
                  <a:xfrm>
                    <a:off x="2155859" y="6582606"/>
                    <a:ext cx="2113924" cy="53408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lang="en-US" sz="900" dirty="0"/>
                      <a:t>Super-radiant</a:t>
                    </a:r>
                  </a:p>
                </p:txBody>
              </p:sp>
              <p:sp>
                <p:nvSpPr>
                  <p:cNvPr id="110" name="Rectangle 109"/>
                  <p:cNvSpPr/>
                  <p:nvPr/>
                </p:nvSpPr>
                <p:spPr>
                  <a:xfrm>
                    <a:off x="5095458" y="5578830"/>
                    <a:ext cx="1864600" cy="53408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lang="en-US" sz="900" dirty="0"/>
                      <a:t>Sub-radiant</a:t>
                    </a:r>
                  </a:p>
                </p:txBody>
              </p:sp>
            </p:grpSp>
          </p:grpSp>
          <p:pic>
            <p:nvPicPr>
              <p:cNvPr id="103" name="Picture 102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07699" y="5642440"/>
                <a:ext cx="273536" cy="190959"/>
              </a:xfrm>
              <a:prstGeom prst="rect">
                <a:avLst/>
              </a:prstGeom>
            </p:spPr>
          </p:pic>
          <p:pic>
            <p:nvPicPr>
              <p:cNvPr id="104" name="Picture 103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47839" y="4437635"/>
                <a:ext cx="281509" cy="196525"/>
              </a:xfrm>
              <a:prstGeom prst="rect">
                <a:avLst/>
              </a:prstGeom>
            </p:spPr>
          </p:pic>
          <p:pic>
            <p:nvPicPr>
              <p:cNvPr id="105" name="Picture 104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71558" y="5100569"/>
                <a:ext cx="195357" cy="176297"/>
              </a:xfrm>
              <a:prstGeom prst="rect">
                <a:avLst/>
              </a:prstGeom>
            </p:spPr>
          </p:pic>
          <p:pic>
            <p:nvPicPr>
              <p:cNvPr id="106" name="Picture 105"/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22375" y="4873330"/>
                <a:ext cx="229979" cy="193391"/>
              </a:xfrm>
              <a:prstGeom prst="rect">
                <a:avLst/>
              </a:prstGeom>
            </p:spPr>
          </p:pic>
        </p:grpSp>
        <p:grpSp>
          <p:nvGrpSpPr>
            <p:cNvPr id="97" name="Group 96"/>
            <p:cNvGrpSpPr/>
            <p:nvPr/>
          </p:nvGrpSpPr>
          <p:grpSpPr>
            <a:xfrm>
              <a:off x="7466411" y="4529426"/>
              <a:ext cx="1823860" cy="1273937"/>
              <a:chOff x="4393867" y="4831053"/>
              <a:chExt cx="1823860" cy="1273937"/>
            </a:xfrm>
          </p:grpSpPr>
          <p:sp>
            <p:nvSpPr>
              <p:cNvPr id="98" name="TextBox 97"/>
              <p:cNvSpPr txBox="1"/>
              <p:nvPr/>
            </p:nvSpPr>
            <p:spPr>
              <a:xfrm>
                <a:off x="4393867" y="5810295"/>
                <a:ext cx="1823860" cy="294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b="1" dirty="0">
                    <a:solidFill>
                      <a:srgbClr val="00B0F0"/>
                    </a:solidFill>
                  </a:rPr>
                  <a:t>Optical Pumping </a:t>
                </a:r>
              </a:p>
            </p:txBody>
          </p:sp>
          <p:grpSp>
            <p:nvGrpSpPr>
              <p:cNvPr id="99" name="Group 98"/>
              <p:cNvGrpSpPr/>
              <p:nvPr/>
            </p:nvGrpSpPr>
            <p:grpSpPr>
              <a:xfrm>
                <a:off x="5027882" y="4831053"/>
                <a:ext cx="588824" cy="647298"/>
                <a:chOff x="5027882" y="4831053"/>
                <a:chExt cx="588824" cy="647298"/>
              </a:xfrm>
            </p:grpSpPr>
            <p:sp>
              <p:nvSpPr>
                <p:cNvPr id="100" name="Freeform 48"/>
                <p:cNvSpPr/>
                <p:nvPr/>
              </p:nvSpPr>
              <p:spPr>
                <a:xfrm rot="18240000" flipV="1">
                  <a:off x="4934753" y="4931793"/>
                  <a:ext cx="639687" cy="453430"/>
                </a:xfrm>
                <a:custGeom>
                  <a:avLst/>
                  <a:gdLst>
                    <a:gd name="connsiteX0" fmla="*/ 0 w 2286000"/>
                    <a:gd name="connsiteY0" fmla="*/ 0 h 2241755"/>
                    <a:gd name="connsiteX1" fmla="*/ 103239 w 2286000"/>
                    <a:gd name="connsiteY1" fmla="*/ 29497 h 2241755"/>
                    <a:gd name="connsiteX2" fmla="*/ 162232 w 2286000"/>
                    <a:gd name="connsiteY2" fmla="*/ 58994 h 2241755"/>
                    <a:gd name="connsiteX3" fmla="*/ 294968 w 2286000"/>
                    <a:gd name="connsiteY3" fmla="*/ 103239 h 2241755"/>
                    <a:gd name="connsiteX4" fmla="*/ 398206 w 2286000"/>
                    <a:gd name="connsiteY4" fmla="*/ 176981 h 2241755"/>
                    <a:gd name="connsiteX5" fmla="*/ 442452 w 2286000"/>
                    <a:gd name="connsiteY5" fmla="*/ 191729 h 2241755"/>
                    <a:gd name="connsiteX6" fmla="*/ 486697 w 2286000"/>
                    <a:gd name="connsiteY6" fmla="*/ 221226 h 2241755"/>
                    <a:gd name="connsiteX7" fmla="*/ 501445 w 2286000"/>
                    <a:gd name="connsiteY7" fmla="*/ 280220 h 2241755"/>
                    <a:gd name="connsiteX8" fmla="*/ 471948 w 2286000"/>
                    <a:gd name="connsiteY8" fmla="*/ 398207 h 2241755"/>
                    <a:gd name="connsiteX9" fmla="*/ 427703 w 2286000"/>
                    <a:gd name="connsiteY9" fmla="*/ 604684 h 2241755"/>
                    <a:gd name="connsiteX10" fmla="*/ 398206 w 2286000"/>
                    <a:gd name="connsiteY10" fmla="*/ 781665 h 2241755"/>
                    <a:gd name="connsiteX11" fmla="*/ 368710 w 2286000"/>
                    <a:gd name="connsiteY11" fmla="*/ 884903 h 2241755"/>
                    <a:gd name="connsiteX12" fmla="*/ 648929 w 2286000"/>
                    <a:gd name="connsiteY12" fmla="*/ 943897 h 2241755"/>
                    <a:gd name="connsiteX13" fmla="*/ 752168 w 2286000"/>
                    <a:gd name="connsiteY13" fmla="*/ 1002891 h 2241755"/>
                    <a:gd name="connsiteX14" fmla="*/ 870155 w 2286000"/>
                    <a:gd name="connsiteY14" fmla="*/ 1047136 h 2241755"/>
                    <a:gd name="connsiteX15" fmla="*/ 943897 w 2286000"/>
                    <a:gd name="connsiteY15" fmla="*/ 1106129 h 2241755"/>
                    <a:gd name="connsiteX16" fmla="*/ 1076632 w 2286000"/>
                    <a:gd name="connsiteY16" fmla="*/ 1179871 h 2241755"/>
                    <a:gd name="connsiteX17" fmla="*/ 1179871 w 2286000"/>
                    <a:gd name="connsiteY17" fmla="*/ 1238865 h 2241755"/>
                    <a:gd name="connsiteX18" fmla="*/ 1194619 w 2286000"/>
                    <a:gd name="connsiteY18" fmla="*/ 1283110 h 2241755"/>
                    <a:gd name="connsiteX19" fmla="*/ 1209368 w 2286000"/>
                    <a:gd name="connsiteY19" fmla="*/ 1666568 h 2241755"/>
                    <a:gd name="connsiteX20" fmla="*/ 1445342 w 2286000"/>
                    <a:gd name="connsiteY20" fmla="*/ 1696065 h 2241755"/>
                    <a:gd name="connsiteX21" fmla="*/ 2064774 w 2286000"/>
                    <a:gd name="connsiteY21" fmla="*/ 1725561 h 2241755"/>
                    <a:gd name="connsiteX22" fmla="*/ 2182761 w 2286000"/>
                    <a:gd name="connsiteY22" fmla="*/ 1740310 h 2241755"/>
                    <a:gd name="connsiteX23" fmla="*/ 2197510 w 2286000"/>
                    <a:gd name="connsiteY23" fmla="*/ 1799303 h 2241755"/>
                    <a:gd name="connsiteX24" fmla="*/ 2212258 w 2286000"/>
                    <a:gd name="connsiteY24" fmla="*/ 1976284 h 2241755"/>
                    <a:gd name="connsiteX25" fmla="*/ 2227006 w 2286000"/>
                    <a:gd name="connsiteY25" fmla="*/ 2064774 h 2241755"/>
                    <a:gd name="connsiteX26" fmla="*/ 2271252 w 2286000"/>
                    <a:gd name="connsiteY26" fmla="*/ 2227007 h 2241755"/>
                    <a:gd name="connsiteX27" fmla="*/ 2286000 w 2286000"/>
                    <a:gd name="connsiteY27" fmla="*/ 2241755 h 2241755"/>
                    <a:gd name="connsiteX0" fmla="*/ 0 w 2286000"/>
                    <a:gd name="connsiteY0" fmla="*/ 2817 h 2244572"/>
                    <a:gd name="connsiteX1" fmla="*/ 149420 w 2286000"/>
                    <a:gd name="connsiteY1" fmla="*/ 4604 h 2244572"/>
                    <a:gd name="connsiteX2" fmla="*/ 162232 w 2286000"/>
                    <a:gd name="connsiteY2" fmla="*/ 61811 h 2244572"/>
                    <a:gd name="connsiteX3" fmla="*/ 294968 w 2286000"/>
                    <a:gd name="connsiteY3" fmla="*/ 106056 h 2244572"/>
                    <a:gd name="connsiteX4" fmla="*/ 398206 w 2286000"/>
                    <a:gd name="connsiteY4" fmla="*/ 179798 h 2244572"/>
                    <a:gd name="connsiteX5" fmla="*/ 442452 w 2286000"/>
                    <a:gd name="connsiteY5" fmla="*/ 194546 h 2244572"/>
                    <a:gd name="connsiteX6" fmla="*/ 486697 w 2286000"/>
                    <a:gd name="connsiteY6" fmla="*/ 224043 h 2244572"/>
                    <a:gd name="connsiteX7" fmla="*/ 501445 w 2286000"/>
                    <a:gd name="connsiteY7" fmla="*/ 283037 h 2244572"/>
                    <a:gd name="connsiteX8" fmla="*/ 471948 w 2286000"/>
                    <a:gd name="connsiteY8" fmla="*/ 401024 h 2244572"/>
                    <a:gd name="connsiteX9" fmla="*/ 427703 w 2286000"/>
                    <a:gd name="connsiteY9" fmla="*/ 607501 h 2244572"/>
                    <a:gd name="connsiteX10" fmla="*/ 398206 w 2286000"/>
                    <a:gd name="connsiteY10" fmla="*/ 784482 h 2244572"/>
                    <a:gd name="connsiteX11" fmla="*/ 368710 w 2286000"/>
                    <a:gd name="connsiteY11" fmla="*/ 887720 h 2244572"/>
                    <a:gd name="connsiteX12" fmla="*/ 648929 w 2286000"/>
                    <a:gd name="connsiteY12" fmla="*/ 946714 h 2244572"/>
                    <a:gd name="connsiteX13" fmla="*/ 752168 w 2286000"/>
                    <a:gd name="connsiteY13" fmla="*/ 1005708 h 2244572"/>
                    <a:gd name="connsiteX14" fmla="*/ 870155 w 2286000"/>
                    <a:gd name="connsiteY14" fmla="*/ 1049953 h 2244572"/>
                    <a:gd name="connsiteX15" fmla="*/ 943897 w 2286000"/>
                    <a:gd name="connsiteY15" fmla="*/ 1108946 h 2244572"/>
                    <a:gd name="connsiteX16" fmla="*/ 1076632 w 2286000"/>
                    <a:gd name="connsiteY16" fmla="*/ 1182688 h 2244572"/>
                    <a:gd name="connsiteX17" fmla="*/ 1179871 w 2286000"/>
                    <a:gd name="connsiteY17" fmla="*/ 1241682 h 2244572"/>
                    <a:gd name="connsiteX18" fmla="*/ 1194619 w 2286000"/>
                    <a:gd name="connsiteY18" fmla="*/ 1285927 h 2244572"/>
                    <a:gd name="connsiteX19" fmla="*/ 1209368 w 2286000"/>
                    <a:gd name="connsiteY19" fmla="*/ 1669385 h 2244572"/>
                    <a:gd name="connsiteX20" fmla="*/ 1445342 w 2286000"/>
                    <a:gd name="connsiteY20" fmla="*/ 1698882 h 2244572"/>
                    <a:gd name="connsiteX21" fmla="*/ 2064774 w 2286000"/>
                    <a:gd name="connsiteY21" fmla="*/ 1728378 h 2244572"/>
                    <a:gd name="connsiteX22" fmla="*/ 2182761 w 2286000"/>
                    <a:gd name="connsiteY22" fmla="*/ 1743127 h 2244572"/>
                    <a:gd name="connsiteX23" fmla="*/ 2197510 w 2286000"/>
                    <a:gd name="connsiteY23" fmla="*/ 1802120 h 2244572"/>
                    <a:gd name="connsiteX24" fmla="*/ 2212258 w 2286000"/>
                    <a:gd name="connsiteY24" fmla="*/ 1979101 h 2244572"/>
                    <a:gd name="connsiteX25" fmla="*/ 2227006 w 2286000"/>
                    <a:gd name="connsiteY25" fmla="*/ 2067591 h 2244572"/>
                    <a:gd name="connsiteX26" fmla="*/ 2271252 w 2286000"/>
                    <a:gd name="connsiteY26" fmla="*/ 2229824 h 2244572"/>
                    <a:gd name="connsiteX27" fmla="*/ 2286000 w 2286000"/>
                    <a:gd name="connsiteY27" fmla="*/ 2244572 h 2244572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398206 w 2286000"/>
                    <a:gd name="connsiteY4" fmla="*/ 183595 h 2248369"/>
                    <a:gd name="connsiteX5" fmla="*/ 442452 w 2286000"/>
                    <a:gd name="connsiteY5" fmla="*/ 198343 h 2248369"/>
                    <a:gd name="connsiteX6" fmla="*/ 486697 w 2286000"/>
                    <a:gd name="connsiteY6" fmla="*/ 227840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86697 w 2286000"/>
                    <a:gd name="connsiteY6" fmla="*/ 227840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18279 w 2286000"/>
                    <a:gd name="connsiteY10" fmla="*/ 580461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18279 w 2286000"/>
                    <a:gd name="connsiteY10" fmla="*/ 580461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870155 w 2286000"/>
                    <a:gd name="connsiteY13" fmla="*/ 1053750 h 2248369"/>
                    <a:gd name="connsiteX14" fmla="*/ 943897 w 2286000"/>
                    <a:gd name="connsiteY14" fmla="*/ 1112743 h 2248369"/>
                    <a:gd name="connsiteX15" fmla="*/ 1076632 w 2286000"/>
                    <a:gd name="connsiteY15" fmla="*/ 1186485 h 2248369"/>
                    <a:gd name="connsiteX16" fmla="*/ 1179871 w 2286000"/>
                    <a:gd name="connsiteY16" fmla="*/ 1245479 h 2248369"/>
                    <a:gd name="connsiteX17" fmla="*/ 1194619 w 2286000"/>
                    <a:gd name="connsiteY17" fmla="*/ 1289724 h 2248369"/>
                    <a:gd name="connsiteX18" fmla="*/ 1209368 w 2286000"/>
                    <a:gd name="connsiteY18" fmla="*/ 1673182 h 2248369"/>
                    <a:gd name="connsiteX19" fmla="*/ 1445342 w 2286000"/>
                    <a:gd name="connsiteY19" fmla="*/ 1702679 h 2248369"/>
                    <a:gd name="connsiteX20" fmla="*/ 2064774 w 2286000"/>
                    <a:gd name="connsiteY20" fmla="*/ 1732175 h 2248369"/>
                    <a:gd name="connsiteX21" fmla="*/ 2182761 w 2286000"/>
                    <a:gd name="connsiteY21" fmla="*/ 1746924 h 2248369"/>
                    <a:gd name="connsiteX22" fmla="*/ 2197510 w 2286000"/>
                    <a:gd name="connsiteY22" fmla="*/ 1805917 h 2248369"/>
                    <a:gd name="connsiteX23" fmla="*/ 2212258 w 2286000"/>
                    <a:gd name="connsiteY23" fmla="*/ 1982898 h 2248369"/>
                    <a:gd name="connsiteX24" fmla="*/ 2227006 w 2286000"/>
                    <a:gd name="connsiteY24" fmla="*/ 2071388 h 2248369"/>
                    <a:gd name="connsiteX25" fmla="*/ 2271252 w 2286000"/>
                    <a:gd name="connsiteY25" fmla="*/ 2233621 h 2248369"/>
                    <a:gd name="connsiteX26" fmla="*/ 2286000 w 2286000"/>
                    <a:gd name="connsiteY26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943897 w 2286000"/>
                    <a:gd name="connsiteY13" fmla="*/ 1112743 h 2248369"/>
                    <a:gd name="connsiteX14" fmla="*/ 1076632 w 2286000"/>
                    <a:gd name="connsiteY14" fmla="*/ 1186485 h 2248369"/>
                    <a:gd name="connsiteX15" fmla="*/ 1179871 w 2286000"/>
                    <a:gd name="connsiteY15" fmla="*/ 1245479 h 2248369"/>
                    <a:gd name="connsiteX16" fmla="*/ 1194619 w 2286000"/>
                    <a:gd name="connsiteY16" fmla="*/ 1289724 h 2248369"/>
                    <a:gd name="connsiteX17" fmla="*/ 1209368 w 2286000"/>
                    <a:gd name="connsiteY17" fmla="*/ 1673182 h 2248369"/>
                    <a:gd name="connsiteX18" fmla="*/ 1445342 w 2286000"/>
                    <a:gd name="connsiteY18" fmla="*/ 1702679 h 2248369"/>
                    <a:gd name="connsiteX19" fmla="*/ 2064774 w 2286000"/>
                    <a:gd name="connsiteY19" fmla="*/ 1732175 h 2248369"/>
                    <a:gd name="connsiteX20" fmla="*/ 2182761 w 2286000"/>
                    <a:gd name="connsiteY20" fmla="*/ 1746924 h 2248369"/>
                    <a:gd name="connsiteX21" fmla="*/ 2197510 w 2286000"/>
                    <a:gd name="connsiteY21" fmla="*/ 1805917 h 2248369"/>
                    <a:gd name="connsiteX22" fmla="*/ 2212258 w 2286000"/>
                    <a:gd name="connsiteY22" fmla="*/ 1982898 h 2248369"/>
                    <a:gd name="connsiteX23" fmla="*/ 2227006 w 2286000"/>
                    <a:gd name="connsiteY23" fmla="*/ 2071388 h 2248369"/>
                    <a:gd name="connsiteX24" fmla="*/ 2271252 w 2286000"/>
                    <a:gd name="connsiteY24" fmla="*/ 2233621 h 2248369"/>
                    <a:gd name="connsiteX25" fmla="*/ 2286000 w 2286000"/>
                    <a:gd name="connsiteY25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1076632 w 2286000"/>
                    <a:gd name="connsiteY13" fmla="*/ 1186485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1076632 w 2286000"/>
                    <a:gd name="connsiteY13" fmla="*/ 1186485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209368 w 2286000"/>
                    <a:gd name="connsiteY15" fmla="*/ 1673182 h 2248369"/>
                    <a:gd name="connsiteX16" fmla="*/ 1445342 w 2286000"/>
                    <a:gd name="connsiteY16" fmla="*/ 1702679 h 2248369"/>
                    <a:gd name="connsiteX17" fmla="*/ 2064774 w 2286000"/>
                    <a:gd name="connsiteY17" fmla="*/ 1732175 h 2248369"/>
                    <a:gd name="connsiteX18" fmla="*/ 2182761 w 2286000"/>
                    <a:gd name="connsiteY18" fmla="*/ 1746924 h 2248369"/>
                    <a:gd name="connsiteX19" fmla="*/ 2197510 w 2286000"/>
                    <a:gd name="connsiteY19" fmla="*/ 1805917 h 2248369"/>
                    <a:gd name="connsiteX20" fmla="*/ 2212258 w 2286000"/>
                    <a:gd name="connsiteY20" fmla="*/ 1982898 h 2248369"/>
                    <a:gd name="connsiteX21" fmla="*/ 2227006 w 2286000"/>
                    <a:gd name="connsiteY21" fmla="*/ 2071388 h 2248369"/>
                    <a:gd name="connsiteX22" fmla="*/ 2271252 w 2286000"/>
                    <a:gd name="connsiteY22" fmla="*/ 2233621 h 2248369"/>
                    <a:gd name="connsiteX23" fmla="*/ 2286000 w 2286000"/>
                    <a:gd name="connsiteY23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82761 w 2286000"/>
                    <a:gd name="connsiteY17" fmla="*/ 1746924 h 2248369"/>
                    <a:gd name="connsiteX18" fmla="*/ 2197510 w 2286000"/>
                    <a:gd name="connsiteY18" fmla="*/ 1805917 h 2248369"/>
                    <a:gd name="connsiteX19" fmla="*/ 2212258 w 2286000"/>
                    <a:gd name="connsiteY19" fmla="*/ 1982898 h 2248369"/>
                    <a:gd name="connsiteX20" fmla="*/ 2227006 w 2286000"/>
                    <a:gd name="connsiteY20" fmla="*/ 2071388 h 2248369"/>
                    <a:gd name="connsiteX21" fmla="*/ 2271252 w 2286000"/>
                    <a:gd name="connsiteY21" fmla="*/ 2233621 h 2248369"/>
                    <a:gd name="connsiteX22" fmla="*/ 2286000 w 2286000"/>
                    <a:gd name="connsiteY22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12258 w 2286000"/>
                    <a:gd name="connsiteY18" fmla="*/ 1982898 h 2248369"/>
                    <a:gd name="connsiteX19" fmla="*/ 2227006 w 2286000"/>
                    <a:gd name="connsiteY19" fmla="*/ 2071388 h 2248369"/>
                    <a:gd name="connsiteX20" fmla="*/ 2271252 w 2286000"/>
                    <a:gd name="connsiteY20" fmla="*/ 2233621 h 2248369"/>
                    <a:gd name="connsiteX21" fmla="*/ 2286000 w 2286000"/>
                    <a:gd name="connsiteY21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27006 w 2286000"/>
                    <a:gd name="connsiteY18" fmla="*/ 2071388 h 2248369"/>
                    <a:gd name="connsiteX19" fmla="*/ 2271252 w 2286000"/>
                    <a:gd name="connsiteY19" fmla="*/ 2233621 h 2248369"/>
                    <a:gd name="connsiteX20" fmla="*/ 2286000 w 2286000"/>
                    <a:gd name="connsiteY20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27006 w 2286000"/>
                    <a:gd name="connsiteY18" fmla="*/ 2071388 h 2248369"/>
                    <a:gd name="connsiteX19" fmla="*/ 2286000 w 2286000"/>
                    <a:gd name="connsiteY19" fmla="*/ 2248369 h 2248369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38125 w 2227006"/>
                    <a:gd name="connsiteY14" fmla="*/ 889879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93543 w 2227006"/>
                    <a:gd name="connsiteY14" fmla="*/ 89911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93543 w 2227006"/>
                    <a:gd name="connsiteY14" fmla="*/ 89911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24270 w 2227006"/>
                    <a:gd name="connsiteY14" fmla="*/ 87602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24270 w 2227006"/>
                    <a:gd name="connsiteY14" fmla="*/ 876026 h 2071388"/>
                    <a:gd name="connsiteX15" fmla="*/ 1001997 w 2227006"/>
                    <a:gd name="connsiteY15" fmla="*/ 908352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1001997 w 2227006"/>
                    <a:gd name="connsiteY14" fmla="*/ 908352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99025"/>
                    <a:gd name="connsiteY0" fmla="*/ 6614 h 2071388"/>
                    <a:gd name="connsiteX1" fmla="*/ 149420 w 2299025"/>
                    <a:gd name="connsiteY1" fmla="*/ 8401 h 2071388"/>
                    <a:gd name="connsiteX2" fmla="*/ 125287 w 2299025"/>
                    <a:gd name="connsiteY2" fmla="*/ 134881 h 2071388"/>
                    <a:gd name="connsiteX3" fmla="*/ 294968 w 2299025"/>
                    <a:gd name="connsiteY3" fmla="*/ 109853 h 2071388"/>
                    <a:gd name="connsiteX4" fmla="*/ 278133 w 2299025"/>
                    <a:gd name="connsiteY4" fmla="*/ 248249 h 2071388"/>
                    <a:gd name="connsiteX5" fmla="*/ 442452 w 2299025"/>
                    <a:gd name="connsiteY5" fmla="*/ 198343 h 2071388"/>
                    <a:gd name="connsiteX6" fmla="*/ 412807 w 2299025"/>
                    <a:gd name="connsiteY6" fmla="*/ 315586 h 2071388"/>
                    <a:gd name="connsiteX7" fmla="*/ 501445 w 2299025"/>
                    <a:gd name="connsiteY7" fmla="*/ 286834 h 2071388"/>
                    <a:gd name="connsiteX8" fmla="*/ 471948 w 2299025"/>
                    <a:gd name="connsiteY8" fmla="*/ 404821 h 2071388"/>
                    <a:gd name="connsiteX9" fmla="*/ 640139 w 2299025"/>
                    <a:gd name="connsiteY9" fmla="*/ 398862 h 2071388"/>
                    <a:gd name="connsiteX10" fmla="*/ 555225 w 2299025"/>
                    <a:gd name="connsiteY10" fmla="*/ 543515 h 2071388"/>
                    <a:gd name="connsiteX11" fmla="*/ 719692 w 2299025"/>
                    <a:gd name="connsiteY11" fmla="*/ 549771 h 2071388"/>
                    <a:gd name="connsiteX12" fmla="*/ 681257 w 2299025"/>
                    <a:gd name="connsiteY12" fmla="*/ 724220 h 2071388"/>
                    <a:gd name="connsiteX13" fmla="*/ 873432 w 2299025"/>
                    <a:gd name="connsiteY13" fmla="*/ 743139 h 2071388"/>
                    <a:gd name="connsiteX14" fmla="*/ 918870 w 2299025"/>
                    <a:gd name="connsiteY14" fmla="*/ 917588 h 2071388"/>
                    <a:gd name="connsiteX15" fmla="*/ 2197510 w 2299025"/>
                    <a:gd name="connsiteY15" fmla="*/ 1805917 h 2071388"/>
                    <a:gd name="connsiteX16" fmla="*/ 2227006 w 2299025"/>
                    <a:gd name="connsiteY16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227006 w 2227006"/>
                    <a:gd name="connsiteY15" fmla="*/ 2071388 h 2071388"/>
                    <a:gd name="connsiteX0" fmla="*/ 0 w 918870"/>
                    <a:gd name="connsiteY0" fmla="*/ 6614 h 917588"/>
                    <a:gd name="connsiteX1" fmla="*/ 149420 w 918870"/>
                    <a:gd name="connsiteY1" fmla="*/ 8401 h 917588"/>
                    <a:gd name="connsiteX2" fmla="*/ 125287 w 918870"/>
                    <a:gd name="connsiteY2" fmla="*/ 134881 h 917588"/>
                    <a:gd name="connsiteX3" fmla="*/ 294968 w 918870"/>
                    <a:gd name="connsiteY3" fmla="*/ 109853 h 917588"/>
                    <a:gd name="connsiteX4" fmla="*/ 278133 w 918870"/>
                    <a:gd name="connsiteY4" fmla="*/ 248249 h 917588"/>
                    <a:gd name="connsiteX5" fmla="*/ 442452 w 918870"/>
                    <a:gd name="connsiteY5" fmla="*/ 198343 h 917588"/>
                    <a:gd name="connsiteX6" fmla="*/ 412807 w 918870"/>
                    <a:gd name="connsiteY6" fmla="*/ 315586 h 917588"/>
                    <a:gd name="connsiteX7" fmla="*/ 501445 w 918870"/>
                    <a:gd name="connsiteY7" fmla="*/ 286834 h 917588"/>
                    <a:gd name="connsiteX8" fmla="*/ 471948 w 918870"/>
                    <a:gd name="connsiteY8" fmla="*/ 404821 h 917588"/>
                    <a:gd name="connsiteX9" fmla="*/ 640139 w 918870"/>
                    <a:gd name="connsiteY9" fmla="*/ 398862 h 917588"/>
                    <a:gd name="connsiteX10" fmla="*/ 555225 w 918870"/>
                    <a:gd name="connsiteY10" fmla="*/ 543515 h 917588"/>
                    <a:gd name="connsiteX11" fmla="*/ 719692 w 918870"/>
                    <a:gd name="connsiteY11" fmla="*/ 549771 h 917588"/>
                    <a:gd name="connsiteX12" fmla="*/ 681257 w 918870"/>
                    <a:gd name="connsiteY12" fmla="*/ 724220 h 917588"/>
                    <a:gd name="connsiteX13" fmla="*/ 873432 w 918870"/>
                    <a:gd name="connsiteY13" fmla="*/ 743139 h 917588"/>
                    <a:gd name="connsiteX14" fmla="*/ 918870 w 918870"/>
                    <a:gd name="connsiteY14" fmla="*/ 917588 h 917588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19692 w 1011234"/>
                    <a:gd name="connsiteY11" fmla="*/ 549771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19692 w 1011234"/>
                    <a:gd name="connsiteY11" fmla="*/ 549771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741294 w 1011234"/>
                    <a:gd name="connsiteY12" fmla="*/ 714984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741294 w 1011234"/>
                    <a:gd name="connsiteY12" fmla="*/ 714984 h 973006"/>
                    <a:gd name="connsiteX13" fmla="*/ 887287 w 1011234"/>
                    <a:gd name="connsiteY13" fmla="*/ 673867 h 973006"/>
                    <a:gd name="connsiteX14" fmla="*/ 1011234 w 1011234"/>
                    <a:gd name="connsiteY14" fmla="*/ 973006 h 9730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412807 w 1038943"/>
                    <a:gd name="connsiteY6" fmla="*/ 315586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412807 w 1038943"/>
                    <a:gd name="connsiteY6" fmla="*/ 315586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96788 w 1038943"/>
                    <a:gd name="connsiteY10" fmla="*/ 585078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31951 w 1038943"/>
                    <a:gd name="connsiteY4" fmla="*/ 275958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96788 w 1038943"/>
                    <a:gd name="connsiteY10" fmla="*/ 585078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4968 w 1038943"/>
                    <a:gd name="connsiteY3" fmla="*/ 142789 h 904342"/>
                    <a:gd name="connsiteX4" fmla="*/ 231951 w 1038943"/>
                    <a:gd name="connsiteY4" fmla="*/ 308894 h 904342"/>
                    <a:gd name="connsiteX5" fmla="*/ 442452 w 1038943"/>
                    <a:gd name="connsiteY5" fmla="*/ 231279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42452 w 1038943"/>
                    <a:gd name="connsiteY5" fmla="*/ 231279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901141 w 1038943"/>
                    <a:gd name="connsiteY13" fmla="*/ 609821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901141 w 1038943"/>
                    <a:gd name="connsiteY13" fmla="*/ 609821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41863 h 906655"/>
                    <a:gd name="connsiteX1" fmla="*/ 158656 w 1038943"/>
                    <a:gd name="connsiteY1" fmla="*/ 6704 h 906655"/>
                    <a:gd name="connsiteX2" fmla="*/ 92960 w 1038943"/>
                    <a:gd name="connsiteY2" fmla="*/ 211693 h 906655"/>
                    <a:gd name="connsiteX3" fmla="*/ 299586 w 1038943"/>
                    <a:gd name="connsiteY3" fmla="*/ 112775 h 906655"/>
                    <a:gd name="connsiteX4" fmla="*/ 231951 w 1038943"/>
                    <a:gd name="connsiteY4" fmla="*/ 311207 h 906655"/>
                    <a:gd name="connsiteX5" fmla="*/ 423979 w 1038943"/>
                    <a:gd name="connsiteY5" fmla="*/ 210501 h 906655"/>
                    <a:gd name="connsiteX6" fmla="*/ 357389 w 1038943"/>
                    <a:gd name="connsiteY6" fmla="*/ 406253 h 906655"/>
                    <a:gd name="connsiteX7" fmla="*/ 533773 w 1038943"/>
                    <a:gd name="connsiteY7" fmla="*/ 289756 h 906655"/>
                    <a:gd name="connsiteX8" fmla="*/ 485803 w 1038943"/>
                    <a:gd name="connsiteY8" fmla="*/ 513961 h 906655"/>
                    <a:gd name="connsiteX9" fmla="*/ 663230 w 1038943"/>
                    <a:gd name="connsiteY9" fmla="*/ 415639 h 906655"/>
                    <a:gd name="connsiteX10" fmla="*/ 596788 w 1038943"/>
                    <a:gd name="connsiteY10" fmla="*/ 620327 h 906655"/>
                    <a:gd name="connsiteX11" fmla="*/ 779729 w 1038943"/>
                    <a:gd name="connsiteY11" fmla="*/ 515748 h 906655"/>
                    <a:gd name="connsiteX12" fmla="*/ 741294 w 1038943"/>
                    <a:gd name="connsiteY12" fmla="*/ 750233 h 906655"/>
                    <a:gd name="connsiteX13" fmla="*/ 901141 w 1038943"/>
                    <a:gd name="connsiteY13" fmla="*/ 612134 h 906655"/>
                    <a:gd name="connsiteX14" fmla="*/ 1038943 w 1038943"/>
                    <a:gd name="connsiteY14" fmla="*/ 906655 h 906655"/>
                    <a:gd name="connsiteX0" fmla="*/ 0 w 1038943"/>
                    <a:gd name="connsiteY0" fmla="*/ 50471 h 915263"/>
                    <a:gd name="connsiteX1" fmla="*/ 154038 w 1038943"/>
                    <a:gd name="connsiteY1" fmla="*/ 6076 h 915263"/>
                    <a:gd name="connsiteX2" fmla="*/ 92960 w 1038943"/>
                    <a:gd name="connsiteY2" fmla="*/ 220301 h 915263"/>
                    <a:gd name="connsiteX3" fmla="*/ 299586 w 1038943"/>
                    <a:gd name="connsiteY3" fmla="*/ 121383 h 915263"/>
                    <a:gd name="connsiteX4" fmla="*/ 231951 w 1038943"/>
                    <a:gd name="connsiteY4" fmla="*/ 319815 h 915263"/>
                    <a:gd name="connsiteX5" fmla="*/ 423979 w 1038943"/>
                    <a:gd name="connsiteY5" fmla="*/ 219109 h 915263"/>
                    <a:gd name="connsiteX6" fmla="*/ 357389 w 1038943"/>
                    <a:gd name="connsiteY6" fmla="*/ 414861 h 915263"/>
                    <a:gd name="connsiteX7" fmla="*/ 533773 w 1038943"/>
                    <a:gd name="connsiteY7" fmla="*/ 298364 h 915263"/>
                    <a:gd name="connsiteX8" fmla="*/ 485803 w 1038943"/>
                    <a:gd name="connsiteY8" fmla="*/ 522569 h 915263"/>
                    <a:gd name="connsiteX9" fmla="*/ 663230 w 1038943"/>
                    <a:gd name="connsiteY9" fmla="*/ 424247 h 915263"/>
                    <a:gd name="connsiteX10" fmla="*/ 596788 w 1038943"/>
                    <a:gd name="connsiteY10" fmla="*/ 628935 h 915263"/>
                    <a:gd name="connsiteX11" fmla="*/ 779729 w 1038943"/>
                    <a:gd name="connsiteY11" fmla="*/ 524356 h 915263"/>
                    <a:gd name="connsiteX12" fmla="*/ 741294 w 1038943"/>
                    <a:gd name="connsiteY12" fmla="*/ 758841 h 915263"/>
                    <a:gd name="connsiteX13" fmla="*/ 901141 w 1038943"/>
                    <a:gd name="connsiteY13" fmla="*/ 620742 h 915263"/>
                    <a:gd name="connsiteX14" fmla="*/ 1038943 w 1038943"/>
                    <a:gd name="connsiteY14" fmla="*/ 915263 h 915263"/>
                    <a:gd name="connsiteX0" fmla="*/ 0 w 1071271"/>
                    <a:gd name="connsiteY0" fmla="*/ 88618 h 911846"/>
                    <a:gd name="connsiteX1" fmla="*/ 186366 w 1071271"/>
                    <a:gd name="connsiteY1" fmla="*/ 2659 h 911846"/>
                    <a:gd name="connsiteX2" fmla="*/ 125288 w 1071271"/>
                    <a:gd name="connsiteY2" fmla="*/ 216884 h 911846"/>
                    <a:gd name="connsiteX3" fmla="*/ 331914 w 1071271"/>
                    <a:gd name="connsiteY3" fmla="*/ 117966 h 911846"/>
                    <a:gd name="connsiteX4" fmla="*/ 264279 w 1071271"/>
                    <a:gd name="connsiteY4" fmla="*/ 316398 h 911846"/>
                    <a:gd name="connsiteX5" fmla="*/ 456307 w 1071271"/>
                    <a:gd name="connsiteY5" fmla="*/ 215692 h 911846"/>
                    <a:gd name="connsiteX6" fmla="*/ 389717 w 1071271"/>
                    <a:gd name="connsiteY6" fmla="*/ 411444 h 911846"/>
                    <a:gd name="connsiteX7" fmla="*/ 566101 w 1071271"/>
                    <a:gd name="connsiteY7" fmla="*/ 294947 h 911846"/>
                    <a:gd name="connsiteX8" fmla="*/ 518131 w 1071271"/>
                    <a:gd name="connsiteY8" fmla="*/ 519152 h 911846"/>
                    <a:gd name="connsiteX9" fmla="*/ 695558 w 1071271"/>
                    <a:gd name="connsiteY9" fmla="*/ 420830 h 911846"/>
                    <a:gd name="connsiteX10" fmla="*/ 629116 w 1071271"/>
                    <a:gd name="connsiteY10" fmla="*/ 625518 h 911846"/>
                    <a:gd name="connsiteX11" fmla="*/ 812057 w 1071271"/>
                    <a:gd name="connsiteY11" fmla="*/ 520939 h 911846"/>
                    <a:gd name="connsiteX12" fmla="*/ 773622 w 1071271"/>
                    <a:gd name="connsiteY12" fmla="*/ 755424 h 911846"/>
                    <a:gd name="connsiteX13" fmla="*/ 933469 w 1071271"/>
                    <a:gd name="connsiteY13" fmla="*/ 617325 h 911846"/>
                    <a:gd name="connsiteX14" fmla="*/ 1071271 w 1071271"/>
                    <a:gd name="connsiteY14" fmla="*/ 911846 h 911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71271" h="911846">
                      <a:moveTo>
                        <a:pt x="0" y="88618"/>
                      </a:moveTo>
                      <a:cubicBezTo>
                        <a:pt x="29927" y="96100"/>
                        <a:pt x="165485" y="-18719"/>
                        <a:pt x="186366" y="2659"/>
                      </a:cubicBezTo>
                      <a:cubicBezTo>
                        <a:pt x="207247" y="24037"/>
                        <a:pt x="101030" y="197666"/>
                        <a:pt x="125288" y="216884"/>
                      </a:cubicBezTo>
                      <a:cubicBezTo>
                        <a:pt x="149546" y="236102"/>
                        <a:pt x="308749" y="101380"/>
                        <a:pt x="331914" y="117966"/>
                      </a:cubicBezTo>
                      <a:cubicBezTo>
                        <a:pt x="355079" y="134552"/>
                        <a:pt x="243547" y="300110"/>
                        <a:pt x="264279" y="316398"/>
                      </a:cubicBezTo>
                      <a:cubicBezTo>
                        <a:pt x="285011" y="332686"/>
                        <a:pt x="441558" y="210776"/>
                        <a:pt x="456307" y="215692"/>
                      </a:cubicBezTo>
                      <a:cubicBezTo>
                        <a:pt x="471055" y="225524"/>
                        <a:pt x="371418" y="398235"/>
                        <a:pt x="389717" y="411444"/>
                      </a:cubicBezTo>
                      <a:cubicBezTo>
                        <a:pt x="408016" y="424653"/>
                        <a:pt x="544699" y="276996"/>
                        <a:pt x="566101" y="294947"/>
                      </a:cubicBezTo>
                      <a:cubicBezTo>
                        <a:pt x="587503" y="312898"/>
                        <a:pt x="496555" y="498172"/>
                        <a:pt x="518131" y="519152"/>
                      </a:cubicBezTo>
                      <a:cubicBezTo>
                        <a:pt x="539707" y="540133"/>
                        <a:pt x="677061" y="403102"/>
                        <a:pt x="695558" y="420830"/>
                      </a:cubicBezTo>
                      <a:cubicBezTo>
                        <a:pt x="714055" y="438558"/>
                        <a:pt x="609700" y="608833"/>
                        <a:pt x="629116" y="625518"/>
                      </a:cubicBezTo>
                      <a:cubicBezTo>
                        <a:pt x="648533" y="642203"/>
                        <a:pt x="787973" y="499288"/>
                        <a:pt x="812057" y="520939"/>
                      </a:cubicBezTo>
                      <a:cubicBezTo>
                        <a:pt x="836141" y="542590"/>
                        <a:pt x="753387" y="739360"/>
                        <a:pt x="773622" y="755424"/>
                      </a:cubicBezTo>
                      <a:cubicBezTo>
                        <a:pt x="793857" y="771488"/>
                        <a:pt x="883861" y="591255"/>
                        <a:pt x="933469" y="617325"/>
                      </a:cubicBezTo>
                      <a:cubicBezTo>
                        <a:pt x="983077" y="643395"/>
                        <a:pt x="896475" y="815162"/>
                        <a:pt x="1071271" y="911846"/>
                      </a:cubicBezTo>
                    </a:path>
                  </a:pathLst>
                </a:custGeom>
                <a:noFill/>
                <a:ln w="25400">
                  <a:solidFill>
                    <a:srgbClr val="00B0F0"/>
                  </a:solidFill>
                  <a:headEnd type="none"/>
                  <a:tailEnd type="stealth" w="lg" len="lg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101" name="Freeform 49"/>
                <p:cNvSpPr/>
                <p:nvPr/>
              </p:nvSpPr>
              <p:spPr>
                <a:xfrm rot="18240000" flipV="1">
                  <a:off x="5070147" y="4924182"/>
                  <a:ext cx="639687" cy="453430"/>
                </a:xfrm>
                <a:custGeom>
                  <a:avLst/>
                  <a:gdLst>
                    <a:gd name="connsiteX0" fmla="*/ 0 w 2286000"/>
                    <a:gd name="connsiteY0" fmla="*/ 0 h 2241755"/>
                    <a:gd name="connsiteX1" fmla="*/ 103239 w 2286000"/>
                    <a:gd name="connsiteY1" fmla="*/ 29497 h 2241755"/>
                    <a:gd name="connsiteX2" fmla="*/ 162232 w 2286000"/>
                    <a:gd name="connsiteY2" fmla="*/ 58994 h 2241755"/>
                    <a:gd name="connsiteX3" fmla="*/ 294968 w 2286000"/>
                    <a:gd name="connsiteY3" fmla="*/ 103239 h 2241755"/>
                    <a:gd name="connsiteX4" fmla="*/ 398206 w 2286000"/>
                    <a:gd name="connsiteY4" fmla="*/ 176981 h 2241755"/>
                    <a:gd name="connsiteX5" fmla="*/ 442452 w 2286000"/>
                    <a:gd name="connsiteY5" fmla="*/ 191729 h 2241755"/>
                    <a:gd name="connsiteX6" fmla="*/ 486697 w 2286000"/>
                    <a:gd name="connsiteY6" fmla="*/ 221226 h 2241755"/>
                    <a:gd name="connsiteX7" fmla="*/ 501445 w 2286000"/>
                    <a:gd name="connsiteY7" fmla="*/ 280220 h 2241755"/>
                    <a:gd name="connsiteX8" fmla="*/ 471948 w 2286000"/>
                    <a:gd name="connsiteY8" fmla="*/ 398207 h 2241755"/>
                    <a:gd name="connsiteX9" fmla="*/ 427703 w 2286000"/>
                    <a:gd name="connsiteY9" fmla="*/ 604684 h 2241755"/>
                    <a:gd name="connsiteX10" fmla="*/ 398206 w 2286000"/>
                    <a:gd name="connsiteY10" fmla="*/ 781665 h 2241755"/>
                    <a:gd name="connsiteX11" fmla="*/ 368710 w 2286000"/>
                    <a:gd name="connsiteY11" fmla="*/ 884903 h 2241755"/>
                    <a:gd name="connsiteX12" fmla="*/ 648929 w 2286000"/>
                    <a:gd name="connsiteY12" fmla="*/ 943897 h 2241755"/>
                    <a:gd name="connsiteX13" fmla="*/ 752168 w 2286000"/>
                    <a:gd name="connsiteY13" fmla="*/ 1002891 h 2241755"/>
                    <a:gd name="connsiteX14" fmla="*/ 870155 w 2286000"/>
                    <a:gd name="connsiteY14" fmla="*/ 1047136 h 2241755"/>
                    <a:gd name="connsiteX15" fmla="*/ 943897 w 2286000"/>
                    <a:gd name="connsiteY15" fmla="*/ 1106129 h 2241755"/>
                    <a:gd name="connsiteX16" fmla="*/ 1076632 w 2286000"/>
                    <a:gd name="connsiteY16" fmla="*/ 1179871 h 2241755"/>
                    <a:gd name="connsiteX17" fmla="*/ 1179871 w 2286000"/>
                    <a:gd name="connsiteY17" fmla="*/ 1238865 h 2241755"/>
                    <a:gd name="connsiteX18" fmla="*/ 1194619 w 2286000"/>
                    <a:gd name="connsiteY18" fmla="*/ 1283110 h 2241755"/>
                    <a:gd name="connsiteX19" fmla="*/ 1209368 w 2286000"/>
                    <a:gd name="connsiteY19" fmla="*/ 1666568 h 2241755"/>
                    <a:gd name="connsiteX20" fmla="*/ 1445342 w 2286000"/>
                    <a:gd name="connsiteY20" fmla="*/ 1696065 h 2241755"/>
                    <a:gd name="connsiteX21" fmla="*/ 2064774 w 2286000"/>
                    <a:gd name="connsiteY21" fmla="*/ 1725561 h 2241755"/>
                    <a:gd name="connsiteX22" fmla="*/ 2182761 w 2286000"/>
                    <a:gd name="connsiteY22" fmla="*/ 1740310 h 2241755"/>
                    <a:gd name="connsiteX23" fmla="*/ 2197510 w 2286000"/>
                    <a:gd name="connsiteY23" fmla="*/ 1799303 h 2241755"/>
                    <a:gd name="connsiteX24" fmla="*/ 2212258 w 2286000"/>
                    <a:gd name="connsiteY24" fmla="*/ 1976284 h 2241755"/>
                    <a:gd name="connsiteX25" fmla="*/ 2227006 w 2286000"/>
                    <a:gd name="connsiteY25" fmla="*/ 2064774 h 2241755"/>
                    <a:gd name="connsiteX26" fmla="*/ 2271252 w 2286000"/>
                    <a:gd name="connsiteY26" fmla="*/ 2227007 h 2241755"/>
                    <a:gd name="connsiteX27" fmla="*/ 2286000 w 2286000"/>
                    <a:gd name="connsiteY27" fmla="*/ 2241755 h 2241755"/>
                    <a:gd name="connsiteX0" fmla="*/ 0 w 2286000"/>
                    <a:gd name="connsiteY0" fmla="*/ 2817 h 2244572"/>
                    <a:gd name="connsiteX1" fmla="*/ 149420 w 2286000"/>
                    <a:gd name="connsiteY1" fmla="*/ 4604 h 2244572"/>
                    <a:gd name="connsiteX2" fmla="*/ 162232 w 2286000"/>
                    <a:gd name="connsiteY2" fmla="*/ 61811 h 2244572"/>
                    <a:gd name="connsiteX3" fmla="*/ 294968 w 2286000"/>
                    <a:gd name="connsiteY3" fmla="*/ 106056 h 2244572"/>
                    <a:gd name="connsiteX4" fmla="*/ 398206 w 2286000"/>
                    <a:gd name="connsiteY4" fmla="*/ 179798 h 2244572"/>
                    <a:gd name="connsiteX5" fmla="*/ 442452 w 2286000"/>
                    <a:gd name="connsiteY5" fmla="*/ 194546 h 2244572"/>
                    <a:gd name="connsiteX6" fmla="*/ 486697 w 2286000"/>
                    <a:gd name="connsiteY6" fmla="*/ 224043 h 2244572"/>
                    <a:gd name="connsiteX7" fmla="*/ 501445 w 2286000"/>
                    <a:gd name="connsiteY7" fmla="*/ 283037 h 2244572"/>
                    <a:gd name="connsiteX8" fmla="*/ 471948 w 2286000"/>
                    <a:gd name="connsiteY8" fmla="*/ 401024 h 2244572"/>
                    <a:gd name="connsiteX9" fmla="*/ 427703 w 2286000"/>
                    <a:gd name="connsiteY9" fmla="*/ 607501 h 2244572"/>
                    <a:gd name="connsiteX10" fmla="*/ 398206 w 2286000"/>
                    <a:gd name="connsiteY10" fmla="*/ 784482 h 2244572"/>
                    <a:gd name="connsiteX11" fmla="*/ 368710 w 2286000"/>
                    <a:gd name="connsiteY11" fmla="*/ 887720 h 2244572"/>
                    <a:gd name="connsiteX12" fmla="*/ 648929 w 2286000"/>
                    <a:gd name="connsiteY12" fmla="*/ 946714 h 2244572"/>
                    <a:gd name="connsiteX13" fmla="*/ 752168 w 2286000"/>
                    <a:gd name="connsiteY13" fmla="*/ 1005708 h 2244572"/>
                    <a:gd name="connsiteX14" fmla="*/ 870155 w 2286000"/>
                    <a:gd name="connsiteY14" fmla="*/ 1049953 h 2244572"/>
                    <a:gd name="connsiteX15" fmla="*/ 943897 w 2286000"/>
                    <a:gd name="connsiteY15" fmla="*/ 1108946 h 2244572"/>
                    <a:gd name="connsiteX16" fmla="*/ 1076632 w 2286000"/>
                    <a:gd name="connsiteY16" fmla="*/ 1182688 h 2244572"/>
                    <a:gd name="connsiteX17" fmla="*/ 1179871 w 2286000"/>
                    <a:gd name="connsiteY17" fmla="*/ 1241682 h 2244572"/>
                    <a:gd name="connsiteX18" fmla="*/ 1194619 w 2286000"/>
                    <a:gd name="connsiteY18" fmla="*/ 1285927 h 2244572"/>
                    <a:gd name="connsiteX19" fmla="*/ 1209368 w 2286000"/>
                    <a:gd name="connsiteY19" fmla="*/ 1669385 h 2244572"/>
                    <a:gd name="connsiteX20" fmla="*/ 1445342 w 2286000"/>
                    <a:gd name="connsiteY20" fmla="*/ 1698882 h 2244572"/>
                    <a:gd name="connsiteX21" fmla="*/ 2064774 w 2286000"/>
                    <a:gd name="connsiteY21" fmla="*/ 1728378 h 2244572"/>
                    <a:gd name="connsiteX22" fmla="*/ 2182761 w 2286000"/>
                    <a:gd name="connsiteY22" fmla="*/ 1743127 h 2244572"/>
                    <a:gd name="connsiteX23" fmla="*/ 2197510 w 2286000"/>
                    <a:gd name="connsiteY23" fmla="*/ 1802120 h 2244572"/>
                    <a:gd name="connsiteX24" fmla="*/ 2212258 w 2286000"/>
                    <a:gd name="connsiteY24" fmla="*/ 1979101 h 2244572"/>
                    <a:gd name="connsiteX25" fmla="*/ 2227006 w 2286000"/>
                    <a:gd name="connsiteY25" fmla="*/ 2067591 h 2244572"/>
                    <a:gd name="connsiteX26" fmla="*/ 2271252 w 2286000"/>
                    <a:gd name="connsiteY26" fmla="*/ 2229824 h 2244572"/>
                    <a:gd name="connsiteX27" fmla="*/ 2286000 w 2286000"/>
                    <a:gd name="connsiteY27" fmla="*/ 2244572 h 2244572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398206 w 2286000"/>
                    <a:gd name="connsiteY4" fmla="*/ 183595 h 2248369"/>
                    <a:gd name="connsiteX5" fmla="*/ 442452 w 2286000"/>
                    <a:gd name="connsiteY5" fmla="*/ 198343 h 2248369"/>
                    <a:gd name="connsiteX6" fmla="*/ 486697 w 2286000"/>
                    <a:gd name="connsiteY6" fmla="*/ 227840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86697 w 2286000"/>
                    <a:gd name="connsiteY6" fmla="*/ 227840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18279 w 2286000"/>
                    <a:gd name="connsiteY10" fmla="*/ 580461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18279 w 2286000"/>
                    <a:gd name="connsiteY10" fmla="*/ 580461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870155 w 2286000"/>
                    <a:gd name="connsiteY13" fmla="*/ 1053750 h 2248369"/>
                    <a:gd name="connsiteX14" fmla="*/ 943897 w 2286000"/>
                    <a:gd name="connsiteY14" fmla="*/ 1112743 h 2248369"/>
                    <a:gd name="connsiteX15" fmla="*/ 1076632 w 2286000"/>
                    <a:gd name="connsiteY15" fmla="*/ 1186485 h 2248369"/>
                    <a:gd name="connsiteX16" fmla="*/ 1179871 w 2286000"/>
                    <a:gd name="connsiteY16" fmla="*/ 1245479 h 2248369"/>
                    <a:gd name="connsiteX17" fmla="*/ 1194619 w 2286000"/>
                    <a:gd name="connsiteY17" fmla="*/ 1289724 h 2248369"/>
                    <a:gd name="connsiteX18" fmla="*/ 1209368 w 2286000"/>
                    <a:gd name="connsiteY18" fmla="*/ 1673182 h 2248369"/>
                    <a:gd name="connsiteX19" fmla="*/ 1445342 w 2286000"/>
                    <a:gd name="connsiteY19" fmla="*/ 1702679 h 2248369"/>
                    <a:gd name="connsiteX20" fmla="*/ 2064774 w 2286000"/>
                    <a:gd name="connsiteY20" fmla="*/ 1732175 h 2248369"/>
                    <a:gd name="connsiteX21" fmla="*/ 2182761 w 2286000"/>
                    <a:gd name="connsiteY21" fmla="*/ 1746924 h 2248369"/>
                    <a:gd name="connsiteX22" fmla="*/ 2197510 w 2286000"/>
                    <a:gd name="connsiteY22" fmla="*/ 1805917 h 2248369"/>
                    <a:gd name="connsiteX23" fmla="*/ 2212258 w 2286000"/>
                    <a:gd name="connsiteY23" fmla="*/ 1982898 h 2248369"/>
                    <a:gd name="connsiteX24" fmla="*/ 2227006 w 2286000"/>
                    <a:gd name="connsiteY24" fmla="*/ 2071388 h 2248369"/>
                    <a:gd name="connsiteX25" fmla="*/ 2271252 w 2286000"/>
                    <a:gd name="connsiteY25" fmla="*/ 2233621 h 2248369"/>
                    <a:gd name="connsiteX26" fmla="*/ 2286000 w 2286000"/>
                    <a:gd name="connsiteY26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943897 w 2286000"/>
                    <a:gd name="connsiteY13" fmla="*/ 1112743 h 2248369"/>
                    <a:gd name="connsiteX14" fmla="*/ 1076632 w 2286000"/>
                    <a:gd name="connsiteY14" fmla="*/ 1186485 h 2248369"/>
                    <a:gd name="connsiteX15" fmla="*/ 1179871 w 2286000"/>
                    <a:gd name="connsiteY15" fmla="*/ 1245479 h 2248369"/>
                    <a:gd name="connsiteX16" fmla="*/ 1194619 w 2286000"/>
                    <a:gd name="connsiteY16" fmla="*/ 1289724 h 2248369"/>
                    <a:gd name="connsiteX17" fmla="*/ 1209368 w 2286000"/>
                    <a:gd name="connsiteY17" fmla="*/ 1673182 h 2248369"/>
                    <a:gd name="connsiteX18" fmla="*/ 1445342 w 2286000"/>
                    <a:gd name="connsiteY18" fmla="*/ 1702679 h 2248369"/>
                    <a:gd name="connsiteX19" fmla="*/ 2064774 w 2286000"/>
                    <a:gd name="connsiteY19" fmla="*/ 1732175 h 2248369"/>
                    <a:gd name="connsiteX20" fmla="*/ 2182761 w 2286000"/>
                    <a:gd name="connsiteY20" fmla="*/ 1746924 h 2248369"/>
                    <a:gd name="connsiteX21" fmla="*/ 2197510 w 2286000"/>
                    <a:gd name="connsiteY21" fmla="*/ 1805917 h 2248369"/>
                    <a:gd name="connsiteX22" fmla="*/ 2212258 w 2286000"/>
                    <a:gd name="connsiteY22" fmla="*/ 1982898 h 2248369"/>
                    <a:gd name="connsiteX23" fmla="*/ 2227006 w 2286000"/>
                    <a:gd name="connsiteY23" fmla="*/ 2071388 h 2248369"/>
                    <a:gd name="connsiteX24" fmla="*/ 2271252 w 2286000"/>
                    <a:gd name="connsiteY24" fmla="*/ 2233621 h 2248369"/>
                    <a:gd name="connsiteX25" fmla="*/ 2286000 w 2286000"/>
                    <a:gd name="connsiteY25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1076632 w 2286000"/>
                    <a:gd name="connsiteY13" fmla="*/ 1186485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1076632 w 2286000"/>
                    <a:gd name="connsiteY13" fmla="*/ 1186485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209368 w 2286000"/>
                    <a:gd name="connsiteY15" fmla="*/ 1673182 h 2248369"/>
                    <a:gd name="connsiteX16" fmla="*/ 1445342 w 2286000"/>
                    <a:gd name="connsiteY16" fmla="*/ 1702679 h 2248369"/>
                    <a:gd name="connsiteX17" fmla="*/ 2064774 w 2286000"/>
                    <a:gd name="connsiteY17" fmla="*/ 1732175 h 2248369"/>
                    <a:gd name="connsiteX18" fmla="*/ 2182761 w 2286000"/>
                    <a:gd name="connsiteY18" fmla="*/ 1746924 h 2248369"/>
                    <a:gd name="connsiteX19" fmla="*/ 2197510 w 2286000"/>
                    <a:gd name="connsiteY19" fmla="*/ 1805917 h 2248369"/>
                    <a:gd name="connsiteX20" fmla="*/ 2212258 w 2286000"/>
                    <a:gd name="connsiteY20" fmla="*/ 1982898 h 2248369"/>
                    <a:gd name="connsiteX21" fmla="*/ 2227006 w 2286000"/>
                    <a:gd name="connsiteY21" fmla="*/ 2071388 h 2248369"/>
                    <a:gd name="connsiteX22" fmla="*/ 2271252 w 2286000"/>
                    <a:gd name="connsiteY22" fmla="*/ 2233621 h 2248369"/>
                    <a:gd name="connsiteX23" fmla="*/ 2286000 w 2286000"/>
                    <a:gd name="connsiteY23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82761 w 2286000"/>
                    <a:gd name="connsiteY17" fmla="*/ 1746924 h 2248369"/>
                    <a:gd name="connsiteX18" fmla="*/ 2197510 w 2286000"/>
                    <a:gd name="connsiteY18" fmla="*/ 1805917 h 2248369"/>
                    <a:gd name="connsiteX19" fmla="*/ 2212258 w 2286000"/>
                    <a:gd name="connsiteY19" fmla="*/ 1982898 h 2248369"/>
                    <a:gd name="connsiteX20" fmla="*/ 2227006 w 2286000"/>
                    <a:gd name="connsiteY20" fmla="*/ 2071388 h 2248369"/>
                    <a:gd name="connsiteX21" fmla="*/ 2271252 w 2286000"/>
                    <a:gd name="connsiteY21" fmla="*/ 2233621 h 2248369"/>
                    <a:gd name="connsiteX22" fmla="*/ 2286000 w 2286000"/>
                    <a:gd name="connsiteY22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12258 w 2286000"/>
                    <a:gd name="connsiteY18" fmla="*/ 1982898 h 2248369"/>
                    <a:gd name="connsiteX19" fmla="*/ 2227006 w 2286000"/>
                    <a:gd name="connsiteY19" fmla="*/ 2071388 h 2248369"/>
                    <a:gd name="connsiteX20" fmla="*/ 2271252 w 2286000"/>
                    <a:gd name="connsiteY20" fmla="*/ 2233621 h 2248369"/>
                    <a:gd name="connsiteX21" fmla="*/ 2286000 w 2286000"/>
                    <a:gd name="connsiteY21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27006 w 2286000"/>
                    <a:gd name="connsiteY18" fmla="*/ 2071388 h 2248369"/>
                    <a:gd name="connsiteX19" fmla="*/ 2271252 w 2286000"/>
                    <a:gd name="connsiteY19" fmla="*/ 2233621 h 2248369"/>
                    <a:gd name="connsiteX20" fmla="*/ 2286000 w 2286000"/>
                    <a:gd name="connsiteY20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27006 w 2286000"/>
                    <a:gd name="connsiteY18" fmla="*/ 2071388 h 2248369"/>
                    <a:gd name="connsiteX19" fmla="*/ 2286000 w 2286000"/>
                    <a:gd name="connsiteY19" fmla="*/ 2248369 h 2248369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38125 w 2227006"/>
                    <a:gd name="connsiteY14" fmla="*/ 889879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93543 w 2227006"/>
                    <a:gd name="connsiteY14" fmla="*/ 89911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93543 w 2227006"/>
                    <a:gd name="connsiteY14" fmla="*/ 89911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24270 w 2227006"/>
                    <a:gd name="connsiteY14" fmla="*/ 87602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24270 w 2227006"/>
                    <a:gd name="connsiteY14" fmla="*/ 876026 h 2071388"/>
                    <a:gd name="connsiteX15" fmla="*/ 1001997 w 2227006"/>
                    <a:gd name="connsiteY15" fmla="*/ 908352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1001997 w 2227006"/>
                    <a:gd name="connsiteY14" fmla="*/ 908352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99025"/>
                    <a:gd name="connsiteY0" fmla="*/ 6614 h 2071388"/>
                    <a:gd name="connsiteX1" fmla="*/ 149420 w 2299025"/>
                    <a:gd name="connsiteY1" fmla="*/ 8401 h 2071388"/>
                    <a:gd name="connsiteX2" fmla="*/ 125287 w 2299025"/>
                    <a:gd name="connsiteY2" fmla="*/ 134881 h 2071388"/>
                    <a:gd name="connsiteX3" fmla="*/ 294968 w 2299025"/>
                    <a:gd name="connsiteY3" fmla="*/ 109853 h 2071388"/>
                    <a:gd name="connsiteX4" fmla="*/ 278133 w 2299025"/>
                    <a:gd name="connsiteY4" fmla="*/ 248249 h 2071388"/>
                    <a:gd name="connsiteX5" fmla="*/ 442452 w 2299025"/>
                    <a:gd name="connsiteY5" fmla="*/ 198343 h 2071388"/>
                    <a:gd name="connsiteX6" fmla="*/ 412807 w 2299025"/>
                    <a:gd name="connsiteY6" fmla="*/ 315586 h 2071388"/>
                    <a:gd name="connsiteX7" fmla="*/ 501445 w 2299025"/>
                    <a:gd name="connsiteY7" fmla="*/ 286834 h 2071388"/>
                    <a:gd name="connsiteX8" fmla="*/ 471948 w 2299025"/>
                    <a:gd name="connsiteY8" fmla="*/ 404821 h 2071388"/>
                    <a:gd name="connsiteX9" fmla="*/ 640139 w 2299025"/>
                    <a:gd name="connsiteY9" fmla="*/ 398862 h 2071388"/>
                    <a:gd name="connsiteX10" fmla="*/ 555225 w 2299025"/>
                    <a:gd name="connsiteY10" fmla="*/ 543515 h 2071388"/>
                    <a:gd name="connsiteX11" fmla="*/ 719692 w 2299025"/>
                    <a:gd name="connsiteY11" fmla="*/ 549771 h 2071388"/>
                    <a:gd name="connsiteX12" fmla="*/ 681257 w 2299025"/>
                    <a:gd name="connsiteY12" fmla="*/ 724220 h 2071388"/>
                    <a:gd name="connsiteX13" fmla="*/ 873432 w 2299025"/>
                    <a:gd name="connsiteY13" fmla="*/ 743139 h 2071388"/>
                    <a:gd name="connsiteX14" fmla="*/ 918870 w 2299025"/>
                    <a:gd name="connsiteY14" fmla="*/ 917588 h 2071388"/>
                    <a:gd name="connsiteX15" fmla="*/ 2197510 w 2299025"/>
                    <a:gd name="connsiteY15" fmla="*/ 1805917 h 2071388"/>
                    <a:gd name="connsiteX16" fmla="*/ 2227006 w 2299025"/>
                    <a:gd name="connsiteY16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227006 w 2227006"/>
                    <a:gd name="connsiteY15" fmla="*/ 2071388 h 2071388"/>
                    <a:gd name="connsiteX0" fmla="*/ 0 w 918870"/>
                    <a:gd name="connsiteY0" fmla="*/ 6614 h 917588"/>
                    <a:gd name="connsiteX1" fmla="*/ 149420 w 918870"/>
                    <a:gd name="connsiteY1" fmla="*/ 8401 h 917588"/>
                    <a:gd name="connsiteX2" fmla="*/ 125287 w 918870"/>
                    <a:gd name="connsiteY2" fmla="*/ 134881 h 917588"/>
                    <a:gd name="connsiteX3" fmla="*/ 294968 w 918870"/>
                    <a:gd name="connsiteY3" fmla="*/ 109853 h 917588"/>
                    <a:gd name="connsiteX4" fmla="*/ 278133 w 918870"/>
                    <a:gd name="connsiteY4" fmla="*/ 248249 h 917588"/>
                    <a:gd name="connsiteX5" fmla="*/ 442452 w 918870"/>
                    <a:gd name="connsiteY5" fmla="*/ 198343 h 917588"/>
                    <a:gd name="connsiteX6" fmla="*/ 412807 w 918870"/>
                    <a:gd name="connsiteY6" fmla="*/ 315586 h 917588"/>
                    <a:gd name="connsiteX7" fmla="*/ 501445 w 918870"/>
                    <a:gd name="connsiteY7" fmla="*/ 286834 h 917588"/>
                    <a:gd name="connsiteX8" fmla="*/ 471948 w 918870"/>
                    <a:gd name="connsiteY8" fmla="*/ 404821 h 917588"/>
                    <a:gd name="connsiteX9" fmla="*/ 640139 w 918870"/>
                    <a:gd name="connsiteY9" fmla="*/ 398862 h 917588"/>
                    <a:gd name="connsiteX10" fmla="*/ 555225 w 918870"/>
                    <a:gd name="connsiteY10" fmla="*/ 543515 h 917588"/>
                    <a:gd name="connsiteX11" fmla="*/ 719692 w 918870"/>
                    <a:gd name="connsiteY11" fmla="*/ 549771 h 917588"/>
                    <a:gd name="connsiteX12" fmla="*/ 681257 w 918870"/>
                    <a:gd name="connsiteY12" fmla="*/ 724220 h 917588"/>
                    <a:gd name="connsiteX13" fmla="*/ 873432 w 918870"/>
                    <a:gd name="connsiteY13" fmla="*/ 743139 h 917588"/>
                    <a:gd name="connsiteX14" fmla="*/ 918870 w 918870"/>
                    <a:gd name="connsiteY14" fmla="*/ 917588 h 917588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19692 w 1011234"/>
                    <a:gd name="connsiteY11" fmla="*/ 549771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19692 w 1011234"/>
                    <a:gd name="connsiteY11" fmla="*/ 549771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741294 w 1011234"/>
                    <a:gd name="connsiteY12" fmla="*/ 714984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741294 w 1011234"/>
                    <a:gd name="connsiteY12" fmla="*/ 714984 h 973006"/>
                    <a:gd name="connsiteX13" fmla="*/ 887287 w 1011234"/>
                    <a:gd name="connsiteY13" fmla="*/ 673867 h 973006"/>
                    <a:gd name="connsiteX14" fmla="*/ 1011234 w 1011234"/>
                    <a:gd name="connsiteY14" fmla="*/ 973006 h 9730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412807 w 1038943"/>
                    <a:gd name="connsiteY6" fmla="*/ 315586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412807 w 1038943"/>
                    <a:gd name="connsiteY6" fmla="*/ 315586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96788 w 1038943"/>
                    <a:gd name="connsiteY10" fmla="*/ 585078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31951 w 1038943"/>
                    <a:gd name="connsiteY4" fmla="*/ 275958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96788 w 1038943"/>
                    <a:gd name="connsiteY10" fmla="*/ 585078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4968 w 1038943"/>
                    <a:gd name="connsiteY3" fmla="*/ 142789 h 904342"/>
                    <a:gd name="connsiteX4" fmla="*/ 231951 w 1038943"/>
                    <a:gd name="connsiteY4" fmla="*/ 308894 h 904342"/>
                    <a:gd name="connsiteX5" fmla="*/ 442452 w 1038943"/>
                    <a:gd name="connsiteY5" fmla="*/ 231279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42452 w 1038943"/>
                    <a:gd name="connsiteY5" fmla="*/ 231279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901141 w 1038943"/>
                    <a:gd name="connsiteY13" fmla="*/ 609821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901141 w 1038943"/>
                    <a:gd name="connsiteY13" fmla="*/ 609821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41863 h 906655"/>
                    <a:gd name="connsiteX1" fmla="*/ 158656 w 1038943"/>
                    <a:gd name="connsiteY1" fmla="*/ 6704 h 906655"/>
                    <a:gd name="connsiteX2" fmla="*/ 92960 w 1038943"/>
                    <a:gd name="connsiteY2" fmla="*/ 211693 h 906655"/>
                    <a:gd name="connsiteX3" fmla="*/ 299586 w 1038943"/>
                    <a:gd name="connsiteY3" fmla="*/ 112775 h 906655"/>
                    <a:gd name="connsiteX4" fmla="*/ 231951 w 1038943"/>
                    <a:gd name="connsiteY4" fmla="*/ 311207 h 906655"/>
                    <a:gd name="connsiteX5" fmla="*/ 423979 w 1038943"/>
                    <a:gd name="connsiteY5" fmla="*/ 210501 h 906655"/>
                    <a:gd name="connsiteX6" fmla="*/ 357389 w 1038943"/>
                    <a:gd name="connsiteY6" fmla="*/ 406253 h 906655"/>
                    <a:gd name="connsiteX7" fmla="*/ 533773 w 1038943"/>
                    <a:gd name="connsiteY7" fmla="*/ 289756 h 906655"/>
                    <a:gd name="connsiteX8" fmla="*/ 485803 w 1038943"/>
                    <a:gd name="connsiteY8" fmla="*/ 513961 h 906655"/>
                    <a:gd name="connsiteX9" fmla="*/ 663230 w 1038943"/>
                    <a:gd name="connsiteY9" fmla="*/ 415639 h 906655"/>
                    <a:gd name="connsiteX10" fmla="*/ 596788 w 1038943"/>
                    <a:gd name="connsiteY10" fmla="*/ 620327 h 906655"/>
                    <a:gd name="connsiteX11" fmla="*/ 779729 w 1038943"/>
                    <a:gd name="connsiteY11" fmla="*/ 515748 h 906655"/>
                    <a:gd name="connsiteX12" fmla="*/ 741294 w 1038943"/>
                    <a:gd name="connsiteY12" fmla="*/ 750233 h 906655"/>
                    <a:gd name="connsiteX13" fmla="*/ 901141 w 1038943"/>
                    <a:gd name="connsiteY13" fmla="*/ 612134 h 906655"/>
                    <a:gd name="connsiteX14" fmla="*/ 1038943 w 1038943"/>
                    <a:gd name="connsiteY14" fmla="*/ 906655 h 906655"/>
                    <a:gd name="connsiteX0" fmla="*/ 0 w 1038943"/>
                    <a:gd name="connsiteY0" fmla="*/ 50471 h 915263"/>
                    <a:gd name="connsiteX1" fmla="*/ 154038 w 1038943"/>
                    <a:gd name="connsiteY1" fmla="*/ 6076 h 915263"/>
                    <a:gd name="connsiteX2" fmla="*/ 92960 w 1038943"/>
                    <a:gd name="connsiteY2" fmla="*/ 220301 h 915263"/>
                    <a:gd name="connsiteX3" fmla="*/ 299586 w 1038943"/>
                    <a:gd name="connsiteY3" fmla="*/ 121383 h 915263"/>
                    <a:gd name="connsiteX4" fmla="*/ 231951 w 1038943"/>
                    <a:gd name="connsiteY4" fmla="*/ 319815 h 915263"/>
                    <a:gd name="connsiteX5" fmla="*/ 423979 w 1038943"/>
                    <a:gd name="connsiteY5" fmla="*/ 219109 h 915263"/>
                    <a:gd name="connsiteX6" fmla="*/ 357389 w 1038943"/>
                    <a:gd name="connsiteY6" fmla="*/ 414861 h 915263"/>
                    <a:gd name="connsiteX7" fmla="*/ 533773 w 1038943"/>
                    <a:gd name="connsiteY7" fmla="*/ 298364 h 915263"/>
                    <a:gd name="connsiteX8" fmla="*/ 485803 w 1038943"/>
                    <a:gd name="connsiteY8" fmla="*/ 522569 h 915263"/>
                    <a:gd name="connsiteX9" fmla="*/ 663230 w 1038943"/>
                    <a:gd name="connsiteY9" fmla="*/ 424247 h 915263"/>
                    <a:gd name="connsiteX10" fmla="*/ 596788 w 1038943"/>
                    <a:gd name="connsiteY10" fmla="*/ 628935 h 915263"/>
                    <a:gd name="connsiteX11" fmla="*/ 779729 w 1038943"/>
                    <a:gd name="connsiteY11" fmla="*/ 524356 h 915263"/>
                    <a:gd name="connsiteX12" fmla="*/ 741294 w 1038943"/>
                    <a:gd name="connsiteY12" fmla="*/ 758841 h 915263"/>
                    <a:gd name="connsiteX13" fmla="*/ 901141 w 1038943"/>
                    <a:gd name="connsiteY13" fmla="*/ 620742 h 915263"/>
                    <a:gd name="connsiteX14" fmla="*/ 1038943 w 1038943"/>
                    <a:gd name="connsiteY14" fmla="*/ 915263 h 915263"/>
                    <a:gd name="connsiteX0" fmla="*/ 0 w 1071271"/>
                    <a:gd name="connsiteY0" fmla="*/ 88618 h 911846"/>
                    <a:gd name="connsiteX1" fmla="*/ 186366 w 1071271"/>
                    <a:gd name="connsiteY1" fmla="*/ 2659 h 911846"/>
                    <a:gd name="connsiteX2" fmla="*/ 125288 w 1071271"/>
                    <a:gd name="connsiteY2" fmla="*/ 216884 h 911846"/>
                    <a:gd name="connsiteX3" fmla="*/ 331914 w 1071271"/>
                    <a:gd name="connsiteY3" fmla="*/ 117966 h 911846"/>
                    <a:gd name="connsiteX4" fmla="*/ 264279 w 1071271"/>
                    <a:gd name="connsiteY4" fmla="*/ 316398 h 911846"/>
                    <a:gd name="connsiteX5" fmla="*/ 456307 w 1071271"/>
                    <a:gd name="connsiteY5" fmla="*/ 215692 h 911846"/>
                    <a:gd name="connsiteX6" fmla="*/ 389717 w 1071271"/>
                    <a:gd name="connsiteY6" fmla="*/ 411444 h 911846"/>
                    <a:gd name="connsiteX7" fmla="*/ 566101 w 1071271"/>
                    <a:gd name="connsiteY7" fmla="*/ 294947 h 911846"/>
                    <a:gd name="connsiteX8" fmla="*/ 518131 w 1071271"/>
                    <a:gd name="connsiteY8" fmla="*/ 519152 h 911846"/>
                    <a:gd name="connsiteX9" fmla="*/ 695558 w 1071271"/>
                    <a:gd name="connsiteY9" fmla="*/ 420830 h 911846"/>
                    <a:gd name="connsiteX10" fmla="*/ 629116 w 1071271"/>
                    <a:gd name="connsiteY10" fmla="*/ 625518 h 911846"/>
                    <a:gd name="connsiteX11" fmla="*/ 812057 w 1071271"/>
                    <a:gd name="connsiteY11" fmla="*/ 520939 h 911846"/>
                    <a:gd name="connsiteX12" fmla="*/ 773622 w 1071271"/>
                    <a:gd name="connsiteY12" fmla="*/ 755424 h 911846"/>
                    <a:gd name="connsiteX13" fmla="*/ 933469 w 1071271"/>
                    <a:gd name="connsiteY13" fmla="*/ 617325 h 911846"/>
                    <a:gd name="connsiteX14" fmla="*/ 1071271 w 1071271"/>
                    <a:gd name="connsiteY14" fmla="*/ 911846 h 911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71271" h="911846">
                      <a:moveTo>
                        <a:pt x="0" y="88618"/>
                      </a:moveTo>
                      <a:cubicBezTo>
                        <a:pt x="29927" y="96100"/>
                        <a:pt x="165485" y="-18719"/>
                        <a:pt x="186366" y="2659"/>
                      </a:cubicBezTo>
                      <a:cubicBezTo>
                        <a:pt x="207247" y="24037"/>
                        <a:pt x="101030" y="197666"/>
                        <a:pt x="125288" y="216884"/>
                      </a:cubicBezTo>
                      <a:cubicBezTo>
                        <a:pt x="149546" y="236102"/>
                        <a:pt x="308749" y="101380"/>
                        <a:pt x="331914" y="117966"/>
                      </a:cubicBezTo>
                      <a:cubicBezTo>
                        <a:pt x="355079" y="134552"/>
                        <a:pt x="243547" y="300110"/>
                        <a:pt x="264279" y="316398"/>
                      </a:cubicBezTo>
                      <a:cubicBezTo>
                        <a:pt x="285011" y="332686"/>
                        <a:pt x="441558" y="210776"/>
                        <a:pt x="456307" y="215692"/>
                      </a:cubicBezTo>
                      <a:cubicBezTo>
                        <a:pt x="471055" y="225524"/>
                        <a:pt x="371418" y="398235"/>
                        <a:pt x="389717" y="411444"/>
                      </a:cubicBezTo>
                      <a:cubicBezTo>
                        <a:pt x="408016" y="424653"/>
                        <a:pt x="544699" y="276996"/>
                        <a:pt x="566101" y="294947"/>
                      </a:cubicBezTo>
                      <a:cubicBezTo>
                        <a:pt x="587503" y="312898"/>
                        <a:pt x="496555" y="498172"/>
                        <a:pt x="518131" y="519152"/>
                      </a:cubicBezTo>
                      <a:cubicBezTo>
                        <a:pt x="539707" y="540133"/>
                        <a:pt x="677061" y="403102"/>
                        <a:pt x="695558" y="420830"/>
                      </a:cubicBezTo>
                      <a:cubicBezTo>
                        <a:pt x="714055" y="438558"/>
                        <a:pt x="609700" y="608833"/>
                        <a:pt x="629116" y="625518"/>
                      </a:cubicBezTo>
                      <a:cubicBezTo>
                        <a:pt x="648533" y="642203"/>
                        <a:pt x="787973" y="499288"/>
                        <a:pt x="812057" y="520939"/>
                      </a:cubicBezTo>
                      <a:cubicBezTo>
                        <a:pt x="836141" y="542590"/>
                        <a:pt x="753387" y="739360"/>
                        <a:pt x="773622" y="755424"/>
                      </a:cubicBezTo>
                      <a:cubicBezTo>
                        <a:pt x="793857" y="771488"/>
                        <a:pt x="883861" y="591255"/>
                        <a:pt x="933469" y="617325"/>
                      </a:cubicBezTo>
                      <a:cubicBezTo>
                        <a:pt x="983077" y="643395"/>
                        <a:pt x="896475" y="815162"/>
                        <a:pt x="1071271" y="911846"/>
                      </a:cubicBezTo>
                    </a:path>
                  </a:pathLst>
                </a:custGeom>
                <a:noFill/>
                <a:ln w="25400">
                  <a:solidFill>
                    <a:srgbClr val="00B0F0"/>
                  </a:solidFill>
                  <a:headEnd type="none"/>
                  <a:tailEnd type="stealth" w="lg" len="lg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</p:grp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E6702FF-74B7-4680-88D4-5260BF088252}"/>
              </a:ext>
            </a:extLst>
          </p:cNvPr>
          <p:cNvSpPr txBox="1"/>
          <p:nvPr/>
        </p:nvSpPr>
        <p:spPr>
          <a:xfrm>
            <a:off x="856343" y="5345511"/>
            <a:ext cx="7868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Pathfinder Testbed FY 2016-2018 (PI – R. </a:t>
            </a:r>
            <a:r>
              <a:rPr lang="en-US" sz="2000" dirty="0" err="1"/>
              <a:t>Pooser</a:t>
            </a:r>
            <a:r>
              <a:rPr lang="en-US" sz="2000" dirty="0"/>
              <a:t>)</a:t>
            </a:r>
          </a:p>
          <a:p>
            <a:r>
              <a:rPr lang="en-US" sz="2000" dirty="0"/>
              <a:t>Quantum Algorithms FY 2016-2018 ( PI - P. </a:t>
            </a:r>
            <a:r>
              <a:rPr lang="en-US" sz="2000" dirty="0" err="1"/>
              <a:t>Lougovski</a:t>
            </a:r>
            <a:r>
              <a:rPr lang="en-US" sz="2000" dirty="0"/>
              <a:t>)</a:t>
            </a:r>
          </a:p>
          <a:p>
            <a:r>
              <a:rPr lang="en-US" sz="2000" dirty="0"/>
              <a:t>Kickoff Meeting October 2017</a:t>
            </a:r>
          </a:p>
        </p:txBody>
      </p:sp>
    </p:spTree>
    <p:extLst>
      <p:ext uri="{BB962C8B-B14F-4D97-AF65-F5344CB8AC3E}">
        <p14:creationId xmlns:p14="http://schemas.microsoft.com/office/powerpoint/2010/main" val="355405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0" y="118800"/>
            <a:ext cx="9143640" cy="716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3600" b="1" strike="noStrike" spc="-1" dirty="0">
                <a:solidFill>
                  <a:srgbClr val="0078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Nuclear </a:t>
            </a:r>
            <a:r>
              <a:rPr lang="en-US" sz="3600" b="1" spc="-1" dirty="0">
                <a:solidFill>
                  <a:srgbClr val="0078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Structure Theory</a:t>
            </a:r>
            <a:r>
              <a:rPr lang="en-US" sz="3600" b="1" strike="noStrike" spc="-1" dirty="0">
                <a:solidFill>
                  <a:srgbClr val="0078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 </a:t>
            </a:r>
            <a:r>
              <a:rPr lang="en-US" sz="3600" b="1" spc="-1" dirty="0">
                <a:solidFill>
                  <a:srgbClr val="0078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at</a:t>
            </a:r>
            <a:r>
              <a:rPr lang="en-US" sz="3600" b="1" strike="noStrike" spc="-1" dirty="0">
                <a:solidFill>
                  <a:srgbClr val="0078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 ORNL</a:t>
            </a:r>
            <a:endParaRPr lang="en-US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BF3A6A-0A57-4543-9E4A-92125E2A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60" y="1021480"/>
            <a:ext cx="8147223" cy="490881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32B3371-4614-4E31-9A08-DCA1A8BB7A3E}"/>
              </a:ext>
            </a:extLst>
          </p:cNvPr>
          <p:cNvCxnSpPr>
            <a:cxnSpLocks/>
            <a:endCxn id="10" idx="2"/>
          </p:cNvCxnSpPr>
          <p:nvPr/>
        </p:nvCxnSpPr>
        <p:spPr>
          <a:xfrm>
            <a:off x="1013791" y="5466522"/>
            <a:ext cx="2037522" cy="566530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5C66554B-41E5-433C-AE79-784BFF04C962}"/>
              </a:ext>
            </a:extLst>
          </p:cNvPr>
          <p:cNvSpPr/>
          <p:nvPr/>
        </p:nvSpPr>
        <p:spPr>
          <a:xfrm>
            <a:off x="3051313" y="5347252"/>
            <a:ext cx="3419061" cy="1371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Simplest nuclei we can calculate!</a:t>
            </a:r>
          </a:p>
        </p:txBody>
      </p:sp>
    </p:spTree>
    <p:extLst>
      <p:ext uri="{BB962C8B-B14F-4D97-AF65-F5344CB8AC3E}">
        <p14:creationId xmlns:p14="http://schemas.microsoft.com/office/powerpoint/2010/main" val="67397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E7B6FAD-A878-4386-B605-AF9100922D4A}"/>
              </a:ext>
            </a:extLst>
          </p:cNvPr>
          <p:cNvSpPr txBox="1"/>
          <p:nvPr/>
        </p:nvSpPr>
        <p:spPr>
          <a:xfrm>
            <a:off x="837707" y="1348800"/>
            <a:ext cx="8130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4000" dirty="0">
                <a:solidFill>
                  <a:srgbClr val="007800"/>
                </a:solidFill>
              </a:rPr>
              <a:t>Chiral EFT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367" y="181711"/>
            <a:ext cx="9144000" cy="716896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Deuteron (the H</a:t>
            </a:r>
            <a:r>
              <a:rPr lang="en-US" sz="3400" b="1" baseline="-25000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2</a:t>
            </a:r>
            <a:r>
              <a:rPr lang="en-US" sz="34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 NP)</a:t>
            </a:r>
          </a:p>
        </p:txBody>
      </p:sp>
      <p:pic>
        <p:nvPicPr>
          <p:cNvPr id="5" name="Picture 2" descr="https://resonance.is/wp-content/uploads/News-20170629-A-new-approach-to-measure-the-strong-force.jpg">
            <a:extLst>
              <a:ext uri="{FF2B5EF4-FFF2-40B4-BE49-F238E27FC236}">
                <a16:creationId xmlns:a16="http://schemas.microsoft.com/office/drawing/2014/main" id="{41654B19-C4CA-4020-80A7-B886F1693F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6" b="8084"/>
          <a:stretch/>
        </p:blipFill>
        <p:spPr bwMode="auto">
          <a:xfrm>
            <a:off x="5272864" y="898607"/>
            <a:ext cx="3288655" cy="261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69DF50B-BA43-45A3-90B3-2305386F134A}"/>
              </a:ext>
            </a:extLst>
          </p:cNvPr>
          <p:cNvSpPr/>
          <p:nvPr/>
        </p:nvSpPr>
        <p:spPr>
          <a:xfrm>
            <a:off x="5915906" y="3333030"/>
            <a:ext cx="30522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22222"/>
                </a:solidFill>
                <a:latin typeface="Source Sans Pro"/>
              </a:rPr>
              <a:t>APS/</a:t>
            </a:r>
            <a:r>
              <a:rPr lang="en-US" b="1" dirty="0">
                <a:solidFill>
                  <a:srgbClr val="3D0959"/>
                </a:solidFill>
                <a:latin typeface="Source Sans Pro"/>
                <a:hlinkClick r:id="rId4"/>
              </a:rPr>
              <a:t>Alan </a:t>
            </a:r>
            <a:r>
              <a:rPr lang="en-US" b="1" dirty="0" err="1">
                <a:solidFill>
                  <a:srgbClr val="3D0959"/>
                </a:solidFill>
                <a:latin typeface="Source Sans Pro"/>
                <a:hlinkClick r:id="rId4"/>
              </a:rPr>
              <a:t>Stonebraker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316E56C-713C-4898-9A4D-2DDAF29DBB3C}"/>
                  </a:ext>
                </a:extLst>
              </p:cNvPr>
              <p:cNvSpPr txBox="1"/>
              <p:nvPr/>
            </p:nvSpPr>
            <p:spPr>
              <a:xfrm>
                <a:off x="837707" y="1348800"/>
                <a:ext cx="8130458" cy="3724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charset="2"/>
                  <a:buChar char="§"/>
                </a:pPr>
                <a:r>
                  <a:rPr lang="en-US" sz="4000" dirty="0">
                    <a:solidFill>
                      <a:srgbClr val="007800"/>
                    </a:solidFill>
                  </a:rPr>
                  <a:t>Pionless EFT</a:t>
                </a:r>
              </a:p>
              <a:p>
                <a:pPr marL="742950" lvl="1" indent="-285750">
                  <a:buFont typeface="Wingdings" charset="2"/>
                  <a:buChar char="§"/>
                </a:pPr>
                <a:r>
                  <a:rPr lang="en-US" sz="2800" dirty="0">
                    <a:solidFill>
                      <a:srgbClr val="000000"/>
                    </a:solidFill>
                  </a:rPr>
                  <a:t>LO, S-wave contact</a:t>
                </a:r>
              </a:p>
              <a:p>
                <a:pPr marL="742950" lvl="1" indent="-285750">
                  <a:buFont typeface="Wingdings" charset="2"/>
                  <a:buChar char="§"/>
                </a:pPr>
                <a:r>
                  <a:rPr lang="en-US" sz="2800" dirty="0">
                    <a:solidFill>
                      <a:srgbClr val="000000"/>
                    </a:solidFill>
                  </a:rPr>
                  <a:t>Fit to deuteron B.E.</a:t>
                </a:r>
              </a:p>
              <a:p>
                <a:pPr marL="742950" lvl="1" indent="-285750">
                  <a:buFont typeface="Wingdings" charset="2"/>
                  <a:buChar char="§"/>
                </a:pPr>
                <a:r>
                  <a:rPr lang="en-US" sz="2800" dirty="0">
                    <a:solidFill>
                      <a:srgbClr val="000000"/>
                    </a:solidFill>
                  </a:rPr>
                  <a:t>Constructed in </a:t>
                </a:r>
              </a:p>
              <a:p>
                <a:pPr lvl="1"/>
                <a:r>
                  <a:rPr lang="en-US" sz="2800" dirty="0">
                    <a:solidFill>
                      <a:srgbClr val="000000"/>
                    </a:solidFill>
                  </a:rPr>
                  <a:t>    harmonic-oscillator basis</a:t>
                </a:r>
              </a:p>
              <a:p>
                <a:pPr marL="742950" lvl="1" indent="-285750">
                  <a:buFont typeface="Wingdings" charset="2"/>
                  <a:buChar char="§"/>
                </a:pPr>
                <a:r>
                  <a:rPr lang="en-US" sz="2800" dirty="0">
                    <a:solidFill>
                      <a:srgbClr val="000000"/>
                    </a:solidFill>
                  </a:rPr>
                  <a:t>Derived extrapolation formula to infinite</a:t>
                </a:r>
              </a:p>
              <a:p>
                <a:pPr lvl="1"/>
                <a:r>
                  <a:rPr lang="en-US" sz="2800" dirty="0">
                    <a:solidFill>
                      <a:srgbClr val="000000"/>
                    </a:solidFill>
                  </a:rPr>
                  <a:t>    basis limit at -2.22 MeV</a:t>
                </a:r>
              </a:p>
              <a:p>
                <a:pPr marL="742950" lvl="1" indent="-285750">
                  <a:buFont typeface="Wingdings" charset="2"/>
                  <a:buChar char="§"/>
                </a:pPr>
                <a:r>
                  <a:rPr lang="en-US" sz="2800" dirty="0">
                    <a:solidFill>
                      <a:srgbClr val="000000"/>
                    </a:solidFill>
                  </a:rPr>
                  <a:t>Cutoff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lang="en-US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</a:rPr>
                  <a:t>140 MeV</a:t>
                </a:r>
                <a:endParaRPr lang="en-US" sz="4000" dirty="0">
                  <a:solidFill>
                    <a:srgbClr val="0078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316E56C-713C-4898-9A4D-2DDAF29DB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707" y="1348800"/>
                <a:ext cx="8130458" cy="3724096"/>
              </a:xfrm>
              <a:prstGeom prst="rect">
                <a:avLst/>
              </a:prstGeom>
              <a:blipFill>
                <a:blip r:embed="rId5"/>
                <a:stretch>
                  <a:fillRect l="-2399" t="-2946" b="-37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527CAB25-F21A-4F32-BC75-A849C8B17229}"/>
              </a:ext>
            </a:extLst>
          </p:cNvPr>
          <p:cNvSpPr/>
          <p:nvPr/>
        </p:nvSpPr>
        <p:spPr>
          <a:xfrm>
            <a:off x="7553262" y="2228193"/>
            <a:ext cx="470598" cy="50017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302FFC2-8C31-426C-9148-C2D313C4D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830350"/>
              </p:ext>
            </p:extLst>
          </p:nvPr>
        </p:nvGraphicFramePr>
        <p:xfrm>
          <a:off x="6549839" y="6243473"/>
          <a:ext cx="2594161" cy="571341"/>
        </p:xfrm>
        <a:graphic>
          <a:graphicData uri="http://schemas.openxmlformats.org/drawingml/2006/table">
            <a:tbl>
              <a:tblPr/>
              <a:tblGrid>
                <a:gridCol w="2594161">
                  <a:extLst>
                    <a:ext uri="{9D8B030D-6E8A-4147-A177-3AD203B41FA5}">
                      <a16:colId xmlns:a16="http://schemas.microsoft.com/office/drawing/2014/main" val="3406859337"/>
                    </a:ext>
                  </a:extLst>
                </a:gridCol>
              </a:tblGrid>
              <a:tr h="571341">
                <a:tc>
                  <a:txBody>
                    <a:bodyPr/>
                    <a:lstStyle/>
                    <a:p>
                      <a:pPr fontAlgn="t"/>
                      <a:r>
                        <a:rPr lang="en-US" sz="2400" b="1" u="sng" dirty="0">
                          <a:effectLst/>
                          <a:hlinkClick r:id="rId6"/>
                        </a:rPr>
                        <a:t>arXiv:1712.10246</a:t>
                      </a:r>
                      <a:endParaRPr lang="en-US" sz="2400" b="1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365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44BB856-07CA-4F79-AD64-B031D11A6808}"/>
                  </a:ext>
                </a:extLst>
              </p:cNvPr>
              <p:cNvSpPr/>
              <p:nvPr/>
            </p:nvSpPr>
            <p:spPr>
              <a:xfrm>
                <a:off x="1234440" y="5244403"/>
                <a:ext cx="7109460" cy="1135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1.677</m:t>
                                </m:r>
                              </m:e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2.339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2.339</m:t>
                                </m:r>
                              </m:e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22.242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𝑝𝑞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44BB856-07CA-4F79-AD64-B031D11A68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440" y="5244403"/>
                <a:ext cx="7109460" cy="11356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417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3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7B6FAD-A878-4386-B605-AF9100922D4A}"/>
                  </a:ext>
                </a:extLst>
              </p:cNvPr>
              <p:cNvSpPr txBox="1"/>
              <p:nvPr/>
            </p:nvSpPr>
            <p:spPr>
              <a:xfrm>
                <a:off x="837707" y="1403875"/>
                <a:ext cx="8249926" cy="5852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charset="2"/>
                  <a:buChar char="§"/>
                </a:pPr>
                <a:r>
                  <a:rPr lang="en-US" sz="2400" dirty="0">
                    <a:solidFill>
                      <a:srgbClr val="007800"/>
                    </a:solidFill>
                  </a:rPr>
                  <a:t>Map Hamiltonian qubits (Jordan-Wigner *scalable*way)</a:t>
                </a:r>
              </a:p>
              <a:p>
                <a:pPr lvl="1"/>
                <a:endParaRPr lang="en-US" sz="20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bSup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hr m:val="∏"/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000" dirty="0">
                    <a:solidFill>
                      <a:srgbClr val="007800"/>
                    </a:solidFill>
                  </a:rPr>
                  <a:t>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hr m:val="∏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400" dirty="0">
                  <a:solidFill>
                    <a:srgbClr val="007800"/>
                  </a:solidFill>
                </a:endParaRPr>
              </a:p>
              <a:p>
                <a:pPr marL="285750" indent="-285750">
                  <a:buFont typeface="Wingdings" charset="2"/>
                  <a:buChar char="§"/>
                </a:pPr>
                <a:endParaRPr lang="en-US" sz="2400" dirty="0">
                  <a:solidFill>
                    <a:srgbClr val="007800"/>
                  </a:solidFill>
                </a:endParaRPr>
              </a:p>
              <a:p>
                <a:pPr marL="285750" indent="-285750">
                  <a:buFont typeface="Wingdings" charset="2"/>
                  <a:buChar char="§"/>
                </a:pPr>
                <a:r>
                  <a:rPr lang="en-US" sz="2400" dirty="0">
                    <a:solidFill>
                      <a:srgbClr val="007800"/>
                    </a:solidFill>
                  </a:rPr>
                  <a:t>Choose ansatz 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23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300" i="1" dirty="0">
                    <a:latin typeface="+mj-lt"/>
                    <a:ea typeface="Cambria Math" panose="02040503050406030204" pitchFamily="18" charset="0"/>
                  </a:rPr>
                  <a:t> </a:t>
                </a:r>
                <a:r>
                  <a:rPr lang="en-US" sz="2300" i="1" dirty="0">
                    <a:solidFill>
                      <a:srgbClr val="007800"/>
                    </a:solidFill>
                    <a:latin typeface="+mj-lt"/>
                    <a:ea typeface="Cambria Math" panose="02040503050406030204" pitchFamily="18" charset="0"/>
                  </a:rPr>
                  <a:t>, </a:t>
                </a:r>
                <a:r>
                  <a:rPr lang="en-US" sz="2300" dirty="0">
                    <a:solidFill>
                      <a:srgbClr val="007800"/>
                    </a:solidFill>
                    <a:latin typeface="+mj-lt"/>
                    <a:ea typeface="Cambria Math" panose="02040503050406030204" pitchFamily="18" charset="0"/>
                  </a:rPr>
                  <a:t>Like Unitary Coupled Cluster</a:t>
                </a:r>
                <a:endParaRPr lang="en-US" sz="2300" i="1" dirty="0">
                  <a:solidFill>
                    <a:srgbClr val="007800"/>
                  </a:solidFill>
                  <a:latin typeface="+mj-lt"/>
                  <a:ea typeface="Cambria Math" panose="02040503050406030204" pitchFamily="18" charset="0"/>
                </a:endParaRPr>
              </a:p>
              <a:p>
                <a:r>
                  <a:rPr lang="en-US" sz="2300" b="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			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⟩"/>
                          <m:ctrlPr>
                            <a:rPr lang="en-US" sz="23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3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𝑈𝐶𝐶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d>
                      <m:r>
                        <a:rPr lang="en-US" sz="23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3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d>
                        <m:dPr>
                          <m:begChr m:val=""/>
                          <m:endChr m:val="⟩"/>
                          <m:ctrlPr>
                            <a:rPr lang="en-US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3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3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3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𝐻𝐹</m:t>
                              </m:r>
                            </m:sub>
                          </m:sSub>
                        </m:e>
                      </m:d>
                      <m:r>
                        <a:rPr lang="en-US" sz="23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3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en-US" sz="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sz="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"/>
                          <m:endChr m:val="⟩"/>
                          <m:ctrlPr>
                            <a:rPr lang="en-US" sz="23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3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𝐻𝐹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3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lvl="1"/>
                <a:endParaRPr lang="en-US" sz="2400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Wingdings" charset="2"/>
                  <a:buChar char="§"/>
                </a:pPr>
                <a:r>
                  <a:rPr lang="en-US" sz="2400" dirty="0">
                    <a:solidFill>
                      <a:srgbClr val="007800"/>
                    </a:solidFill>
                  </a:rPr>
                  <a:t>Minimize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"/>
                            <m:ctrlPr>
                              <a:rPr lang="el-GR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l-GR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</m:oMath>
                </a14:m>
                <a:endParaRPr lang="en-US" sz="2800" dirty="0"/>
              </a:p>
              <a:p>
                <a:pPr marL="285750" indent="-285750">
                  <a:buFont typeface="Wingdings" charset="2"/>
                  <a:buChar char="§"/>
                </a:pPr>
                <a:endParaRPr lang="en-US" sz="2800" dirty="0"/>
              </a:p>
              <a:p>
                <a:pPr marL="285750" indent="-285750">
                  <a:buFont typeface="Wingdings" charset="2"/>
                  <a:buChar char="§"/>
                </a:pPr>
                <a:r>
                  <a:rPr lang="en-US" sz="2400" dirty="0">
                    <a:solidFill>
                      <a:srgbClr val="007800"/>
                    </a:solidFill>
                  </a:rPr>
                  <a:t>All the “domain” nuclear physicists successfully wrote </a:t>
                </a:r>
                <a:r>
                  <a:rPr lang="en-US" sz="2400" dirty="0" err="1">
                    <a:solidFill>
                      <a:srgbClr val="007800"/>
                    </a:solidFill>
                  </a:rPr>
                  <a:t>pyquil</a:t>
                </a:r>
                <a:r>
                  <a:rPr lang="en-US" sz="2400" dirty="0">
                    <a:solidFill>
                      <a:srgbClr val="007800"/>
                    </a:solidFill>
                  </a:rPr>
                  <a:t> scripts that minimized for N=1-5 dimensional UCC </a:t>
                </a:r>
                <a:r>
                  <a:rPr lang="en-US" sz="2400" dirty="0" err="1">
                    <a:solidFill>
                      <a:srgbClr val="007800"/>
                    </a:solidFill>
                  </a:rPr>
                  <a:t>ansatzs</a:t>
                </a:r>
                <a:r>
                  <a:rPr lang="en-US" sz="2400" dirty="0">
                    <a:solidFill>
                      <a:srgbClr val="007800"/>
                    </a:solidFill>
                  </a:rPr>
                  <a:t> on </a:t>
                </a:r>
                <a:r>
                  <a:rPr lang="en-US" sz="2400" dirty="0" err="1">
                    <a:solidFill>
                      <a:srgbClr val="007800"/>
                    </a:solidFill>
                  </a:rPr>
                  <a:t>Rigetti’s</a:t>
                </a:r>
                <a:r>
                  <a:rPr lang="en-US" sz="2400" dirty="0">
                    <a:solidFill>
                      <a:srgbClr val="007800"/>
                    </a:solidFill>
                  </a:rPr>
                  <a:t> simulator!</a:t>
                </a:r>
              </a:p>
              <a:p>
                <a:endParaRPr lang="en-US" sz="2800" dirty="0"/>
              </a:p>
              <a:p>
                <a:pPr marL="285750" indent="-285750">
                  <a:buFont typeface="Wingdings" charset="2"/>
                  <a:buChar char="§"/>
                </a:pPr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7B6FAD-A878-4386-B605-AF9100922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707" y="1403875"/>
                <a:ext cx="8249926" cy="5852500"/>
              </a:xfrm>
              <a:prstGeom prst="rect">
                <a:avLst/>
              </a:prstGeom>
              <a:blipFill>
                <a:blip r:embed="rId3"/>
                <a:stretch>
                  <a:fillRect l="-960" t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367" y="181711"/>
            <a:ext cx="9144000" cy="716896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Variational Quantum </a:t>
            </a:r>
            <a:r>
              <a:rPr lang="en-US" sz="3400" b="1" dirty="0" err="1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Eigensolver</a:t>
            </a:r>
            <a:endParaRPr lang="en-US" sz="3400" b="1" dirty="0">
              <a:solidFill>
                <a:srgbClr val="007800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30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434" y="223088"/>
            <a:ext cx="8636290" cy="675424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7800"/>
                </a:solidFill>
              </a:rPr>
              <a:t>The Quantum Information Science Group supports research and development in a variety of quantum technologies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543300" y="1217676"/>
            <a:ext cx="2241818" cy="844463"/>
            <a:chOff x="4892243" y="3276580"/>
            <a:chExt cx="2276812" cy="899524"/>
          </a:xfrm>
        </p:grpSpPr>
        <p:sp>
          <p:nvSpPr>
            <p:cNvPr id="9" name="Rectangle: Rounded Corners 8"/>
            <p:cNvSpPr/>
            <p:nvPr/>
          </p:nvSpPr>
          <p:spPr>
            <a:xfrm>
              <a:off x="4892243" y="3276580"/>
              <a:ext cx="2276812" cy="89952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350" dirty="0">
                <a:solidFill>
                  <a:schemeClr val="tx1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2243" y="3304772"/>
              <a:ext cx="2234883" cy="804558"/>
            </a:xfrm>
            <a:prstGeom prst="rect">
              <a:avLst/>
            </a:prstGeom>
          </p:spPr>
        </p:pic>
      </p:grpSp>
      <p:sp>
        <p:nvSpPr>
          <p:cNvPr id="13" name="Left-Right Arrow 12"/>
          <p:cNvSpPr/>
          <p:nvPr/>
        </p:nvSpPr>
        <p:spPr>
          <a:xfrm rot="19476317">
            <a:off x="2611437" y="2405344"/>
            <a:ext cx="905395" cy="228600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5" name="Left-Right Arrow 34"/>
          <p:cNvSpPr/>
          <p:nvPr/>
        </p:nvSpPr>
        <p:spPr>
          <a:xfrm rot="16200000">
            <a:off x="4311003" y="2408379"/>
            <a:ext cx="647729" cy="228600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6" name="Left-Right Arrow 35"/>
          <p:cNvSpPr/>
          <p:nvPr/>
        </p:nvSpPr>
        <p:spPr>
          <a:xfrm rot="2123683" flipH="1">
            <a:off x="5731496" y="2396743"/>
            <a:ext cx="931888" cy="228600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1350" dirty="0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412291" y="2878652"/>
            <a:ext cx="2531309" cy="1710874"/>
            <a:chOff x="4596840" y="797930"/>
            <a:chExt cx="3375078" cy="2281165"/>
          </a:xfrm>
        </p:grpSpPr>
        <p:sp>
          <p:nvSpPr>
            <p:cNvPr id="28" name="Rounded Rectangle 27"/>
            <p:cNvSpPr/>
            <p:nvPr/>
          </p:nvSpPr>
          <p:spPr>
            <a:xfrm>
              <a:off x="4596840" y="797930"/>
              <a:ext cx="3375078" cy="2281165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t"/>
            <a:lstStyle/>
            <a:p>
              <a:pPr algn="ctr" defTabSz="342900">
                <a:lnSpc>
                  <a:spcPct val="90000"/>
                </a:lnSpc>
                <a:spcAft>
                  <a:spcPts val="450"/>
                </a:spcAft>
                <a:defRPr/>
              </a:pPr>
              <a:r>
                <a:rPr lang="en-US" sz="2100" b="1" kern="0" dirty="0">
                  <a:solidFill>
                    <a:prstClr val="black"/>
                  </a:solidFill>
                  <a:latin typeface="Calibri"/>
                </a:rPr>
                <a:t>Quantum Computing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23919" y="1760967"/>
              <a:ext cx="2974669" cy="1286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Circuit Model Simulations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Analog Digital Quantum Simulations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Physical Qubits Modeling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Characterization, Verification and Validation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199544" y="4646675"/>
            <a:ext cx="4915520" cy="653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50" dirty="0">
                <a:solidFill>
                  <a:schemeClr val="tx2"/>
                </a:solidFill>
              </a:rPr>
              <a:t>More information:</a:t>
            </a:r>
          </a:p>
          <a:p>
            <a:pPr algn="ctr">
              <a:lnSpc>
                <a:spcPct val="90000"/>
              </a:lnSpc>
            </a:pPr>
            <a:r>
              <a:rPr lang="en-US" sz="1350" dirty="0">
                <a:solidFill>
                  <a:schemeClr val="tx2"/>
                </a:solidFill>
                <a:hlinkClick r:id="rId3"/>
              </a:rPr>
              <a:t>https://www.ornl.gov/division/csed/quantum-information</a:t>
            </a:r>
            <a:endParaRPr lang="en-US" sz="1350" dirty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350" dirty="0">
                <a:solidFill>
                  <a:schemeClr val="tx2"/>
                </a:solidFill>
              </a:rPr>
              <a:t>Contact: </a:t>
            </a:r>
            <a:r>
              <a:rPr lang="en-US" sz="1350" dirty="0" err="1">
                <a:solidFill>
                  <a:schemeClr val="tx2"/>
                </a:solidFill>
              </a:rPr>
              <a:t>gricew@ornl.gov</a:t>
            </a:r>
            <a:endParaRPr lang="en-US" sz="1350" dirty="0">
              <a:solidFill>
                <a:schemeClr val="tx2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91695" y="2878651"/>
            <a:ext cx="2531309" cy="1710874"/>
            <a:chOff x="460297" y="869206"/>
            <a:chExt cx="3375078" cy="2281165"/>
          </a:xfrm>
        </p:grpSpPr>
        <p:sp>
          <p:nvSpPr>
            <p:cNvPr id="43" name="Rounded Rectangle 27"/>
            <p:cNvSpPr/>
            <p:nvPr/>
          </p:nvSpPr>
          <p:spPr>
            <a:xfrm>
              <a:off x="460297" y="869206"/>
              <a:ext cx="3375078" cy="2281165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t"/>
            <a:lstStyle/>
            <a:p>
              <a:pPr algn="ctr" defTabSz="342900">
                <a:lnSpc>
                  <a:spcPct val="90000"/>
                </a:lnSpc>
                <a:spcAft>
                  <a:spcPts val="450"/>
                </a:spcAft>
                <a:defRPr/>
              </a:pPr>
              <a:r>
                <a:rPr lang="en-US" sz="2100" b="1" kern="0" dirty="0">
                  <a:solidFill>
                    <a:prstClr val="black"/>
                  </a:solidFill>
                  <a:latin typeface="Calibri"/>
                </a:rPr>
                <a:t>Quantum Sensing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85800" y="1447801"/>
              <a:ext cx="2975143" cy="1480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Compressive Quantum Imaging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</a:t>
              </a:r>
              <a:r>
                <a:rPr lang="en-US" sz="1050" b="1" dirty="0" err="1"/>
                <a:t>Plasmonic</a:t>
              </a:r>
              <a:r>
                <a:rPr lang="en-US" sz="1050" b="1" dirty="0"/>
                <a:t> Sensors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Ultra-sensitive MEMS Displacement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Standoff Spectroscopy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 err="1"/>
                <a:t>Opto</a:t>
              </a:r>
              <a:r>
                <a:rPr lang="en-US" sz="1050" b="1" dirty="0"/>
                <a:t>-mechanical Force Microscopy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400800" y="2878650"/>
            <a:ext cx="2531309" cy="1710874"/>
            <a:chOff x="8622543" y="1027111"/>
            <a:chExt cx="3375078" cy="2281165"/>
          </a:xfrm>
        </p:grpSpPr>
        <p:sp>
          <p:nvSpPr>
            <p:cNvPr id="45" name="Rounded Rectangle 27"/>
            <p:cNvSpPr/>
            <p:nvPr/>
          </p:nvSpPr>
          <p:spPr>
            <a:xfrm>
              <a:off x="8622543" y="1027111"/>
              <a:ext cx="3375078" cy="2281165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t"/>
            <a:lstStyle/>
            <a:p>
              <a:pPr algn="ctr" defTabSz="342900">
                <a:lnSpc>
                  <a:spcPct val="90000"/>
                </a:lnSpc>
                <a:spcAft>
                  <a:spcPts val="450"/>
                </a:spcAft>
                <a:defRPr/>
              </a:pPr>
              <a:r>
                <a:rPr lang="en-US" sz="2100" b="1" kern="0" dirty="0">
                  <a:solidFill>
                    <a:prstClr val="black"/>
                  </a:solidFill>
                  <a:latin typeface="Calibri"/>
                </a:rPr>
                <a:t>Quantum Communication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085135" y="2076563"/>
              <a:ext cx="2635721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Networks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Key Distribution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Secret Sharing</a:t>
              </a:r>
            </a:p>
            <a:p>
              <a:pPr marL="128588" indent="-128588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1050" b="1" dirty="0"/>
                <a:t>Quantum Random Number Generators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91926" y="2233889"/>
            <a:ext cx="791909" cy="441866"/>
            <a:chOff x="1966578" y="1601333"/>
            <a:chExt cx="1055878" cy="589155"/>
          </a:xfrm>
        </p:grpSpPr>
        <p:pic>
          <p:nvPicPr>
            <p:cNvPr id="51" name="Picture 2" descr="http://upload.wikimedia.org/wikipedia/commons/thumb/0/0f/AFM_%28used%29_cantilever_in_Scanning_Electron_Microscope,_magnification_1000x.GIF/750px-AFM_%28used%29_cantilever_in_Scanning_Electron_Microscope,_magnification_1000x.GIF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264" t="14186" r="9292" b="9045"/>
            <a:stretch/>
          </p:blipFill>
          <p:spPr bwMode="auto">
            <a:xfrm>
              <a:off x="1966578" y="1601333"/>
              <a:ext cx="820611" cy="589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" name="Group 19"/>
            <p:cNvGrpSpPr/>
            <p:nvPr/>
          </p:nvGrpSpPr>
          <p:grpSpPr>
            <a:xfrm>
              <a:off x="2551921" y="1802661"/>
              <a:ext cx="470535" cy="321640"/>
              <a:chOff x="2042662" y="2412833"/>
              <a:chExt cx="470535" cy="321640"/>
            </a:xfrm>
          </p:grpSpPr>
          <p:sp>
            <p:nvSpPr>
              <p:cNvPr id="54" name="Rounded Rectangle 53"/>
              <p:cNvSpPr/>
              <p:nvPr/>
            </p:nvSpPr>
            <p:spPr>
              <a:xfrm>
                <a:off x="2042662" y="2412833"/>
                <a:ext cx="470535" cy="321640"/>
              </a:xfrm>
              <a:prstGeom prst="roundRect">
                <a:avLst>
                  <a:gd name="adj" fmla="val 6006"/>
                </a:avLst>
              </a:prstGeom>
              <a:solidFill>
                <a:sysClr val="window" lastClr="FFFFFF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  <a:scene3d>
                <a:camera prst="orthographicFront">
                  <a:rot lat="1200000" lon="2400000" rev="0"/>
                </a:camera>
                <a:lightRig rig="soft" dir="t"/>
              </a:scene3d>
              <a:sp3d extrusionH="107950" prstMaterial="metal">
                <a:extrusionClr>
                  <a:sysClr val="window" lastClr="FFFFFF">
                    <a:lumMod val="75000"/>
                  </a:sysClr>
                </a:extrusionClr>
              </a:sp3d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2168878" y="2468854"/>
                <a:ext cx="218101" cy="218101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/>
                  </a:gs>
                  <a:gs pos="74000">
                    <a:srgbClr val="FF000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835" y="1281025"/>
            <a:ext cx="1991699" cy="1173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2" name="Group 91"/>
          <p:cNvGrpSpPr/>
          <p:nvPr/>
        </p:nvGrpSpPr>
        <p:grpSpPr>
          <a:xfrm>
            <a:off x="1161027" y="1249164"/>
            <a:ext cx="1884191" cy="1217561"/>
            <a:chOff x="7069248" y="4149729"/>
            <a:chExt cx="2559021" cy="1653634"/>
          </a:xfrm>
        </p:grpSpPr>
        <p:grpSp>
          <p:nvGrpSpPr>
            <p:cNvPr id="96" name="Group 95"/>
            <p:cNvGrpSpPr/>
            <p:nvPr/>
          </p:nvGrpSpPr>
          <p:grpSpPr>
            <a:xfrm>
              <a:off x="7069248" y="4149729"/>
              <a:ext cx="2559021" cy="1395764"/>
              <a:chOff x="3952479" y="4437635"/>
              <a:chExt cx="2559021" cy="1395764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3952479" y="4514102"/>
                <a:ext cx="2559021" cy="1233033"/>
                <a:chOff x="2431248" y="3801133"/>
                <a:chExt cx="4113261" cy="1979302"/>
              </a:xfrm>
            </p:grpSpPr>
            <p:grpSp>
              <p:nvGrpSpPr>
                <p:cNvPr id="107" name="Group 106"/>
                <p:cNvGrpSpPr/>
                <p:nvPr/>
              </p:nvGrpSpPr>
              <p:grpSpPr>
                <a:xfrm>
                  <a:off x="3607096" y="3801133"/>
                  <a:ext cx="1796877" cy="1979302"/>
                  <a:chOff x="3607096" y="3801133"/>
                  <a:chExt cx="1796877" cy="1979302"/>
                </a:xfrm>
              </p:grpSpPr>
              <p:cxnSp>
                <p:nvCxnSpPr>
                  <p:cNvPr id="111" name="Straight Connector 110"/>
                  <p:cNvCxnSpPr/>
                  <p:nvPr/>
                </p:nvCxnSpPr>
                <p:spPr>
                  <a:xfrm>
                    <a:off x="4469569" y="5735857"/>
                    <a:ext cx="378221" cy="0"/>
                  </a:xfrm>
                  <a:prstGeom prst="line">
                    <a:avLst/>
                  </a:prstGeom>
                  <a:ln w="254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Connector 111"/>
                  <p:cNvCxnSpPr/>
                  <p:nvPr/>
                </p:nvCxnSpPr>
                <p:spPr>
                  <a:xfrm>
                    <a:off x="3607096" y="4547189"/>
                    <a:ext cx="378221" cy="0"/>
                  </a:xfrm>
                  <a:prstGeom prst="line">
                    <a:avLst/>
                  </a:prstGeom>
                  <a:ln w="254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Connector 112"/>
                  <p:cNvCxnSpPr/>
                  <p:nvPr/>
                </p:nvCxnSpPr>
                <p:spPr>
                  <a:xfrm>
                    <a:off x="5025752" y="4853628"/>
                    <a:ext cx="378221" cy="0"/>
                  </a:xfrm>
                  <a:prstGeom prst="line">
                    <a:avLst/>
                  </a:prstGeom>
                  <a:ln w="254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Straight Connector 113"/>
                  <p:cNvCxnSpPr/>
                  <p:nvPr/>
                </p:nvCxnSpPr>
                <p:spPr>
                  <a:xfrm>
                    <a:off x="4346317" y="3824941"/>
                    <a:ext cx="378221" cy="0"/>
                  </a:xfrm>
                  <a:prstGeom prst="line">
                    <a:avLst/>
                  </a:prstGeom>
                  <a:ln w="254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15" name="Group 114"/>
                  <p:cNvGrpSpPr/>
                  <p:nvPr/>
                </p:nvGrpSpPr>
                <p:grpSpPr>
                  <a:xfrm>
                    <a:off x="3737103" y="3801133"/>
                    <a:ext cx="1414988" cy="1979302"/>
                    <a:chOff x="3737103" y="3703413"/>
                    <a:chExt cx="1414988" cy="1979302"/>
                  </a:xfrm>
                </p:grpSpPr>
                <p:sp>
                  <p:nvSpPr>
                    <p:cNvPr id="116" name="Freeform 64"/>
                    <p:cNvSpPr/>
                    <p:nvPr/>
                  </p:nvSpPr>
                  <p:spPr>
                    <a:xfrm rot="3030966">
                      <a:off x="4069988" y="3690108"/>
                      <a:ext cx="215014" cy="880783"/>
                    </a:xfrm>
                    <a:custGeom>
                      <a:avLst/>
                      <a:gdLst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70688 w 218124"/>
                        <a:gd name="connsiteY13" fmla="*/ 280416 h 694944"/>
                        <a:gd name="connsiteX14" fmla="*/ 128016 w 218124"/>
                        <a:gd name="connsiteY14" fmla="*/ 298704 h 694944"/>
                        <a:gd name="connsiteX15" fmla="*/ 79248 w 218124"/>
                        <a:gd name="connsiteY15" fmla="*/ 323088 h 694944"/>
                        <a:gd name="connsiteX16" fmla="*/ 54864 w 218124"/>
                        <a:gd name="connsiteY16" fmla="*/ 329184 h 694944"/>
                        <a:gd name="connsiteX17" fmla="*/ 36576 w 218124"/>
                        <a:gd name="connsiteY17" fmla="*/ 335280 h 694944"/>
                        <a:gd name="connsiteX18" fmla="*/ 97536 w 218124"/>
                        <a:gd name="connsiteY18" fmla="*/ 359664 h 694944"/>
                        <a:gd name="connsiteX19" fmla="*/ 146304 w 218124"/>
                        <a:gd name="connsiteY19" fmla="*/ 384048 h 694944"/>
                        <a:gd name="connsiteX20" fmla="*/ 195072 w 218124"/>
                        <a:gd name="connsiteY20" fmla="*/ 396240 h 694944"/>
                        <a:gd name="connsiteX21" fmla="*/ 158496 w 218124"/>
                        <a:gd name="connsiteY21" fmla="*/ 463296 h 694944"/>
                        <a:gd name="connsiteX22" fmla="*/ 97536 w 218124"/>
                        <a:gd name="connsiteY22" fmla="*/ 499872 h 694944"/>
                        <a:gd name="connsiteX23" fmla="*/ 79248 w 218124"/>
                        <a:gd name="connsiteY23" fmla="*/ 512064 h 694944"/>
                        <a:gd name="connsiteX24" fmla="*/ 54864 w 218124"/>
                        <a:gd name="connsiteY24" fmla="*/ 518160 h 694944"/>
                        <a:gd name="connsiteX25" fmla="*/ 30480 w 218124"/>
                        <a:gd name="connsiteY25" fmla="*/ 530352 h 694944"/>
                        <a:gd name="connsiteX26" fmla="*/ 97536 w 218124"/>
                        <a:gd name="connsiteY26" fmla="*/ 560832 h 694944"/>
                        <a:gd name="connsiteX27" fmla="*/ 134112 w 218124"/>
                        <a:gd name="connsiteY27" fmla="*/ 566928 h 694944"/>
                        <a:gd name="connsiteX28" fmla="*/ 140208 w 218124"/>
                        <a:gd name="connsiteY28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28016 w 218124"/>
                        <a:gd name="connsiteY13" fmla="*/ 298704 h 694944"/>
                        <a:gd name="connsiteX14" fmla="*/ 79248 w 218124"/>
                        <a:gd name="connsiteY14" fmla="*/ 323088 h 694944"/>
                        <a:gd name="connsiteX15" fmla="*/ 54864 w 218124"/>
                        <a:gd name="connsiteY15" fmla="*/ 329184 h 694944"/>
                        <a:gd name="connsiteX16" fmla="*/ 36576 w 218124"/>
                        <a:gd name="connsiteY16" fmla="*/ 335280 h 694944"/>
                        <a:gd name="connsiteX17" fmla="*/ 97536 w 218124"/>
                        <a:gd name="connsiteY17" fmla="*/ 359664 h 694944"/>
                        <a:gd name="connsiteX18" fmla="*/ 146304 w 218124"/>
                        <a:gd name="connsiteY18" fmla="*/ 384048 h 694944"/>
                        <a:gd name="connsiteX19" fmla="*/ 195072 w 218124"/>
                        <a:gd name="connsiteY19" fmla="*/ 396240 h 694944"/>
                        <a:gd name="connsiteX20" fmla="*/ 158496 w 218124"/>
                        <a:gd name="connsiteY20" fmla="*/ 463296 h 694944"/>
                        <a:gd name="connsiteX21" fmla="*/ 97536 w 218124"/>
                        <a:gd name="connsiteY21" fmla="*/ 499872 h 694944"/>
                        <a:gd name="connsiteX22" fmla="*/ 79248 w 218124"/>
                        <a:gd name="connsiteY22" fmla="*/ 512064 h 694944"/>
                        <a:gd name="connsiteX23" fmla="*/ 54864 w 218124"/>
                        <a:gd name="connsiteY23" fmla="*/ 518160 h 694944"/>
                        <a:gd name="connsiteX24" fmla="*/ 30480 w 218124"/>
                        <a:gd name="connsiteY24" fmla="*/ 530352 h 694944"/>
                        <a:gd name="connsiteX25" fmla="*/ 97536 w 218124"/>
                        <a:gd name="connsiteY25" fmla="*/ 560832 h 694944"/>
                        <a:gd name="connsiteX26" fmla="*/ 134112 w 218124"/>
                        <a:gd name="connsiteY26" fmla="*/ 566928 h 694944"/>
                        <a:gd name="connsiteX27" fmla="*/ 140208 w 218124"/>
                        <a:gd name="connsiteY27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0 w 218124"/>
                        <a:gd name="connsiteY8" fmla="*/ 164592 h 694944"/>
                        <a:gd name="connsiteX9" fmla="*/ 30480 w 218124"/>
                        <a:gd name="connsiteY9" fmla="*/ 170688 h 694944"/>
                        <a:gd name="connsiteX10" fmla="*/ 115824 w 218124"/>
                        <a:gd name="connsiteY10" fmla="*/ 195072 h 694944"/>
                        <a:gd name="connsiteX11" fmla="*/ 195072 w 218124"/>
                        <a:gd name="connsiteY11" fmla="*/ 231648 h 694944"/>
                        <a:gd name="connsiteX12" fmla="*/ 128016 w 218124"/>
                        <a:gd name="connsiteY12" fmla="*/ 298704 h 694944"/>
                        <a:gd name="connsiteX13" fmla="*/ 79248 w 218124"/>
                        <a:gd name="connsiteY13" fmla="*/ 323088 h 694944"/>
                        <a:gd name="connsiteX14" fmla="*/ 54864 w 218124"/>
                        <a:gd name="connsiteY14" fmla="*/ 329184 h 694944"/>
                        <a:gd name="connsiteX15" fmla="*/ 36576 w 218124"/>
                        <a:gd name="connsiteY15" fmla="*/ 335280 h 694944"/>
                        <a:gd name="connsiteX16" fmla="*/ 97536 w 218124"/>
                        <a:gd name="connsiteY16" fmla="*/ 359664 h 694944"/>
                        <a:gd name="connsiteX17" fmla="*/ 146304 w 218124"/>
                        <a:gd name="connsiteY17" fmla="*/ 384048 h 694944"/>
                        <a:gd name="connsiteX18" fmla="*/ 195072 w 218124"/>
                        <a:gd name="connsiteY18" fmla="*/ 396240 h 694944"/>
                        <a:gd name="connsiteX19" fmla="*/ 158496 w 218124"/>
                        <a:gd name="connsiteY19" fmla="*/ 463296 h 694944"/>
                        <a:gd name="connsiteX20" fmla="*/ 97536 w 218124"/>
                        <a:gd name="connsiteY20" fmla="*/ 499872 h 694944"/>
                        <a:gd name="connsiteX21" fmla="*/ 79248 w 218124"/>
                        <a:gd name="connsiteY21" fmla="*/ 512064 h 694944"/>
                        <a:gd name="connsiteX22" fmla="*/ 54864 w 218124"/>
                        <a:gd name="connsiteY22" fmla="*/ 518160 h 694944"/>
                        <a:gd name="connsiteX23" fmla="*/ 30480 w 218124"/>
                        <a:gd name="connsiteY23" fmla="*/ 530352 h 694944"/>
                        <a:gd name="connsiteX24" fmla="*/ 97536 w 218124"/>
                        <a:gd name="connsiteY24" fmla="*/ 560832 h 694944"/>
                        <a:gd name="connsiteX25" fmla="*/ 134112 w 218124"/>
                        <a:gd name="connsiteY25" fmla="*/ 566928 h 694944"/>
                        <a:gd name="connsiteX26" fmla="*/ 140208 w 218124"/>
                        <a:gd name="connsiteY26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34112 w 218124"/>
                        <a:gd name="connsiteY3" fmla="*/ 54864 h 694944"/>
                        <a:gd name="connsiteX4" fmla="*/ 176784 w 218124"/>
                        <a:gd name="connsiteY4" fmla="*/ 91440 h 694944"/>
                        <a:gd name="connsiteX5" fmla="*/ 152400 w 218124"/>
                        <a:gd name="connsiteY5" fmla="*/ 121920 h 694944"/>
                        <a:gd name="connsiteX6" fmla="*/ 97536 w 218124"/>
                        <a:gd name="connsiteY6" fmla="*/ 140208 h 694944"/>
                        <a:gd name="connsiteX7" fmla="*/ 0 w 218124"/>
                        <a:gd name="connsiteY7" fmla="*/ 164592 h 694944"/>
                        <a:gd name="connsiteX8" fmla="*/ 30480 w 218124"/>
                        <a:gd name="connsiteY8" fmla="*/ 170688 h 694944"/>
                        <a:gd name="connsiteX9" fmla="*/ 115824 w 218124"/>
                        <a:gd name="connsiteY9" fmla="*/ 195072 h 694944"/>
                        <a:gd name="connsiteX10" fmla="*/ 195072 w 218124"/>
                        <a:gd name="connsiteY10" fmla="*/ 231648 h 694944"/>
                        <a:gd name="connsiteX11" fmla="*/ 128016 w 218124"/>
                        <a:gd name="connsiteY11" fmla="*/ 298704 h 694944"/>
                        <a:gd name="connsiteX12" fmla="*/ 79248 w 218124"/>
                        <a:gd name="connsiteY12" fmla="*/ 323088 h 694944"/>
                        <a:gd name="connsiteX13" fmla="*/ 54864 w 218124"/>
                        <a:gd name="connsiteY13" fmla="*/ 329184 h 694944"/>
                        <a:gd name="connsiteX14" fmla="*/ 36576 w 218124"/>
                        <a:gd name="connsiteY14" fmla="*/ 335280 h 694944"/>
                        <a:gd name="connsiteX15" fmla="*/ 97536 w 218124"/>
                        <a:gd name="connsiteY15" fmla="*/ 359664 h 694944"/>
                        <a:gd name="connsiteX16" fmla="*/ 146304 w 218124"/>
                        <a:gd name="connsiteY16" fmla="*/ 384048 h 694944"/>
                        <a:gd name="connsiteX17" fmla="*/ 195072 w 218124"/>
                        <a:gd name="connsiteY17" fmla="*/ 396240 h 694944"/>
                        <a:gd name="connsiteX18" fmla="*/ 158496 w 218124"/>
                        <a:gd name="connsiteY18" fmla="*/ 463296 h 694944"/>
                        <a:gd name="connsiteX19" fmla="*/ 97536 w 218124"/>
                        <a:gd name="connsiteY19" fmla="*/ 499872 h 694944"/>
                        <a:gd name="connsiteX20" fmla="*/ 79248 w 218124"/>
                        <a:gd name="connsiteY20" fmla="*/ 512064 h 694944"/>
                        <a:gd name="connsiteX21" fmla="*/ 54864 w 218124"/>
                        <a:gd name="connsiteY21" fmla="*/ 518160 h 694944"/>
                        <a:gd name="connsiteX22" fmla="*/ 30480 w 218124"/>
                        <a:gd name="connsiteY22" fmla="*/ 530352 h 694944"/>
                        <a:gd name="connsiteX23" fmla="*/ 97536 w 218124"/>
                        <a:gd name="connsiteY23" fmla="*/ 560832 h 694944"/>
                        <a:gd name="connsiteX24" fmla="*/ 134112 w 218124"/>
                        <a:gd name="connsiteY24" fmla="*/ 566928 h 694944"/>
                        <a:gd name="connsiteX25" fmla="*/ 140208 w 218124"/>
                        <a:gd name="connsiteY25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152400 w 218124"/>
                        <a:gd name="connsiteY4" fmla="*/ 121920 h 694944"/>
                        <a:gd name="connsiteX5" fmla="*/ 97536 w 218124"/>
                        <a:gd name="connsiteY5" fmla="*/ 140208 h 694944"/>
                        <a:gd name="connsiteX6" fmla="*/ 0 w 218124"/>
                        <a:gd name="connsiteY6" fmla="*/ 164592 h 694944"/>
                        <a:gd name="connsiteX7" fmla="*/ 30480 w 218124"/>
                        <a:gd name="connsiteY7" fmla="*/ 170688 h 694944"/>
                        <a:gd name="connsiteX8" fmla="*/ 115824 w 218124"/>
                        <a:gd name="connsiteY8" fmla="*/ 195072 h 694944"/>
                        <a:gd name="connsiteX9" fmla="*/ 195072 w 218124"/>
                        <a:gd name="connsiteY9" fmla="*/ 231648 h 694944"/>
                        <a:gd name="connsiteX10" fmla="*/ 128016 w 218124"/>
                        <a:gd name="connsiteY10" fmla="*/ 298704 h 694944"/>
                        <a:gd name="connsiteX11" fmla="*/ 79248 w 218124"/>
                        <a:gd name="connsiteY11" fmla="*/ 323088 h 694944"/>
                        <a:gd name="connsiteX12" fmla="*/ 54864 w 218124"/>
                        <a:gd name="connsiteY12" fmla="*/ 329184 h 694944"/>
                        <a:gd name="connsiteX13" fmla="*/ 36576 w 218124"/>
                        <a:gd name="connsiteY13" fmla="*/ 335280 h 694944"/>
                        <a:gd name="connsiteX14" fmla="*/ 97536 w 218124"/>
                        <a:gd name="connsiteY14" fmla="*/ 359664 h 694944"/>
                        <a:gd name="connsiteX15" fmla="*/ 146304 w 218124"/>
                        <a:gd name="connsiteY15" fmla="*/ 384048 h 694944"/>
                        <a:gd name="connsiteX16" fmla="*/ 195072 w 218124"/>
                        <a:gd name="connsiteY16" fmla="*/ 396240 h 694944"/>
                        <a:gd name="connsiteX17" fmla="*/ 158496 w 218124"/>
                        <a:gd name="connsiteY17" fmla="*/ 463296 h 694944"/>
                        <a:gd name="connsiteX18" fmla="*/ 97536 w 218124"/>
                        <a:gd name="connsiteY18" fmla="*/ 499872 h 694944"/>
                        <a:gd name="connsiteX19" fmla="*/ 79248 w 218124"/>
                        <a:gd name="connsiteY19" fmla="*/ 512064 h 694944"/>
                        <a:gd name="connsiteX20" fmla="*/ 54864 w 218124"/>
                        <a:gd name="connsiteY20" fmla="*/ 518160 h 694944"/>
                        <a:gd name="connsiteX21" fmla="*/ 30480 w 218124"/>
                        <a:gd name="connsiteY21" fmla="*/ 530352 h 694944"/>
                        <a:gd name="connsiteX22" fmla="*/ 97536 w 218124"/>
                        <a:gd name="connsiteY22" fmla="*/ 560832 h 694944"/>
                        <a:gd name="connsiteX23" fmla="*/ 134112 w 218124"/>
                        <a:gd name="connsiteY23" fmla="*/ 566928 h 694944"/>
                        <a:gd name="connsiteX24" fmla="*/ 140208 w 218124"/>
                        <a:gd name="connsiteY24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97536 w 218124"/>
                        <a:gd name="connsiteY4" fmla="*/ 140208 h 694944"/>
                        <a:gd name="connsiteX5" fmla="*/ 0 w 218124"/>
                        <a:gd name="connsiteY5" fmla="*/ 164592 h 694944"/>
                        <a:gd name="connsiteX6" fmla="*/ 30480 w 218124"/>
                        <a:gd name="connsiteY6" fmla="*/ 170688 h 694944"/>
                        <a:gd name="connsiteX7" fmla="*/ 115824 w 218124"/>
                        <a:gd name="connsiteY7" fmla="*/ 195072 h 694944"/>
                        <a:gd name="connsiteX8" fmla="*/ 195072 w 218124"/>
                        <a:gd name="connsiteY8" fmla="*/ 231648 h 694944"/>
                        <a:gd name="connsiteX9" fmla="*/ 128016 w 218124"/>
                        <a:gd name="connsiteY9" fmla="*/ 298704 h 694944"/>
                        <a:gd name="connsiteX10" fmla="*/ 79248 w 218124"/>
                        <a:gd name="connsiteY10" fmla="*/ 323088 h 694944"/>
                        <a:gd name="connsiteX11" fmla="*/ 54864 w 218124"/>
                        <a:gd name="connsiteY11" fmla="*/ 329184 h 694944"/>
                        <a:gd name="connsiteX12" fmla="*/ 36576 w 218124"/>
                        <a:gd name="connsiteY12" fmla="*/ 335280 h 694944"/>
                        <a:gd name="connsiteX13" fmla="*/ 97536 w 218124"/>
                        <a:gd name="connsiteY13" fmla="*/ 359664 h 694944"/>
                        <a:gd name="connsiteX14" fmla="*/ 146304 w 218124"/>
                        <a:gd name="connsiteY14" fmla="*/ 384048 h 694944"/>
                        <a:gd name="connsiteX15" fmla="*/ 195072 w 218124"/>
                        <a:gd name="connsiteY15" fmla="*/ 396240 h 694944"/>
                        <a:gd name="connsiteX16" fmla="*/ 158496 w 218124"/>
                        <a:gd name="connsiteY16" fmla="*/ 463296 h 694944"/>
                        <a:gd name="connsiteX17" fmla="*/ 97536 w 218124"/>
                        <a:gd name="connsiteY17" fmla="*/ 499872 h 694944"/>
                        <a:gd name="connsiteX18" fmla="*/ 79248 w 218124"/>
                        <a:gd name="connsiteY18" fmla="*/ 512064 h 694944"/>
                        <a:gd name="connsiteX19" fmla="*/ 54864 w 218124"/>
                        <a:gd name="connsiteY19" fmla="*/ 518160 h 694944"/>
                        <a:gd name="connsiteX20" fmla="*/ 30480 w 218124"/>
                        <a:gd name="connsiteY20" fmla="*/ 530352 h 694944"/>
                        <a:gd name="connsiteX21" fmla="*/ 97536 w 218124"/>
                        <a:gd name="connsiteY21" fmla="*/ 560832 h 694944"/>
                        <a:gd name="connsiteX22" fmla="*/ 134112 w 218124"/>
                        <a:gd name="connsiteY22" fmla="*/ 566928 h 694944"/>
                        <a:gd name="connsiteX23" fmla="*/ 140208 w 218124"/>
                        <a:gd name="connsiteY23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30480 w 218124"/>
                        <a:gd name="connsiteY4" fmla="*/ 170688 h 694944"/>
                        <a:gd name="connsiteX5" fmla="*/ 115824 w 218124"/>
                        <a:gd name="connsiteY5" fmla="*/ 195072 h 694944"/>
                        <a:gd name="connsiteX6" fmla="*/ 195072 w 218124"/>
                        <a:gd name="connsiteY6" fmla="*/ 231648 h 694944"/>
                        <a:gd name="connsiteX7" fmla="*/ 128016 w 218124"/>
                        <a:gd name="connsiteY7" fmla="*/ 298704 h 694944"/>
                        <a:gd name="connsiteX8" fmla="*/ 79248 w 218124"/>
                        <a:gd name="connsiteY8" fmla="*/ 323088 h 694944"/>
                        <a:gd name="connsiteX9" fmla="*/ 54864 w 218124"/>
                        <a:gd name="connsiteY9" fmla="*/ 329184 h 694944"/>
                        <a:gd name="connsiteX10" fmla="*/ 36576 w 218124"/>
                        <a:gd name="connsiteY10" fmla="*/ 335280 h 694944"/>
                        <a:gd name="connsiteX11" fmla="*/ 97536 w 218124"/>
                        <a:gd name="connsiteY11" fmla="*/ 359664 h 694944"/>
                        <a:gd name="connsiteX12" fmla="*/ 146304 w 218124"/>
                        <a:gd name="connsiteY12" fmla="*/ 384048 h 694944"/>
                        <a:gd name="connsiteX13" fmla="*/ 195072 w 218124"/>
                        <a:gd name="connsiteY13" fmla="*/ 396240 h 694944"/>
                        <a:gd name="connsiteX14" fmla="*/ 158496 w 218124"/>
                        <a:gd name="connsiteY14" fmla="*/ 463296 h 694944"/>
                        <a:gd name="connsiteX15" fmla="*/ 97536 w 218124"/>
                        <a:gd name="connsiteY15" fmla="*/ 499872 h 694944"/>
                        <a:gd name="connsiteX16" fmla="*/ 79248 w 218124"/>
                        <a:gd name="connsiteY16" fmla="*/ 512064 h 694944"/>
                        <a:gd name="connsiteX17" fmla="*/ 54864 w 218124"/>
                        <a:gd name="connsiteY17" fmla="*/ 518160 h 694944"/>
                        <a:gd name="connsiteX18" fmla="*/ 30480 w 218124"/>
                        <a:gd name="connsiteY18" fmla="*/ 530352 h 694944"/>
                        <a:gd name="connsiteX19" fmla="*/ 97536 w 218124"/>
                        <a:gd name="connsiteY19" fmla="*/ 560832 h 694944"/>
                        <a:gd name="connsiteX20" fmla="*/ 134112 w 218124"/>
                        <a:gd name="connsiteY20" fmla="*/ 566928 h 694944"/>
                        <a:gd name="connsiteX21" fmla="*/ 140208 w 218124"/>
                        <a:gd name="connsiteY21" fmla="*/ 694944 h 694944"/>
                        <a:gd name="connsiteX0" fmla="*/ 43439 w 218891"/>
                        <a:gd name="connsiteY0" fmla="*/ 0 h 694944"/>
                        <a:gd name="connsiteX1" fmla="*/ 134879 w 218891"/>
                        <a:gd name="connsiteY1" fmla="*/ 54864 h 694944"/>
                        <a:gd name="connsiteX2" fmla="*/ 177551 w 218891"/>
                        <a:gd name="connsiteY2" fmla="*/ 91440 h 694944"/>
                        <a:gd name="connsiteX3" fmla="*/ 767 w 218891"/>
                        <a:gd name="connsiteY3" fmla="*/ 164592 h 694944"/>
                        <a:gd name="connsiteX4" fmla="*/ 116591 w 218891"/>
                        <a:gd name="connsiteY4" fmla="*/ 195072 h 694944"/>
                        <a:gd name="connsiteX5" fmla="*/ 195839 w 218891"/>
                        <a:gd name="connsiteY5" fmla="*/ 231648 h 694944"/>
                        <a:gd name="connsiteX6" fmla="*/ 128783 w 218891"/>
                        <a:gd name="connsiteY6" fmla="*/ 298704 h 694944"/>
                        <a:gd name="connsiteX7" fmla="*/ 80015 w 218891"/>
                        <a:gd name="connsiteY7" fmla="*/ 323088 h 694944"/>
                        <a:gd name="connsiteX8" fmla="*/ 55631 w 218891"/>
                        <a:gd name="connsiteY8" fmla="*/ 329184 h 694944"/>
                        <a:gd name="connsiteX9" fmla="*/ 37343 w 218891"/>
                        <a:gd name="connsiteY9" fmla="*/ 335280 h 694944"/>
                        <a:gd name="connsiteX10" fmla="*/ 98303 w 218891"/>
                        <a:gd name="connsiteY10" fmla="*/ 359664 h 694944"/>
                        <a:gd name="connsiteX11" fmla="*/ 147071 w 218891"/>
                        <a:gd name="connsiteY11" fmla="*/ 384048 h 694944"/>
                        <a:gd name="connsiteX12" fmla="*/ 195839 w 218891"/>
                        <a:gd name="connsiteY12" fmla="*/ 396240 h 694944"/>
                        <a:gd name="connsiteX13" fmla="*/ 159263 w 218891"/>
                        <a:gd name="connsiteY13" fmla="*/ 463296 h 694944"/>
                        <a:gd name="connsiteX14" fmla="*/ 98303 w 218891"/>
                        <a:gd name="connsiteY14" fmla="*/ 499872 h 694944"/>
                        <a:gd name="connsiteX15" fmla="*/ 80015 w 218891"/>
                        <a:gd name="connsiteY15" fmla="*/ 512064 h 694944"/>
                        <a:gd name="connsiteX16" fmla="*/ 55631 w 218891"/>
                        <a:gd name="connsiteY16" fmla="*/ 518160 h 694944"/>
                        <a:gd name="connsiteX17" fmla="*/ 31247 w 218891"/>
                        <a:gd name="connsiteY17" fmla="*/ 530352 h 694944"/>
                        <a:gd name="connsiteX18" fmla="*/ 98303 w 218891"/>
                        <a:gd name="connsiteY18" fmla="*/ 560832 h 694944"/>
                        <a:gd name="connsiteX19" fmla="*/ 134879 w 218891"/>
                        <a:gd name="connsiteY19" fmla="*/ 566928 h 694944"/>
                        <a:gd name="connsiteX20" fmla="*/ 140975 w 218891"/>
                        <a:gd name="connsiteY20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79248 w 218124"/>
                        <a:gd name="connsiteY6" fmla="*/ 323088 h 694944"/>
                        <a:gd name="connsiteX7" fmla="*/ 54864 w 218124"/>
                        <a:gd name="connsiteY7" fmla="*/ 329184 h 694944"/>
                        <a:gd name="connsiteX8" fmla="*/ 36576 w 218124"/>
                        <a:gd name="connsiteY8" fmla="*/ 335280 h 694944"/>
                        <a:gd name="connsiteX9" fmla="*/ 97536 w 218124"/>
                        <a:gd name="connsiteY9" fmla="*/ 359664 h 694944"/>
                        <a:gd name="connsiteX10" fmla="*/ 146304 w 218124"/>
                        <a:gd name="connsiteY10" fmla="*/ 384048 h 694944"/>
                        <a:gd name="connsiteX11" fmla="*/ 195072 w 218124"/>
                        <a:gd name="connsiteY11" fmla="*/ 396240 h 694944"/>
                        <a:gd name="connsiteX12" fmla="*/ 158496 w 218124"/>
                        <a:gd name="connsiteY12" fmla="*/ 463296 h 694944"/>
                        <a:gd name="connsiteX13" fmla="*/ 97536 w 218124"/>
                        <a:gd name="connsiteY13" fmla="*/ 499872 h 694944"/>
                        <a:gd name="connsiteX14" fmla="*/ 79248 w 218124"/>
                        <a:gd name="connsiteY14" fmla="*/ 512064 h 694944"/>
                        <a:gd name="connsiteX15" fmla="*/ 54864 w 218124"/>
                        <a:gd name="connsiteY15" fmla="*/ 518160 h 694944"/>
                        <a:gd name="connsiteX16" fmla="*/ 30480 w 218124"/>
                        <a:gd name="connsiteY16" fmla="*/ 530352 h 694944"/>
                        <a:gd name="connsiteX17" fmla="*/ 97536 w 218124"/>
                        <a:gd name="connsiteY17" fmla="*/ 560832 h 694944"/>
                        <a:gd name="connsiteX18" fmla="*/ 134112 w 218124"/>
                        <a:gd name="connsiteY18" fmla="*/ 566928 h 694944"/>
                        <a:gd name="connsiteX19" fmla="*/ 140208 w 218124"/>
                        <a:gd name="connsiteY19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54864 w 218124"/>
                        <a:gd name="connsiteY6" fmla="*/ 329184 h 694944"/>
                        <a:gd name="connsiteX7" fmla="*/ 36576 w 218124"/>
                        <a:gd name="connsiteY7" fmla="*/ 335280 h 694944"/>
                        <a:gd name="connsiteX8" fmla="*/ 97536 w 218124"/>
                        <a:gd name="connsiteY8" fmla="*/ 359664 h 694944"/>
                        <a:gd name="connsiteX9" fmla="*/ 146304 w 218124"/>
                        <a:gd name="connsiteY9" fmla="*/ 384048 h 694944"/>
                        <a:gd name="connsiteX10" fmla="*/ 195072 w 218124"/>
                        <a:gd name="connsiteY10" fmla="*/ 396240 h 694944"/>
                        <a:gd name="connsiteX11" fmla="*/ 158496 w 218124"/>
                        <a:gd name="connsiteY11" fmla="*/ 463296 h 694944"/>
                        <a:gd name="connsiteX12" fmla="*/ 97536 w 218124"/>
                        <a:gd name="connsiteY12" fmla="*/ 499872 h 694944"/>
                        <a:gd name="connsiteX13" fmla="*/ 79248 w 218124"/>
                        <a:gd name="connsiteY13" fmla="*/ 512064 h 694944"/>
                        <a:gd name="connsiteX14" fmla="*/ 54864 w 218124"/>
                        <a:gd name="connsiteY14" fmla="*/ 518160 h 694944"/>
                        <a:gd name="connsiteX15" fmla="*/ 30480 w 218124"/>
                        <a:gd name="connsiteY15" fmla="*/ 530352 h 694944"/>
                        <a:gd name="connsiteX16" fmla="*/ 97536 w 218124"/>
                        <a:gd name="connsiteY16" fmla="*/ 560832 h 694944"/>
                        <a:gd name="connsiteX17" fmla="*/ 134112 w 218124"/>
                        <a:gd name="connsiteY17" fmla="*/ 566928 h 694944"/>
                        <a:gd name="connsiteX18" fmla="*/ 140208 w 218124"/>
                        <a:gd name="connsiteY18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97536 w 218124"/>
                        <a:gd name="connsiteY7" fmla="*/ 359664 h 694944"/>
                        <a:gd name="connsiteX8" fmla="*/ 146304 w 218124"/>
                        <a:gd name="connsiteY8" fmla="*/ 384048 h 694944"/>
                        <a:gd name="connsiteX9" fmla="*/ 195072 w 218124"/>
                        <a:gd name="connsiteY9" fmla="*/ 396240 h 694944"/>
                        <a:gd name="connsiteX10" fmla="*/ 158496 w 218124"/>
                        <a:gd name="connsiteY10" fmla="*/ 463296 h 694944"/>
                        <a:gd name="connsiteX11" fmla="*/ 97536 w 218124"/>
                        <a:gd name="connsiteY11" fmla="*/ 499872 h 694944"/>
                        <a:gd name="connsiteX12" fmla="*/ 79248 w 218124"/>
                        <a:gd name="connsiteY12" fmla="*/ 512064 h 694944"/>
                        <a:gd name="connsiteX13" fmla="*/ 54864 w 218124"/>
                        <a:gd name="connsiteY13" fmla="*/ 518160 h 694944"/>
                        <a:gd name="connsiteX14" fmla="*/ 30480 w 218124"/>
                        <a:gd name="connsiteY14" fmla="*/ 530352 h 694944"/>
                        <a:gd name="connsiteX15" fmla="*/ 97536 w 218124"/>
                        <a:gd name="connsiteY15" fmla="*/ 560832 h 694944"/>
                        <a:gd name="connsiteX16" fmla="*/ 134112 w 218124"/>
                        <a:gd name="connsiteY16" fmla="*/ 566928 h 694944"/>
                        <a:gd name="connsiteX17" fmla="*/ 140208 w 218124"/>
                        <a:gd name="connsiteY17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46304 w 218124"/>
                        <a:gd name="connsiteY7" fmla="*/ 384048 h 694944"/>
                        <a:gd name="connsiteX8" fmla="*/ 195072 w 218124"/>
                        <a:gd name="connsiteY8" fmla="*/ 396240 h 694944"/>
                        <a:gd name="connsiteX9" fmla="*/ 158496 w 218124"/>
                        <a:gd name="connsiteY9" fmla="*/ 463296 h 694944"/>
                        <a:gd name="connsiteX10" fmla="*/ 97536 w 218124"/>
                        <a:gd name="connsiteY10" fmla="*/ 499872 h 694944"/>
                        <a:gd name="connsiteX11" fmla="*/ 79248 w 218124"/>
                        <a:gd name="connsiteY11" fmla="*/ 512064 h 694944"/>
                        <a:gd name="connsiteX12" fmla="*/ 54864 w 218124"/>
                        <a:gd name="connsiteY12" fmla="*/ 518160 h 694944"/>
                        <a:gd name="connsiteX13" fmla="*/ 30480 w 218124"/>
                        <a:gd name="connsiteY13" fmla="*/ 530352 h 694944"/>
                        <a:gd name="connsiteX14" fmla="*/ 97536 w 218124"/>
                        <a:gd name="connsiteY14" fmla="*/ 560832 h 694944"/>
                        <a:gd name="connsiteX15" fmla="*/ 134112 w 218124"/>
                        <a:gd name="connsiteY15" fmla="*/ 566928 h 694944"/>
                        <a:gd name="connsiteX16" fmla="*/ 140208 w 218124"/>
                        <a:gd name="connsiteY16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79248 w 218124"/>
                        <a:gd name="connsiteY10" fmla="*/ 512064 h 694944"/>
                        <a:gd name="connsiteX11" fmla="*/ 54864 w 218124"/>
                        <a:gd name="connsiteY11" fmla="*/ 518160 h 694944"/>
                        <a:gd name="connsiteX12" fmla="*/ 30480 w 218124"/>
                        <a:gd name="connsiteY12" fmla="*/ 530352 h 694944"/>
                        <a:gd name="connsiteX13" fmla="*/ 97536 w 218124"/>
                        <a:gd name="connsiteY13" fmla="*/ 560832 h 694944"/>
                        <a:gd name="connsiteX14" fmla="*/ 134112 w 218124"/>
                        <a:gd name="connsiteY14" fmla="*/ 566928 h 694944"/>
                        <a:gd name="connsiteX15" fmla="*/ 140208 w 218124"/>
                        <a:gd name="connsiteY15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54864 w 218124"/>
                        <a:gd name="connsiteY10" fmla="*/ 518160 h 694944"/>
                        <a:gd name="connsiteX11" fmla="*/ 30480 w 218124"/>
                        <a:gd name="connsiteY11" fmla="*/ 530352 h 694944"/>
                        <a:gd name="connsiteX12" fmla="*/ 97536 w 218124"/>
                        <a:gd name="connsiteY12" fmla="*/ 560832 h 694944"/>
                        <a:gd name="connsiteX13" fmla="*/ 134112 w 218124"/>
                        <a:gd name="connsiteY13" fmla="*/ 566928 h 694944"/>
                        <a:gd name="connsiteX14" fmla="*/ 140208 w 218124"/>
                        <a:gd name="connsiteY14" fmla="*/ 694944 h 694944"/>
                        <a:gd name="connsiteX0" fmla="*/ 42672 w 207274"/>
                        <a:gd name="connsiteY0" fmla="*/ 0 h 694944"/>
                        <a:gd name="connsiteX1" fmla="*/ 134112 w 207274"/>
                        <a:gd name="connsiteY1" fmla="*/ 54864 h 694944"/>
                        <a:gd name="connsiteX2" fmla="*/ 176784 w 207274"/>
                        <a:gd name="connsiteY2" fmla="*/ 91440 h 694944"/>
                        <a:gd name="connsiteX3" fmla="*/ 0 w 207274"/>
                        <a:gd name="connsiteY3" fmla="*/ 164592 h 694944"/>
                        <a:gd name="connsiteX4" fmla="*/ 195072 w 207274"/>
                        <a:gd name="connsiteY4" fmla="*/ 231648 h 694944"/>
                        <a:gd name="connsiteX5" fmla="*/ 128016 w 207274"/>
                        <a:gd name="connsiteY5" fmla="*/ 298704 h 694944"/>
                        <a:gd name="connsiteX6" fmla="*/ 36576 w 207274"/>
                        <a:gd name="connsiteY6" fmla="*/ 335280 h 694944"/>
                        <a:gd name="connsiteX7" fmla="*/ 195072 w 207274"/>
                        <a:gd name="connsiteY7" fmla="*/ 396240 h 694944"/>
                        <a:gd name="connsiteX8" fmla="*/ 158496 w 207274"/>
                        <a:gd name="connsiteY8" fmla="*/ 463296 h 694944"/>
                        <a:gd name="connsiteX9" fmla="*/ 104970 w 207274"/>
                        <a:gd name="connsiteY9" fmla="*/ 511023 h 694944"/>
                        <a:gd name="connsiteX10" fmla="*/ 54864 w 207274"/>
                        <a:gd name="connsiteY10" fmla="*/ 518160 h 694944"/>
                        <a:gd name="connsiteX11" fmla="*/ 30480 w 207274"/>
                        <a:gd name="connsiteY11" fmla="*/ 530352 h 694944"/>
                        <a:gd name="connsiteX12" fmla="*/ 97536 w 207274"/>
                        <a:gd name="connsiteY12" fmla="*/ 560832 h 694944"/>
                        <a:gd name="connsiteX13" fmla="*/ 134112 w 207274"/>
                        <a:gd name="connsiteY13" fmla="*/ 566928 h 694944"/>
                        <a:gd name="connsiteX14" fmla="*/ 140208 w 207274"/>
                        <a:gd name="connsiteY14" fmla="*/ 694944 h 694944"/>
                        <a:gd name="connsiteX0" fmla="*/ 42672 w 208403"/>
                        <a:gd name="connsiteY0" fmla="*/ 0 h 694944"/>
                        <a:gd name="connsiteX1" fmla="*/ 134112 w 208403"/>
                        <a:gd name="connsiteY1" fmla="*/ 54864 h 694944"/>
                        <a:gd name="connsiteX2" fmla="*/ 176784 w 208403"/>
                        <a:gd name="connsiteY2" fmla="*/ 91440 h 694944"/>
                        <a:gd name="connsiteX3" fmla="*/ 0 w 208403"/>
                        <a:gd name="connsiteY3" fmla="*/ 164592 h 694944"/>
                        <a:gd name="connsiteX4" fmla="*/ 195072 w 208403"/>
                        <a:gd name="connsiteY4" fmla="*/ 231648 h 694944"/>
                        <a:gd name="connsiteX5" fmla="*/ 128016 w 208403"/>
                        <a:gd name="connsiteY5" fmla="*/ 298704 h 694944"/>
                        <a:gd name="connsiteX6" fmla="*/ 36576 w 208403"/>
                        <a:gd name="connsiteY6" fmla="*/ 335280 h 694944"/>
                        <a:gd name="connsiteX7" fmla="*/ 195072 w 208403"/>
                        <a:gd name="connsiteY7" fmla="*/ 396240 h 694944"/>
                        <a:gd name="connsiteX8" fmla="*/ 158496 w 208403"/>
                        <a:gd name="connsiteY8" fmla="*/ 463296 h 694944"/>
                        <a:gd name="connsiteX9" fmla="*/ 54864 w 208403"/>
                        <a:gd name="connsiteY9" fmla="*/ 518160 h 694944"/>
                        <a:gd name="connsiteX10" fmla="*/ 30480 w 208403"/>
                        <a:gd name="connsiteY10" fmla="*/ 530352 h 694944"/>
                        <a:gd name="connsiteX11" fmla="*/ 97536 w 208403"/>
                        <a:gd name="connsiteY11" fmla="*/ 560832 h 694944"/>
                        <a:gd name="connsiteX12" fmla="*/ 134112 w 208403"/>
                        <a:gd name="connsiteY12" fmla="*/ 566928 h 694944"/>
                        <a:gd name="connsiteX13" fmla="*/ 140208 w 208403"/>
                        <a:gd name="connsiteY13" fmla="*/ 694944 h 694944"/>
                        <a:gd name="connsiteX0" fmla="*/ 42672 w 209015"/>
                        <a:gd name="connsiteY0" fmla="*/ 0 h 694944"/>
                        <a:gd name="connsiteX1" fmla="*/ 134112 w 209015"/>
                        <a:gd name="connsiteY1" fmla="*/ 54864 h 694944"/>
                        <a:gd name="connsiteX2" fmla="*/ 176784 w 209015"/>
                        <a:gd name="connsiteY2" fmla="*/ 91440 h 694944"/>
                        <a:gd name="connsiteX3" fmla="*/ 0 w 209015"/>
                        <a:gd name="connsiteY3" fmla="*/ 164592 h 694944"/>
                        <a:gd name="connsiteX4" fmla="*/ 195072 w 209015"/>
                        <a:gd name="connsiteY4" fmla="*/ 231648 h 694944"/>
                        <a:gd name="connsiteX5" fmla="*/ 128016 w 209015"/>
                        <a:gd name="connsiteY5" fmla="*/ 298704 h 694944"/>
                        <a:gd name="connsiteX6" fmla="*/ 36576 w 209015"/>
                        <a:gd name="connsiteY6" fmla="*/ 335280 h 694944"/>
                        <a:gd name="connsiteX7" fmla="*/ 195072 w 209015"/>
                        <a:gd name="connsiteY7" fmla="*/ 396240 h 694944"/>
                        <a:gd name="connsiteX8" fmla="*/ 158496 w 209015"/>
                        <a:gd name="connsiteY8" fmla="*/ 463296 h 694944"/>
                        <a:gd name="connsiteX9" fmla="*/ 30480 w 209015"/>
                        <a:gd name="connsiteY9" fmla="*/ 530352 h 694944"/>
                        <a:gd name="connsiteX10" fmla="*/ 97536 w 209015"/>
                        <a:gd name="connsiteY10" fmla="*/ 560832 h 694944"/>
                        <a:gd name="connsiteX11" fmla="*/ 134112 w 209015"/>
                        <a:gd name="connsiteY11" fmla="*/ 566928 h 694944"/>
                        <a:gd name="connsiteX12" fmla="*/ 140208 w 209015"/>
                        <a:gd name="connsiteY12" fmla="*/ 694944 h 694944"/>
                        <a:gd name="connsiteX0" fmla="*/ 42672 w 199461"/>
                        <a:gd name="connsiteY0" fmla="*/ 0 h 694944"/>
                        <a:gd name="connsiteX1" fmla="*/ 134112 w 199461"/>
                        <a:gd name="connsiteY1" fmla="*/ 54864 h 694944"/>
                        <a:gd name="connsiteX2" fmla="*/ 176784 w 199461"/>
                        <a:gd name="connsiteY2" fmla="*/ 91440 h 694944"/>
                        <a:gd name="connsiteX3" fmla="*/ 0 w 199461"/>
                        <a:gd name="connsiteY3" fmla="*/ 164592 h 694944"/>
                        <a:gd name="connsiteX4" fmla="*/ 195072 w 199461"/>
                        <a:gd name="connsiteY4" fmla="*/ 231648 h 694944"/>
                        <a:gd name="connsiteX5" fmla="*/ 128016 w 199461"/>
                        <a:gd name="connsiteY5" fmla="*/ 298704 h 694944"/>
                        <a:gd name="connsiteX6" fmla="*/ 36576 w 199461"/>
                        <a:gd name="connsiteY6" fmla="*/ 335280 h 694944"/>
                        <a:gd name="connsiteX7" fmla="*/ 195072 w 199461"/>
                        <a:gd name="connsiteY7" fmla="*/ 396240 h 694944"/>
                        <a:gd name="connsiteX8" fmla="*/ 30480 w 199461"/>
                        <a:gd name="connsiteY8" fmla="*/ 530352 h 694944"/>
                        <a:gd name="connsiteX9" fmla="*/ 97536 w 199461"/>
                        <a:gd name="connsiteY9" fmla="*/ 560832 h 694944"/>
                        <a:gd name="connsiteX10" fmla="*/ 134112 w 199461"/>
                        <a:gd name="connsiteY10" fmla="*/ 566928 h 694944"/>
                        <a:gd name="connsiteX11" fmla="*/ 140208 w 199461"/>
                        <a:gd name="connsiteY11" fmla="*/ 694944 h 694944"/>
                        <a:gd name="connsiteX0" fmla="*/ 42672 w 195237"/>
                        <a:gd name="connsiteY0" fmla="*/ 0 h 694944"/>
                        <a:gd name="connsiteX1" fmla="*/ 134112 w 195237"/>
                        <a:gd name="connsiteY1" fmla="*/ 54864 h 694944"/>
                        <a:gd name="connsiteX2" fmla="*/ 176784 w 195237"/>
                        <a:gd name="connsiteY2" fmla="*/ 91440 h 694944"/>
                        <a:gd name="connsiteX3" fmla="*/ 0 w 195237"/>
                        <a:gd name="connsiteY3" fmla="*/ 164592 h 694944"/>
                        <a:gd name="connsiteX4" fmla="*/ 195072 w 195237"/>
                        <a:gd name="connsiteY4" fmla="*/ 231648 h 694944"/>
                        <a:gd name="connsiteX5" fmla="*/ 36576 w 195237"/>
                        <a:gd name="connsiteY5" fmla="*/ 335280 h 694944"/>
                        <a:gd name="connsiteX6" fmla="*/ 195072 w 195237"/>
                        <a:gd name="connsiteY6" fmla="*/ 396240 h 694944"/>
                        <a:gd name="connsiteX7" fmla="*/ 30480 w 195237"/>
                        <a:gd name="connsiteY7" fmla="*/ 530352 h 694944"/>
                        <a:gd name="connsiteX8" fmla="*/ 97536 w 195237"/>
                        <a:gd name="connsiteY8" fmla="*/ 560832 h 694944"/>
                        <a:gd name="connsiteX9" fmla="*/ 134112 w 195237"/>
                        <a:gd name="connsiteY9" fmla="*/ 566928 h 694944"/>
                        <a:gd name="connsiteX10" fmla="*/ 140208 w 195237"/>
                        <a:gd name="connsiteY10" fmla="*/ 694944 h 694944"/>
                        <a:gd name="connsiteX0" fmla="*/ 42672 w 195237"/>
                        <a:gd name="connsiteY0" fmla="*/ 0 h 694944"/>
                        <a:gd name="connsiteX1" fmla="*/ 176784 w 195237"/>
                        <a:gd name="connsiteY1" fmla="*/ 91440 h 694944"/>
                        <a:gd name="connsiteX2" fmla="*/ 0 w 195237"/>
                        <a:gd name="connsiteY2" fmla="*/ 164592 h 694944"/>
                        <a:gd name="connsiteX3" fmla="*/ 195072 w 195237"/>
                        <a:gd name="connsiteY3" fmla="*/ 231648 h 694944"/>
                        <a:gd name="connsiteX4" fmla="*/ 36576 w 195237"/>
                        <a:gd name="connsiteY4" fmla="*/ 335280 h 694944"/>
                        <a:gd name="connsiteX5" fmla="*/ 195072 w 195237"/>
                        <a:gd name="connsiteY5" fmla="*/ 396240 h 694944"/>
                        <a:gd name="connsiteX6" fmla="*/ 30480 w 195237"/>
                        <a:gd name="connsiteY6" fmla="*/ 530352 h 694944"/>
                        <a:gd name="connsiteX7" fmla="*/ 97536 w 195237"/>
                        <a:gd name="connsiteY7" fmla="*/ 560832 h 694944"/>
                        <a:gd name="connsiteX8" fmla="*/ 134112 w 195237"/>
                        <a:gd name="connsiteY8" fmla="*/ 566928 h 694944"/>
                        <a:gd name="connsiteX9" fmla="*/ 140208 w 195237"/>
                        <a:gd name="connsiteY9" fmla="*/ 694944 h 694944"/>
                        <a:gd name="connsiteX0" fmla="*/ 1784 w 195237"/>
                        <a:gd name="connsiteY0" fmla="*/ 0 h 665207"/>
                        <a:gd name="connsiteX1" fmla="*/ 176784 w 195237"/>
                        <a:gd name="connsiteY1" fmla="*/ 61703 h 665207"/>
                        <a:gd name="connsiteX2" fmla="*/ 0 w 195237"/>
                        <a:gd name="connsiteY2" fmla="*/ 134855 h 665207"/>
                        <a:gd name="connsiteX3" fmla="*/ 195072 w 195237"/>
                        <a:gd name="connsiteY3" fmla="*/ 201911 h 665207"/>
                        <a:gd name="connsiteX4" fmla="*/ 36576 w 195237"/>
                        <a:gd name="connsiteY4" fmla="*/ 305543 h 665207"/>
                        <a:gd name="connsiteX5" fmla="*/ 195072 w 195237"/>
                        <a:gd name="connsiteY5" fmla="*/ 366503 h 665207"/>
                        <a:gd name="connsiteX6" fmla="*/ 30480 w 195237"/>
                        <a:gd name="connsiteY6" fmla="*/ 500615 h 665207"/>
                        <a:gd name="connsiteX7" fmla="*/ 97536 w 195237"/>
                        <a:gd name="connsiteY7" fmla="*/ 531095 h 665207"/>
                        <a:gd name="connsiteX8" fmla="*/ 134112 w 195237"/>
                        <a:gd name="connsiteY8" fmla="*/ 537191 h 665207"/>
                        <a:gd name="connsiteX9" fmla="*/ 140208 w 195237"/>
                        <a:gd name="connsiteY9" fmla="*/ 665207 h 665207"/>
                        <a:gd name="connsiteX0" fmla="*/ 1822 w 195275"/>
                        <a:gd name="connsiteY0" fmla="*/ 0 h 665207"/>
                        <a:gd name="connsiteX1" fmla="*/ 176822 w 195275"/>
                        <a:gd name="connsiteY1" fmla="*/ 61703 h 665207"/>
                        <a:gd name="connsiteX2" fmla="*/ 38 w 195275"/>
                        <a:gd name="connsiteY2" fmla="*/ 134855 h 665207"/>
                        <a:gd name="connsiteX3" fmla="*/ 195110 w 195275"/>
                        <a:gd name="connsiteY3" fmla="*/ 201911 h 665207"/>
                        <a:gd name="connsiteX4" fmla="*/ 36614 w 195275"/>
                        <a:gd name="connsiteY4" fmla="*/ 305543 h 665207"/>
                        <a:gd name="connsiteX5" fmla="*/ 195110 w 195275"/>
                        <a:gd name="connsiteY5" fmla="*/ 366503 h 665207"/>
                        <a:gd name="connsiteX6" fmla="*/ 30518 w 195275"/>
                        <a:gd name="connsiteY6" fmla="*/ 500615 h 665207"/>
                        <a:gd name="connsiteX7" fmla="*/ 97574 w 195275"/>
                        <a:gd name="connsiteY7" fmla="*/ 531095 h 665207"/>
                        <a:gd name="connsiteX8" fmla="*/ 134150 w 195275"/>
                        <a:gd name="connsiteY8" fmla="*/ 537191 h 665207"/>
                        <a:gd name="connsiteX9" fmla="*/ 140246 w 195275"/>
                        <a:gd name="connsiteY9" fmla="*/ 665207 h 665207"/>
                        <a:gd name="connsiteX0" fmla="*/ 1822 w 195255"/>
                        <a:gd name="connsiteY0" fmla="*/ 0 h 665207"/>
                        <a:gd name="connsiteX1" fmla="*/ 176822 w 195255"/>
                        <a:gd name="connsiteY1" fmla="*/ 61703 h 665207"/>
                        <a:gd name="connsiteX2" fmla="*/ 38 w 195255"/>
                        <a:gd name="connsiteY2" fmla="*/ 134855 h 665207"/>
                        <a:gd name="connsiteX3" fmla="*/ 195110 w 195255"/>
                        <a:gd name="connsiteY3" fmla="*/ 201911 h 665207"/>
                        <a:gd name="connsiteX4" fmla="*/ 14311 w 195255"/>
                        <a:gd name="connsiteY4" fmla="*/ 283240 h 665207"/>
                        <a:gd name="connsiteX5" fmla="*/ 195110 w 195255"/>
                        <a:gd name="connsiteY5" fmla="*/ 366503 h 665207"/>
                        <a:gd name="connsiteX6" fmla="*/ 30518 w 195255"/>
                        <a:gd name="connsiteY6" fmla="*/ 500615 h 665207"/>
                        <a:gd name="connsiteX7" fmla="*/ 97574 w 195255"/>
                        <a:gd name="connsiteY7" fmla="*/ 531095 h 665207"/>
                        <a:gd name="connsiteX8" fmla="*/ 134150 w 195255"/>
                        <a:gd name="connsiteY8" fmla="*/ 537191 h 665207"/>
                        <a:gd name="connsiteX9" fmla="*/ 140246 w 195255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20993 w 195247"/>
                        <a:gd name="connsiteY6" fmla="*/ 43696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14643 w 195247"/>
                        <a:gd name="connsiteY6" fmla="*/ 41473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36088 w 197185"/>
                        <a:gd name="connsiteY8" fmla="*/ 537191 h 665207"/>
                        <a:gd name="connsiteX9" fmla="*/ 142184 w 197185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42184 w 197185"/>
                        <a:gd name="connsiteY8" fmla="*/ 665207 h 665207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4457 w 197882"/>
                        <a:gd name="connsiteY0" fmla="*/ 0 h 668382"/>
                        <a:gd name="connsiteX1" fmla="*/ 179457 w 197882"/>
                        <a:gd name="connsiteY1" fmla="*/ 61703 h 668382"/>
                        <a:gd name="connsiteX2" fmla="*/ 2673 w 197882"/>
                        <a:gd name="connsiteY2" fmla="*/ 134855 h 668382"/>
                        <a:gd name="connsiteX3" fmla="*/ 197745 w 197882"/>
                        <a:gd name="connsiteY3" fmla="*/ 201911 h 668382"/>
                        <a:gd name="connsiteX4" fmla="*/ 16946 w 197882"/>
                        <a:gd name="connsiteY4" fmla="*/ 283240 h 668382"/>
                        <a:gd name="connsiteX5" fmla="*/ 197745 w 197882"/>
                        <a:gd name="connsiteY5" fmla="*/ 366503 h 668382"/>
                        <a:gd name="connsiteX6" fmla="*/ 1403 w 197882"/>
                        <a:gd name="connsiteY6" fmla="*/ 430610 h 668382"/>
                        <a:gd name="connsiteX7" fmla="*/ 100209 w 197882"/>
                        <a:gd name="connsiteY7" fmla="*/ 531095 h 668382"/>
                        <a:gd name="connsiteX8" fmla="*/ 117481 w 197882"/>
                        <a:gd name="connsiteY8" fmla="*/ 668382 h 668382"/>
                        <a:gd name="connsiteX0" fmla="*/ 4457 w 197882"/>
                        <a:gd name="connsiteY0" fmla="*/ 0 h 608057"/>
                        <a:gd name="connsiteX1" fmla="*/ 179457 w 197882"/>
                        <a:gd name="connsiteY1" fmla="*/ 61703 h 608057"/>
                        <a:gd name="connsiteX2" fmla="*/ 2673 w 197882"/>
                        <a:gd name="connsiteY2" fmla="*/ 134855 h 608057"/>
                        <a:gd name="connsiteX3" fmla="*/ 197745 w 197882"/>
                        <a:gd name="connsiteY3" fmla="*/ 201911 h 608057"/>
                        <a:gd name="connsiteX4" fmla="*/ 16946 w 197882"/>
                        <a:gd name="connsiteY4" fmla="*/ 283240 h 608057"/>
                        <a:gd name="connsiteX5" fmla="*/ 197745 w 197882"/>
                        <a:gd name="connsiteY5" fmla="*/ 366503 h 608057"/>
                        <a:gd name="connsiteX6" fmla="*/ 1403 w 197882"/>
                        <a:gd name="connsiteY6" fmla="*/ 430610 h 608057"/>
                        <a:gd name="connsiteX7" fmla="*/ 100209 w 197882"/>
                        <a:gd name="connsiteY7" fmla="*/ 531095 h 608057"/>
                        <a:gd name="connsiteX8" fmla="*/ 107956 w 197882"/>
                        <a:gd name="connsiteY8" fmla="*/ 608057 h 608057"/>
                        <a:gd name="connsiteX0" fmla="*/ 7616 w 201041"/>
                        <a:gd name="connsiteY0" fmla="*/ 0 h 608057"/>
                        <a:gd name="connsiteX1" fmla="*/ 182616 w 201041"/>
                        <a:gd name="connsiteY1" fmla="*/ 61703 h 608057"/>
                        <a:gd name="connsiteX2" fmla="*/ 5832 w 201041"/>
                        <a:gd name="connsiteY2" fmla="*/ 134855 h 608057"/>
                        <a:gd name="connsiteX3" fmla="*/ 200904 w 201041"/>
                        <a:gd name="connsiteY3" fmla="*/ 201911 h 608057"/>
                        <a:gd name="connsiteX4" fmla="*/ 20105 w 201041"/>
                        <a:gd name="connsiteY4" fmla="*/ 283240 h 608057"/>
                        <a:gd name="connsiteX5" fmla="*/ 200904 w 201041"/>
                        <a:gd name="connsiteY5" fmla="*/ 366503 h 608057"/>
                        <a:gd name="connsiteX6" fmla="*/ 1387 w 201041"/>
                        <a:gd name="connsiteY6" fmla="*/ 414735 h 608057"/>
                        <a:gd name="connsiteX7" fmla="*/ 103368 w 201041"/>
                        <a:gd name="connsiteY7" fmla="*/ 531095 h 608057"/>
                        <a:gd name="connsiteX8" fmla="*/ 111115 w 201041"/>
                        <a:gd name="connsiteY8" fmla="*/ 608057 h 608057"/>
                        <a:gd name="connsiteX0" fmla="*/ 7601 w 201016"/>
                        <a:gd name="connsiteY0" fmla="*/ 0 h 608057"/>
                        <a:gd name="connsiteX1" fmla="*/ 182601 w 201016"/>
                        <a:gd name="connsiteY1" fmla="*/ 61703 h 608057"/>
                        <a:gd name="connsiteX2" fmla="*/ 5817 w 201016"/>
                        <a:gd name="connsiteY2" fmla="*/ 134855 h 608057"/>
                        <a:gd name="connsiteX3" fmla="*/ 200889 w 201016"/>
                        <a:gd name="connsiteY3" fmla="*/ 201911 h 608057"/>
                        <a:gd name="connsiteX4" fmla="*/ 4215 w 201016"/>
                        <a:gd name="connsiteY4" fmla="*/ 267365 h 608057"/>
                        <a:gd name="connsiteX5" fmla="*/ 200889 w 201016"/>
                        <a:gd name="connsiteY5" fmla="*/ 366503 h 608057"/>
                        <a:gd name="connsiteX6" fmla="*/ 1372 w 201016"/>
                        <a:gd name="connsiteY6" fmla="*/ 414735 h 608057"/>
                        <a:gd name="connsiteX7" fmla="*/ 103353 w 201016"/>
                        <a:gd name="connsiteY7" fmla="*/ 531095 h 608057"/>
                        <a:gd name="connsiteX8" fmla="*/ 111100 w 201016"/>
                        <a:gd name="connsiteY8" fmla="*/ 608057 h 608057"/>
                        <a:gd name="connsiteX0" fmla="*/ 7601 w 201651"/>
                        <a:gd name="connsiteY0" fmla="*/ 0 h 608057"/>
                        <a:gd name="connsiteX1" fmla="*/ 201651 w 201651"/>
                        <a:gd name="connsiteY1" fmla="*/ 52178 h 608057"/>
                        <a:gd name="connsiteX2" fmla="*/ 5817 w 201651"/>
                        <a:gd name="connsiteY2" fmla="*/ 134855 h 608057"/>
                        <a:gd name="connsiteX3" fmla="*/ 200889 w 201651"/>
                        <a:gd name="connsiteY3" fmla="*/ 201911 h 608057"/>
                        <a:gd name="connsiteX4" fmla="*/ 4215 w 201651"/>
                        <a:gd name="connsiteY4" fmla="*/ 267365 h 608057"/>
                        <a:gd name="connsiteX5" fmla="*/ 200889 w 201651"/>
                        <a:gd name="connsiteY5" fmla="*/ 366503 h 608057"/>
                        <a:gd name="connsiteX6" fmla="*/ 1372 w 201651"/>
                        <a:gd name="connsiteY6" fmla="*/ 414735 h 608057"/>
                        <a:gd name="connsiteX7" fmla="*/ 103353 w 201651"/>
                        <a:gd name="connsiteY7" fmla="*/ 531095 h 608057"/>
                        <a:gd name="connsiteX8" fmla="*/ 111100 w 201651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9562 w 197860"/>
                        <a:gd name="connsiteY7" fmla="*/ 531095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6387 w 197860"/>
                        <a:gd name="connsiteY7" fmla="*/ 470770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566782"/>
                        <a:gd name="connsiteX1" fmla="*/ 197860 w 197860"/>
                        <a:gd name="connsiteY1" fmla="*/ 52178 h 566782"/>
                        <a:gd name="connsiteX2" fmla="*/ 2026 w 197860"/>
                        <a:gd name="connsiteY2" fmla="*/ 134855 h 566782"/>
                        <a:gd name="connsiteX3" fmla="*/ 197098 w 197860"/>
                        <a:gd name="connsiteY3" fmla="*/ 201911 h 566782"/>
                        <a:gd name="connsiteX4" fmla="*/ 424 w 197860"/>
                        <a:gd name="connsiteY4" fmla="*/ 267365 h 566782"/>
                        <a:gd name="connsiteX5" fmla="*/ 197098 w 197860"/>
                        <a:gd name="connsiteY5" fmla="*/ 366503 h 566782"/>
                        <a:gd name="connsiteX6" fmla="*/ 7106 w 197860"/>
                        <a:gd name="connsiteY6" fmla="*/ 405210 h 566782"/>
                        <a:gd name="connsiteX7" fmla="*/ 96387 w 197860"/>
                        <a:gd name="connsiteY7" fmla="*/ 470770 h 566782"/>
                        <a:gd name="connsiteX8" fmla="*/ 107309 w 197860"/>
                        <a:gd name="connsiteY8" fmla="*/ 566782 h 5667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7860" h="566782">
                          <a:moveTo>
                            <a:pt x="3810" y="0"/>
                          </a:moveTo>
                          <a:cubicBezTo>
                            <a:pt x="31750" y="19050"/>
                            <a:pt x="198157" y="29702"/>
                            <a:pt x="197860" y="52178"/>
                          </a:cubicBezTo>
                          <a:cubicBezTo>
                            <a:pt x="197563" y="74654"/>
                            <a:pt x="2153" y="109900"/>
                            <a:pt x="2026" y="134855"/>
                          </a:cubicBezTo>
                          <a:cubicBezTo>
                            <a:pt x="1899" y="159810"/>
                            <a:pt x="191002" y="173463"/>
                            <a:pt x="197098" y="201911"/>
                          </a:cubicBezTo>
                          <a:cubicBezTo>
                            <a:pt x="203194" y="230359"/>
                            <a:pt x="-10752" y="251109"/>
                            <a:pt x="424" y="267365"/>
                          </a:cubicBezTo>
                          <a:cubicBezTo>
                            <a:pt x="11600" y="283621"/>
                            <a:pt x="195984" y="343529"/>
                            <a:pt x="197098" y="366503"/>
                          </a:cubicBezTo>
                          <a:cubicBezTo>
                            <a:pt x="198212" y="389477"/>
                            <a:pt x="23891" y="387832"/>
                            <a:pt x="7106" y="405210"/>
                          </a:cubicBezTo>
                          <a:cubicBezTo>
                            <a:pt x="-9679" y="422588"/>
                            <a:pt x="79687" y="443841"/>
                            <a:pt x="96387" y="470770"/>
                          </a:cubicBezTo>
                          <a:cubicBezTo>
                            <a:pt x="113087" y="497699"/>
                            <a:pt x="98419" y="538842"/>
                            <a:pt x="107309" y="566782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FF0000"/>
                      </a:solidFill>
                      <a:prstDash val="lgDash"/>
                      <a:tailEnd type="triangle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1"/>
                    </a:lnRef>
                    <a:fillRef idx="3">
                      <a:schemeClr val="accent1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 dirty="0"/>
                    </a:p>
                  </p:txBody>
                </p:sp>
                <p:sp>
                  <p:nvSpPr>
                    <p:cNvPr id="117" name="Freeform 65"/>
                    <p:cNvSpPr/>
                    <p:nvPr/>
                  </p:nvSpPr>
                  <p:spPr>
                    <a:xfrm rot="19680000">
                      <a:off x="4104539" y="4382217"/>
                      <a:ext cx="169843" cy="1300498"/>
                    </a:xfrm>
                    <a:custGeom>
                      <a:avLst/>
                      <a:gdLst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70688 w 218124"/>
                        <a:gd name="connsiteY13" fmla="*/ 280416 h 694944"/>
                        <a:gd name="connsiteX14" fmla="*/ 128016 w 218124"/>
                        <a:gd name="connsiteY14" fmla="*/ 298704 h 694944"/>
                        <a:gd name="connsiteX15" fmla="*/ 79248 w 218124"/>
                        <a:gd name="connsiteY15" fmla="*/ 323088 h 694944"/>
                        <a:gd name="connsiteX16" fmla="*/ 54864 w 218124"/>
                        <a:gd name="connsiteY16" fmla="*/ 329184 h 694944"/>
                        <a:gd name="connsiteX17" fmla="*/ 36576 w 218124"/>
                        <a:gd name="connsiteY17" fmla="*/ 335280 h 694944"/>
                        <a:gd name="connsiteX18" fmla="*/ 97536 w 218124"/>
                        <a:gd name="connsiteY18" fmla="*/ 359664 h 694944"/>
                        <a:gd name="connsiteX19" fmla="*/ 146304 w 218124"/>
                        <a:gd name="connsiteY19" fmla="*/ 384048 h 694944"/>
                        <a:gd name="connsiteX20" fmla="*/ 195072 w 218124"/>
                        <a:gd name="connsiteY20" fmla="*/ 396240 h 694944"/>
                        <a:gd name="connsiteX21" fmla="*/ 158496 w 218124"/>
                        <a:gd name="connsiteY21" fmla="*/ 463296 h 694944"/>
                        <a:gd name="connsiteX22" fmla="*/ 97536 w 218124"/>
                        <a:gd name="connsiteY22" fmla="*/ 499872 h 694944"/>
                        <a:gd name="connsiteX23" fmla="*/ 79248 w 218124"/>
                        <a:gd name="connsiteY23" fmla="*/ 512064 h 694944"/>
                        <a:gd name="connsiteX24" fmla="*/ 54864 w 218124"/>
                        <a:gd name="connsiteY24" fmla="*/ 518160 h 694944"/>
                        <a:gd name="connsiteX25" fmla="*/ 30480 w 218124"/>
                        <a:gd name="connsiteY25" fmla="*/ 530352 h 694944"/>
                        <a:gd name="connsiteX26" fmla="*/ 97536 w 218124"/>
                        <a:gd name="connsiteY26" fmla="*/ 560832 h 694944"/>
                        <a:gd name="connsiteX27" fmla="*/ 134112 w 218124"/>
                        <a:gd name="connsiteY27" fmla="*/ 566928 h 694944"/>
                        <a:gd name="connsiteX28" fmla="*/ 140208 w 218124"/>
                        <a:gd name="connsiteY28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28016 w 218124"/>
                        <a:gd name="connsiteY13" fmla="*/ 298704 h 694944"/>
                        <a:gd name="connsiteX14" fmla="*/ 79248 w 218124"/>
                        <a:gd name="connsiteY14" fmla="*/ 323088 h 694944"/>
                        <a:gd name="connsiteX15" fmla="*/ 54864 w 218124"/>
                        <a:gd name="connsiteY15" fmla="*/ 329184 h 694944"/>
                        <a:gd name="connsiteX16" fmla="*/ 36576 w 218124"/>
                        <a:gd name="connsiteY16" fmla="*/ 335280 h 694944"/>
                        <a:gd name="connsiteX17" fmla="*/ 97536 w 218124"/>
                        <a:gd name="connsiteY17" fmla="*/ 359664 h 694944"/>
                        <a:gd name="connsiteX18" fmla="*/ 146304 w 218124"/>
                        <a:gd name="connsiteY18" fmla="*/ 384048 h 694944"/>
                        <a:gd name="connsiteX19" fmla="*/ 195072 w 218124"/>
                        <a:gd name="connsiteY19" fmla="*/ 396240 h 694944"/>
                        <a:gd name="connsiteX20" fmla="*/ 158496 w 218124"/>
                        <a:gd name="connsiteY20" fmla="*/ 463296 h 694944"/>
                        <a:gd name="connsiteX21" fmla="*/ 97536 w 218124"/>
                        <a:gd name="connsiteY21" fmla="*/ 499872 h 694944"/>
                        <a:gd name="connsiteX22" fmla="*/ 79248 w 218124"/>
                        <a:gd name="connsiteY22" fmla="*/ 512064 h 694944"/>
                        <a:gd name="connsiteX23" fmla="*/ 54864 w 218124"/>
                        <a:gd name="connsiteY23" fmla="*/ 518160 h 694944"/>
                        <a:gd name="connsiteX24" fmla="*/ 30480 w 218124"/>
                        <a:gd name="connsiteY24" fmla="*/ 530352 h 694944"/>
                        <a:gd name="connsiteX25" fmla="*/ 97536 w 218124"/>
                        <a:gd name="connsiteY25" fmla="*/ 560832 h 694944"/>
                        <a:gd name="connsiteX26" fmla="*/ 134112 w 218124"/>
                        <a:gd name="connsiteY26" fmla="*/ 566928 h 694944"/>
                        <a:gd name="connsiteX27" fmla="*/ 140208 w 218124"/>
                        <a:gd name="connsiteY27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0 w 218124"/>
                        <a:gd name="connsiteY8" fmla="*/ 164592 h 694944"/>
                        <a:gd name="connsiteX9" fmla="*/ 30480 w 218124"/>
                        <a:gd name="connsiteY9" fmla="*/ 170688 h 694944"/>
                        <a:gd name="connsiteX10" fmla="*/ 115824 w 218124"/>
                        <a:gd name="connsiteY10" fmla="*/ 195072 h 694944"/>
                        <a:gd name="connsiteX11" fmla="*/ 195072 w 218124"/>
                        <a:gd name="connsiteY11" fmla="*/ 231648 h 694944"/>
                        <a:gd name="connsiteX12" fmla="*/ 128016 w 218124"/>
                        <a:gd name="connsiteY12" fmla="*/ 298704 h 694944"/>
                        <a:gd name="connsiteX13" fmla="*/ 79248 w 218124"/>
                        <a:gd name="connsiteY13" fmla="*/ 323088 h 694944"/>
                        <a:gd name="connsiteX14" fmla="*/ 54864 w 218124"/>
                        <a:gd name="connsiteY14" fmla="*/ 329184 h 694944"/>
                        <a:gd name="connsiteX15" fmla="*/ 36576 w 218124"/>
                        <a:gd name="connsiteY15" fmla="*/ 335280 h 694944"/>
                        <a:gd name="connsiteX16" fmla="*/ 97536 w 218124"/>
                        <a:gd name="connsiteY16" fmla="*/ 359664 h 694944"/>
                        <a:gd name="connsiteX17" fmla="*/ 146304 w 218124"/>
                        <a:gd name="connsiteY17" fmla="*/ 384048 h 694944"/>
                        <a:gd name="connsiteX18" fmla="*/ 195072 w 218124"/>
                        <a:gd name="connsiteY18" fmla="*/ 396240 h 694944"/>
                        <a:gd name="connsiteX19" fmla="*/ 158496 w 218124"/>
                        <a:gd name="connsiteY19" fmla="*/ 463296 h 694944"/>
                        <a:gd name="connsiteX20" fmla="*/ 97536 w 218124"/>
                        <a:gd name="connsiteY20" fmla="*/ 499872 h 694944"/>
                        <a:gd name="connsiteX21" fmla="*/ 79248 w 218124"/>
                        <a:gd name="connsiteY21" fmla="*/ 512064 h 694944"/>
                        <a:gd name="connsiteX22" fmla="*/ 54864 w 218124"/>
                        <a:gd name="connsiteY22" fmla="*/ 518160 h 694944"/>
                        <a:gd name="connsiteX23" fmla="*/ 30480 w 218124"/>
                        <a:gd name="connsiteY23" fmla="*/ 530352 h 694944"/>
                        <a:gd name="connsiteX24" fmla="*/ 97536 w 218124"/>
                        <a:gd name="connsiteY24" fmla="*/ 560832 h 694944"/>
                        <a:gd name="connsiteX25" fmla="*/ 134112 w 218124"/>
                        <a:gd name="connsiteY25" fmla="*/ 566928 h 694944"/>
                        <a:gd name="connsiteX26" fmla="*/ 140208 w 218124"/>
                        <a:gd name="connsiteY26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34112 w 218124"/>
                        <a:gd name="connsiteY3" fmla="*/ 54864 h 694944"/>
                        <a:gd name="connsiteX4" fmla="*/ 176784 w 218124"/>
                        <a:gd name="connsiteY4" fmla="*/ 91440 h 694944"/>
                        <a:gd name="connsiteX5" fmla="*/ 152400 w 218124"/>
                        <a:gd name="connsiteY5" fmla="*/ 121920 h 694944"/>
                        <a:gd name="connsiteX6" fmla="*/ 97536 w 218124"/>
                        <a:gd name="connsiteY6" fmla="*/ 140208 h 694944"/>
                        <a:gd name="connsiteX7" fmla="*/ 0 w 218124"/>
                        <a:gd name="connsiteY7" fmla="*/ 164592 h 694944"/>
                        <a:gd name="connsiteX8" fmla="*/ 30480 w 218124"/>
                        <a:gd name="connsiteY8" fmla="*/ 170688 h 694944"/>
                        <a:gd name="connsiteX9" fmla="*/ 115824 w 218124"/>
                        <a:gd name="connsiteY9" fmla="*/ 195072 h 694944"/>
                        <a:gd name="connsiteX10" fmla="*/ 195072 w 218124"/>
                        <a:gd name="connsiteY10" fmla="*/ 231648 h 694944"/>
                        <a:gd name="connsiteX11" fmla="*/ 128016 w 218124"/>
                        <a:gd name="connsiteY11" fmla="*/ 298704 h 694944"/>
                        <a:gd name="connsiteX12" fmla="*/ 79248 w 218124"/>
                        <a:gd name="connsiteY12" fmla="*/ 323088 h 694944"/>
                        <a:gd name="connsiteX13" fmla="*/ 54864 w 218124"/>
                        <a:gd name="connsiteY13" fmla="*/ 329184 h 694944"/>
                        <a:gd name="connsiteX14" fmla="*/ 36576 w 218124"/>
                        <a:gd name="connsiteY14" fmla="*/ 335280 h 694944"/>
                        <a:gd name="connsiteX15" fmla="*/ 97536 w 218124"/>
                        <a:gd name="connsiteY15" fmla="*/ 359664 h 694944"/>
                        <a:gd name="connsiteX16" fmla="*/ 146304 w 218124"/>
                        <a:gd name="connsiteY16" fmla="*/ 384048 h 694944"/>
                        <a:gd name="connsiteX17" fmla="*/ 195072 w 218124"/>
                        <a:gd name="connsiteY17" fmla="*/ 396240 h 694944"/>
                        <a:gd name="connsiteX18" fmla="*/ 158496 w 218124"/>
                        <a:gd name="connsiteY18" fmla="*/ 463296 h 694944"/>
                        <a:gd name="connsiteX19" fmla="*/ 97536 w 218124"/>
                        <a:gd name="connsiteY19" fmla="*/ 499872 h 694944"/>
                        <a:gd name="connsiteX20" fmla="*/ 79248 w 218124"/>
                        <a:gd name="connsiteY20" fmla="*/ 512064 h 694944"/>
                        <a:gd name="connsiteX21" fmla="*/ 54864 w 218124"/>
                        <a:gd name="connsiteY21" fmla="*/ 518160 h 694944"/>
                        <a:gd name="connsiteX22" fmla="*/ 30480 w 218124"/>
                        <a:gd name="connsiteY22" fmla="*/ 530352 h 694944"/>
                        <a:gd name="connsiteX23" fmla="*/ 97536 w 218124"/>
                        <a:gd name="connsiteY23" fmla="*/ 560832 h 694944"/>
                        <a:gd name="connsiteX24" fmla="*/ 134112 w 218124"/>
                        <a:gd name="connsiteY24" fmla="*/ 566928 h 694944"/>
                        <a:gd name="connsiteX25" fmla="*/ 140208 w 218124"/>
                        <a:gd name="connsiteY25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152400 w 218124"/>
                        <a:gd name="connsiteY4" fmla="*/ 121920 h 694944"/>
                        <a:gd name="connsiteX5" fmla="*/ 97536 w 218124"/>
                        <a:gd name="connsiteY5" fmla="*/ 140208 h 694944"/>
                        <a:gd name="connsiteX6" fmla="*/ 0 w 218124"/>
                        <a:gd name="connsiteY6" fmla="*/ 164592 h 694944"/>
                        <a:gd name="connsiteX7" fmla="*/ 30480 w 218124"/>
                        <a:gd name="connsiteY7" fmla="*/ 170688 h 694944"/>
                        <a:gd name="connsiteX8" fmla="*/ 115824 w 218124"/>
                        <a:gd name="connsiteY8" fmla="*/ 195072 h 694944"/>
                        <a:gd name="connsiteX9" fmla="*/ 195072 w 218124"/>
                        <a:gd name="connsiteY9" fmla="*/ 231648 h 694944"/>
                        <a:gd name="connsiteX10" fmla="*/ 128016 w 218124"/>
                        <a:gd name="connsiteY10" fmla="*/ 298704 h 694944"/>
                        <a:gd name="connsiteX11" fmla="*/ 79248 w 218124"/>
                        <a:gd name="connsiteY11" fmla="*/ 323088 h 694944"/>
                        <a:gd name="connsiteX12" fmla="*/ 54864 w 218124"/>
                        <a:gd name="connsiteY12" fmla="*/ 329184 h 694944"/>
                        <a:gd name="connsiteX13" fmla="*/ 36576 w 218124"/>
                        <a:gd name="connsiteY13" fmla="*/ 335280 h 694944"/>
                        <a:gd name="connsiteX14" fmla="*/ 97536 w 218124"/>
                        <a:gd name="connsiteY14" fmla="*/ 359664 h 694944"/>
                        <a:gd name="connsiteX15" fmla="*/ 146304 w 218124"/>
                        <a:gd name="connsiteY15" fmla="*/ 384048 h 694944"/>
                        <a:gd name="connsiteX16" fmla="*/ 195072 w 218124"/>
                        <a:gd name="connsiteY16" fmla="*/ 396240 h 694944"/>
                        <a:gd name="connsiteX17" fmla="*/ 158496 w 218124"/>
                        <a:gd name="connsiteY17" fmla="*/ 463296 h 694944"/>
                        <a:gd name="connsiteX18" fmla="*/ 97536 w 218124"/>
                        <a:gd name="connsiteY18" fmla="*/ 499872 h 694944"/>
                        <a:gd name="connsiteX19" fmla="*/ 79248 w 218124"/>
                        <a:gd name="connsiteY19" fmla="*/ 512064 h 694944"/>
                        <a:gd name="connsiteX20" fmla="*/ 54864 w 218124"/>
                        <a:gd name="connsiteY20" fmla="*/ 518160 h 694944"/>
                        <a:gd name="connsiteX21" fmla="*/ 30480 w 218124"/>
                        <a:gd name="connsiteY21" fmla="*/ 530352 h 694944"/>
                        <a:gd name="connsiteX22" fmla="*/ 97536 w 218124"/>
                        <a:gd name="connsiteY22" fmla="*/ 560832 h 694944"/>
                        <a:gd name="connsiteX23" fmla="*/ 134112 w 218124"/>
                        <a:gd name="connsiteY23" fmla="*/ 566928 h 694944"/>
                        <a:gd name="connsiteX24" fmla="*/ 140208 w 218124"/>
                        <a:gd name="connsiteY24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97536 w 218124"/>
                        <a:gd name="connsiteY4" fmla="*/ 140208 h 694944"/>
                        <a:gd name="connsiteX5" fmla="*/ 0 w 218124"/>
                        <a:gd name="connsiteY5" fmla="*/ 164592 h 694944"/>
                        <a:gd name="connsiteX6" fmla="*/ 30480 w 218124"/>
                        <a:gd name="connsiteY6" fmla="*/ 170688 h 694944"/>
                        <a:gd name="connsiteX7" fmla="*/ 115824 w 218124"/>
                        <a:gd name="connsiteY7" fmla="*/ 195072 h 694944"/>
                        <a:gd name="connsiteX8" fmla="*/ 195072 w 218124"/>
                        <a:gd name="connsiteY8" fmla="*/ 231648 h 694944"/>
                        <a:gd name="connsiteX9" fmla="*/ 128016 w 218124"/>
                        <a:gd name="connsiteY9" fmla="*/ 298704 h 694944"/>
                        <a:gd name="connsiteX10" fmla="*/ 79248 w 218124"/>
                        <a:gd name="connsiteY10" fmla="*/ 323088 h 694944"/>
                        <a:gd name="connsiteX11" fmla="*/ 54864 w 218124"/>
                        <a:gd name="connsiteY11" fmla="*/ 329184 h 694944"/>
                        <a:gd name="connsiteX12" fmla="*/ 36576 w 218124"/>
                        <a:gd name="connsiteY12" fmla="*/ 335280 h 694944"/>
                        <a:gd name="connsiteX13" fmla="*/ 97536 w 218124"/>
                        <a:gd name="connsiteY13" fmla="*/ 359664 h 694944"/>
                        <a:gd name="connsiteX14" fmla="*/ 146304 w 218124"/>
                        <a:gd name="connsiteY14" fmla="*/ 384048 h 694944"/>
                        <a:gd name="connsiteX15" fmla="*/ 195072 w 218124"/>
                        <a:gd name="connsiteY15" fmla="*/ 396240 h 694944"/>
                        <a:gd name="connsiteX16" fmla="*/ 158496 w 218124"/>
                        <a:gd name="connsiteY16" fmla="*/ 463296 h 694944"/>
                        <a:gd name="connsiteX17" fmla="*/ 97536 w 218124"/>
                        <a:gd name="connsiteY17" fmla="*/ 499872 h 694944"/>
                        <a:gd name="connsiteX18" fmla="*/ 79248 w 218124"/>
                        <a:gd name="connsiteY18" fmla="*/ 512064 h 694944"/>
                        <a:gd name="connsiteX19" fmla="*/ 54864 w 218124"/>
                        <a:gd name="connsiteY19" fmla="*/ 518160 h 694944"/>
                        <a:gd name="connsiteX20" fmla="*/ 30480 w 218124"/>
                        <a:gd name="connsiteY20" fmla="*/ 530352 h 694944"/>
                        <a:gd name="connsiteX21" fmla="*/ 97536 w 218124"/>
                        <a:gd name="connsiteY21" fmla="*/ 560832 h 694944"/>
                        <a:gd name="connsiteX22" fmla="*/ 134112 w 218124"/>
                        <a:gd name="connsiteY22" fmla="*/ 566928 h 694944"/>
                        <a:gd name="connsiteX23" fmla="*/ 140208 w 218124"/>
                        <a:gd name="connsiteY23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30480 w 218124"/>
                        <a:gd name="connsiteY4" fmla="*/ 170688 h 694944"/>
                        <a:gd name="connsiteX5" fmla="*/ 115824 w 218124"/>
                        <a:gd name="connsiteY5" fmla="*/ 195072 h 694944"/>
                        <a:gd name="connsiteX6" fmla="*/ 195072 w 218124"/>
                        <a:gd name="connsiteY6" fmla="*/ 231648 h 694944"/>
                        <a:gd name="connsiteX7" fmla="*/ 128016 w 218124"/>
                        <a:gd name="connsiteY7" fmla="*/ 298704 h 694944"/>
                        <a:gd name="connsiteX8" fmla="*/ 79248 w 218124"/>
                        <a:gd name="connsiteY8" fmla="*/ 323088 h 694944"/>
                        <a:gd name="connsiteX9" fmla="*/ 54864 w 218124"/>
                        <a:gd name="connsiteY9" fmla="*/ 329184 h 694944"/>
                        <a:gd name="connsiteX10" fmla="*/ 36576 w 218124"/>
                        <a:gd name="connsiteY10" fmla="*/ 335280 h 694944"/>
                        <a:gd name="connsiteX11" fmla="*/ 97536 w 218124"/>
                        <a:gd name="connsiteY11" fmla="*/ 359664 h 694944"/>
                        <a:gd name="connsiteX12" fmla="*/ 146304 w 218124"/>
                        <a:gd name="connsiteY12" fmla="*/ 384048 h 694944"/>
                        <a:gd name="connsiteX13" fmla="*/ 195072 w 218124"/>
                        <a:gd name="connsiteY13" fmla="*/ 396240 h 694944"/>
                        <a:gd name="connsiteX14" fmla="*/ 158496 w 218124"/>
                        <a:gd name="connsiteY14" fmla="*/ 463296 h 694944"/>
                        <a:gd name="connsiteX15" fmla="*/ 97536 w 218124"/>
                        <a:gd name="connsiteY15" fmla="*/ 499872 h 694944"/>
                        <a:gd name="connsiteX16" fmla="*/ 79248 w 218124"/>
                        <a:gd name="connsiteY16" fmla="*/ 512064 h 694944"/>
                        <a:gd name="connsiteX17" fmla="*/ 54864 w 218124"/>
                        <a:gd name="connsiteY17" fmla="*/ 518160 h 694944"/>
                        <a:gd name="connsiteX18" fmla="*/ 30480 w 218124"/>
                        <a:gd name="connsiteY18" fmla="*/ 530352 h 694944"/>
                        <a:gd name="connsiteX19" fmla="*/ 97536 w 218124"/>
                        <a:gd name="connsiteY19" fmla="*/ 560832 h 694944"/>
                        <a:gd name="connsiteX20" fmla="*/ 134112 w 218124"/>
                        <a:gd name="connsiteY20" fmla="*/ 566928 h 694944"/>
                        <a:gd name="connsiteX21" fmla="*/ 140208 w 218124"/>
                        <a:gd name="connsiteY21" fmla="*/ 694944 h 694944"/>
                        <a:gd name="connsiteX0" fmla="*/ 43439 w 218891"/>
                        <a:gd name="connsiteY0" fmla="*/ 0 h 694944"/>
                        <a:gd name="connsiteX1" fmla="*/ 134879 w 218891"/>
                        <a:gd name="connsiteY1" fmla="*/ 54864 h 694944"/>
                        <a:gd name="connsiteX2" fmla="*/ 177551 w 218891"/>
                        <a:gd name="connsiteY2" fmla="*/ 91440 h 694944"/>
                        <a:gd name="connsiteX3" fmla="*/ 767 w 218891"/>
                        <a:gd name="connsiteY3" fmla="*/ 164592 h 694944"/>
                        <a:gd name="connsiteX4" fmla="*/ 116591 w 218891"/>
                        <a:gd name="connsiteY4" fmla="*/ 195072 h 694944"/>
                        <a:gd name="connsiteX5" fmla="*/ 195839 w 218891"/>
                        <a:gd name="connsiteY5" fmla="*/ 231648 h 694944"/>
                        <a:gd name="connsiteX6" fmla="*/ 128783 w 218891"/>
                        <a:gd name="connsiteY6" fmla="*/ 298704 h 694944"/>
                        <a:gd name="connsiteX7" fmla="*/ 80015 w 218891"/>
                        <a:gd name="connsiteY7" fmla="*/ 323088 h 694944"/>
                        <a:gd name="connsiteX8" fmla="*/ 55631 w 218891"/>
                        <a:gd name="connsiteY8" fmla="*/ 329184 h 694944"/>
                        <a:gd name="connsiteX9" fmla="*/ 37343 w 218891"/>
                        <a:gd name="connsiteY9" fmla="*/ 335280 h 694944"/>
                        <a:gd name="connsiteX10" fmla="*/ 98303 w 218891"/>
                        <a:gd name="connsiteY10" fmla="*/ 359664 h 694944"/>
                        <a:gd name="connsiteX11" fmla="*/ 147071 w 218891"/>
                        <a:gd name="connsiteY11" fmla="*/ 384048 h 694944"/>
                        <a:gd name="connsiteX12" fmla="*/ 195839 w 218891"/>
                        <a:gd name="connsiteY12" fmla="*/ 396240 h 694944"/>
                        <a:gd name="connsiteX13" fmla="*/ 159263 w 218891"/>
                        <a:gd name="connsiteY13" fmla="*/ 463296 h 694944"/>
                        <a:gd name="connsiteX14" fmla="*/ 98303 w 218891"/>
                        <a:gd name="connsiteY14" fmla="*/ 499872 h 694944"/>
                        <a:gd name="connsiteX15" fmla="*/ 80015 w 218891"/>
                        <a:gd name="connsiteY15" fmla="*/ 512064 h 694944"/>
                        <a:gd name="connsiteX16" fmla="*/ 55631 w 218891"/>
                        <a:gd name="connsiteY16" fmla="*/ 518160 h 694944"/>
                        <a:gd name="connsiteX17" fmla="*/ 31247 w 218891"/>
                        <a:gd name="connsiteY17" fmla="*/ 530352 h 694944"/>
                        <a:gd name="connsiteX18" fmla="*/ 98303 w 218891"/>
                        <a:gd name="connsiteY18" fmla="*/ 560832 h 694944"/>
                        <a:gd name="connsiteX19" fmla="*/ 134879 w 218891"/>
                        <a:gd name="connsiteY19" fmla="*/ 566928 h 694944"/>
                        <a:gd name="connsiteX20" fmla="*/ 140975 w 218891"/>
                        <a:gd name="connsiteY20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79248 w 218124"/>
                        <a:gd name="connsiteY6" fmla="*/ 323088 h 694944"/>
                        <a:gd name="connsiteX7" fmla="*/ 54864 w 218124"/>
                        <a:gd name="connsiteY7" fmla="*/ 329184 h 694944"/>
                        <a:gd name="connsiteX8" fmla="*/ 36576 w 218124"/>
                        <a:gd name="connsiteY8" fmla="*/ 335280 h 694944"/>
                        <a:gd name="connsiteX9" fmla="*/ 97536 w 218124"/>
                        <a:gd name="connsiteY9" fmla="*/ 359664 h 694944"/>
                        <a:gd name="connsiteX10" fmla="*/ 146304 w 218124"/>
                        <a:gd name="connsiteY10" fmla="*/ 384048 h 694944"/>
                        <a:gd name="connsiteX11" fmla="*/ 195072 w 218124"/>
                        <a:gd name="connsiteY11" fmla="*/ 396240 h 694944"/>
                        <a:gd name="connsiteX12" fmla="*/ 158496 w 218124"/>
                        <a:gd name="connsiteY12" fmla="*/ 463296 h 694944"/>
                        <a:gd name="connsiteX13" fmla="*/ 97536 w 218124"/>
                        <a:gd name="connsiteY13" fmla="*/ 499872 h 694944"/>
                        <a:gd name="connsiteX14" fmla="*/ 79248 w 218124"/>
                        <a:gd name="connsiteY14" fmla="*/ 512064 h 694944"/>
                        <a:gd name="connsiteX15" fmla="*/ 54864 w 218124"/>
                        <a:gd name="connsiteY15" fmla="*/ 518160 h 694944"/>
                        <a:gd name="connsiteX16" fmla="*/ 30480 w 218124"/>
                        <a:gd name="connsiteY16" fmla="*/ 530352 h 694944"/>
                        <a:gd name="connsiteX17" fmla="*/ 97536 w 218124"/>
                        <a:gd name="connsiteY17" fmla="*/ 560832 h 694944"/>
                        <a:gd name="connsiteX18" fmla="*/ 134112 w 218124"/>
                        <a:gd name="connsiteY18" fmla="*/ 566928 h 694944"/>
                        <a:gd name="connsiteX19" fmla="*/ 140208 w 218124"/>
                        <a:gd name="connsiteY19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54864 w 218124"/>
                        <a:gd name="connsiteY6" fmla="*/ 329184 h 694944"/>
                        <a:gd name="connsiteX7" fmla="*/ 36576 w 218124"/>
                        <a:gd name="connsiteY7" fmla="*/ 335280 h 694944"/>
                        <a:gd name="connsiteX8" fmla="*/ 97536 w 218124"/>
                        <a:gd name="connsiteY8" fmla="*/ 359664 h 694944"/>
                        <a:gd name="connsiteX9" fmla="*/ 146304 w 218124"/>
                        <a:gd name="connsiteY9" fmla="*/ 384048 h 694944"/>
                        <a:gd name="connsiteX10" fmla="*/ 195072 w 218124"/>
                        <a:gd name="connsiteY10" fmla="*/ 396240 h 694944"/>
                        <a:gd name="connsiteX11" fmla="*/ 158496 w 218124"/>
                        <a:gd name="connsiteY11" fmla="*/ 463296 h 694944"/>
                        <a:gd name="connsiteX12" fmla="*/ 97536 w 218124"/>
                        <a:gd name="connsiteY12" fmla="*/ 499872 h 694944"/>
                        <a:gd name="connsiteX13" fmla="*/ 79248 w 218124"/>
                        <a:gd name="connsiteY13" fmla="*/ 512064 h 694944"/>
                        <a:gd name="connsiteX14" fmla="*/ 54864 w 218124"/>
                        <a:gd name="connsiteY14" fmla="*/ 518160 h 694944"/>
                        <a:gd name="connsiteX15" fmla="*/ 30480 w 218124"/>
                        <a:gd name="connsiteY15" fmla="*/ 530352 h 694944"/>
                        <a:gd name="connsiteX16" fmla="*/ 97536 w 218124"/>
                        <a:gd name="connsiteY16" fmla="*/ 560832 h 694944"/>
                        <a:gd name="connsiteX17" fmla="*/ 134112 w 218124"/>
                        <a:gd name="connsiteY17" fmla="*/ 566928 h 694944"/>
                        <a:gd name="connsiteX18" fmla="*/ 140208 w 218124"/>
                        <a:gd name="connsiteY18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97536 w 218124"/>
                        <a:gd name="connsiteY7" fmla="*/ 359664 h 694944"/>
                        <a:gd name="connsiteX8" fmla="*/ 146304 w 218124"/>
                        <a:gd name="connsiteY8" fmla="*/ 384048 h 694944"/>
                        <a:gd name="connsiteX9" fmla="*/ 195072 w 218124"/>
                        <a:gd name="connsiteY9" fmla="*/ 396240 h 694944"/>
                        <a:gd name="connsiteX10" fmla="*/ 158496 w 218124"/>
                        <a:gd name="connsiteY10" fmla="*/ 463296 h 694944"/>
                        <a:gd name="connsiteX11" fmla="*/ 97536 w 218124"/>
                        <a:gd name="connsiteY11" fmla="*/ 499872 h 694944"/>
                        <a:gd name="connsiteX12" fmla="*/ 79248 w 218124"/>
                        <a:gd name="connsiteY12" fmla="*/ 512064 h 694944"/>
                        <a:gd name="connsiteX13" fmla="*/ 54864 w 218124"/>
                        <a:gd name="connsiteY13" fmla="*/ 518160 h 694944"/>
                        <a:gd name="connsiteX14" fmla="*/ 30480 w 218124"/>
                        <a:gd name="connsiteY14" fmla="*/ 530352 h 694944"/>
                        <a:gd name="connsiteX15" fmla="*/ 97536 w 218124"/>
                        <a:gd name="connsiteY15" fmla="*/ 560832 h 694944"/>
                        <a:gd name="connsiteX16" fmla="*/ 134112 w 218124"/>
                        <a:gd name="connsiteY16" fmla="*/ 566928 h 694944"/>
                        <a:gd name="connsiteX17" fmla="*/ 140208 w 218124"/>
                        <a:gd name="connsiteY17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46304 w 218124"/>
                        <a:gd name="connsiteY7" fmla="*/ 384048 h 694944"/>
                        <a:gd name="connsiteX8" fmla="*/ 195072 w 218124"/>
                        <a:gd name="connsiteY8" fmla="*/ 396240 h 694944"/>
                        <a:gd name="connsiteX9" fmla="*/ 158496 w 218124"/>
                        <a:gd name="connsiteY9" fmla="*/ 463296 h 694944"/>
                        <a:gd name="connsiteX10" fmla="*/ 97536 w 218124"/>
                        <a:gd name="connsiteY10" fmla="*/ 499872 h 694944"/>
                        <a:gd name="connsiteX11" fmla="*/ 79248 w 218124"/>
                        <a:gd name="connsiteY11" fmla="*/ 512064 h 694944"/>
                        <a:gd name="connsiteX12" fmla="*/ 54864 w 218124"/>
                        <a:gd name="connsiteY12" fmla="*/ 518160 h 694944"/>
                        <a:gd name="connsiteX13" fmla="*/ 30480 w 218124"/>
                        <a:gd name="connsiteY13" fmla="*/ 530352 h 694944"/>
                        <a:gd name="connsiteX14" fmla="*/ 97536 w 218124"/>
                        <a:gd name="connsiteY14" fmla="*/ 560832 h 694944"/>
                        <a:gd name="connsiteX15" fmla="*/ 134112 w 218124"/>
                        <a:gd name="connsiteY15" fmla="*/ 566928 h 694944"/>
                        <a:gd name="connsiteX16" fmla="*/ 140208 w 218124"/>
                        <a:gd name="connsiteY16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79248 w 218124"/>
                        <a:gd name="connsiteY10" fmla="*/ 512064 h 694944"/>
                        <a:gd name="connsiteX11" fmla="*/ 54864 w 218124"/>
                        <a:gd name="connsiteY11" fmla="*/ 518160 h 694944"/>
                        <a:gd name="connsiteX12" fmla="*/ 30480 w 218124"/>
                        <a:gd name="connsiteY12" fmla="*/ 530352 h 694944"/>
                        <a:gd name="connsiteX13" fmla="*/ 97536 w 218124"/>
                        <a:gd name="connsiteY13" fmla="*/ 560832 h 694944"/>
                        <a:gd name="connsiteX14" fmla="*/ 134112 w 218124"/>
                        <a:gd name="connsiteY14" fmla="*/ 566928 h 694944"/>
                        <a:gd name="connsiteX15" fmla="*/ 140208 w 218124"/>
                        <a:gd name="connsiteY15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54864 w 218124"/>
                        <a:gd name="connsiteY10" fmla="*/ 518160 h 694944"/>
                        <a:gd name="connsiteX11" fmla="*/ 30480 w 218124"/>
                        <a:gd name="connsiteY11" fmla="*/ 530352 h 694944"/>
                        <a:gd name="connsiteX12" fmla="*/ 97536 w 218124"/>
                        <a:gd name="connsiteY12" fmla="*/ 560832 h 694944"/>
                        <a:gd name="connsiteX13" fmla="*/ 134112 w 218124"/>
                        <a:gd name="connsiteY13" fmla="*/ 566928 h 694944"/>
                        <a:gd name="connsiteX14" fmla="*/ 140208 w 218124"/>
                        <a:gd name="connsiteY14" fmla="*/ 694944 h 694944"/>
                        <a:gd name="connsiteX0" fmla="*/ 42672 w 207274"/>
                        <a:gd name="connsiteY0" fmla="*/ 0 h 694944"/>
                        <a:gd name="connsiteX1" fmla="*/ 134112 w 207274"/>
                        <a:gd name="connsiteY1" fmla="*/ 54864 h 694944"/>
                        <a:gd name="connsiteX2" fmla="*/ 176784 w 207274"/>
                        <a:gd name="connsiteY2" fmla="*/ 91440 h 694944"/>
                        <a:gd name="connsiteX3" fmla="*/ 0 w 207274"/>
                        <a:gd name="connsiteY3" fmla="*/ 164592 h 694944"/>
                        <a:gd name="connsiteX4" fmla="*/ 195072 w 207274"/>
                        <a:gd name="connsiteY4" fmla="*/ 231648 h 694944"/>
                        <a:gd name="connsiteX5" fmla="*/ 128016 w 207274"/>
                        <a:gd name="connsiteY5" fmla="*/ 298704 h 694944"/>
                        <a:gd name="connsiteX6" fmla="*/ 36576 w 207274"/>
                        <a:gd name="connsiteY6" fmla="*/ 335280 h 694944"/>
                        <a:gd name="connsiteX7" fmla="*/ 195072 w 207274"/>
                        <a:gd name="connsiteY7" fmla="*/ 396240 h 694944"/>
                        <a:gd name="connsiteX8" fmla="*/ 158496 w 207274"/>
                        <a:gd name="connsiteY8" fmla="*/ 463296 h 694944"/>
                        <a:gd name="connsiteX9" fmla="*/ 104970 w 207274"/>
                        <a:gd name="connsiteY9" fmla="*/ 511023 h 694944"/>
                        <a:gd name="connsiteX10" fmla="*/ 54864 w 207274"/>
                        <a:gd name="connsiteY10" fmla="*/ 518160 h 694944"/>
                        <a:gd name="connsiteX11" fmla="*/ 30480 w 207274"/>
                        <a:gd name="connsiteY11" fmla="*/ 530352 h 694944"/>
                        <a:gd name="connsiteX12" fmla="*/ 97536 w 207274"/>
                        <a:gd name="connsiteY12" fmla="*/ 560832 h 694944"/>
                        <a:gd name="connsiteX13" fmla="*/ 134112 w 207274"/>
                        <a:gd name="connsiteY13" fmla="*/ 566928 h 694944"/>
                        <a:gd name="connsiteX14" fmla="*/ 140208 w 207274"/>
                        <a:gd name="connsiteY14" fmla="*/ 694944 h 694944"/>
                        <a:gd name="connsiteX0" fmla="*/ 42672 w 208403"/>
                        <a:gd name="connsiteY0" fmla="*/ 0 h 694944"/>
                        <a:gd name="connsiteX1" fmla="*/ 134112 w 208403"/>
                        <a:gd name="connsiteY1" fmla="*/ 54864 h 694944"/>
                        <a:gd name="connsiteX2" fmla="*/ 176784 w 208403"/>
                        <a:gd name="connsiteY2" fmla="*/ 91440 h 694944"/>
                        <a:gd name="connsiteX3" fmla="*/ 0 w 208403"/>
                        <a:gd name="connsiteY3" fmla="*/ 164592 h 694944"/>
                        <a:gd name="connsiteX4" fmla="*/ 195072 w 208403"/>
                        <a:gd name="connsiteY4" fmla="*/ 231648 h 694944"/>
                        <a:gd name="connsiteX5" fmla="*/ 128016 w 208403"/>
                        <a:gd name="connsiteY5" fmla="*/ 298704 h 694944"/>
                        <a:gd name="connsiteX6" fmla="*/ 36576 w 208403"/>
                        <a:gd name="connsiteY6" fmla="*/ 335280 h 694944"/>
                        <a:gd name="connsiteX7" fmla="*/ 195072 w 208403"/>
                        <a:gd name="connsiteY7" fmla="*/ 396240 h 694944"/>
                        <a:gd name="connsiteX8" fmla="*/ 158496 w 208403"/>
                        <a:gd name="connsiteY8" fmla="*/ 463296 h 694944"/>
                        <a:gd name="connsiteX9" fmla="*/ 54864 w 208403"/>
                        <a:gd name="connsiteY9" fmla="*/ 518160 h 694944"/>
                        <a:gd name="connsiteX10" fmla="*/ 30480 w 208403"/>
                        <a:gd name="connsiteY10" fmla="*/ 530352 h 694944"/>
                        <a:gd name="connsiteX11" fmla="*/ 97536 w 208403"/>
                        <a:gd name="connsiteY11" fmla="*/ 560832 h 694944"/>
                        <a:gd name="connsiteX12" fmla="*/ 134112 w 208403"/>
                        <a:gd name="connsiteY12" fmla="*/ 566928 h 694944"/>
                        <a:gd name="connsiteX13" fmla="*/ 140208 w 208403"/>
                        <a:gd name="connsiteY13" fmla="*/ 694944 h 694944"/>
                        <a:gd name="connsiteX0" fmla="*/ 42672 w 209015"/>
                        <a:gd name="connsiteY0" fmla="*/ 0 h 694944"/>
                        <a:gd name="connsiteX1" fmla="*/ 134112 w 209015"/>
                        <a:gd name="connsiteY1" fmla="*/ 54864 h 694944"/>
                        <a:gd name="connsiteX2" fmla="*/ 176784 w 209015"/>
                        <a:gd name="connsiteY2" fmla="*/ 91440 h 694944"/>
                        <a:gd name="connsiteX3" fmla="*/ 0 w 209015"/>
                        <a:gd name="connsiteY3" fmla="*/ 164592 h 694944"/>
                        <a:gd name="connsiteX4" fmla="*/ 195072 w 209015"/>
                        <a:gd name="connsiteY4" fmla="*/ 231648 h 694944"/>
                        <a:gd name="connsiteX5" fmla="*/ 128016 w 209015"/>
                        <a:gd name="connsiteY5" fmla="*/ 298704 h 694944"/>
                        <a:gd name="connsiteX6" fmla="*/ 36576 w 209015"/>
                        <a:gd name="connsiteY6" fmla="*/ 335280 h 694944"/>
                        <a:gd name="connsiteX7" fmla="*/ 195072 w 209015"/>
                        <a:gd name="connsiteY7" fmla="*/ 396240 h 694944"/>
                        <a:gd name="connsiteX8" fmla="*/ 158496 w 209015"/>
                        <a:gd name="connsiteY8" fmla="*/ 463296 h 694944"/>
                        <a:gd name="connsiteX9" fmla="*/ 30480 w 209015"/>
                        <a:gd name="connsiteY9" fmla="*/ 530352 h 694944"/>
                        <a:gd name="connsiteX10" fmla="*/ 97536 w 209015"/>
                        <a:gd name="connsiteY10" fmla="*/ 560832 h 694944"/>
                        <a:gd name="connsiteX11" fmla="*/ 134112 w 209015"/>
                        <a:gd name="connsiteY11" fmla="*/ 566928 h 694944"/>
                        <a:gd name="connsiteX12" fmla="*/ 140208 w 209015"/>
                        <a:gd name="connsiteY12" fmla="*/ 694944 h 694944"/>
                        <a:gd name="connsiteX0" fmla="*/ 42672 w 199461"/>
                        <a:gd name="connsiteY0" fmla="*/ 0 h 694944"/>
                        <a:gd name="connsiteX1" fmla="*/ 134112 w 199461"/>
                        <a:gd name="connsiteY1" fmla="*/ 54864 h 694944"/>
                        <a:gd name="connsiteX2" fmla="*/ 176784 w 199461"/>
                        <a:gd name="connsiteY2" fmla="*/ 91440 h 694944"/>
                        <a:gd name="connsiteX3" fmla="*/ 0 w 199461"/>
                        <a:gd name="connsiteY3" fmla="*/ 164592 h 694944"/>
                        <a:gd name="connsiteX4" fmla="*/ 195072 w 199461"/>
                        <a:gd name="connsiteY4" fmla="*/ 231648 h 694944"/>
                        <a:gd name="connsiteX5" fmla="*/ 128016 w 199461"/>
                        <a:gd name="connsiteY5" fmla="*/ 298704 h 694944"/>
                        <a:gd name="connsiteX6" fmla="*/ 36576 w 199461"/>
                        <a:gd name="connsiteY6" fmla="*/ 335280 h 694944"/>
                        <a:gd name="connsiteX7" fmla="*/ 195072 w 199461"/>
                        <a:gd name="connsiteY7" fmla="*/ 396240 h 694944"/>
                        <a:gd name="connsiteX8" fmla="*/ 30480 w 199461"/>
                        <a:gd name="connsiteY8" fmla="*/ 530352 h 694944"/>
                        <a:gd name="connsiteX9" fmla="*/ 97536 w 199461"/>
                        <a:gd name="connsiteY9" fmla="*/ 560832 h 694944"/>
                        <a:gd name="connsiteX10" fmla="*/ 134112 w 199461"/>
                        <a:gd name="connsiteY10" fmla="*/ 566928 h 694944"/>
                        <a:gd name="connsiteX11" fmla="*/ 140208 w 199461"/>
                        <a:gd name="connsiteY11" fmla="*/ 694944 h 694944"/>
                        <a:gd name="connsiteX0" fmla="*/ 42672 w 195237"/>
                        <a:gd name="connsiteY0" fmla="*/ 0 h 694944"/>
                        <a:gd name="connsiteX1" fmla="*/ 134112 w 195237"/>
                        <a:gd name="connsiteY1" fmla="*/ 54864 h 694944"/>
                        <a:gd name="connsiteX2" fmla="*/ 176784 w 195237"/>
                        <a:gd name="connsiteY2" fmla="*/ 91440 h 694944"/>
                        <a:gd name="connsiteX3" fmla="*/ 0 w 195237"/>
                        <a:gd name="connsiteY3" fmla="*/ 164592 h 694944"/>
                        <a:gd name="connsiteX4" fmla="*/ 195072 w 195237"/>
                        <a:gd name="connsiteY4" fmla="*/ 231648 h 694944"/>
                        <a:gd name="connsiteX5" fmla="*/ 36576 w 195237"/>
                        <a:gd name="connsiteY5" fmla="*/ 335280 h 694944"/>
                        <a:gd name="connsiteX6" fmla="*/ 195072 w 195237"/>
                        <a:gd name="connsiteY6" fmla="*/ 396240 h 694944"/>
                        <a:gd name="connsiteX7" fmla="*/ 30480 w 195237"/>
                        <a:gd name="connsiteY7" fmla="*/ 530352 h 694944"/>
                        <a:gd name="connsiteX8" fmla="*/ 97536 w 195237"/>
                        <a:gd name="connsiteY8" fmla="*/ 560832 h 694944"/>
                        <a:gd name="connsiteX9" fmla="*/ 134112 w 195237"/>
                        <a:gd name="connsiteY9" fmla="*/ 566928 h 694944"/>
                        <a:gd name="connsiteX10" fmla="*/ 140208 w 195237"/>
                        <a:gd name="connsiteY10" fmla="*/ 694944 h 694944"/>
                        <a:gd name="connsiteX0" fmla="*/ 42672 w 195237"/>
                        <a:gd name="connsiteY0" fmla="*/ 0 h 694944"/>
                        <a:gd name="connsiteX1" fmla="*/ 176784 w 195237"/>
                        <a:gd name="connsiteY1" fmla="*/ 91440 h 694944"/>
                        <a:gd name="connsiteX2" fmla="*/ 0 w 195237"/>
                        <a:gd name="connsiteY2" fmla="*/ 164592 h 694944"/>
                        <a:gd name="connsiteX3" fmla="*/ 195072 w 195237"/>
                        <a:gd name="connsiteY3" fmla="*/ 231648 h 694944"/>
                        <a:gd name="connsiteX4" fmla="*/ 36576 w 195237"/>
                        <a:gd name="connsiteY4" fmla="*/ 335280 h 694944"/>
                        <a:gd name="connsiteX5" fmla="*/ 195072 w 195237"/>
                        <a:gd name="connsiteY5" fmla="*/ 396240 h 694944"/>
                        <a:gd name="connsiteX6" fmla="*/ 30480 w 195237"/>
                        <a:gd name="connsiteY6" fmla="*/ 530352 h 694944"/>
                        <a:gd name="connsiteX7" fmla="*/ 97536 w 195237"/>
                        <a:gd name="connsiteY7" fmla="*/ 560832 h 694944"/>
                        <a:gd name="connsiteX8" fmla="*/ 134112 w 195237"/>
                        <a:gd name="connsiteY8" fmla="*/ 566928 h 694944"/>
                        <a:gd name="connsiteX9" fmla="*/ 140208 w 195237"/>
                        <a:gd name="connsiteY9" fmla="*/ 694944 h 694944"/>
                        <a:gd name="connsiteX0" fmla="*/ 1784 w 195237"/>
                        <a:gd name="connsiteY0" fmla="*/ 0 h 665207"/>
                        <a:gd name="connsiteX1" fmla="*/ 176784 w 195237"/>
                        <a:gd name="connsiteY1" fmla="*/ 61703 h 665207"/>
                        <a:gd name="connsiteX2" fmla="*/ 0 w 195237"/>
                        <a:gd name="connsiteY2" fmla="*/ 134855 h 665207"/>
                        <a:gd name="connsiteX3" fmla="*/ 195072 w 195237"/>
                        <a:gd name="connsiteY3" fmla="*/ 201911 h 665207"/>
                        <a:gd name="connsiteX4" fmla="*/ 36576 w 195237"/>
                        <a:gd name="connsiteY4" fmla="*/ 305543 h 665207"/>
                        <a:gd name="connsiteX5" fmla="*/ 195072 w 195237"/>
                        <a:gd name="connsiteY5" fmla="*/ 366503 h 665207"/>
                        <a:gd name="connsiteX6" fmla="*/ 30480 w 195237"/>
                        <a:gd name="connsiteY6" fmla="*/ 500615 h 665207"/>
                        <a:gd name="connsiteX7" fmla="*/ 97536 w 195237"/>
                        <a:gd name="connsiteY7" fmla="*/ 531095 h 665207"/>
                        <a:gd name="connsiteX8" fmla="*/ 134112 w 195237"/>
                        <a:gd name="connsiteY8" fmla="*/ 537191 h 665207"/>
                        <a:gd name="connsiteX9" fmla="*/ 140208 w 195237"/>
                        <a:gd name="connsiteY9" fmla="*/ 665207 h 665207"/>
                        <a:gd name="connsiteX0" fmla="*/ 1822 w 195275"/>
                        <a:gd name="connsiteY0" fmla="*/ 0 h 665207"/>
                        <a:gd name="connsiteX1" fmla="*/ 176822 w 195275"/>
                        <a:gd name="connsiteY1" fmla="*/ 61703 h 665207"/>
                        <a:gd name="connsiteX2" fmla="*/ 38 w 195275"/>
                        <a:gd name="connsiteY2" fmla="*/ 134855 h 665207"/>
                        <a:gd name="connsiteX3" fmla="*/ 195110 w 195275"/>
                        <a:gd name="connsiteY3" fmla="*/ 201911 h 665207"/>
                        <a:gd name="connsiteX4" fmla="*/ 36614 w 195275"/>
                        <a:gd name="connsiteY4" fmla="*/ 305543 h 665207"/>
                        <a:gd name="connsiteX5" fmla="*/ 195110 w 195275"/>
                        <a:gd name="connsiteY5" fmla="*/ 366503 h 665207"/>
                        <a:gd name="connsiteX6" fmla="*/ 30518 w 195275"/>
                        <a:gd name="connsiteY6" fmla="*/ 500615 h 665207"/>
                        <a:gd name="connsiteX7" fmla="*/ 97574 w 195275"/>
                        <a:gd name="connsiteY7" fmla="*/ 531095 h 665207"/>
                        <a:gd name="connsiteX8" fmla="*/ 134150 w 195275"/>
                        <a:gd name="connsiteY8" fmla="*/ 537191 h 665207"/>
                        <a:gd name="connsiteX9" fmla="*/ 140246 w 195275"/>
                        <a:gd name="connsiteY9" fmla="*/ 665207 h 665207"/>
                        <a:gd name="connsiteX0" fmla="*/ 1822 w 195255"/>
                        <a:gd name="connsiteY0" fmla="*/ 0 h 665207"/>
                        <a:gd name="connsiteX1" fmla="*/ 176822 w 195255"/>
                        <a:gd name="connsiteY1" fmla="*/ 61703 h 665207"/>
                        <a:gd name="connsiteX2" fmla="*/ 38 w 195255"/>
                        <a:gd name="connsiteY2" fmla="*/ 134855 h 665207"/>
                        <a:gd name="connsiteX3" fmla="*/ 195110 w 195255"/>
                        <a:gd name="connsiteY3" fmla="*/ 201911 h 665207"/>
                        <a:gd name="connsiteX4" fmla="*/ 14311 w 195255"/>
                        <a:gd name="connsiteY4" fmla="*/ 283240 h 665207"/>
                        <a:gd name="connsiteX5" fmla="*/ 195110 w 195255"/>
                        <a:gd name="connsiteY5" fmla="*/ 366503 h 665207"/>
                        <a:gd name="connsiteX6" fmla="*/ 30518 w 195255"/>
                        <a:gd name="connsiteY6" fmla="*/ 500615 h 665207"/>
                        <a:gd name="connsiteX7" fmla="*/ 97574 w 195255"/>
                        <a:gd name="connsiteY7" fmla="*/ 531095 h 665207"/>
                        <a:gd name="connsiteX8" fmla="*/ 134150 w 195255"/>
                        <a:gd name="connsiteY8" fmla="*/ 537191 h 665207"/>
                        <a:gd name="connsiteX9" fmla="*/ 140246 w 195255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20993 w 195247"/>
                        <a:gd name="connsiteY6" fmla="*/ 43696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14643 w 195247"/>
                        <a:gd name="connsiteY6" fmla="*/ 41473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36088 w 197185"/>
                        <a:gd name="connsiteY8" fmla="*/ 537191 h 665207"/>
                        <a:gd name="connsiteX9" fmla="*/ 142184 w 197185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42184 w 197185"/>
                        <a:gd name="connsiteY8" fmla="*/ 665207 h 665207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4457 w 197882"/>
                        <a:gd name="connsiteY0" fmla="*/ 0 h 668382"/>
                        <a:gd name="connsiteX1" fmla="*/ 179457 w 197882"/>
                        <a:gd name="connsiteY1" fmla="*/ 61703 h 668382"/>
                        <a:gd name="connsiteX2" fmla="*/ 2673 w 197882"/>
                        <a:gd name="connsiteY2" fmla="*/ 134855 h 668382"/>
                        <a:gd name="connsiteX3" fmla="*/ 197745 w 197882"/>
                        <a:gd name="connsiteY3" fmla="*/ 201911 h 668382"/>
                        <a:gd name="connsiteX4" fmla="*/ 16946 w 197882"/>
                        <a:gd name="connsiteY4" fmla="*/ 283240 h 668382"/>
                        <a:gd name="connsiteX5" fmla="*/ 197745 w 197882"/>
                        <a:gd name="connsiteY5" fmla="*/ 366503 h 668382"/>
                        <a:gd name="connsiteX6" fmla="*/ 1403 w 197882"/>
                        <a:gd name="connsiteY6" fmla="*/ 430610 h 668382"/>
                        <a:gd name="connsiteX7" fmla="*/ 100209 w 197882"/>
                        <a:gd name="connsiteY7" fmla="*/ 531095 h 668382"/>
                        <a:gd name="connsiteX8" fmla="*/ 117481 w 197882"/>
                        <a:gd name="connsiteY8" fmla="*/ 668382 h 668382"/>
                        <a:gd name="connsiteX0" fmla="*/ 4457 w 197882"/>
                        <a:gd name="connsiteY0" fmla="*/ 0 h 608057"/>
                        <a:gd name="connsiteX1" fmla="*/ 179457 w 197882"/>
                        <a:gd name="connsiteY1" fmla="*/ 61703 h 608057"/>
                        <a:gd name="connsiteX2" fmla="*/ 2673 w 197882"/>
                        <a:gd name="connsiteY2" fmla="*/ 134855 h 608057"/>
                        <a:gd name="connsiteX3" fmla="*/ 197745 w 197882"/>
                        <a:gd name="connsiteY3" fmla="*/ 201911 h 608057"/>
                        <a:gd name="connsiteX4" fmla="*/ 16946 w 197882"/>
                        <a:gd name="connsiteY4" fmla="*/ 283240 h 608057"/>
                        <a:gd name="connsiteX5" fmla="*/ 197745 w 197882"/>
                        <a:gd name="connsiteY5" fmla="*/ 366503 h 608057"/>
                        <a:gd name="connsiteX6" fmla="*/ 1403 w 197882"/>
                        <a:gd name="connsiteY6" fmla="*/ 430610 h 608057"/>
                        <a:gd name="connsiteX7" fmla="*/ 100209 w 197882"/>
                        <a:gd name="connsiteY7" fmla="*/ 531095 h 608057"/>
                        <a:gd name="connsiteX8" fmla="*/ 107956 w 197882"/>
                        <a:gd name="connsiteY8" fmla="*/ 608057 h 608057"/>
                        <a:gd name="connsiteX0" fmla="*/ 7616 w 201041"/>
                        <a:gd name="connsiteY0" fmla="*/ 0 h 608057"/>
                        <a:gd name="connsiteX1" fmla="*/ 182616 w 201041"/>
                        <a:gd name="connsiteY1" fmla="*/ 61703 h 608057"/>
                        <a:gd name="connsiteX2" fmla="*/ 5832 w 201041"/>
                        <a:gd name="connsiteY2" fmla="*/ 134855 h 608057"/>
                        <a:gd name="connsiteX3" fmla="*/ 200904 w 201041"/>
                        <a:gd name="connsiteY3" fmla="*/ 201911 h 608057"/>
                        <a:gd name="connsiteX4" fmla="*/ 20105 w 201041"/>
                        <a:gd name="connsiteY4" fmla="*/ 283240 h 608057"/>
                        <a:gd name="connsiteX5" fmla="*/ 200904 w 201041"/>
                        <a:gd name="connsiteY5" fmla="*/ 366503 h 608057"/>
                        <a:gd name="connsiteX6" fmla="*/ 1387 w 201041"/>
                        <a:gd name="connsiteY6" fmla="*/ 414735 h 608057"/>
                        <a:gd name="connsiteX7" fmla="*/ 103368 w 201041"/>
                        <a:gd name="connsiteY7" fmla="*/ 531095 h 608057"/>
                        <a:gd name="connsiteX8" fmla="*/ 111115 w 201041"/>
                        <a:gd name="connsiteY8" fmla="*/ 608057 h 608057"/>
                        <a:gd name="connsiteX0" fmla="*/ 7601 w 201016"/>
                        <a:gd name="connsiteY0" fmla="*/ 0 h 608057"/>
                        <a:gd name="connsiteX1" fmla="*/ 182601 w 201016"/>
                        <a:gd name="connsiteY1" fmla="*/ 61703 h 608057"/>
                        <a:gd name="connsiteX2" fmla="*/ 5817 w 201016"/>
                        <a:gd name="connsiteY2" fmla="*/ 134855 h 608057"/>
                        <a:gd name="connsiteX3" fmla="*/ 200889 w 201016"/>
                        <a:gd name="connsiteY3" fmla="*/ 201911 h 608057"/>
                        <a:gd name="connsiteX4" fmla="*/ 4215 w 201016"/>
                        <a:gd name="connsiteY4" fmla="*/ 267365 h 608057"/>
                        <a:gd name="connsiteX5" fmla="*/ 200889 w 201016"/>
                        <a:gd name="connsiteY5" fmla="*/ 366503 h 608057"/>
                        <a:gd name="connsiteX6" fmla="*/ 1372 w 201016"/>
                        <a:gd name="connsiteY6" fmla="*/ 414735 h 608057"/>
                        <a:gd name="connsiteX7" fmla="*/ 103353 w 201016"/>
                        <a:gd name="connsiteY7" fmla="*/ 531095 h 608057"/>
                        <a:gd name="connsiteX8" fmla="*/ 111100 w 201016"/>
                        <a:gd name="connsiteY8" fmla="*/ 608057 h 608057"/>
                        <a:gd name="connsiteX0" fmla="*/ 7601 w 201651"/>
                        <a:gd name="connsiteY0" fmla="*/ 0 h 608057"/>
                        <a:gd name="connsiteX1" fmla="*/ 201651 w 201651"/>
                        <a:gd name="connsiteY1" fmla="*/ 52178 h 608057"/>
                        <a:gd name="connsiteX2" fmla="*/ 5817 w 201651"/>
                        <a:gd name="connsiteY2" fmla="*/ 134855 h 608057"/>
                        <a:gd name="connsiteX3" fmla="*/ 200889 w 201651"/>
                        <a:gd name="connsiteY3" fmla="*/ 201911 h 608057"/>
                        <a:gd name="connsiteX4" fmla="*/ 4215 w 201651"/>
                        <a:gd name="connsiteY4" fmla="*/ 267365 h 608057"/>
                        <a:gd name="connsiteX5" fmla="*/ 200889 w 201651"/>
                        <a:gd name="connsiteY5" fmla="*/ 366503 h 608057"/>
                        <a:gd name="connsiteX6" fmla="*/ 1372 w 201651"/>
                        <a:gd name="connsiteY6" fmla="*/ 414735 h 608057"/>
                        <a:gd name="connsiteX7" fmla="*/ 103353 w 201651"/>
                        <a:gd name="connsiteY7" fmla="*/ 531095 h 608057"/>
                        <a:gd name="connsiteX8" fmla="*/ 111100 w 201651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9562 w 197860"/>
                        <a:gd name="connsiteY7" fmla="*/ 531095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6387 w 197860"/>
                        <a:gd name="connsiteY7" fmla="*/ 470770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566782"/>
                        <a:gd name="connsiteX1" fmla="*/ 197860 w 197860"/>
                        <a:gd name="connsiteY1" fmla="*/ 52178 h 566782"/>
                        <a:gd name="connsiteX2" fmla="*/ 2026 w 197860"/>
                        <a:gd name="connsiteY2" fmla="*/ 134855 h 566782"/>
                        <a:gd name="connsiteX3" fmla="*/ 197098 w 197860"/>
                        <a:gd name="connsiteY3" fmla="*/ 201911 h 566782"/>
                        <a:gd name="connsiteX4" fmla="*/ 424 w 197860"/>
                        <a:gd name="connsiteY4" fmla="*/ 267365 h 566782"/>
                        <a:gd name="connsiteX5" fmla="*/ 197098 w 197860"/>
                        <a:gd name="connsiteY5" fmla="*/ 366503 h 566782"/>
                        <a:gd name="connsiteX6" fmla="*/ 7106 w 197860"/>
                        <a:gd name="connsiteY6" fmla="*/ 405210 h 566782"/>
                        <a:gd name="connsiteX7" fmla="*/ 96387 w 197860"/>
                        <a:gd name="connsiteY7" fmla="*/ 470770 h 566782"/>
                        <a:gd name="connsiteX8" fmla="*/ 107309 w 197860"/>
                        <a:gd name="connsiteY8" fmla="*/ 566782 h 5667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7860" h="566782">
                          <a:moveTo>
                            <a:pt x="3810" y="0"/>
                          </a:moveTo>
                          <a:cubicBezTo>
                            <a:pt x="31750" y="19050"/>
                            <a:pt x="198157" y="29702"/>
                            <a:pt x="197860" y="52178"/>
                          </a:cubicBezTo>
                          <a:cubicBezTo>
                            <a:pt x="197563" y="74654"/>
                            <a:pt x="2153" y="109900"/>
                            <a:pt x="2026" y="134855"/>
                          </a:cubicBezTo>
                          <a:cubicBezTo>
                            <a:pt x="1899" y="159810"/>
                            <a:pt x="191002" y="173463"/>
                            <a:pt x="197098" y="201911"/>
                          </a:cubicBezTo>
                          <a:cubicBezTo>
                            <a:pt x="203194" y="230359"/>
                            <a:pt x="-10752" y="251109"/>
                            <a:pt x="424" y="267365"/>
                          </a:cubicBezTo>
                          <a:cubicBezTo>
                            <a:pt x="11600" y="283621"/>
                            <a:pt x="195984" y="343529"/>
                            <a:pt x="197098" y="366503"/>
                          </a:cubicBezTo>
                          <a:cubicBezTo>
                            <a:pt x="198212" y="389477"/>
                            <a:pt x="23891" y="387832"/>
                            <a:pt x="7106" y="405210"/>
                          </a:cubicBezTo>
                          <a:cubicBezTo>
                            <a:pt x="-9679" y="422588"/>
                            <a:pt x="79687" y="443841"/>
                            <a:pt x="96387" y="470770"/>
                          </a:cubicBezTo>
                          <a:cubicBezTo>
                            <a:pt x="113087" y="497699"/>
                            <a:pt x="98419" y="538842"/>
                            <a:pt x="107309" y="566782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FF0000"/>
                      </a:solidFill>
                      <a:prstDash val="lgDash"/>
                      <a:tailEnd type="triangle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1"/>
                    </a:lnRef>
                    <a:fillRef idx="3">
                      <a:schemeClr val="accent1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 dirty="0"/>
                    </a:p>
                  </p:txBody>
                </p:sp>
                <p:sp>
                  <p:nvSpPr>
                    <p:cNvPr id="118" name="Freeform 66"/>
                    <p:cNvSpPr/>
                    <p:nvPr/>
                  </p:nvSpPr>
                  <p:spPr>
                    <a:xfrm rot="2400000">
                      <a:off x="4937077" y="4735039"/>
                      <a:ext cx="215014" cy="944476"/>
                    </a:xfrm>
                    <a:custGeom>
                      <a:avLst/>
                      <a:gdLst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70688 w 218124"/>
                        <a:gd name="connsiteY13" fmla="*/ 280416 h 694944"/>
                        <a:gd name="connsiteX14" fmla="*/ 128016 w 218124"/>
                        <a:gd name="connsiteY14" fmla="*/ 298704 h 694944"/>
                        <a:gd name="connsiteX15" fmla="*/ 79248 w 218124"/>
                        <a:gd name="connsiteY15" fmla="*/ 323088 h 694944"/>
                        <a:gd name="connsiteX16" fmla="*/ 54864 w 218124"/>
                        <a:gd name="connsiteY16" fmla="*/ 329184 h 694944"/>
                        <a:gd name="connsiteX17" fmla="*/ 36576 w 218124"/>
                        <a:gd name="connsiteY17" fmla="*/ 335280 h 694944"/>
                        <a:gd name="connsiteX18" fmla="*/ 97536 w 218124"/>
                        <a:gd name="connsiteY18" fmla="*/ 359664 h 694944"/>
                        <a:gd name="connsiteX19" fmla="*/ 146304 w 218124"/>
                        <a:gd name="connsiteY19" fmla="*/ 384048 h 694944"/>
                        <a:gd name="connsiteX20" fmla="*/ 195072 w 218124"/>
                        <a:gd name="connsiteY20" fmla="*/ 396240 h 694944"/>
                        <a:gd name="connsiteX21" fmla="*/ 158496 w 218124"/>
                        <a:gd name="connsiteY21" fmla="*/ 463296 h 694944"/>
                        <a:gd name="connsiteX22" fmla="*/ 97536 w 218124"/>
                        <a:gd name="connsiteY22" fmla="*/ 499872 h 694944"/>
                        <a:gd name="connsiteX23" fmla="*/ 79248 w 218124"/>
                        <a:gd name="connsiteY23" fmla="*/ 512064 h 694944"/>
                        <a:gd name="connsiteX24" fmla="*/ 54864 w 218124"/>
                        <a:gd name="connsiteY24" fmla="*/ 518160 h 694944"/>
                        <a:gd name="connsiteX25" fmla="*/ 30480 w 218124"/>
                        <a:gd name="connsiteY25" fmla="*/ 530352 h 694944"/>
                        <a:gd name="connsiteX26" fmla="*/ 97536 w 218124"/>
                        <a:gd name="connsiteY26" fmla="*/ 560832 h 694944"/>
                        <a:gd name="connsiteX27" fmla="*/ 134112 w 218124"/>
                        <a:gd name="connsiteY27" fmla="*/ 566928 h 694944"/>
                        <a:gd name="connsiteX28" fmla="*/ 140208 w 218124"/>
                        <a:gd name="connsiteY28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28016 w 218124"/>
                        <a:gd name="connsiteY13" fmla="*/ 298704 h 694944"/>
                        <a:gd name="connsiteX14" fmla="*/ 79248 w 218124"/>
                        <a:gd name="connsiteY14" fmla="*/ 323088 h 694944"/>
                        <a:gd name="connsiteX15" fmla="*/ 54864 w 218124"/>
                        <a:gd name="connsiteY15" fmla="*/ 329184 h 694944"/>
                        <a:gd name="connsiteX16" fmla="*/ 36576 w 218124"/>
                        <a:gd name="connsiteY16" fmla="*/ 335280 h 694944"/>
                        <a:gd name="connsiteX17" fmla="*/ 97536 w 218124"/>
                        <a:gd name="connsiteY17" fmla="*/ 359664 h 694944"/>
                        <a:gd name="connsiteX18" fmla="*/ 146304 w 218124"/>
                        <a:gd name="connsiteY18" fmla="*/ 384048 h 694944"/>
                        <a:gd name="connsiteX19" fmla="*/ 195072 w 218124"/>
                        <a:gd name="connsiteY19" fmla="*/ 396240 h 694944"/>
                        <a:gd name="connsiteX20" fmla="*/ 158496 w 218124"/>
                        <a:gd name="connsiteY20" fmla="*/ 463296 h 694944"/>
                        <a:gd name="connsiteX21" fmla="*/ 97536 w 218124"/>
                        <a:gd name="connsiteY21" fmla="*/ 499872 h 694944"/>
                        <a:gd name="connsiteX22" fmla="*/ 79248 w 218124"/>
                        <a:gd name="connsiteY22" fmla="*/ 512064 h 694944"/>
                        <a:gd name="connsiteX23" fmla="*/ 54864 w 218124"/>
                        <a:gd name="connsiteY23" fmla="*/ 518160 h 694944"/>
                        <a:gd name="connsiteX24" fmla="*/ 30480 w 218124"/>
                        <a:gd name="connsiteY24" fmla="*/ 530352 h 694944"/>
                        <a:gd name="connsiteX25" fmla="*/ 97536 w 218124"/>
                        <a:gd name="connsiteY25" fmla="*/ 560832 h 694944"/>
                        <a:gd name="connsiteX26" fmla="*/ 134112 w 218124"/>
                        <a:gd name="connsiteY26" fmla="*/ 566928 h 694944"/>
                        <a:gd name="connsiteX27" fmla="*/ 140208 w 218124"/>
                        <a:gd name="connsiteY27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0 w 218124"/>
                        <a:gd name="connsiteY8" fmla="*/ 164592 h 694944"/>
                        <a:gd name="connsiteX9" fmla="*/ 30480 w 218124"/>
                        <a:gd name="connsiteY9" fmla="*/ 170688 h 694944"/>
                        <a:gd name="connsiteX10" fmla="*/ 115824 w 218124"/>
                        <a:gd name="connsiteY10" fmla="*/ 195072 h 694944"/>
                        <a:gd name="connsiteX11" fmla="*/ 195072 w 218124"/>
                        <a:gd name="connsiteY11" fmla="*/ 231648 h 694944"/>
                        <a:gd name="connsiteX12" fmla="*/ 128016 w 218124"/>
                        <a:gd name="connsiteY12" fmla="*/ 298704 h 694944"/>
                        <a:gd name="connsiteX13" fmla="*/ 79248 w 218124"/>
                        <a:gd name="connsiteY13" fmla="*/ 323088 h 694944"/>
                        <a:gd name="connsiteX14" fmla="*/ 54864 w 218124"/>
                        <a:gd name="connsiteY14" fmla="*/ 329184 h 694944"/>
                        <a:gd name="connsiteX15" fmla="*/ 36576 w 218124"/>
                        <a:gd name="connsiteY15" fmla="*/ 335280 h 694944"/>
                        <a:gd name="connsiteX16" fmla="*/ 97536 w 218124"/>
                        <a:gd name="connsiteY16" fmla="*/ 359664 h 694944"/>
                        <a:gd name="connsiteX17" fmla="*/ 146304 w 218124"/>
                        <a:gd name="connsiteY17" fmla="*/ 384048 h 694944"/>
                        <a:gd name="connsiteX18" fmla="*/ 195072 w 218124"/>
                        <a:gd name="connsiteY18" fmla="*/ 396240 h 694944"/>
                        <a:gd name="connsiteX19" fmla="*/ 158496 w 218124"/>
                        <a:gd name="connsiteY19" fmla="*/ 463296 h 694944"/>
                        <a:gd name="connsiteX20" fmla="*/ 97536 w 218124"/>
                        <a:gd name="connsiteY20" fmla="*/ 499872 h 694944"/>
                        <a:gd name="connsiteX21" fmla="*/ 79248 w 218124"/>
                        <a:gd name="connsiteY21" fmla="*/ 512064 h 694944"/>
                        <a:gd name="connsiteX22" fmla="*/ 54864 w 218124"/>
                        <a:gd name="connsiteY22" fmla="*/ 518160 h 694944"/>
                        <a:gd name="connsiteX23" fmla="*/ 30480 w 218124"/>
                        <a:gd name="connsiteY23" fmla="*/ 530352 h 694944"/>
                        <a:gd name="connsiteX24" fmla="*/ 97536 w 218124"/>
                        <a:gd name="connsiteY24" fmla="*/ 560832 h 694944"/>
                        <a:gd name="connsiteX25" fmla="*/ 134112 w 218124"/>
                        <a:gd name="connsiteY25" fmla="*/ 566928 h 694944"/>
                        <a:gd name="connsiteX26" fmla="*/ 140208 w 218124"/>
                        <a:gd name="connsiteY26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34112 w 218124"/>
                        <a:gd name="connsiteY3" fmla="*/ 54864 h 694944"/>
                        <a:gd name="connsiteX4" fmla="*/ 176784 w 218124"/>
                        <a:gd name="connsiteY4" fmla="*/ 91440 h 694944"/>
                        <a:gd name="connsiteX5" fmla="*/ 152400 w 218124"/>
                        <a:gd name="connsiteY5" fmla="*/ 121920 h 694944"/>
                        <a:gd name="connsiteX6" fmla="*/ 97536 w 218124"/>
                        <a:gd name="connsiteY6" fmla="*/ 140208 h 694944"/>
                        <a:gd name="connsiteX7" fmla="*/ 0 w 218124"/>
                        <a:gd name="connsiteY7" fmla="*/ 164592 h 694944"/>
                        <a:gd name="connsiteX8" fmla="*/ 30480 w 218124"/>
                        <a:gd name="connsiteY8" fmla="*/ 170688 h 694944"/>
                        <a:gd name="connsiteX9" fmla="*/ 115824 w 218124"/>
                        <a:gd name="connsiteY9" fmla="*/ 195072 h 694944"/>
                        <a:gd name="connsiteX10" fmla="*/ 195072 w 218124"/>
                        <a:gd name="connsiteY10" fmla="*/ 231648 h 694944"/>
                        <a:gd name="connsiteX11" fmla="*/ 128016 w 218124"/>
                        <a:gd name="connsiteY11" fmla="*/ 298704 h 694944"/>
                        <a:gd name="connsiteX12" fmla="*/ 79248 w 218124"/>
                        <a:gd name="connsiteY12" fmla="*/ 323088 h 694944"/>
                        <a:gd name="connsiteX13" fmla="*/ 54864 w 218124"/>
                        <a:gd name="connsiteY13" fmla="*/ 329184 h 694944"/>
                        <a:gd name="connsiteX14" fmla="*/ 36576 w 218124"/>
                        <a:gd name="connsiteY14" fmla="*/ 335280 h 694944"/>
                        <a:gd name="connsiteX15" fmla="*/ 97536 w 218124"/>
                        <a:gd name="connsiteY15" fmla="*/ 359664 h 694944"/>
                        <a:gd name="connsiteX16" fmla="*/ 146304 w 218124"/>
                        <a:gd name="connsiteY16" fmla="*/ 384048 h 694944"/>
                        <a:gd name="connsiteX17" fmla="*/ 195072 w 218124"/>
                        <a:gd name="connsiteY17" fmla="*/ 396240 h 694944"/>
                        <a:gd name="connsiteX18" fmla="*/ 158496 w 218124"/>
                        <a:gd name="connsiteY18" fmla="*/ 463296 h 694944"/>
                        <a:gd name="connsiteX19" fmla="*/ 97536 w 218124"/>
                        <a:gd name="connsiteY19" fmla="*/ 499872 h 694944"/>
                        <a:gd name="connsiteX20" fmla="*/ 79248 w 218124"/>
                        <a:gd name="connsiteY20" fmla="*/ 512064 h 694944"/>
                        <a:gd name="connsiteX21" fmla="*/ 54864 w 218124"/>
                        <a:gd name="connsiteY21" fmla="*/ 518160 h 694944"/>
                        <a:gd name="connsiteX22" fmla="*/ 30480 w 218124"/>
                        <a:gd name="connsiteY22" fmla="*/ 530352 h 694944"/>
                        <a:gd name="connsiteX23" fmla="*/ 97536 w 218124"/>
                        <a:gd name="connsiteY23" fmla="*/ 560832 h 694944"/>
                        <a:gd name="connsiteX24" fmla="*/ 134112 w 218124"/>
                        <a:gd name="connsiteY24" fmla="*/ 566928 h 694944"/>
                        <a:gd name="connsiteX25" fmla="*/ 140208 w 218124"/>
                        <a:gd name="connsiteY25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152400 w 218124"/>
                        <a:gd name="connsiteY4" fmla="*/ 121920 h 694944"/>
                        <a:gd name="connsiteX5" fmla="*/ 97536 w 218124"/>
                        <a:gd name="connsiteY5" fmla="*/ 140208 h 694944"/>
                        <a:gd name="connsiteX6" fmla="*/ 0 w 218124"/>
                        <a:gd name="connsiteY6" fmla="*/ 164592 h 694944"/>
                        <a:gd name="connsiteX7" fmla="*/ 30480 w 218124"/>
                        <a:gd name="connsiteY7" fmla="*/ 170688 h 694944"/>
                        <a:gd name="connsiteX8" fmla="*/ 115824 w 218124"/>
                        <a:gd name="connsiteY8" fmla="*/ 195072 h 694944"/>
                        <a:gd name="connsiteX9" fmla="*/ 195072 w 218124"/>
                        <a:gd name="connsiteY9" fmla="*/ 231648 h 694944"/>
                        <a:gd name="connsiteX10" fmla="*/ 128016 w 218124"/>
                        <a:gd name="connsiteY10" fmla="*/ 298704 h 694944"/>
                        <a:gd name="connsiteX11" fmla="*/ 79248 w 218124"/>
                        <a:gd name="connsiteY11" fmla="*/ 323088 h 694944"/>
                        <a:gd name="connsiteX12" fmla="*/ 54864 w 218124"/>
                        <a:gd name="connsiteY12" fmla="*/ 329184 h 694944"/>
                        <a:gd name="connsiteX13" fmla="*/ 36576 w 218124"/>
                        <a:gd name="connsiteY13" fmla="*/ 335280 h 694944"/>
                        <a:gd name="connsiteX14" fmla="*/ 97536 w 218124"/>
                        <a:gd name="connsiteY14" fmla="*/ 359664 h 694944"/>
                        <a:gd name="connsiteX15" fmla="*/ 146304 w 218124"/>
                        <a:gd name="connsiteY15" fmla="*/ 384048 h 694944"/>
                        <a:gd name="connsiteX16" fmla="*/ 195072 w 218124"/>
                        <a:gd name="connsiteY16" fmla="*/ 396240 h 694944"/>
                        <a:gd name="connsiteX17" fmla="*/ 158496 w 218124"/>
                        <a:gd name="connsiteY17" fmla="*/ 463296 h 694944"/>
                        <a:gd name="connsiteX18" fmla="*/ 97536 w 218124"/>
                        <a:gd name="connsiteY18" fmla="*/ 499872 h 694944"/>
                        <a:gd name="connsiteX19" fmla="*/ 79248 w 218124"/>
                        <a:gd name="connsiteY19" fmla="*/ 512064 h 694944"/>
                        <a:gd name="connsiteX20" fmla="*/ 54864 w 218124"/>
                        <a:gd name="connsiteY20" fmla="*/ 518160 h 694944"/>
                        <a:gd name="connsiteX21" fmla="*/ 30480 w 218124"/>
                        <a:gd name="connsiteY21" fmla="*/ 530352 h 694944"/>
                        <a:gd name="connsiteX22" fmla="*/ 97536 w 218124"/>
                        <a:gd name="connsiteY22" fmla="*/ 560832 h 694944"/>
                        <a:gd name="connsiteX23" fmla="*/ 134112 w 218124"/>
                        <a:gd name="connsiteY23" fmla="*/ 566928 h 694944"/>
                        <a:gd name="connsiteX24" fmla="*/ 140208 w 218124"/>
                        <a:gd name="connsiteY24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97536 w 218124"/>
                        <a:gd name="connsiteY4" fmla="*/ 140208 h 694944"/>
                        <a:gd name="connsiteX5" fmla="*/ 0 w 218124"/>
                        <a:gd name="connsiteY5" fmla="*/ 164592 h 694944"/>
                        <a:gd name="connsiteX6" fmla="*/ 30480 w 218124"/>
                        <a:gd name="connsiteY6" fmla="*/ 170688 h 694944"/>
                        <a:gd name="connsiteX7" fmla="*/ 115824 w 218124"/>
                        <a:gd name="connsiteY7" fmla="*/ 195072 h 694944"/>
                        <a:gd name="connsiteX8" fmla="*/ 195072 w 218124"/>
                        <a:gd name="connsiteY8" fmla="*/ 231648 h 694944"/>
                        <a:gd name="connsiteX9" fmla="*/ 128016 w 218124"/>
                        <a:gd name="connsiteY9" fmla="*/ 298704 h 694944"/>
                        <a:gd name="connsiteX10" fmla="*/ 79248 w 218124"/>
                        <a:gd name="connsiteY10" fmla="*/ 323088 h 694944"/>
                        <a:gd name="connsiteX11" fmla="*/ 54864 w 218124"/>
                        <a:gd name="connsiteY11" fmla="*/ 329184 h 694944"/>
                        <a:gd name="connsiteX12" fmla="*/ 36576 w 218124"/>
                        <a:gd name="connsiteY12" fmla="*/ 335280 h 694944"/>
                        <a:gd name="connsiteX13" fmla="*/ 97536 w 218124"/>
                        <a:gd name="connsiteY13" fmla="*/ 359664 h 694944"/>
                        <a:gd name="connsiteX14" fmla="*/ 146304 w 218124"/>
                        <a:gd name="connsiteY14" fmla="*/ 384048 h 694944"/>
                        <a:gd name="connsiteX15" fmla="*/ 195072 w 218124"/>
                        <a:gd name="connsiteY15" fmla="*/ 396240 h 694944"/>
                        <a:gd name="connsiteX16" fmla="*/ 158496 w 218124"/>
                        <a:gd name="connsiteY16" fmla="*/ 463296 h 694944"/>
                        <a:gd name="connsiteX17" fmla="*/ 97536 w 218124"/>
                        <a:gd name="connsiteY17" fmla="*/ 499872 h 694944"/>
                        <a:gd name="connsiteX18" fmla="*/ 79248 w 218124"/>
                        <a:gd name="connsiteY18" fmla="*/ 512064 h 694944"/>
                        <a:gd name="connsiteX19" fmla="*/ 54864 w 218124"/>
                        <a:gd name="connsiteY19" fmla="*/ 518160 h 694944"/>
                        <a:gd name="connsiteX20" fmla="*/ 30480 w 218124"/>
                        <a:gd name="connsiteY20" fmla="*/ 530352 h 694944"/>
                        <a:gd name="connsiteX21" fmla="*/ 97536 w 218124"/>
                        <a:gd name="connsiteY21" fmla="*/ 560832 h 694944"/>
                        <a:gd name="connsiteX22" fmla="*/ 134112 w 218124"/>
                        <a:gd name="connsiteY22" fmla="*/ 566928 h 694944"/>
                        <a:gd name="connsiteX23" fmla="*/ 140208 w 218124"/>
                        <a:gd name="connsiteY23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30480 w 218124"/>
                        <a:gd name="connsiteY4" fmla="*/ 170688 h 694944"/>
                        <a:gd name="connsiteX5" fmla="*/ 115824 w 218124"/>
                        <a:gd name="connsiteY5" fmla="*/ 195072 h 694944"/>
                        <a:gd name="connsiteX6" fmla="*/ 195072 w 218124"/>
                        <a:gd name="connsiteY6" fmla="*/ 231648 h 694944"/>
                        <a:gd name="connsiteX7" fmla="*/ 128016 w 218124"/>
                        <a:gd name="connsiteY7" fmla="*/ 298704 h 694944"/>
                        <a:gd name="connsiteX8" fmla="*/ 79248 w 218124"/>
                        <a:gd name="connsiteY8" fmla="*/ 323088 h 694944"/>
                        <a:gd name="connsiteX9" fmla="*/ 54864 w 218124"/>
                        <a:gd name="connsiteY9" fmla="*/ 329184 h 694944"/>
                        <a:gd name="connsiteX10" fmla="*/ 36576 w 218124"/>
                        <a:gd name="connsiteY10" fmla="*/ 335280 h 694944"/>
                        <a:gd name="connsiteX11" fmla="*/ 97536 w 218124"/>
                        <a:gd name="connsiteY11" fmla="*/ 359664 h 694944"/>
                        <a:gd name="connsiteX12" fmla="*/ 146304 w 218124"/>
                        <a:gd name="connsiteY12" fmla="*/ 384048 h 694944"/>
                        <a:gd name="connsiteX13" fmla="*/ 195072 w 218124"/>
                        <a:gd name="connsiteY13" fmla="*/ 396240 h 694944"/>
                        <a:gd name="connsiteX14" fmla="*/ 158496 w 218124"/>
                        <a:gd name="connsiteY14" fmla="*/ 463296 h 694944"/>
                        <a:gd name="connsiteX15" fmla="*/ 97536 w 218124"/>
                        <a:gd name="connsiteY15" fmla="*/ 499872 h 694944"/>
                        <a:gd name="connsiteX16" fmla="*/ 79248 w 218124"/>
                        <a:gd name="connsiteY16" fmla="*/ 512064 h 694944"/>
                        <a:gd name="connsiteX17" fmla="*/ 54864 w 218124"/>
                        <a:gd name="connsiteY17" fmla="*/ 518160 h 694944"/>
                        <a:gd name="connsiteX18" fmla="*/ 30480 w 218124"/>
                        <a:gd name="connsiteY18" fmla="*/ 530352 h 694944"/>
                        <a:gd name="connsiteX19" fmla="*/ 97536 w 218124"/>
                        <a:gd name="connsiteY19" fmla="*/ 560832 h 694944"/>
                        <a:gd name="connsiteX20" fmla="*/ 134112 w 218124"/>
                        <a:gd name="connsiteY20" fmla="*/ 566928 h 694944"/>
                        <a:gd name="connsiteX21" fmla="*/ 140208 w 218124"/>
                        <a:gd name="connsiteY21" fmla="*/ 694944 h 694944"/>
                        <a:gd name="connsiteX0" fmla="*/ 43439 w 218891"/>
                        <a:gd name="connsiteY0" fmla="*/ 0 h 694944"/>
                        <a:gd name="connsiteX1" fmla="*/ 134879 w 218891"/>
                        <a:gd name="connsiteY1" fmla="*/ 54864 h 694944"/>
                        <a:gd name="connsiteX2" fmla="*/ 177551 w 218891"/>
                        <a:gd name="connsiteY2" fmla="*/ 91440 h 694944"/>
                        <a:gd name="connsiteX3" fmla="*/ 767 w 218891"/>
                        <a:gd name="connsiteY3" fmla="*/ 164592 h 694944"/>
                        <a:gd name="connsiteX4" fmla="*/ 116591 w 218891"/>
                        <a:gd name="connsiteY4" fmla="*/ 195072 h 694944"/>
                        <a:gd name="connsiteX5" fmla="*/ 195839 w 218891"/>
                        <a:gd name="connsiteY5" fmla="*/ 231648 h 694944"/>
                        <a:gd name="connsiteX6" fmla="*/ 128783 w 218891"/>
                        <a:gd name="connsiteY6" fmla="*/ 298704 h 694944"/>
                        <a:gd name="connsiteX7" fmla="*/ 80015 w 218891"/>
                        <a:gd name="connsiteY7" fmla="*/ 323088 h 694944"/>
                        <a:gd name="connsiteX8" fmla="*/ 55631 w 218891"/>
                        <a:gd name="connsiteY8" fmla="*/ 329184 h 694944"/>
                        <a:gd name="connsiteX9" fmla="*/ 37343 w 218891"/>
                        <a:gd name="connsiteY9" fmla="*/ 335280 h 694944"/>
                        <a:gd name="connsiteX10" fmla="*/ 98303 w 218891"/>
                        <a:gd name="connsiteY10" fmla="*/ 359664 h 694944"/>
                        <a:gd name="connsiteX11" fmla="*/ 147071 w 218891"/>
                        <a:gd name="connsiteY11" fmla="*/ 384048 h 694944"/>
                        <a:gd name="connsiteX12" fmla="*/ 195839 w 218891"/>
                        <a:gd name="connsiteY12" fmla="*/ 396240 h 694944"/>
                        <a:gd name="connsiteX13" fmla="*/ 159263 w 218891"/>
                        <a:gd name="connsiteY13" fmla="*/ 463296 h 694944"/>
                        <a:gd name="connsiteX14" fmla="*/ 98303 w 218891"/>
                        <a:gd name="connsiteY14" fmla="*/ 499872 h 694944"/>
                        <a:gd name="connsiteX15" fmla="*/ 80015 w 218891"/>
                        <a:gd name="connsiteY15" fmla="*/ 512064 h 694944"/>
                        <a:gd name="connsiteX16" fmla="*/ 55631 w 218891"/>
                        <a:gd name="connsiteY16" fmla="*/ 518160 h 694944"/>
                        <a:gd name="connsiteX17" fmla="*/ 31247 w 218891"/>
                        <a:gd name="connsiteY17" fmla="*/ 530352 h 694944"/>
                        <a:gd name="connsiteX18" fmla="*/ 98303 w 218891"/>
                        <a:gd name="connsiteY18" fmla="*/ 560832 h 694944"/>
                        <a:gd name="connsiteX19" fmla="*/ 134879 w 218891"/>
                        <a:gd name="connsiteY19" fmla="*/ 566928 h 694944"/>
                        <a:gd name="connsiteX20" fmla="*/ 140975 w 218891"/>
                        <a:gd name="connsiteY20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79248 w 218124"/>
                        <a:gd name="connsiteY6" fmla="*/ 323088 h 694944"/>
                        <a:gd name="connsiteX7" fmla="*/ 54864 w 218124"/>
                        <a:gd name="connsiteY7" fmla="*/ 329184 h 694944"/>
                        <a:gd name="connsiteX8" fmla="*/ 36576 w 218124"/>
                        <a:gd name="connsiteY8" fmla="*/ 335280 h 694944"/>
                        <a:gd name="connsiteX9" fmla="*/ 97536 w 218124"/>
                        <a:gd name="connsiteY9" fmla="*/ 359664 h 694944"/>
                        <a:gd name="connsiteX10" fmla="*/ 146304 w 218124"/>
                        <a:gd name="connsiteY10" fmla="*/ 384048 h 694944"/>
                        <a:gd name="connsiteX11" fmla="*/ 195072 w 218124"/>
                        <a:gd name="connsiteY11" fmla="*/ 396240 h 694944"/>
                        <a:gd name="connsiteX12" fmla="*/ 158496 w 218124"/>
                        <a:gd name="connsiteY12" fmla="*/ 463296 h 694944"/>
                        <a:gd name="connsiteX13" fmla="*/ 97536 w 218124"/>
                        <a:gd name="connsiteY13" fmla="*/ 499872 h 694944"/>
                        <a:gd name="connsiteX14" fmla="*/ 79248 w 218124"/>
                        <a:gd name="connsiteY14" fmla="*/ 512064 h 694944"/>
                        <a:gd name="connsiteX15" fmla="*/ 54864 w 218124"/>
                        <a:gd name="connsiteY15" fmla="*/ 518160 h 694944"/>
                        <a:gd name="connsiteX16" fmla="*/ 30480 w 218124"/>
                        <a:gd name="connsiteY16" fmla="*/ 530352 h 694944"/>
                        <a:gd name="connsiteX17" fmla="*/ 97536 w 218124"/>
                        <a:gd name="connsiteY17" fmla="*/ 560832 h 694944"/>
                        <a:gd name="connsiteX18" fmla="*/ 134112 w 218124"/>
                        <a:gd name="connsiteY18" fmla="*/ 566928 h 694944"/>
                        <a:gd name="connsiteX19" fmla="*/ 140208 w 218124"/>
                        <a:gd name="connsiteY19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54864 w 218124"/>
                        <a:gd name="connsiteY6" fmla="*/ 329184 h 694944"/>
                        <a:gd name="connsiteX7" fmla="*/ 36576 w 218124"/>
                        <a:gd name="connsiteY7" fmla="*/ 335280 h 694944"/>
                        <a:gd name="connsiteX8" fmla="*/ 97536 w 218124"/>
                        <a:gd name="connsiteY8" fmla="*/ 359664 h 694944"/>
                        <a:gd name="connsiteX9" fmla="*/ 146304 w 218124"/>
                        <a:gd name="connsiteY9" fmla="*/ 384048 h 694944"/>
                        <a:gd name="connsiteX10" fmla="*/ 195072 w 218124"/>
                        <a:gd name="connsiteY10" fmla="*/ 396240 h 694944"/>
                        <a:gd name="connsiteX11" fmla="*/ 158496 w 218124"/>
                        <a:gd name="connsiteY11" fmla="*/ 463296 h 694944"/>
                        <a:gd name="connsiteX12" fmla="*/ 97536 w 218124"/>
                        <a:gd name="connsiteY12" fmla="*/ 499872 h 694944"/>
                        <a:gd name="connsiteX13" fmla="*/ 79248 w 218124"/>
                        <a:gd name="connsiteY13" fmla="*/ 512064 h 694944"/>
                        <a:gd name="connsiteX14" fmla="*/ 54864 w 218124"/>
                        <a:gd name="connsiteY14" fmla="*/ 518160 h 694944"/>
                        <a:gd name="connsiteX15" fmla="*/ 30480 w 218124"/>
                        <a:gd name="connsiteY15" fmla="*/ 530352 h 694944"/>
                        <a:gd name="connsiteX16" fmla="*/ 97536 w 218124"/>
                        <a:gd name="connsiteY16" fmla="*/ 560832 h 694944"/>
                        <a:gd name="connsiteX17" fmla="*/ 134112 w 218124"/>
                        <a:gd name="connsiteY17" fmla="*/ 566928 h 694944"/>
                        <a:gd name="connsiteX18" fmla="*/ 140208 w 218124"/>
                        <a:gd name="connsiteY18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97536 w 218124"/>
                        <a:gd name="connsiteY7" fmla="*/ 359664 h 694944"/>
                        <a:gd name="connsiteX8" fmla="*/ 146304 w 218124"/>
                        <a:gd name="connsiteY8" fmla="*/ 384048 h 694944"/>
                        <a:gd name="connsiteX9" fmla="*/ 195072 w 218124"/>
                        <a:gd name="connsiteY9" fmla="*/ 396240 h 694944"/>
                        <a:gd name="connsiteX10" fmla="*/ 158496 w 218124"/>
                        <a:gd name="connsiteY10" fmla="*/ 463296 h 694944"/>
                        <a:gd name="connsiteX11" fmla="*/ 97536 w 218124"/>
                        <a:gd name="connsiteY11" fmla="*/ 499872 h 694944"/>
                        <a:gd name="connsiteX12" fmla="*/ 79248 w 218124"/>
                        <a:gd name="connsiteY12" fmla="*/ 512064 h 694944"/>
                        <a:gd name="connsiteX13" fmla="*/ 54864 w 218124"/>
                        <a:gd name="connsiteY13" fmla="*/ 518160 h 694944"/>
                        <a:gd name="connsiteX14" fmla="*/ 30480 w 218124"/>
                        <a:gd name="connsiteY14" fmla="*/ 530352 h 694944"/>
                        <a:gd name="connsiteX15" fmla="*/ 97536 w 218124"/>
                        <a:gd name="connsiteY15" fmla="*/ 560832 h 694944"/>
                        <a:gd name="connsiteX16" fmla="*/ 134112 w 218124"/>
                        <a:gd name="connsiteY16" fmla="*/ 566928 h 694944"/>
                        <a:gd name="connsiteX17" fmla="*/ 140208 w 218124"/>
                        <a:gd name="connsiteY17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46304 w 218124"/>
                        <a:gd name="connsiteY7" fmla="*/ 384048 h 694944"/>
                        <a:gd name="connsiteX8" fmla="*/ 195072 w 218124"/>
                        <a:gd name="connsiteY8" fmla="*/ 396240 h 694944"/>
                        <a:gd name="connsiteX9" fmla="*/ 158496 w 218124"/>
                        <a:gd name="connsiteY9" fmla="*/ 463296 h 694944"/>
                        <a:gd name="connsiteX10" fmla="*/ 97536 w 218124"/>
                        <a:gd name="connsiteY10" fmla="*/ 499872 h 694944"/>
                        <a:gd name="connsiteX11" fmla="*/ 79248 w 218124"/>
                        <a:gd name="connsiteY11" fmla="*/ 512064 h 694944"/>
                        <a:gd name="connsiteX12" fmla="*/ 54864 w 218124"/>
                        <a:gd name="connsiteY12" fmla="*/ 518160 h 694944"/>
                        <a:gd name="connsiteX13" fmla="*/ 30480 w 218124"/>
                        <a:gd name="connsiteY13" fmla="*/ 530352 h 694944"/>
                        <a:gd name="connsiteX14" fmla="*/ 97536 w 218124"/>
                        <a:gd name="connsiteY14" fmla="*/ 560832 h 694944"/>
                        <a:gd name="connsiteX15" fmla="*/ 134112 w 218124"/>
                        <a:gd name="connsiteY15" fmla="*/ 566928 h 694944"/>
                        <a:gd name="connsiteX16" fmla="*/ 140208 w 218124"/>
                        <a:gd name="connsiteY16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79248 w 218124"/>
                        <a:gd name="connsiteY10" fmla="*/ 512064 h 694944"/>
                        <a:gd name="connsiteX11" fmla="*/ 54864 w 218124"/>
                        <a:gd name="connsiteY11" fmla="*/ 518160 h 694944"/>
                        <a:gd name="connsiteX12" fmla="*/ 30480 w 218124"/>
                        <a:gd name="connsiteY12" fmla="*/ 530352 h 694944"/>
                        <a:gd name="connsiteX13" fmla="*/ 97536 w 218124"/>
                        <a:gd name="connsiteY13" fmla="*/ 560832 h 694944"/>
                        <a:gd name="connsiteX14" fmla="*/ 134112 w 218124"/>
                        <a:gd name="connsiteY14" fmla="*/ 566928 h 694944"/>
                        <a:gd name="connsiteX15" fmla="*/ 140208 w 218124"/>
                        <a:gd name="connsiteY15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54864 w 218124"/>
                        <a:gd name="connsiteY10" fmla="*/ 518160 h 694944"/>
                        <a:gd name="connsiteX11" fmla="*/ 30480 w 218124"/>
                        <a:gd name="connsiteY11" fmla="*/ 530352 h 694944"/>
                        <a:gd name="connsiteX12" fmla="*/ 97536 w 218124"/>
                        <a:gd name="connsiteY12" fmla="*/ 560832 h 694944"/>
                        <a:gd name="connsiteX13" fmla="*/ 134112 w 218124"/>
                        <a:gd name="connsiteY13" fmla="*/ 566928 h 694944"/>
                        <a:gd name="connsiteX14" fmla="*/ 140208 w 218124"/>
                        <a:gd name="connsiteY14" fmla="*/ 694944 h 694944"/>
                        <a:gd name="connsiteX0" fmla="*/ 42672 w 207274"/>
                        <a:gd name="connsiteY0" fmla="*/ 0 h 694944"/>
                        <a:gd name="connsiteX1" fmla="*/ 134112 w 207274"/>
                        <a:gd name="connsiteY1" fmla="*/ 54864 h 694944"/>
                        <a:gd name="connsiteX2" fmla="*/ 176784 w 207274"/>
                        <a:gd name="connsiteY2" fmla="*/ 91440 h 694944"/>
                        <a:gd name="connsiteX3" fmla="*/ 0 w 207274"/>
                        <a:gd name="connsiteY3" fmla="*/ 164592 h 694944"/>
                        <a:gd name="connsiteX4" fmla="*/ 195072 w 207274"/>
                        <a:gd name="connsiteY4" fmla="*/ 231648 h 694944"/>
                        <a:gd name="connsiteX5" fmla="*/ 128016 w 207274"/>
                        <a:gd name="connsiteY5" fmla="*/ 298704 h 694944"/>
                        <a:gd name="connsiteX6" fmla="*/ 36576 w 207274"/>
                        <a:gd name="connsiteY6" fmla="*/ 335280 h 694944"/>
                        <a:gd name="connsiteX7" fmla="*/ 195072 w 207274"/>
                        <a:gd name="connsiteY7" fmla="*/ 396240 h 694944"/>
                        <a:gd name="connsiteX8" fmla="*/ 158496 w 207274"/>
                        <a:gd name="connsiteY8" fmla="*/ 463296 h 694944"/>
                        <a:gd name="connsiteX9" fmla="*/ 104970 w 207274"/>
                        <a:gd name="connsiteY9" fmla="*/ 511023 h 694944"/>
                        <a:gd name="connsiteX10" fmla="*/ 54864 w 207274"/>
                        <a:gd name="connsiteY10" fmla="*/ 518160 h 694944"/>
                        <a:gd name="connsiteX11" fmla="*/ 30480 w 207274"/>
                        <a:gd name="connsiteY11" fmla="*/ 530352 h 694944"/>
                        <a:gd name="connsiteX12" fmla="*/ 97536 w 207274"/>
                        <a:gd name="connsiteY12" fmla="*/ 560832 h 694944"/>
                        <a:gd name="connsiteX13" fmla="*/ 134112 w 207274"/>
                        <a:gd name="connsiteY13" fmla="*/ 566928 h 694944"/>
                        <a:gd name="connsiteX14" fmla="*/ 140208 w 207274"/>
                        <a:gd name="connsiteY14" fmla="*/ 694944 h 694944"/>
                        <a:gd name="connsiteX0" fmla="*/ 42672 w 208403"/>
                        <a:gd name="connsiteY0" fmla="*/ 0 h 694944"/>
                        <a:gd name="connsiteX1" fmla="*/ 134112 w 208403"/>
                        <a:gd name="connsiteY1" fmla="*/ 54864 h 694944"/>
                        <a:gd name="connsiteX2" fmla="*/ 176784 w 208403"/>
                        <a:gd name="connsiteY2" fmla="*/ 91440 h 694944"/>
                        <a:gd name="connsiteX3" fmla="*/ 0 w 208403"/>
                        <a:gd name="connsiteY3" fmla="*/ 164592 h 694944"/>
                        <a:gd name="connsiteX4" fmla="*/ 195072 w 208403"/>
                        <a:gd name="connsiteY4" fmla="*/ 231648 h 694944"/>
                        <a:gd name="connsiteX5" fmla="*/ 128016 w 208403"/>
                        <a:gd name="connsiteY5" fmla="*/ 298704 h 694944"/>
                        <a:gd name="connsiteX6" fmla="*/ 36576 w 208403"/>
                        <a:gd name="connsiteY6" fmla="*/ 335280 h 694944"/>
                        <a:gd name="connsiteX7" fmla="*/ 195072 w 208403"/>
                        <a:gd name="connsiteY7" fmla="*/ 396240 h 694944"/>
                        <a:gd name="connsiteX8" fmla="*/ 158496 w 208403"/>
                        <a:gd name="connsiteY8" fmla="*/ 463296 h 694944"/>
                        <a:gd name="connsiteX9" fmla="*/ 54864 w 208403"/>
                        <a:gd name="connsiteY9" fmla="*/ 518160 h 694944"/>
                        <a:gd name="connsiteX10" fmla="*/ 30480 w 208403"/>
                        <a:gd name="connsiteY10" fmla="*/ 530352 h 694944"/>
                        <a:gd name="connsiteX11" fmla="*/ 97536 w 208403"/>
                        <a:gd name="connsiteY11" fmla="*/ 560832 h 694944"/>
                        <a:gd name="connsiteX12" fmla="*/ 134112 w 208403"/>
                        <a:gd name="connsiteY12" fmla="*/ 566928 h 694944"/>
                        <a:gd name="connsiteX13" fmla="*/ 140208 w 208403"/>
                        <a:gd name="connsiteY13" fmla="*/ 694944 h 694944"/>
                        <a:gd name="connsiteX0" fmla="*/ 42672 w 209015"/>
                        <a:gd name="connsiteY0" fmla="*/ 0 h 694944"/>
                        <a:gd name="connsiteX1" fmla="*/ 134112 w 209015"/>
                        <a:gd name="connsiteY1" fmla="*/ 54864 h 694944"/>
                        <a:gd name="connsiteX2" fmla="*/ 176784 w 209015"/>
                        <a:gd name="connsiteY2" fmla="*/ 91440 h 694944"/>
                        <a:gd name="connsiteX3" fmla="*/ 0 w 209015"/>
                        <a:gd name="connsiteY3" fmla="*/ 164592 h 694944"/>
                        <a:gd name="connsiteX4" fmla="*/ 195072 w 209015"/>
                        <a:gd name="connsiteY4" fmla="*/ 231648 h 694944"/>
                        <a:gd name="connsiteX5" fmla="*/ 128016 w 209015"/>
                        <a:gd name="connsiteY5" fmla="*/ 298704 h 694944"/>
                        <a:gd name="connsiteX6" fmla="*/ 36576 w 209015"/>
                        <a:gd name="connsiteY6" fmla="*/ 335280 h 694944"/>
                        <a:gd name="connsiteX7" fmla="*/ 195072 w 209015"/>
                        <a:gd name="connsiteY7" fmla="*/ 396240 h 694944"/>
                        <a:gd name="connsiteX8" fmla="*/ 158496 w 209015"/>
                        <a:gd name="connsiteY8" fmla="*/ 463296 h 694944"/>
                        <a:gd name="connsiteX9" fmla="*/ 30480 w 209015"/>
                        <a:gd name="connsiteY9" fmla="*/ 530352 h 694944"/>
                        <a:gd name="connsiteX10" fmla="*/ 97536 w 209015"/>
                        <a:gd name="connsiteY10" fmla="*/ 560832 h 694944"/>
                        <a:gd name="connsiteX11" fmla="*/ 134112 w 209015"/>
                        <a:gd name="connsiteY11" fmla="*/ 566928 h 694944"/>
                        <a:gd name="connsiteX12" fmla="*/ 140208 w 209015"/>
                        <a:gd name="connsiteY12" fmla="*/ 694944 h 694944"/>
                        <a:gd name="connsiteX0" fmla="*/ 42672 w 199461"/>
                        <a:gd name="connsiteY0" fmla="*/ 0 h 694944"/>
                        <a:gd name="connsiteX1" fmla="*/ 134112 w 199461"/>
                        <a:gd name="connsiteY1" fmla="*/ 54864 h 694944"/>
                        <a:gd name="connsiteX2" fmla="*/ 176784 w 199461"/>
                        <a:gd name="connsiteY2" fmla="*/ 91440 h 694944"/>
                        <a:gd name="connsiteX3" fmla="*/ 0 w 199461"/>
                        <a:gd name="connsiteY3" fmla="*/ 164592 h 694944"/>
                        <a:gd name="connsiteX4" fmla="*/ 195072 w 199461"/>
                        <a:gd name="connsiteY4" fmla="*/ 231648 h 694944"/>
                        <a:gd name="connsiteX5" fmla="*/ 128016 w 199461"/>
                        <a:gd name="connsiteY5" fmla="*/ 298704 h 694944"/>
                        <a:gd name="connsiteX6" fmla="*/ 36576 w 199461"/>
                        <a:gd name="connsiteY6" fmla="*/ 335280 h 694944"/>
                        <a:gd name="connsiteX7" fmla="*/ 195072 w 199461"/>
                        <a:gd name="connsiteY7" fmla="*/ 396240 h 694944"/>
                        <a:gd name="connsiteX8" fmla="*/ 30480 w 199461"/>
                        <a:gd name="connsiteY8" fmla="*/ 530352 h 694944"/>
                        <a:gd name="connsiteX9" fmla="*/ 97536 w 199461"/>
                        <a:gd name="connsiteY9" fmla="*/ 560832 h 694944"/>
                        <a:gd name="connsiteX10" fmla="*/ 134112 w 199461"/>
                        <a:gd name="connsiteY10" fmla="*/ 566928 h 694944"/>
                        <a:gd name="connsiteX11" fmla="*/ 140208 w 199461"/>
                        <a:gd name="connsiteY11" fmla="*/ 694944 h 694944"/>
                        <a:gd name="connsiteX0" fmla="*/ 42672 w 195237"/>
                        <a:gd name="connsiteY0" fmla="*/ 0 h 694944"/>
                        <a:gd name="connsiteX1" fmla="*/ 134112 w 195237"/>
                        <a:gd name="connsiteY1" fmla="*/ 54864 h 694944"/>
                        <a:gd name="connsiteX2" fmla="*/ 176784 w 195237"/>
                        <a:gd name="connsiteY2" fmla="*/ 91440 h 694944"/>
                        <a:gd name="connsiteX3" fmla="*/ 0 w 195237"/>
                        <a:gd name="connsiteY3" fmla="*/ 164592 h 694944"/>
                        <a:gd name="connsiteX4" fmla="*/ 195072 w 195237"/>
                        <a:gd name="connsiteY4" fmla="*/ 231648 h 694944"/>
                        <a:gd name="connsiteX5" fmla="*/ 36576 w 195237"/>
                        <a:gd name="connsiteY5" fmla="*/ 335280 h 694944"/>
                        <a:gd name="connsiteX6" fmla="*/ 195072 w 195237"/>
                        <a:gd name="connsiteY6" fmla="*/ 396240 h 694944"/>
                        <a:gd name="connsiteX7" fmla="*/ 30480 w 195237"/>
                        <a:gd name="connsiteY7" fmla="*/ 530352 h 694944"/>
                        <a:gd name="connsiteX8" fmla="*/ 97536 w 195237"/>
                        <a:gd name="connsiteY8" fmla="*/ 560832 h 694944"/>
                        <a:gd name="connsiteX9" fmla="*/ 134112 w 195237"/>
                        <a:gd name="connsiteY9" fmla="*/ 566928 h 694944"/>
                        <a:gd name="connsiteX10" fmla="*/ 140208 w 195237"/>
                        <a:gd name="connsiteY10" fmla="*/ 694944 h 694944"/>
                        <a:gd name="connsiteX0" fmla="*/ 42672 w 195237"/>
                        <a:gd name="connsiteY0" fmla="*/ 0 h 694944"/>
                        <a:gd name="connsiteX1" fmla="*/ 176784 w 195237"/>
                        <a:gd name="connsiteY1" fmla="*/ 91440 h 694944"/>
                        <a:gd name="connsiteX2" fmla="*/ 0 w 195237"/>
                        <a:gd name="connsiteY2" fmla="*/ 164592 h 694944"/>
                        <a:gd name="connsiteX3" fmla="*/ 195072 w 195237"/>
                        <a:gd name="connsiteY3" fmla="*/ 231648 h 694944"/>
                        <a:gd name="connsiteX4" fmla="*/ 36576 w 195237"/>
                        <a:gd name="connsiteY4" fmla="*/ 335280 h 694944"/>
                        <a:gd name="connsiteX5" fmla="*/ 195072 w 195237"/>
                        <a:gd name="connsiteY5" fmla="*/ 396240 h 694944"/>
                        <a:gd name="connsiteX6" fmla="*/ 30480 w 195237"/>
                        <a:gd name="connsiteY6" fmla="*/ 530352 h 694944"/>
                        <a:gd name="connsiteX7" fmla="*/ 97536 w 195237"/>
                        <a:gd name="connsiteY7" fmla="*/ 560832 h 694944"/>
                        <a:gd name="connsiteX8" fmla="*/ 134112 w 195237"/>
                        <a:gd name="connsiteY8" fmla="*/ 566928 h 694944"/>
                        <a:gd name="connsiteX9" fmla="*/ 140208 w 195237"/>
                        <a:gd name="connsiteY9" fmla="*/ 694944 h 694944"/>
                        <a:gd name="connsiteX0" fmla="*/ 1784 w 195237"/>
                        <a:gd name="connsiteY0" fmla="*/ 0 h 665207"/>
                        <a:gd name="connsiteX1" fmla="*/ 176784 w 195237"/>
                        <a:gd name="connsiteY1" fmla="*/ 61703 h 665207"/>
                        <a:gd name="connsiteX2" fmla="*/ 0 w 195237"/>
                        <a:gd name="connsiteY2" fmla="*/ 134855 h 665207"/>
                        <a:gd name="connsiteX3" fmla="*/ 195072 w 195237"/>
                        <a:gd name="connsiteY3" fmla="*/ 201911 h 665207"/>
                        <a:gd name="connsiteX4" fmla="*/ 36576 w 195237"/>
                        <a:gd name="connsiteY4" fmla="*/ 305543 h 665207"/>
                        <a:gd name="connsiteX5" fmla="*/ 195072 w 195237"/>
                        <a:gd name="connsiteY5" fmla="*/ 366503 h 665207"/>
                        <a:gd name="connsiteX6" fmla="*/ 30480 w 195237"/>
                        <a:gd name="connsiteY6" fmla="*/ 500615 h 665207"/>
                        <a:gd name="connsiteX7" fmla="*/ 97536 w 195237"/>
                        <a:gd name="connsiteY7" fmla="*/ 531095 h 665207"/>
                        <a:gd name="connsiteX8" fmla="*/ 134112 w 195237"/>
                        <a:gd name="connsiteY8" fmla="*/ 537191 h 665207"/>
                        <a:gd name="connsiteX9" fmla="*/ 140208 w 195237"/>
                        <a:gd name="connsiteY9" fmla="*/ 665207 h 665207"/>
                        <a:gd name="connsiteX0" fmla="*/ 1822 w 195275"/>
                        <a:gd name="connsiteY0" fmla="*/ 0 h 665207"/>
                        <a:gd name="connsiteX1" fmla="*/ 176822 w 195275"/>
                        <a:gd name="connsiteY1" fmla="*/ 61703 h 665207"/>
                        <a:gd name="connsiteX2" fmla="*/ 38 w 195275"/>
                        <a:gd name="connsiteY2" fmla="*/ 134855 h 665207"/>
                        <a:gd name="connsiteX3" fmla="*/ 195110 w 195275"/>
                        <a:gd name="connsiteY3" fmla="*/ 201911 h 665207"/>
                        <a:gd name="connsiteX4" fmla="*/ 36614 w 195275"/>
                        <a:gd name="connsiteY4" fmla="*/ 305543 h 665207"/>
                        <a:gd name="connsiteX5" fmla="*/ 195110 w 195275"/>
                        <a:gd name="connsiteY5" fmla="*/ 366503 h 665207"/>
                        <a:gd name="connsiteX6" fmla="*/ 30518 w 195275"/>
                        <a:gd name="connsiteY6" fmla="*/ 500615 h 665207"/>
                        <a:gd name="connsiteX7" fmla="*/ 97574 w 195275"/>
                        <a:gd name="connsiteY7" fmla="*/ 531095 h 665207"/>
                        <a:gd name="connsiteX8" fmla="*/ 134150 w 195275"/>
                        <a:gd name="connsiteY8" fmla="*/ 537191 h 665207"/>
                        <a:gd name="connsiteX9" fmla="*/ 140246 w 195275"/>
                        <a:gd name="connsiteY9" fmla="*/ 665207 h 665207"/>
                        <a:gd name="connsiteX0" fmla="*/ 1822 w 195255"/>
                        <a:gd name="connsiteY0" fmla="*/ 0 h 665207"/>
                        <a:gd name="connsiteX1" fmla="*/ 176822 w 195255"/>
                        <a:gd name="connsiteY1" fmla="*/ 61703 h 665207"/>
                        <a:gd name="connsiteX2" fmla="*/ 38 w 195255"/>
                        <a:gd name="connsiteY2" fmla="*/ 134855 h 665207"/>
                        <a:gd name="connsiteX3" fmla="*/ 195110 w 195255"/>
                        <a:gd name="connsiteY3" fmla="*/ 201911 h 665207"/>
                        <a:gd name="connsiteX4" fmla="*/ 14311 w 195255"/>
                        <a:gd name="connsiteY4" fmla="*/ 283240 h 665207"/>
                        <a:gd name="connsiteX5" fmla="*/ 195110 w 195255"/>
                        <a:gd name="connsiteY5" fmla="*/ 366503 h 665207"/>
                        <a:gd name="connsiteX6" fmla="*/ 30518 w 195255"/>
                        <a:gd name="connsiteY6" fmla="*/ 500615 h 665207"/>
                        <a:gd name="connsiteX7" fmla="*/ 97574 w 195255"/>
                        <a:gd name="connsiteY7" fmla="*/ 531095 h 665207"/>
                        <a:gd name="connsiteX8" fmla="*/ 134150 w 195255"/>
                        <a:gd name="connsiteY8" fmla="*/ 537191 h 665207"/>
                        <a:gd name="connsiteX9" fmla="*/ 140246 w 195255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20993 w 195247"/>
                        <a:gd name="connsiteY6" fmla="*/ 43696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14643 w 195247"/>
                        <a:gd name="connsiteY6" fmla="*/ 41473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36088 w 197185"/>
                        <a:gd name="connsiteY8" fmla="*/ 537191 h 665207"/>
                        <a:gd name="connsiteX9" fmla="*/ 142184 w 197185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42184 w 197185"/>
                        <a:gd name="connsiteY8" fmla="*/ 665207 h 665207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4457 w 197882"/>
                        <a:gd name="connsiteY0" fmla="*/ 0 h 668382"/>
                        <a:gd name="connsiteX1" fmla="*/ 179457 w 197882"/>
                        <a:gd name="connsiteY1" fmla="*/ 61703 h 668382"/>
                        <a:gd name="connsiteX2" fmla="*/ 2673 w 197882"/>
                        <a:gd name="connsiteY2" fmla="*/ 134855 h 668382"/>
                        <a:gd name="connsiteX3" fmla="*/ 197745 w 197882"/>
                        <a:gd name="connsiteY3" fmla="*/ 201911 h 668382"/>
                        <a:gd name="connsiteX4" fmla="*/ 16946 w 197882"/>
                        <a:gd name="connsiteY4" fmla="*/ 283240 h 668382"/>
                        <a:gd name="connsiteX5" fmla="*/ 197745 w 197882"/>
                        <a:gd name="connsiteY5" fmla="*/ 366503 h 668382"/>
                        <a:gd name="connsiteX6" fmla="*/ 1403 w 197882"/>
                        <a:gd name="connsiteY6" fmla="*/ 430610 h 668382"/>
                        <a:gd name="connsiteX7" fmla="*/ 100209 w 197882"/>
                        <a:gd name="connsiteY7" fmla="*/ 531095 h 668382"/>
                        <a:gd name="connsiteX8" fmla="*/ 117481 w 197882"/>
                        <a:gd name="connsiteY8" fmla="*/ 668382 h 668382"/>
                        <a:gd name="connsiteX0" fmla="*/ 4457 w 197882"/>
                        <a:gd name="connsiteY0" fmla="*/ 0 h 608057"/>
                        <a:gd name="connsiteX1" fmla="*/ 179457 w 197882"/>
                        <a:gd name="connsiteY1" fmla="*/ 61703 h 608057"/>
                        <a:gd name="connsiteX2" fmla="*/ 2673 w 197882"/>
                        <a:gd name="connsiteY2" fmla="*/ 134855 h 608057"/>
                        <a:gd name="connsiteX3" fmla="*/ 197745 w 197882"/>
                        <a:gd name="connsiteY3" fmla="*/ 201911 h 608057"/>
                        <a:gd name="connsiteX4" fmla="*/ 16946 w 197882"/>
                        <a:gd name="connsiteY4" fmla="*/ 283240 h 608057"/>
                        <a:gd name="connsiteX5" fmla="*/ 197745 w 197882"/>
                        <a:gd name="connsiteY5" fmla="*/ 366503 h 608057"/>
                        <a:gd name="connsiteX6" fmla="*/ 1403 w 197882"/>
                        <a:gd name="connsiteY6" fmla="*/ 430610 h 608057"/>
                        <a:gd name="connsiteX7" fmla="*/ 100209 w 197882"/>
                        <a:gd name="connsiteY7" fmla="*/ 531095 h 608057"/>
                        <a:gd name="connsiteX8" fmla="*/ 107956 w 197882"/>
                        <a:gd name="connsiteY8" fmla="*/ 608057 h 608057"/>
                        <a:gd name="connsiteX0" fmla="*/ 7616 w 201041"/>
                        <a:gd name="connsiteY0" fmla="*/ 0 h 608057"/>
                        <a:gd name="connsiteX1" fmla="*/ 182616 w 201041"/>
                        <a:gd name="connsiteY1" fmla="*/ 61703 h 608057"/>
                        <a:gd name="connsiteX2" fmla="*/ 5832 w 201041"/>
                        <a:gd name="connsiteY2" fmla="*/ 134855 h 608057"/>
                        <a:gd name="connsiteX3" fmla="*/ 200904 w 201041"/>
                        <a:gd name="connsiteY3" fmla="*/ 201911 h 608057"/>
                        <a:gd name="connsiteX4" fmla="*/ 20105 w 201041"/>
                        <a:gd name="connsiteY4" fmla="*/ 283240 h 608057"/>
                        <a:gd name="connsiteX5" fmla="*/ 200904 w 201041"/>
                        <a:gd name="connsiteY5" fmla="*/ 366503 h 608057"/>
                        <a:gd name="connsiteX6" fmla="*/ 1387 w 201041"/>
                        <a:gd name="connsiteY6" fmla="*/ 414735 h 608057"/>
                        <a:gd name="connsiteX7" fmla="*/ 103368 w 201041"/>
                        <a:gd name="connsiteY7" fmla="*/ 531095 h 608057"/>
                        <a:gd name="connsiteX8" fmla="*/ 111115 w 201041"/>
                        <a:gd name="connsiteY8" fmla="*/ 608057 h 608057"/>
                        <a:gd name="connsiteX0" fmla="*/ 7601 w 201016"/>
                        <a:gd name="connsiteY0" fmla="*/ 0 h 608057"/>
                        <a:gd name="connsiteX1" fmla="*/ 182601 w 201016"/>
                        <a:gd name="connsiteY1" fmla="*/ 61703 h 608057"/>
                        <a:gd name="connsiteX2" fmla="*/ 5817 w 201016"/>
                        <a:gd name="connsiteY2" fmla="*/ 134855 h 608057"/>
                        <a:gd name="connsiteX3" fmla="*/ 200889 w 201016"/>
                        <a:gd name="connsiteY3" fmla="*/ 201911 h 608057"/>
                        <a:gd name="connsiteX4" fmla="*/ 4215 w 201016"/>
                        <a:gd name="connsiteY4" fmla="*/ 267365 h 608057"/>
                        <a:gd name="connsiteX5" fmla="*/ 200889 w 201016"/>
                        <a:gd name="connsiteY5" fmla="*/ 366503 h 608057"/>
                        <a:gd name="connsiteX6" fmla="*/ 1372 w 201016"/>
                        <a:gd name="connsiteY6" fmla="*/ 414735 h 608057"/>
                        <a:gd name="connsiteX7" fmla="*/ 103353 w 201016"/>
                        <a:gd name="connsiteY7" fmla="*/ 531095 h 608057"/>
                        <a:gd name="connsiteX8" fmla="*/ 111100 w 201016"/>
                        <a:gd name="connsiteY8" fmla="*/ 608057 h 608057"/>
                        <a:gd name="connsiteX0" fmla="*/ 7601 w 201651"/>
                        <a:gd name="connsiteY0" fmla="*/ 0 h 608057"/>
                        <a:gd name="connsiteX1" fmla="*/ 201651 w 201651"/>
                        <a:gd name="connsiteY1" fmla="*/ 52178 h 608057"/>
                        <a:gd name="connsiteX2" fmla="*/ 5817 w 201651"/>
                        <a:gd name="connsiteY2" fmla="*/ 134855 h 608057"/>
                        <a:gd name="connsiteX3" fmla="*/ 200889 w 201651"/>
                        <a:gd name="connsiteY3" fmla="*/ 201911 h 608057"/>
                        <a:gd name="connsiteX4" fmla="*/ 4215 w 201651"/>
                        <a:gd name="connsiteY4" fmla="*/ 267365 h 608057"/>
                        <a:gd name="connsiteX5" fmla="*/ 200889 w 201651"/>
                        <a:gd name="connsiteY5" fmla="*/ 366503 h 608057"/>
                        <a:gd name="connsiteX6" fmla="*/ 1372 w 201651"/>
                        <a:gd name="connsiteY6" fmla="*/ 414735 h 608057"/>
                        <a:gd name="connsiteX7" fmla="*/ 103353 w 201651"/>
                        <a:gd name="connsiteY7" fmla="*/ 531095 h 608057"/>
                        <a:gd name="connsiteX8" fmla="*/ 111100 w 201651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9562 w 197860"/>
                        <a:gd name="connsiteY7" fmla="*/ 531095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6387 w 197860"/>
                        <a:gd name="connsiteY7" fmla="*/ 470770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566782"/>
                        <a:gd name="connsiteX1" fmla="*/ 197860 w 197860"/>
                        <a:gd name="connsiteY1" fmla="*/ 52178 h 566782"/>
                        <a:gd name="connsiteX2" fmla="*/ 2026 w 197860"/>
                        <a:gd name="connsiteY2" fmla="*/ 134855 h 566782"/>
                        <a:gd name="connsiteX3" fmla="*/ 197098 w 197860"/>
                        <a:gd name="connsiteY3" fmla="*/ 201911 h 566782"/>
                        <a:gd name="connsiteX4" fmla="*/ 424 w 197860"/>
                        <a:gd name="connsiteY4" fmla="*/ 267365 h 566782"/>
                        <a:gd name="connsiteX5" fmla="*/ 197098 w 197860"/>
                        <a:gd name="connsiteY5" fmla="*/ 366503 h 566782"/>
                        <a:gd name="connsiteX6" fmla="*/ 7106 w 197860"/>
                        <a:gd name="connsiteY6" fmla="*/ 405210 h 566782"/>
                        <a:gd name="connsiteX7" fmla="*/ 96387 w 197860"/>
                        <a:gd name="connsiteY7" fmla="*/ 470770 h 566782"/>
                        <a:gd name="connsiteX8" fmla="*/ 107309 w 197860"/>
                        <a:gd name="connsiteY8" fmla="*/ 566782 h 5667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7860" h="566782">
                          <a:moveTo>
                            <a:pt x="3810" y="0"/>
                          </a:moveTo>
                          <a:cubicBezTo>
                            <a:pt x="31750" y="19050"/>
                            <a:pt x="198157" y="29702"/>
                            <a:pt x="197860" y="52178"/>
                          </a:cubicBezTo>
                          <a:cubicBezTo>
                            <a:pt x="197563" y="74654"/>
                            <a:pt x="2153" y="109900"/>
                            <a:pt x="2026" y="134855"/>
                          </a:cubicBezTo>
                          <a:cubicBezTo>
                            <a:pt x="1899" y="159810"/>
                            <a:pt x="191002" y="173463"/>
                            <a:pt x="197098" y="201911"/>
                          </a:cubicBezTo>
                          <a:cubicBezTo>
                            <a:pt x="203194" y="230359"/>
                            <a:pt x="-10752" y="251109"/>
                            <a:pt x="424" y="267365"/>
                          </a:cubicBezTo>
                          <a:cubicBezTo>
                            <a:pt x="11600" y="283621"/>
                            <a:pt x="195984" y="343529"/>
                            <a:pt x="197098" y="366503"/>
                          </a:cubicBezTo>
                          <a:cubicBezTo>
                            <a:pt x="198212" y="389477"/>
                            <a:pt x="23891" y="387832"/>
                            <a:pt x="7106" y="405210"/>
                          </a:cubicBezTo>
                          <a:cubicBezTo>
                            <a:pt x="-9679" y="422588"/>
                            <a:pt x="79687" y="443841"/>
                            <a:pt x="96387" y="470770"/>
                          </a:cubicBezTo>
                          <a:cubicBezTo>
                            <a:pt x="113087" y="497699"/>
                            <a:pt x="98419" y="538842"/>
                            <a:pt x="107309" y="566782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FF0000"/>
                      </a:solidFill>
                      <a:prstDash val="lgDash"/>
                      <a:tailEnd type="triangle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1"/>
                    </a:lnRef>
                    <a:fillRef idx="3">
                      <a:schemeClr val="accent1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 dirty="0"/>
                    </a:p>
                  </p:txBody>
                </p:sp>
                <p:sp>
                  <p:nvSpPr>
                    <p:cNvPr id="119" name="Freeform 67"/>
                    <p:cNvSpPr/>
                    <p:nvPr/>
                  </p:nvSpPr>
                  <p:spPr>
                    <a:xfrm rot="19680000">
                      <a:off x="4829110" y="3703413"/>
                      <a:ext cx="169843" cy="1065732"/>
                    </a:xfrm>
                    <a:custGeom>
                      <a:avLst/>
                      <a:gdLst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70688 w 218124"/>
                        <a:gd name="connsiteY13" fmla="*/ 280416 h 694944"/>
                        <a:gd name="connsiteX14" fmla="*/ 128016 w 218124"/>
                        <a:gd name="connsiteY14" fmla="*/ 298704 h 694944"/>
                        <a:gd name="connsiteX15" fmla="*/ 79248 w 218124"/>
                        <a:gd name="connsiteY15" fmla="*/ 323088 h 694944"/>
                        <a:gd name="connsiteX16" fmla="*/ 54864 w 218124"/>
                        <a:gd name="connsiteY16" fmla="*/ 329184 h 694944"/>
                        <a:gd name="connsiteX17" fmla="*/ 36576 w 218124"/>
                        <a:gd name="connsiteY17" fmla="*/ 335280 h 694944"/>
                        <a:gd name="connsiteX18" fmla="*/ 97536 w 218124"/>
                        <a:gd name="connsiteY18" fmla="*/ 359664 h 694944"/>
                        <a:gd name="connsiteX19" fmla="*/ 146304 w 218124"/>
                        <a:gd name="connsiteY19" fmla="*/ 384048 h 694944"/>
                        <a:gd name="connsiteX20" fmla="*/ 195072 w 218124"/>
                        <a:gd name="connsiteY20" fmla="*/ 396240 h 694944"/>
                        <a:gd name="connsiteX21" fmla="*/ 158496 w 218124"/>
                        <a:gd name="connsiteY21" fmla="*/ 463296 h 694944"/>
                        <a:gd name="connsiteX22" fmla="*/ 97536 w 218124"/>
                        <a:gd name="connsiteY22" fmla="*/ 499872 h 694944"/>
                        <a:gd name="connsiteX23" fmla="*/ 79248 w 218124"/>
                        <a:gd name="connsiteY23" fmla="*/ 512064 h 694944"/>
                        <a:gd name="connsiteX24" fmla="*/ 54864 w 218124"/>
                        <a:gd name="connsiteY24" fmla="*/ 518160 h 694944"/>
                        <a:gd name="connsiteX25" fmla="*/ 30480 w 218124"/>
                        <a:gd name="connsiteY25" fmla="*/ 530352 h 694944"/>
                        <a:gd name="connsiteX26" fmla="*/ 97536 w 218124"/>
                        <a:gd name="connsiteY26" fmla="*/ 560832 h 694944"/>
                        <a:gd name="connsiteX27" fmla="*/ 134112 w 218124"/>
                        <a:gd name="connsiteY27" fmla="*/ 566928 h 694944"/>
                        <a:gd name="connsiteX28" fmla="*/ 140208 w 218124"/>
                        <a:gd name="connsiteY28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79248 w 218124"/>
                        <a:gd name="connsiteY8" fmla="*/ 152400 h 694944"/>
                        <a:gd name="connsiteX9" fmla="*/ 0 w 218124"/>
                        <a:gd name="connsiteY9" fmla="*/ 164592 h 694944"/>
                        <a:gd name="connsiteX10" fmla="*/ 30480 w 218124"/>
                        <a:gd name="connsiteY10" fmla="*/ 170688 h 694944"/>
                        <a:gd name="connsiteX11" fmla="*/ 115824 w 218124"/>
                        <a:gd name="connsiteY11" fmla="*/ 195072 h 694944"/>
                        <a:gd name="connsiteX12" fmla="*/ 195072 w 218124"/>
                        <a:gd name="connsiteY12" fmla="*/ 231648 h 694944"/>
                        <a:gd name="connsiteX13" fmla="*/ 128016 w 218124"/>
                        <a:gd name="connsiteY13" fmla="*/ 298704 h 694944"/>
                        <a:gd name="connsiteX14" fmla="*/ 79248 w 218124"/>
                        <a:gd name="connsiteY14" fmla="*/ 323088 h 694944"/>
                        <a:gd name="connsiteX15" fmla="*/ 54864 w 218124"/>
                        <a:gd name="connsiteY15" fmla="*/ 329184 h 694944"/>
                        <a:gd name="connsiteX16" fmla="*/ 36576 w 218124"/>
                        <a:gd name="connsiteY16" fmla="*/ 335280 h 694944"/>
                        <a:gd name="connsiteX17" fmla="*/ 97536 w 218124"/>
                        <a:gd name="connsiteY17" fmla="*/ 359664 h 694944"/>
                        <a:gd name="connsiteX18" fmla="*/ 146304 w 218124"/>
                        <a:gd name="connsiteY18" fmla="*/ 384048 h 694944"/>
                        <a:gd name="connsiteX19" fmla="*/ 195072 w 218124"/>
                        <a:gd name="connsiteY19" fmla="*/ 396240 h 694944"/>
                        <a:gd name="connsiteX20" fmla="*/ 158496 w 218124"/>
                        <a:gd name="connsiteY20" fmla="*/ 463296 h 694944"/>
                        <a:gd name="connsiteX21" fmla="*/ 97536 w 218124"/>
                        <a:gd name="connsiteY21" fmla="*/ 499872 h 694944"/>
                        <a:gd name="connsiteX22" fmla="*/ 79248 w 218124"/>
                        <a:gd name="connsiteY22" fmla="*/ 512064 h 694944"/>
                        <a:gd name="connsiteX23" fmla="*/ 54864 w 218124"/>
                        <a:gd name="connsiteY23" fmla="*/ 518160 h 694944"/>
                        <a:gd name="connsiteX24" fmla="*/ 30480 w 218124"/>
                        <a:gd name="connsiteY24" fmla="*/ 530352 h 694944"/>
                        <a:gd name="connsiteX25" fmla="*/ 97536 w 218124"/>
                        <a:gd name="connsiteY25" fmla="*/ 560832 h 694944"/>
                        <a:gd name="connsiteX26" fmla="*/ 134112 w 218124"/>
                        <a:gd name="connsiteY26" fmla="*/ 566928 h 694944"/>
                        <a:gd name="connsiteX27" fmla="*/ 140208 w 218124"/>
                        <a:gd name="connsiteY27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15824 w 218124"/>
                        <a:gd name="connsiteY3" fmla="*/ 42672 h 694944"/>
                        <a:gd name="connsiteX4" fmla="*/ 134112 w 218124"/>
                        <a:gd name="connsiteY4" fmla="*/ 54864 h 694944"/>
                        <a:gd name="connsiteX5" fmla="*/ 176784 w 218124"/>
                        <a:gd name="connsiteY5" fmla="*/ 91440 h 694944"/>
                        <a:gd name="connsiteX6" fmla="*/ 152400 w 218124"/>
                        <a:gd name="connsiteY6" fmla="*/ 121920 h 694944"/>
                        <a:gd name="connsiteX7" fmla="*/ 97536 w 218124"/>
                        <a:gd name="connsiteY7" fmla="*/ 140208 h 694944"/>
                        <a:gd name="connsiteX8" fmla="*/ 0 w 218124"/>
                        <a:gd name="connsiteY8" fmla="*/ 164592 h 694944"/>
                        <a:gd name="connsiteX9" fmla="*/ 30480 w 218124"/>
                        <a:gd name="connsiteY9" fmla="*/ 170688 h 694944"/>
                        <a:gd name="connsiteX10" fmla="*/ 115824 w 218124"/>
                        <a:gd name="connsiteY10" fmla="*/ 195072 h 694944"/>
                        <a:gd name="connsiteX11" fmla="*/ 195072 w 218124"/>
                        <a:gd name="connsiteY11" fmla="*/ 231648 h 694944"/>
                        <a:gd name="connsiteX12" fmla="*/ 128016 w 218124"/>
                        <a:gd name="connsiteY12" fmla="*/ 298704 h 694944"/>
                        <a:gd name="connsiteX13" fmla="*/ 79248 w 218124"/>
                        <a:gd name="connsiteY13" fmla="*/ 323088 h 694944"/>
                        <a:gd name="connsiteX14" fmla="*/ 54864 w 218124"/>
                        <a:gd name="connsiteY14" fmla="*/ 329184 h 694944"/>
                        <a:gd name="connsiteX15" fmla="*/ 36576 w 218124"/>
                        <a:gd name="connsiteY15" fmla="*/ 335280 h 694944"/>
                        <a:gd name="connsiteX16" fmla="*/ 97536 w 218124"/>
                        <a:gd name="connsiteY16" fmla="*/ 359664 h 694944"/>
                        <a:gd name="connsiteX17" fmla="*/ 146304 w 218124"/>
                        <a:gd name="connsiteY17" fmla="*/ 384048 h 694944"/>
                        <a:gd name="connsiteX18" fmla="*/ 195072 w 218124"/>
                        <a:gd name="connsiteY18" fmla="*/ 396240 h 694944"/>
                        <a:gd name="connsiteX19" fmla="*/ 158496 w 218124"/>
                        <a:gd name="connsiteY19" fmla="*/ 463296 h 694944"/>
                        <a:gd name="connsiteX20" fmla="*/ 97536 w 218124"/>
                        <a:gd name="connsiteY20" fmla="*/ 499872 h 694944"/>
                        <a:gd name="connsiteX21" fmla="*/ 79248 w 218124"/>
                        <a:gd name="connsiteY21" fmla="*/ 512064 h 694944"/>
                        <a:gd name="connsiteX22" fmla="*/ 54864 w 218124"/>
                        <a:gd name="connsiteY22" fmla="*/ 518160 h 694944"/>
                        <a:gd name="connsiteX23" fmla="*/ 30480 w 218124"/>
                        <a:gd name="connsiteY23" fmla="*/ 530352 h 694944"/>
                        <a:gd name="connsiteX24" fmla="*/ 97536 w 218124"/>
                        <a:gd name="connsiteY24" fmla="*/ 560832 h 694944"/>
                        <a:gd name="connsiteX25" fmla="*/ 134112 w 218124"/>
                        <a:gd name="connsiteY25" fmla="*/ 566928 h 694944"/>
                        <a:gd name="connsiteX26" fmla="*/ 140208 w 218124"/>
                        <a:gd name="connsiteY26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97536 w 218124"/>
                        <a:gd name="connsiteY2" fmla="*/ 24384 h 694944"/>
                        <a:gd name="connsiteX3" fmla="*/ 134112 w 218124"/>
                        <a:gd name="connsiteY3" fmla="*/ 54864 h 694944"/>
                        <a:gd name="connsiteX4" fmla="*/ 176784 w 218124"/>
                        <a:gd name="connsiteY4" fmla="*/ 91440 h 694944"/>
                        <a:gd name="connsiteX5" fmla="*/ 152400 w 218124"/>
                        <a:gd name="connsiteY5" fmla="*/ 121920 h 694944"/>
                        <a:gd name="connsiteX6" fmla="*/ 97536 w 218124"/>
                        <a:gd name="connsiteY6" fmla="*/ 140208 h 694944"/>
                        <a:gd name="connsiteX7" fmla="*/ 0 w 218124"/>
                        <a:gd name="connsiteY7" fmla="*/ 164592 h 694944"/>
                        <a:gd name="connsiteX8" fmla="*/ 30480 w 218124"/>
                        <a:gd name="connsiteY8" fmla="*/ 170688 h 694944"/>
                        <a:gd name="connsiteX9" fmla="*/ 115824 w 218124"/>
                        <a:gd name="connsiteY9" fmla="*/ 195072 h 694944"/>
                        <a:gd name="connsiteX10" fmla="*/ 195072 w 218124"/>
                        <a:gd name="connsiteY10" fmla="*/ 231648 h 694944"/>
                        <a:gd name="connsiteX11" fmla="*/ 128016 w 218124"/>
                        <a:gd name="connsiteY11" fmla="*/ 298704 h 694944"/>
                        <a:gd name="connsiteX12" fmla="*/ 79248 w 218124"/>
                        <a:gd name="connsiteY12" fmla="*/ 323088 h 694944"/>
                        <a:gd name="connsiteX13" fmla="*/ 54864 w 218124"/>
                        <a:gd name="connsiteY13" fmla="*/ 329184 h 694944"/>
                        <a:gd name="connsiteX14" fmla="*/ 36576 w 218124"/>
                        <a:gd name="connsiteY14" fmla="*/ 335280 h 694944"/>
                        <a:gd name="connsiteX15" fmla="*/ 97536 w 218124"/>
                        <a:gd name="connsiteY15" fmla="*/ 359664 h 694944"/>
                        <a:gd name="connsiteX16" fmla="*/ 146304 w 218124"/>
                        <a:gd name="connsiteY16" fmla="*/ 384048 h 694944"/>
                        <a:gd name="connsiteX17" fmla="*/ 195072 w 218124"/>
                        <a:gd name="connsiteY17" fmla="*/ 396240 h 694944"/>
                        <a:gd name="connsiteX18" fmla="*/ 158496 w 218124"/>
                        <a:gd name="connsiteY18" fmla="*/ 463296 h 694944"/>
                        <a:gd name="connsiteX19" fmla="*/ 97536 w 218124"/>
                        <a:gd name="connsiteY19" fmla="*/ 499872 h 694944"/>
                        <a:gd name="connsiteX20" fmla="*/ 79248 w 218124"/>
                        <a:gd name="connsiteY20" fmla="*/ 512064 h 694944"/>
                        <a:gd name="connsiteX21" fmla="*/ 54864 w 218124"/>
                        <a:gd name="connsiteY21" fmla="*/ 518160 h 694944"/>
                        <a:gd name="connsiteX22" fmla="*/ 30480 w 218124"/>
                        <a:gd name="connsiteY22" fmla="*/ 530352 h 694944"/>
                        <a:gd name="connsiteX23" fmla="*/ 97536 w 218124"/>
                        <a:gd name="connsiteY23" fmla="*/ 560832 h 694944"/>
                        <a:gd name="connsiteX24" fmla="*/ 134112 w 218124"/>
                        <a:gd name="connsiteY24" fmla="*/ 566928 h 694944"/>
                        <a:gd name="connsiteX25" fmla="*/ 140208 w 218124"/>
                        <a:gd name="connsiteY25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152400 w 218124"/>
                        <a:gd name="connsiteY4" fmla="*/ 121920 h 694944"/>
                        <a:gd name="connsiteX5" fmla="*/ 97536 w 218124"/>
                        <a:gd name="connsiteY5" fmla="*/ 140208 h 694944"/>
                        <a:gd name="connsiteX6" fmla="*/ 0 w 218124"/>
                        <a:gd name="connsiteY6" fmla="*/ 164592 h 694944"/>
                        <a:gd name="connsiteX7" fmla="*/ 30480 w 218124"/>
                        <a:gd name="connsiteY7" fmla="*/ 170688 h 694944"/>
                        <a:gd name="connsiteX8" fmla="*/ 115824 w 218124"/>
                        <a:gd name="connsiteY8" fmla="*/ 195072 h 694944"/>
                        <a:gd name="connsiteX9" fmla="*/ 195072 w 218124"/>
                        <a:gd name="connsiteY9" fmla="*/ 231648 h 694944"/>
                        <a:gd name="connsiteX10" fmla="*/ 128016 w 218124"/>
                        <a:gd name="connsiteY10" fmla="*/ 298704 h 694944"/>
                        <a:gd name="connsiteX11" fmla="*/ 79248 w 218124"/>
                        <a:gd name="connsiteY11" fmla="*/ 323088 h 694944"/>
                        <a:gd name="connsiteX12" fmla="*/ 54864 w 218124"/>
                        <a:gd name="connsiteY12" fmla="*/ 329184 h 694944"/>
                        <a:gd name="connsiteX13" fmla="*/ 36576 w 218124"/>
                        <a:gd name="connsiteY13" fmla="*/ 335280 h 694944"/>
                        <a:gd name="connsiteX14" fmla="*/ 97536 w 218124"/>
                        <a:gd name="connsiteY14" fmla="*/ 359664 h 694944"/>
                        <a:gd name="connsiteX15" fmla="*/ 146304 w 218124"/>
                        <a:gd name="connsiteY15" fmla="*/ 384048 h 694944"/>
                        <a:gd name="connsiteX16" fmla="*/ 195072 w 218124"/>
                        <a:gd name="connsiteY16" fmla="*/ 396240 h 694944"/>
                        <a:gd name="connsiteX17" fmla="*/ 158496 w 218124"/>
                        <a:gd name="connsiteY17" fmla="*/ 463296 h 694944"/>
                        <a:gd name="connsiteX18" fmla="*/ 97536 w 218124"/>
                        <a:gd name="connsiteY18" fmla="*/ 499872 h 694944"/>
                        <a:gd name="connsiteX19" fmla="*/ 79248 w 218124"/>
                        <a:gd name="connsiteY19" fmla="*/ 512064 h 694944"/>
                        <a:gd name="connsiteX20" fmla="*/ 54864 w 218124"/>
                        <a:gd name="connsiteY20" fmla="*/ 518160 h 694944"/>
                        <a:gd name="connsiteX21" fmla="*/ 30480 w 218124"/>
                        <a:gd name="connsiteY21" fmla="*/ 530352 h 694944"/>
                        <a:gd name="connsiteX22" fmla="*/ 97536 w 218124"/>
                        <a:gd name="connsiteY22" fmla="*/ 560832 h 694944"/>
                        <a:gd name="connsiteX23" fmla="*/ 134112 w 218124"/>
                        <a:gd name="connsiteY23" fmla="*/ 566928 h 694944"/>
                        <a:gd name="connsiteX24" fmla="*/ 140208 w 218124"/>
                        <a:gd name="connsiteY24" fmla="*/ 694944 h 694944"/>
                        <a:gd name="connsiteX0" fmla="*/ 42672 w 218124"/>
                        <a:gd name="connsiteY0" fmla="*/ 0 h 694944"/>
                        <a:gd name="connsiteX1" fmla="*/ 79248 w 218124"/>
                        <a:gd name="connsiteY1" fmla="*/ 18288 h 694944"/>
                        <a:gd name="connsiteX2" fmla="*/ 134112 w 218124"/>
                        <a:gd name="connsiteY2" fmla="*/ 54864 h 694944"/>
                        <a:gd name="connsiteX3" fmla="*/ 176784 w 218124"/>
                        <a:gd name="connsiteY3" fmla="*/ 91440 h 694944"/>
                        <a:gd name="connsiteX4" fmla="*/ 97536 w 218124"/>
                        <a:gd name="connsiteY4" fmla="*/ 140208 h 694944"/>
                        <a:gd name="connsiteX5" fmla="*/ 0 w 218124"/>
                        <a:gd name="connsiteY5" fmla="*/ 164592 h 694944"/>
                        <a:gd name="connsiteX6" fmla="*/ 30480 w 218124"/>
                        <a:gd name="connsiteY6" fmla="*/ 170688 h 694944"/>
                        <a:gd name="connsiteX7" fmla="*/ 115824 w 218124"/>
                        <a:gd name="connsiteY7" fmla="*/ 195072 h 694944"/>
                        <a:gd name="connsiteX8" fmla="*/ 195072 w 218124"/>
                        <a:gd name="connsiteY8" fmla="*/ 231648 h 694944"/>
                        <a:gd name="connsiteX9" fmla="*/ 128016 w 218124"/>
                        <a:gd name="connsiteY9" fmla="*/ 298704 h 694944"/>
                        <a:gd name="connsiteX10" fmla="*/ 79248 w 218124"/>
                        <a:gd name="connsiteY10" fmla="*/ 323088 h 694944"/>
                        <a:gd name="connsiteX11" fmla="*/ 54864 w 218124"/>
                        <a:gd name="connsiteY11" fmla="*/ 329184 h 694944"/>
                        <a:gd name="connsiteX12" fmla="*/ 36576 w 218124"/>
                        <a:gd name="connsiteY12" fmla="*/ 335280 h 694944"/>
                        <a:gd name="connsiteX13" fmla="*/ 97536 w 218124"/>
                        <a:gd name="connsiteY13" fmla="*/ 359664 h 694944"/>
                        <a:gd name="connsiteX14" fmla="*/ 146304 w 218124"/>
                        <a:gd name="connsiteY14" fmla="*/ 384048 h 694944"/>
                        <a:gd name="connsiteX15" fmla="*/ 195072 w 218124"/>
                        <a:gd name="connsiteY15" fmla="*/ 396240 h 694944"/>
                        <a:gd name="connsiteX16" fmla="*/ 158496 w 218124"/>
                        <a:gd name="connsiteY16" fmla="*/ 463296 h 694944"/>
                        <a:gd name="connsiteX17" fmla="*/ 97536 w 218124"/>
                        <a:gd name="connsiteY17" fmla="*/ 499872 h 694944"/>
                        <a:gd name="connsiteX18" fmla="*/ 79248 w 218124"/>
                        <a:gd name="connsiteY18" fmla="*/ 512064 h 694944"/>
                        <a:gd name="connsiteX19" fmla="*/ 54864 w 218124"/>
                        <a:gd name="connsiteY19" fmla="*/ 518160 h 694944"/>
                        <a:gd name="connsiteX20" fmla="*/ 30480 w 218124"/>
                        <a:gd name="connsiteY20" fmla="*/ 530352 h 694944"/>
                        <a:gd name="connsiteX21" fmla="*/ 97536 w 218124"/>
                        <a:gd name="connsiteY21" fmla="*/ 560832 h 694944"/>
                        <a:gd name="connsiteX22" fmla="*/ 134112 w 218124"/>
                        <a:gd name="connsiteY22" fmla="*/ 566928 h 694944"/>
                        <a:gd name="connsiteX23" fmla="*/ 140208 w 218124"/>
                        <a:gd name="connsiteY23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97536 w 218124"/>
                        <a:gd name="connsiteY3" fmla="*/ 140208 h 694944"/>
                        <a:gd name="connsiteX4" fmla="*/ 0 w 218124"/>
                        <a:gd name="connsiteY4" fmla="*/ 164592 h 694944"/>
                        <a:gd name="connsiteX5" fmla="*/ 30480 w 218124"/>
                        <a:gd name="connsiteY5" fmla="*/ 170688 h 694944"/>
                        <a:gd name="connsiteX6" fmla="*/ 115824 w 218124"/>
                        <a:gd name="connsiteY6" fmla="*/ 195072 h 694944"/>
                        <a:gd name="connsiteX7" fmla="*/ 195072 w 218124"/>
                        <a:gd name="connsiteY7" fmla="*/ 231648 h 694944"/>
                        <a:gd name="connsiteX8" fmla="*/ 128016 w 218124"/>
                        <a:gd name="connsiteY8" fmla="*/ 298704 h 694944"/>
                        <a:gd name="connsiteX9" fmla="*/ 79248 w 218124"/>
                        <a:gd name="connsiteY9" fmla="*/ 323088 h 694944"/>
                        <a:gd name="connsiteX10" fmla="*/ 54864 w 218124"/>
                        <a:gd name="connsiteY10" fmla="*/ 329184 h 694944"/>
                        <a:gd name="connsiteX11" fmla="*/ 36576 w 218124"/>
                        <a:gd name="connsiteY11" fmla="*/ 335280 h 694944"/>
                        <a:gd name="connsiteX12" fmla="*/ 97536 w 218124"/>
                        <a:gd name="connsiteY12" fmla="*/ 359664 h 694944"/>
                        <a:gd name="connsiteX13" fmla="*/ 146304 w 218124"/>
                        <a:gd name="connsiteY13" fmla="*/ 384048 h 694944"/>
                        <a:gd name="connsiteX14" fmla="*/ 195072 w 218124"/>
                        <a:gd name="connsiteY14" fmla="*/ 396240 h 694944"/>
                        <a:gd name="connsiteX15" fmla="*/ 158496 w 218124"/>
                        <a:gd name="connsiteY15" fmla="*/ 463296 h 694944"/>
                        <a:gd name="connsiteX16" fmla="*/ 97536 w 218124"/>
                        <a:gd name="connsiteY16" fmla="*/ 499872 h 694944"/>
                        <a:gd name="connsiteX17" fmla="*/ 79248 w 218124"/>
                        <a:gd name="connsiteY17" fmla="*/ 512064 h 694944"/>
                        <a:gd name="connsiteX18" fmla="*/ 54864 w 218124"/>
                        <a:gd name="connsiteY18" fmla="*/ 518160 h 694944"/>
                        <a:gd name="connsiteX19" fmla="*/ 30480 w 218124"/>
                        <a:gd name="connsiteY19" fmla="*/ 530352 h 694944"/>
                        <a:gd name="connsiteX20" fmla="*/ 97536 w 218124"/>
                        <a:gd name="connsiteY20" fmla="*/ 560832 h 694944"/>
                        <a:gd name="connsiteX21" fmla="*/ 134112 w 218124"/>
                        <a:gd name="connsiteY21" fmla="*/ 566928 h 694944"/>
                        <a:gd name="connsiteX22" fmla="*/ 140208 w 218124"/>
                        <a:gd name="connsiteY22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30480 w 218124"/>
                        <a:gd name="connsiteY4" fmla="*/ 170688 h 694944"/>
                        <a:gd name="connsiteX5" fmla="*/ 115824 w 218124"/>
                        <a:gd name="connsiteY5" fmla="*/ 195072 h 694944"/>
                        <a:gd name="connsiteX6" fmla="*/ 195072 w 218124"/>
                        <a:gd name="connsiteY6" fmla="*/ 231648 h 694944"/>
                        <a:gd name="connsiteX7" fmla="*/ 128016 w 218124"/>
                        <a:gd name="connsiteY7" fmla="*/ 298704 h 694944"/>
                        <a:gd name="connsiteX8" fmla="*/ 79248 w 218124"/>
                        <a:gd name="connsiteY8" fmla="*/ 323088 h 694944"/>
                        <a:gd name="connsiteX9" fmla="*/ 54864 w 218124"/>
                        <a:gd name="connsiteY9" fmla="*/ 329184 h 694944"/>
                        <a:gd name="connsiteX10" fmla="*/ 36576 w 218124"/>
                        <a:gd name="connsiteY10" fmla="*/ 335280 h 694944"/>
                        <a:gd name="connsiteX11" fmla="*/ 97536 w 218124"/>
                        <a:gd name="connsiteY11" fmla="*/ 359664 h 694944"/>
                        <a:gd name="connsiteX12" fmla="*/ 146304 w 218124"/>
                        <a:gd name="connsiteY12" fmla="*/ 384048 h 694944"/>
                        <a:gd name="connsiteX13" fmla="*/ 195072 w 218124"/>
                        <a:gd name="connsiteY13" fmla="*/ 396240 h 694944"/>
                        <a:gd name="connsiteX14" fmla="*/ 158496 w 218124"/>
                        <a:gd name="connsiteY14" fmla="*/ 463296 h 694944"/>
                        <a:gd name="connsiteX15" fmla="*/ 97536 w 218124"/>
                        <a:gd name="connsiteY15" fmla="*/ 499872 h 694944"/>
                        <a:gd name="connsiteX16" fmla="*/ 79248 w 218124"/>
                        <a:gd name="connsiteY16" fmla="*/ 512064 h 694944"/>
                        <a:gd name="connsiteX17" fmla="*/ 54864 w 218124"/>
                        <a:gd name="connsiteY17" fmla="*/ 518160 h 694944"/>
                        <a:gd name="connsiteX18" fmla="*/ 30480 w 218124"/>
                        <a:gd name="connsiteY18" fmla="*/ 530352 h 694944"/>
                        <a:gd name="connsiteX19" fmla="*/ 97536 w 218124"/>
                        <a:gd name="connsiteY19" fmla="*/ 560832 h 694944"/>
                        <a:gd name="connsiteX20" fmla="*/ 134112 w 218124"/>
                        <a:gd name="connsiteY20" fmla="*/ 566928 h 694944"/>
                        <a:gd name="connsiteX21" fmla="*/ 140208 w 218124"/>
                        <a:gd name="connsiteY21" fmla="*/ 694944 h 694944"/>
                        <a:gd name="connsiteX0" fmla="*/ 43439 w 218891"/>
                        <a:gd name="connsiteY0" fmla="*/ 0 h 694944"/>
                        <a:gd name="connsiteX1" fmla="*/ 134879 w 218891"/>
                        <a:gd name="connsiteY1" fmla="*/ 54864 h 694944"/>
                        <a:gd name="connsiteX2" fmla="*/ 177551 w 218891"/>
                        <a:gd name="connsiteY2" fmla="*/ 91440 h 694944"/>
                        <a:gd name="connsiteX3" fmla="*/ 767 w 218891"/>
                        <a:gd name="connsiteY3" fmla="*/ 164592 h 694944"/>
                        <a:gd name="connsiteX4" fmla="*/ 116591 w 218891"/>
                        <a:gd name="connsiteY4" fmla="*/ 195072 h 694944"/>
                        <a:gd name="connsiteX5" fmla="*/ 195839 w 218891"/>
                        <a:gd name="connsiteY5" fmla="*/ 231648 h 694944"/>
                        <a:gd name="connsiteX6" fmla="*/ 128783 w 218891"/>
                        <a:gd name="connsiteY6" fmla="*/ 298704 h 694944"/>
                        <a:gd name="connsiteX7" fmla="*/ 80015 w 218891"/>
                        <a:gd name="connsiteY7" fmla="*/ 323088 h 694944"/>
                        <a:gd name="connsiteX8" fmla="*/ 55631 w 218891"/>
                        <a:gd name="connsiteY8" fmla="*/ 329184 h 694944"/>
                        <a:gd name="connsiteX9" fmla="*/ 37343 w 218891"/>
                        <a:gd name="connsiteY9" fmla="*/ 335280 h 694944"/>
                        <a:gd name="connsiteX10" fmla="*/ 98303 w 218891"/>
                        <a:gd name="connsiteY10" fmla="*/ 359664 h 694944"/>
                        <a:gd name="connsiteX11" fmla="*/ 147071 w 218891"/>
                        <a:gd name="connsiteY11" fmla="*/ 384048 h 694944"/>
                        <a:gd name="connsiteX12" fmla="*/ 195839 w 218891"/>
                        <a:gd name="connsiteY12" fmla="*/ 396240 h 694944"/>
                        <a:gd name="connsiteX13" fmla="*/ 159263 w 218891"/>
                        <a:gd name="connsiteY13" fmla="*/ 463296 h 694944"/>
                        <a:gd name="connsiteX14" fmla="*/ 98303 w 218891"/>
                        <a:gd name="connsiteY14" fmla="*/ 499872 h 694944"/>
                        <a:gd name="connsiteX15" fmla="*/ 80015 w 218891"/>
                        <a:gd name="connsiteY15" fmla="*/ 512064 h 694944"/>
                        <a:gd name="connsiteX16" fmla="*/ 55631 w 218891"/>
                        <a:gd name="connsiteY16" fmla="*/ 518160 h 694944"/>
                        <a:gd name="connsiteX17" fmla="*/ 31247 w 218891"/>
                        <a:gd name="connsiteY17" fmla="*/ 530352 h 694944"/>
                        <a:gd name="connsiteX18" fmla="*/ 98303 w 218891"/>
                        <a:gd name="connsiteY18" fmla="*/ 560832 h 694944"/>
                        <a:gd name="connsiteX19" fmla="*/ 134879 w 218891"/>
                        <a:gd name="connsiteY19" fmla="*/ 566928 h 694944"/>
                        <a:gd name="connsiteX20" fmla="*/ 140975 w 218891"/>
                        <a:gd name="connsiteY20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79248 w 218124"/>
                        <a:gd name="connsiteY6" fmla="*/ 323088 h 694944"/>
                        <a:gd name="connsiteX7" fmla="*/ 54864 w 218124"/>
                        <a:gd name="connsiteY7" fmla="*/ 329184 h 694944"/>
                        <a:gd name="connsiteX8" fmla="*/ 36576 w 218124"/>
                        <a:gd name="connsiteY8" fmla="*/ 335280 h 694944"/>
                        <a:gd name="connsiteX9" fmla="*/ 97536 w 218124"/>
                        <a:gd name="connsiteY9" fmla="*/ 359664 h 694944"/>
                        <a:gd name="connsiteX10" fmla="*/ 146304 w 218124"/>
                        <a:gd name="connsiteY10" fmla="*/ 384048 h 694944"/>
                        <a:gd name="connsiteX11" fmla="*/ 195072 w 218124"/>
                        <a:gd name="connsiteY11" fmla="*/ 396240 h 694944"/>
                        <a:gd name="connsiteX12" fmla="*/ 158496 w 218124"/>
                        <a:gd name="connsiteY12" fmla="*/ 463296 h 694944"/>
                        <a:gd name="connsiteX13" fmla="*/ 97536 w 218124"/>
                        <a:gd name="connsiteY13" fmla="*/ 499872 h 694944"/>
                        <a:gd name="connsiteX14" fmla="*/ 79248 w 218124"/>
                        <a:gd name="connsiteY14" fmla="*/ 512064 h 694944"/>
                        <a:gd name="connsiteX15" fmla="*/ 54864 w 218124"/>
                        <a:gd name="connsiteY15" fmla="*/ 518160 h 694944"/>
                        <a:gd name="connsiteX16" fmla="*/ 30480 w 218124"/>
                        <a:gd name="connsiteY16" fmla="*/ 530352 h 694944"/>
                        <a:gd name="connsiteX17" fmla="*/ 97536 w 218124"/>
                        <a:gd name="connsiteY17" fmla="*/ 560832 h 694944"/>
                        <a:gd name="connsiteX18" fmla="*/ 134112 w 218124"/>
                        <a:gd name="connsiteY18" fmla="*/ 566928 h 694944"/>
                        <a:gd name="connsiteX19" fmla="*/ 140208 w 218124"/>
                        <a:gd name="connsiteY19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54864 w 218124"/>
                        <a:gd name="connsiteY6" fmla="*/ 329184 h 694944"/>
                        <a:gd name="connsiteX7" fmla="*/ 36576 w 218124"/>
                        <a:gd name="connsiteY7" fmla="*/ 335280 h 694944"/>
                        <a:gd name="connsiteX8" fmla="*/ 97536 w 218124"/>
                        <a:gd name="connsiteY8" fmla="*/ 359664 h 694944"/>
                        <a:gd name="connsiteX9" fmla="*/ 146304 w 218124"/>
                        <a:gd name="connsiteY9" fmla="*/ 384048 h 694944"/>
                        <a:gd name="connsiteX10" fmla="*/ 195072 w 218124"/>
                        <a:gd name="connsiteY10" fmla="*/ 396240 h 694944"/>
                        <a:gd name="connsiteX11" fmla="*/ 158496 w 218124"/>
                        <a:gd name="connsiteY11" fmla="*/ 463296 h 694944"/>
                        <a:gd name="connsiteX12" fmla="*/ 97536 w 218124"/>
                        <a:gd name="connsiteY12" fmla="*/ 499872 h 694944"/>
                        <a:gd name="connsiteX13" fmla="*/ 79248 w 218124"/>
                        <a:gd name="connsiteY13" fmla="*/ 512064 h 694944"/>
                        <a:gd name="connsiteX14" fmla="*/ 54864 w 218124"/>
                        <a:gd name="connsiteY14" fmla="*/ 518160 h 694944"/>
                        <a:gd name="connsiteX15" fmla="*/ 30480 w 218124"/>
                        <a:gd name="connsiteY15" fmla="*/ 530352 h 694944"/>
                        <a:gd name="connsiteX16" fmla="*/ 97536 w 218124"/>
                        <a:gd name="connsiteY16" fmla="*/ 560832 h 694944"/>
                        <a:gd name="connsiteX17" fmla="*/ 134112 w 218124"/>
                        <a:gd name="connsiteY17" fmla="*/ 566928 h 694944"/>
                        <a:gd name="connsiteX18" fmla="*/ 140208 w 218124"/>
                        <a:gd name="connsiteY18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97536 w 218124"/>
                        <a:gd name="connsiteY7" fmla="*/ 359664 h 694944"/>
                        <a:gd name="connsiteX8" fmla="*/ 146304 w 218124"/>
                        <a:gd name="connsiteY8" fmla="*/ 384048 h 694944"/>
                        <a:gd name="connsiteX9" fmla="*/ 195072 w 218124"/>
                        <a:gd name="connsiteY9" fmla="*/ 396240 h 694944"/>
                        <a:gd name="connsiteX10" fmla="*/ 158496 w 218124"/>
                        <a:gd name="connsiteY10" fmla="*/ 463296 h 694944"/>
                        <a:gd name="connsiteX11" fmla="*/ 97536 w 218124"/>
                        <a:gd name="connsiteY11" fmla="*/ 499872 h 694944"/>
                        <a:gd name="connsiteX12" fmla="*/ 79248 w 218124"/>
                        <a:gd name="connsiteY12" fmla="*/ 512064 h 694944"/>
                        <a:gd name="connsiteX13" fmla="*/ 54864 w 218124"/>
                        <a:gd name="connsiteY13" fmla="*/ 518160 h 694944"/>
                        <a:gd name="connsiteX14" fmla="*/ 30480 w 218124"/>
                        <a:gd name="connsiteY14" fmla="*/ 530352 h 694944"/>
                        <a:gd name="connsiteX15" fmla="*/ 97536 w 218124"/>
                        <a:gd name="connsiteY15" fmla="*/ 560832 h 694944"/>
                        <a:gd name="connsiteX16" fmla="*/ 134112 w 218124"/>
                        <a:gd name="connsiteY16" fmla="*/ 566928 h 694944"/>
                        <a:gd name="connsiteX17" fmla="*/ 140208 w 218124"/>
                        <a:gd name="connsiteY17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46304 w 218124"/>
                        <a:gd name="connsiteY7" fmla="*/ 384048 h 694944"/>
                        <a:gd name="connsiteX8" fmla="*/ 195072 w 218124"/>
                        <a:gd name="connsiteY8" fmla="*/ 396240 h 694944"/>
                        <a:gd name="connsiteX9" fmla="*/ 158496 w 218124"/>
                        <a:gd name="connsiteY9" fmla="*/ 463296 h 694944"/>
                        <a:gd name="connsiteX10" fmla="*/ 97536 w 218124"/>
                        <a:gd name="connsiteY10" fmla="*/ 499872 h 694944"/>
                        <a:gd name="connsiteX11" fmla="*/ 79248 w 218124"/>
                        <a:gd name="connsiteY11" fmla="*/ 512064 h 694944"/>
                        <a:gd name="connsiteX12" fmla="*/ 54864 w 218124"/>
                        <a:gd name="connsiteY12" fmla="*/ 518160 h 694944"/>
                        <a:gd name="connsiteX13" fmla="*/ 30480 w 218124"/>
                        <a:gd name="connsiteY13" fmla="*/ 530352 h 694944"/>
                        <a:gd name="connsiteX14" fmla="*/ 97536 w 218124"/>
                        <a:gd name="connsiteY14" fmla="*/ 560832 h 694944"/>
                        <a:gd name="connsiteX15" fmla="*/ 134112 w 218124"/>
                        <a:gd name="connsiteY15" fmla="*/ 566928 h 694944"/>
                        <a:gd name="connsiteX16" fmla="*/ 140208 w 218124"/>
                        <a:gd name="connsiteY16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79248 w 218124"/>
                        <a:gd name="connsiteY10" fmla="*/ 512064 h 694944"/>
                        <a:gd name="connsiteX11" fmla="*/ 54864 w 218124"/>
                        <a:gd name="connsiteY11" fmla="*/ 518160 h 694944"/>
                        <a:gd name="connsiteX12" fmla="*/ 30480 w 218124"/>
                        <a:gd name="connsiteY12" fmla="*/ 530352 h 694944"/>
                        <a:gd name="connsiteX13" fmla="*/ 97536 w 218124"/>
                        <a:gd name="connsiteY13" fmla="*/ 560832 h 694944"/>
                        <a:gd name="connsiteX14" fmla="*/ 134112 w 218124"/>
                        <a:gd name="connsiteY14" fmla="*/ 566928 h 694944"/>
                        <a:gd name="connsiteX15" fmla="*/ 140208 w 218124"/>
                        <a:gd name="connsiteY15" fmla="*/ 694944 h 694944"/>
                        <a:gd name="connsiteX0" fmla="*/ 42672 w 218124"/>
                        <a:gd name="connsiteY0" fmla="*/ 0 h 694944"/>
                        <a:gd name="connsiteX1" fmla="*/ 134112 w 218124"/>
                        <a:gd name="connsiteY1" fmla="*/ 54864 h 694944"/>
                        <a:gd name="connsiteX2" fmla="*/ 176784 w 218124"/>
                        <a:gd name="connsiteY2" fmla="*/ 91440 h 694944"/>
                        <a:gd name="connsiteX3" fmla="*/ 0 w 218124"/>
                        <a:gd name="connsiteY3" fmla="*/ 164592 h 694944"/>
                        <a:gd name="connsiteX4" fmla="*/ 195072 w 218124"/>
                        <a:gd name="connsiteY4" fmla="*/ 231648 h 694944"/>
                        <a:gd name="connsiteX5" fmla="*/ 128016 w 218124"/>
                        <a:gd name="connsiteY5" fmla="*/ 298704 h 694944"/>
                        <a:gd name="connsiteX6" fmla="*/ 36576 w 218124"/>
                        <a:gd name="connsiteY6" fmla="*/ 335280 h 694944"/>
                        <a:gd name="connsiteX7" fmla="*/ 195072 w 218124"/>
                        <a:gd name="connsiteY7" fmla="*/ 396240 h 694944"/>
                        <a:gd name="connsiteX8" fmla="*/ 158496 w 218124"/>
                        <a:gd name="connsiteY8" fmla="*/ 463296 h 694944"/>
                        <a:gd name="connsiteX9" fmla="*/ 97536 w 218124"/>
                        <a:gd name="connsiteY9" fmla="*/ 499872 h 694944"/>
                        <a:gd name="connsiteX10" fmla="*/ 54864 w 218124"/>
                        <a:gd name="connsiteY10" fmla="*/ 518160 h 694944"/>
                        <a:gd name="connsiteX11" fmla="*/ 30480 w 218124"/>
                        <a:gd name="connsiteY11" fmla="*/ 530352 h 694944"/>
                        <a:gd name="connsiteX12" fmla="*/ 97536 w 218124"/>
                        <a:gd name="connsiteY12" fmla="*/ 560832 h 694944"/>
                        <a:gd name="connsiteX13" fmla="*/ 134112 w 218124"/>
                        <a:gd name="connsiteY13" fmla="*/ 566928 h 694944"/>
                        <a:gd name="connsiteX14" fmla="*/ 140208 w 218124"/>
                        <a:gd name="connsiteY14" fmla="*/ 694944 h 694944"/>
                        <a:gd name="connsiteX0" fmla="*/ 42672 w 207274"/>
                        <a:gd name="connsiteY0" fmla="*/ 0 h 694944"/>
                        <a:gd name="connsiteX1" fmla="*/ 134112 w 207274"/>
                        <a:gd name="connsiteY1" fmla="*/ 54864 h 694944"/>
                        <a:gd name="connsiteX2" fmla="*/ 176784 w 207274"/>
                        <a:gd name="connsiteY2" fmla="*/ 91440 h 694944"/>
                        <a:gd name="connsiteX3" fmla="*/ 0 w 207274"/>
                        <a:gd name="connsiteY3" fmla="*/ 164592 h 694944"/>
                        <a:gd name="connsiteX4" fmla="*/ 195072 w 207274"/>
                        <a:gd name="connsiteY4" fmla="*/ 231648 h 694944"/>
                        <a:gd name="connsiteX5" fmla="*/ 128016 w 207274"/>
                        <a:gd name="connsiteY5" fmla="*/ 298704 h 694944"/>
                        <a:gd name="connsiteX6" fmla="*/ 36576 w 207274"/>
                        <a:gd name="connsiteY6" fmla="*/ 335280 h 694944"/>
                        <a:gd name="connsiteX7" fmla="*/ 195072 w 207274"/>
                        <a:gd name="connsiteY7" fmla="*/ 396240 h 694944"/>
                        <a:gd name="connsiteX8" fmla="*/ 158496 w 207274"/>
                        <a:gd name="connsiteY8" fmla="*/ 463296 h 694944"/>
                        <a:gd name="connsiteX9" fmla="*/ 104970 w 207274"/>
                        <a:gd name="connsiteY9" fmla="*/ 511023 h 694944"/>
                        <a:gd name="connsiteX10" fmla="*/ 54864 w 207274"/>
                        <a:gd name="connsiteY10" fmla="*/ 518160 h 694944"/>
                        <a:gd name="connsiteX11" fmla="*/ 30480 w 207274"/>
                        <a:gd name="connsiteY11" fmla="*/ 530352 h 694944"/>
                        <a:gd name="connsiteX12" fmla="*/ 97536 w 207274"/>
                        <a:gd name="connsiteY12" fmla="*/ 560832 h 694944"/>
                        <a:gd name="connsiteX13" fmla="*/ 134112 w 207274"/>
                        <a:gd name="connsiteY13" fmla="*/ 566928 h 694944"/>
                        <a:gd name="connsiteX14" fmla="*/ 140208 w 207274"/>
                        <a:gd name="connsiteY14" fmla="*/ 694944 h 694944"/>
                        <a:gd name="connsiteX0" fmla="*/ 42672 w 208403"/>
                        <a:gd name="connsiteY0" fmla="*/ 0 h 694944"/>
                        <a:gd name="connsiteX1" fmla="*/ 134112 w 208403"/>
                        <a:gd name="connsiteY1" fmla="*/ 54864 h 694944"/>
                        <a:gd name="connsiteX2" fmla="*/ 176784 w 208403"/>
                        <a:gd name="connsiteY2" fmla="*/ 91440 h 694944"/>
                        <a:gd name="connsiteX3" fmla="*/ 0 w 208403"/>
                        <a:gd name="connsiteY3" fmla="*/ 164592 h 694944"/>
                        <a:gd name="connsiteX4" fmla="*/ 195072 w 208403"/>
                        <a:gd name="connsiteY4" fmla="*/ 231648 h 694944"/>
                        <a:gd name="connsiteX5" fmla="*/ 128016 w 208403"/>
                        <a:gd name="connsiteY5" fmla="*/ 298704 h 694944"/>
                        <a:gd name="connsiteX6" fmla="*/ 36576 w 208403"/>
                        <a:gd name="connsiteY6" fmla="*/ 335280 h 694944"/>
                        <a:gd name="connsiteX7" fmla="*/ 195072 w 208403"/>
                        <a:gd name="connsiteY7" fmla="*/ 396240 h 694944"/>
                        <a:gd name="connsiteX8" fmla="*/ 158496 w 208403"/>
                        <a:gd name="connsiteY8" fmla="*/ 463296 h 694944"/>
                        <a:gd name="connsiteX9" fmla="*/ 54864 w 208403"/>
                        <a:gd name="connsiteY9" fmla="*/ 518160 h 694944"/>
                        <a:gd name="connsiteX10" fmla="*/ 30480 w 208403"/>
                        <a:gd name="connsiteY10" fmla="*/ 530352 h 694944"/>
                        <a:gd name="connsiteX11" fmla="*/ 97536 w 208403"/>
                        <a:gd name="connsiteY11" fmla="*/ 560832 h 694944"/>
                        <a:gd name="connsiteX12" fmla="*/ 134112 w 208403"/>
                        <a:gd name="connsiteY12" fmla="*/ 566928 h 694944"/>
                        <a:gd name="connsiteX13" fmla="*/ 140208 w 208403"/>
                        <a:gd name="connsiteY13" fmla="*/ 694944 h 694944"/>
                        <a:gd name="connsiteX0" fmla="*/ 42672 w 209015"/>
                        <a:gd name="connsiteY0" fmla="*/ 0 h 694944"/>
                        <a:gd name="connsiteX1" fmla="*/ 134112 w 209015"/>
                        <a:gd name="connsiteY1" fmla="*/ 54864 h 694944"/>
                        <a:gd name="connsiteX2" fmla="*/ 176784 w 209015"/>
                        <a:gd name="connsiteY2" fmla="*/ 91440 h 694944"/>
                        <a:gd name="connsiteX3" fmla="*/ 0 w 209015"/>
                        <a:gd name="connsiteY3" fmla="*/ 164592 h 694944"/>
                        <a:gd name="connsiteX4" fmla="*/ 195072 w 209015"/>
                        <a:gd name="connsiteY4" fmla="*/ 231648 h 694944"/>
                        <a:gd name="connsiteX5" fmla="*/ 128016 w 209015"/>
                        <a:gd name="connsiteY5" fmla="*/ 298704 h 694944"/>
                        <a:gd name="connsiteX6" fmla="*/ 36576 w 209015"/>
                        <a:gd name="connsiteY6" fmla="*/ 335280 h 694944"/>
                        <a:gd name="connsiteX7" fmla="*/ 195072 w 209015"/>
                        <a:gd name="connsiteY7" fmla="*/ 396240 h 694944"/>
                        <a:gd name="connsiteX8" fmla="*/ 158496 w 209015"/>
                        <a:gd name="connsiteY8" fmla="*/ 463296 h 694944"/>
                        <a:gd name="connsiteX9" fmla="*/ 30480 w 209015"/>
                        <a:gd name="connsiteY9" fmla="*/ 530352 h 694944"/>
                        <a:gd name="connsiteX10" fmla="*/ 97536 w 209015"/>
                        <a:gd name="connsiteY10" fmla="*/ 560832 h 694944"/>
                        <a:gd name="connsiteX11" fmla="*/ 134112 w 209015"/>
                        <a:gd name="connsiteY11" fmla="*/ 566928 h 694944"/>
                        <a:gd name="connsiteX12" fmla="*/ 140208 w 209015"/>
                        <a:gd name="connsiteY12" fmla="*/ 694944 h 694944"/>
                        <a:gd name="connsiteX0" fmla="*/ 42672 w 199461"/>
                        <a:gd name="connsiteY0" fmla="*/ 0 h 694944"/>
                        <a:gd name="connsiteX1" fmla="*/ 134112 w 199461"/>
                        <a:gd name="connsiteY1" fmla="*/ 54864 h 694944"/>
                        <a:gd name="connsiteX2" fmla="*/ 176784 w 199461"/>
                        <a:gd name="connsiteY2" fmla="*/ 91440 h 694944"/>
                        <a:gd name="connsiteX3" fmla="*/ 0 w 199461"/>
                        <a:gd name="connsiteY3" fmla="*/ 164592 h 694944"/>
                        <a:gd name="connsiteX4" fmla="*/ 195072 w 199461"/>
                        <a:gd name="connsiteY4" fmla="*/ 231648 h 694944"/>
                        <a:gd name="connsiteX5" fmla="*/ 128016 w 199461"/>
                        <a:gd name="connsiteY5" fmla="*/ 298704 h 694944"/>
                        <a:gd name="connsiteX6" fmla="*/ 36576 w 199461"/>
                        <a:gd name="connsiteY6" fmla="*/ 335280 h 694944"/>
                        <a:gd name="connsiteX7" fmla="*/ 195072 w 199461"/>
                        <a:gd name="connsiteY7" fmla="*/ 396240 h 694944"/>
                        <a:gd name="connsiteX8" fmla="*/ 30480 w 199461"/>
                        <a:gd name="connsiteY8" fmla="*/ 530352 h 694944"/>
                        <a:gd name="connsiteX9" fmla="*/ 97536 w 199461"/>
                        <a:gd name="connsiteY9" fmla="*/ 560832 h 694944"/>
                        <a:gd name="connsiteX10" fmla="*/ 134112 w 199461"/>
                        <a:gd name="connsiteY10" fmla="*/ 566928 h 694944"/>
                        <a:gd name="connsiteX11" fmla="*/ 140208 w 199461"/>
                        <a:gd name="connsiteY11" fmla="*/ 694944 h 694944"/>
                        <a:gd name="connsiteX0" fmla="*/ 42672 w 195237"/>
                        <a:gd name="connsiteY0" fmla="*/ 0 h 694944"/>
                        <a:gd name="connsiteX1" fmla="*/ 134112 w 195237"/>
                        <a:gd name="connsiteY1" fmla="*/ 54864 h 694944"/>
                        <a:gd name="connsiteX2" fmla="*/ 176784 w 195237"/>
                        <a:gd name="connsiteY2" fmla="*/ 91440 h 694944"/>
                        <a:gd name="connsiteX3" fmla="*/ 0 w 195237"/>
                        <a:gd name="connsiteY3" fmla="*/ 164592 h 694944"/>
                        <a:gd name="connsiteX4" fmla="*/ 195072 w 195237"/>
                        <a:gd name="connsiteY4" fmla="*/ 231648 h 694944"/>
                        <a:gd name="connsiteX5" fmla="*/ 36576 w 195237"/>
                        <a:gd name="connsiteY5" fmla="*/ 335280 h 694944"/>
                        <a:gd name="connsiteX6" fmla="*/ 195072 w 195237"/>
                        <a:gd name="connsiteY6" fmla="*/ 396240 h 694944"/>
                        <a:gd name="connsiteX7" fmla="*/ 30480 w 195237"/>
                        <a:gd name="connsiteY7" fmla="*/ 530352 h 694944"/>
                        <a:gd name="connsiteX8" fmla="*/ 97536 w 195237"/>
                        <a:gd name="connsiteY8" fmla="*/ 560832 h 694944"/>
                        <a:gd name="connsiteX9" fmla="*/ 134112 w 195237"/>
                        <a:gd name="connsiteY9" fmla="*/ 566928 h 694944"/>
                        <a:gd name="connsiteX10" fmla="*/ 140208 w 195237"/>
                        <a:gd name="connsiteY10" fmla="*/ 694944 h 694944"/>
                        <a:gd name="connsiteX0" fmla="*/ 42672 w 195237"/>
                        <a:gd name="connsiteY0" fmla="*/ 0 h 694944"/>
                        <a:gd name="connsiteX1" fmla="*/ 176784 w 195237"/>
                        <a:gd name="connsiteY1" fmla="*/ 91440 h 694944"/>
                        <a:gd name="connsiteX2" fmla="*/ 0 w 195237"/>
                        <a:gd name="connsiteY2" fmla="*/ 164592 h 694944"/>
                        <a:gd name="connsiteX3" fmla="*/ 195072 w 195237"/>
                        <a:gd name="connsiteY3" fmla="*/ 231648 h 694944"/>
                        <a:gd name="connsiteX4" fmla="*/ 36576 w 195237"/>
                        <a:gd name="connsiteY4" fmla="*/ 335280 h 694944"/>
                        <a:gd name="connsiteX5" fmla="*/ 195072 w 195237"/>
                        <a:gd name="connsiteY5" fmla="*/ 396240 h 694944"/>
                        <a:gd name="connsiteX6" fmla="*/ 30480 w 195237"/>
                        <a:gd name="connsiteY6" fmla="*/ 530352 h 694944"/>
                        <a:gd name="connsiteX7" fmla="*/ 97536 w 195237"/>
                        <a:gd name="connsiteY7" fmla="*/ 560832 h 694944"/>
                        <a:gd name="connsiteX8" fmla="*/ 134112 w 195237"/>
                        <a:gd name="connsiteY8" fmla="*/ 566928 h 694944"/>
                        <a:gd name="connsiteX9" fmla="*/ 140208 w 195237"/>
                        <a:gd name="connsiteY9" fmla="*/ 694944 h 694944"/>
                        <a:gd name="connsiteX0" fmla="*/ 1784 w 195237"/>
                        <a:gd name="connsiteY0" fmla="*/ 0 h 665207"/>
                        <a:gd name="connsiteX1" fmla="*/ 176784 w 195237"/>
                        <a:gd name="connsiteY1" fmla="*/ 61703 h 665207"/>
                        <a:gd name="connsiteX2" fmla="*/ 0 w 195237"/>
                        <a:gd name="connsiteY2" fmla="*/ 134855 h 665207"/>
                        <a:gd name="connsiteX3" fmla="*/ 195072 w 195237"/>
                        <a:gd name="connsiteY3" fmla="*/ 201911 h 665207"/>
                        <a:gd name="connsiteX4" fmla="*/ 36576 w 195237"/>
                        <a:gd name="connsiteY4" fmla="*/ 305543 h 665207"/>
                        <a:gd name="connsiteX5" fmla="*/ 195072 w 195237"/>
                        <a:gd name="connsiteY5" fmla="*/ 366503 h 665207"/>
                        <a:gd name="connsiteX6" fmla="*/ 30480 w 195237"/>
                        <a:gd name="connsiteY6" fmla="*/ 500615 h 665207"/>
                        <a:gd name="connsiteX7" fmla="*/ 97536 w 195237"/>
                        <a:gd name="connsiteY7" fmla="*/ 531095 h 665207"/>
                        <a:gd name="connsiteX8" fmla="*/ 134112 w 195237"/>
                        <a:gd name="connsiteY8" fmla="*/ 537191 h 665207"/>
                        <a:gd name="connsiteX9" fmla="*/ 140208 w 195237"/>
                        <a:gd name="connsiteY9" fmla="*/ 665207 h 665207"/>
                        <a:gd name="connsiteX0" fmla="*/ 1822 w 195275"/>
                        <a:gd name="connsiteY0" fmla="*/ 0 h 665207"/>
                        <a:gd name="connsiteX1" fmla="*/ 176822 w 195275"/>
                        <a:gd name="connsiteY1" fmla="*/ 61703 h 665207"/>
                        <a:gd name="connsiteX2" fmla="*/ 38 w 195275"/>
                        <a:gd name="connsiteY2" fmla="*/ 134855 h 665207"/>
                        <a:gd name="connsiteX3" fmla="*/ 195110 w 195275"/>
                        <a:gd name="connsiteY3" fmla="*/ 201911 h 665207"/>
                        <a:gd name="connsiteX4" fmla="*/ 36614 w 195275"/>
                        <a:gd name="connsiteY4" fmla="*/ 305543 h 665207"/>
                        <a:gd name="connsiteX5" fmla="*/ 195110 w 195275"/>
                        <a:gd name="connsiteY5" fmla="*/ 366503 h 665207"/>
                        <a:gd name="connsiteX6" fmla="*/ 30518 w 195275"/>
                        <a:gd name="connsiteY6" fmla="*/ 500615 h 665207"/>
                        <a:gd name="connsiteX7" fmla="*/ 97574 w 195275"/>
                        <a:gd name="connsiteY7" fmla="*/ 531095 h 665207"/>
                        <a:gd name="connsiteX8" fmla="*/ 134150 w 195275"/>
                        <a:gd name="connsiteY8" fmla="*/ 537191 h 665207"/>
                        <a:gd name="connsiteX9" fmla="*/ 140246 w 195275"/>
                        <a:gd name="connsiteY9" fmla="*/ 665207 h 665207"/>
                        <a:gd name="connsiteX0" fmla="*/ 1822 w 195255"/>
                        <a:gd name="connsiteY0" fmla="*/ 0 h 665207"/>
                        <a:gd name="connsiteX1" fmla="*/ 176822 w 195255"/>
                        <a:gd name="connsiteY1" fmla="*/ 61703 h 665207"/>
                        <a:gd name="connsiteX2" fmla="*/ 38 w 195255"/>
                        <a:gd name="connsiteY2" fmla="*/ 134855 h 665207"/>
                        <a:gd name="connsiteX3" fmla="*/ 195110 w 195255"/>
                        <a:gd name="connsiteY3" fmla="*/ 201911 h 665207"/>
                        <a:gd name="connsiteX4" fmla="*/ 14311 w 195255"/>
                        <a:gd name="connsiteY4" fmla="*/ 283240 h 665207"/>
                        <a:gd name="connsiteX5" fmla="*/ 195110 w 195255"/>
                        <a:gd name="connsiteY5" fmla="*/ 366503 h 665207"/>
                        <a:gd name="connsiteX6" fmla="*/ 30518 w 195255"/>
                        <a:gd name="connsiteY6" fmla="*/ 500615 h 665207"/>
                        <a:gd name="connsiteX7" fmla="*/ 97574 w 195255"/>
                        <a:gd name="connsiteY7" fmla="*/ 531095 h 665207"/>
                        <a:gd name="connsiteX8" fmla="*/ 134150 w 195255"/>
                        <a:gd name="connsiteY8" fmla="*/ 537191 h 665207"/>
                        <a:gd name="connsiteX9" fmla="*/ 140246 w 195255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50061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30518 w 195247"/>
                        <a:gd name="connsiteY6" fmla="*/ 45601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20993 w 195247"/>
                        <a:gd name="connsiteY6" fmla="*/ 436960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1822 w 195247"/>
                        <a:gd name="connsiteY0" fmla="*/ 0 h 665207"/>
                        <a:gd name="connsiteX1" fmla="*/ 176822 w 195247"/>
                        <a:gd name="connsiteY1" fmla="*/ 61703 h 665207"/>
                        <a:gd name="connsiteX2" fmla="*/ 38 w 195247"/>
                        <a:gd name="connsiteY2" fmla="*/ 134855 h 665207"/>
                        <a:gd name="connsiteX3" fmla="*/ 195110 w 195247"/>
                        <a:gd name="connsiteY3" fmla="*/ 201911 h 665207"/>
                        <a:gd name="connsiteX4" fmla="*/ 14311 w 195247"/>
                        <a:gd name="connsiteY4" fmla="*/ 283240 h 665207"/>
                        <a:gd name="connsiteX5" fmla="*/ 195110 w 195247"/>
                        <a:gd name="connsiteY5" fmla="*/ 366503 h 665207"/>
                        <a:gd name="connsiteX6" fmla="*/ 14643 w 195247"/>
                        <a:gd name="connsiteY6" fmla="*/ 414735 h 665207"/>
                        <a:gd name="connsiteX7" fmla="*/ 97574 w 195247"/>
                        <a:gd name="connsiteY7" fmla="*/ 531095 h 665207"/>
                        <a:gd name="connsiteX8" fmla="*/ 134150 w 195247"/>
                        <a:gd name="connsiteY8" fmla="*/ 537191 h 665207"/>
                        <a:gd name="connsiteX9" fmla="*/ 140246 w 195247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36088 w 197185"/>
                        <a:gd name="connsiteY8" fmla="*/ 537191 h 665207"/>
                        <a:gd name="connsiteX9" fmla="*/ 142184 w 197185"/>
                        <a:gd name="connsiteY9" fmla="*/ 665207 h 665207"/>
                        <a:gd name="connsiteX0" fmla="*/ 3760 w 197185"/>
                        <a:gd name="connsiteY0" fmla="*/ 0 h 665207"/>
                        <a:gd name="connsiteX1" fmla="*/ 178760 w 197185"/>
                        <a:gd name="connsiteY1" fmla="*/ 61703 h 665207"/>
                        <a:gd name="connsiteX2" fmla="*/ 1976 w 197185"/>
                        <a:gd name="connsiteY2" fmla="*/ 134855 h 665207"/>
                        <a:gd name="connsiteX3" fmla="*/ 197048 w 197185"/>
                        <a:gd name="connsiteY3" fmla="*/ 201911 h 665207"/>
                        <a:gd name="connsiteX4" fmla="*/ 16249 w 197185"/>
                        <a:gd name="connsiteY4" fmla="*/ 283240 h 665207"/>
                        <a:gd name="connsiteX5" fmla="*/ 197048 w 197185"/>
                        <a:gd name="connsiteY5" fmla="*/ 366503 h 665207"/>
                        <a:gd name="connsiteX6" fmla="*/ 706 w 197185"/>
                        <a:gd name="connsiteY6" fmla="*/ 430610 h 665207"/>
                        <a:gd name="connsiteX7" fmla="*/ 99512 w 197185"/>
                        <a:gd name="connsiteY7" fmla="*/ 531095 h 665207"/>
                        <a:gd name="connsiteX8" fmla="*/ 142184 w 197185"/>
                        <a:gd name="connsiteY8" fmla="*/ 665207 h 665207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3760 w 197185"/>
                        <a:gd name="connsiteY0" fmla="*/ 0 h 668382"/>
                        <a:gd name="connsiteX1" fmla="*/ 178760 w 197185"/>
                        <a:gd name="connsiteY1" fmla="*/ 61703 h 668382"/>
                        <a:gd name="connsiteX2" fmla="*/ 1976 w 197185"/>
                        <a:gd name="connsiteY2" fmla="*/ 134855 h 668382"/>
                        <a:gd name="connsiteX3" fmla="*/ 197048 w 197185"/>
                        <a:gd name="connsiteY3" fmla="*/ 201911 h 668382"/>
                        <a:gd name="connsiteX4" fmla="*/ 16249 w 197185"/>
                        <a:gd name="connsiteY4" fmla="*/ 283240 h 668382"/>
                        <a:gd name="connsiteX5" fmla="*/ 197048 w 197185"/>
                        <a:gd name="connsiteY5" fmla="*/ 366503 h 668382"/>
                        <a:gd name="connsiteX6" fmla="*/ 706 w 197185"/>
                        <a:gd name="connsiteY6" fmla="*/ 430610 h 668382"/>
                        <a:gd name="connsiteX7" fmla="*/ 99512 w 197185"/>
                        <a:gd name="connsiteY7" fmla="*/ 531095 h 668382"/>
                        <a:gd name="connsiteX8" fmla="*/ 116784 w 197185"/>
                        <a:gd name="connsiteY8" fmla="*/ 668382 h 668382"/>
                        <a:gd name="connsiteX0" fmla="*/ 4457 w 197882"/>
                        <a:gd name="connsiteY0" fmla="*/ 0 h 668382"/>
                        <a:gd name="connsiteX1" fmla="*/ 179457 w 197882"/>
                        <a:gd name="connsiteY1" fmla="*/ 61703 h 668382"/>
                        <a:gd name="connsiteX2" fmla="*/ 2673 w 197882"/>
                        <a:gd name="connsiteY2" fmla="*/ 134855 h 668382"/>
                        <a:gd name="connsiteX3" fmla="*/ 197745 w 197882"/>
                        <a:gd name="connsiteY3" fmla="*/ 201911 h 668382"/>
                        <a:gd name="connsiteX4" fmla="*/ 16946 w 197882"/>
                        <a:gd name="connsiteY4" fmla="*/ 283240 h 668382"/>
                        <a:gd name="connsiteX5" fmla="*/ 197745 w 197882"/>
                        <a:gd name="connsiteY5" fmla="*/ 366503 h 668382"/>
                        <a:gd name="connsiteX6" fmla="*/ 1403 w 197882"/>
                        <a:gd name="connsiteY6" fmla="*/ 430610 h 668382"/>
                        <a:gd name="connsiteX7" fmla="*/ 100209 w 197882"/>
                        <a:gd name="connsiteY7" fmla="*/ 531095 h 668382"/>
                        <a:gd name="connsiteX8" fmla="*/ 117481 w 197882"/>
                        <a:gd name="connsiteY8" fmla="*/ 668382 h 668382"/>
                        <a:gd name="connsiteX0" fmla="*/ 4457 w 197882"/>
                        <a:gd name="connsiteY0" fmla="*/ 0 h 608057"/>
                        <a:gd name="connsiteX1" fmla="*/ 179457 w 197882"/>
                        <a:gd name="connsiteY1" fmla="*/ 61703 h 608057"/>
                        <a:gd name="connsiteX2" fmla="*/ 2673 w 197882"/>
                        <a:gd name="connsiteY2" fmla="*/ 134855 h 608057"/>
                        <a:gd name="connsiteX3" fmla="*/ 197745 w 197882"/>
                        <a:gd name="connsiteY3" fmla="*/ 201911 h 608057"/>
                        <a:gd name="connsiteX4" fmla="*/ 16946 w 197882"/>
                        <a:gd name="connsiteY4" fmla="*/ 283240 h 608057"/>
                        <a:gd name="connsiteX5" fmla="*/ 197745 w 197882"/>
                        <a:gd name="connsiteY5" fmla="*/ 366503 h 608057"/>
                        <a:gd name="connsiteX6" fmla="*/ 1403 w 197882"/>
                        <a:gd name="connsiteY6" fmla="*/ 430610 h 608057"/>
                        <a:gd name="connsiteX7" fmla="*/ 100209 w 197882"/>
                        <a:gd name="connsiteY7" fmla="*/ 531095 h 608057"/>
                        <a:gd name="connsiteX8" fmla="*/ 107956 w 197882"/>
                        <a:gd name="connsiteY8" fmla="*/ 608057 h 608057"/>
                        <a:gd name="connsiteX0" fmla="*/ 7616 w 201041"/>
                        <a:gd name="connsiteY0" fmla="*/ 0 h 608057"/>
                        <a:gd name="connsiteX1" fmla="*/ 182616 w 201041"/>
                        <a:gd name="connsiteY1" fmla="*/ 61703 h 608057"/>
                        <a:gd name="connsiteX2" fmla="*/ 5832 w 201041"/>
                        <a:gd name="connsiteY2" fmla="*/ 134855 h 608057"/>
                        <a:gd name="connsiteX3" fmla="*/ 200904 w 201041"/>
                        <a:gd name="connsiteY3" fmla="*/ 201911 h 608057"/>
                        <a:gd name="connsiteX4" fmla="*/ 20105 w 201041"/>
                        <a:gd name="connsiteY4" fmla="*/ 283240 h 608057"/>
                        <a:gd name="connsiteX5" fmla="*/ 200904 w 201041"/>
                        <a:gd name="connsiteY5" fmla="*/ 366503 h 608057"/>
                        <a:gd name="connsiteX6" fmla="*/ 1387 w 201041"/>
                        <a:gd name="connsiteY6" fmla="*/ 414735 h 608057"/>
                        <a:gd name="connsiteX7" fmla="*/ 103368 w 201041"/>
                        <a:gd name="connsiteY7" fmla="*/ 531095 h 608057"/>
                        <a:gd name="connsiteX8" fmla="*/ 111115 w 201041"/>
                        <a:gd name="connsiteY8" fmla="*/ 608057 h 608057"/>
                        <a:gd name="connsiteX0" fmla="*/ 7601 w 201016"/>
                        <a:gd name="connsiteY0" fmla="*/ 0 h 608057"/>
                        <a:gd name="connsiteX1" fmla="*/ 182601 w 201016"/>
                        <a:gd name="connsiteY1" fmla="*/ 61703 h 608057"/>
                        <a:gd name="connsiteX2" fmla="*/ 5817 w 201016"/>
                        <a:gd name="connsiteY2" fmla="*/ 134855 h 608057"/>
                        <a:gd name="connsiteX3" fmla="*/ 200889 w 201016"/>
                        <a:gd name="connsiteY3" fmla="*/ 201911 h 608057"/>
                        <a:gd name="connsiteX4" fmla="*/ 4215 w 201016"/>
                        <a:gd name="connsiteY4" fmla="*/ 267365 h 608057"/>
                        <a:gd name="connsiteX5" fmla="*/ 200889 w 201016"/>
                        <a:gd name="connsiteY5" fmla="*/ 366503 h 608057"/>
                        <a:gd name="connsiteX6" fmla="*/ 1372 w 201016"/>
                        <a:gd name="connsiteY6" fmla="*/ 414735 h 608057"/>
                        <a:gd name="connsiteX7" fmla="*/ 103353 w 201016"/>
                        <a:gd name="connsiteY7" fmla="*/ 531095 h 608057"/>
                        <a:gd name="connsiteX8" fmla="*/ 111100 w 201016"/>
                        <a:gd name="connsiteY8" fmla="*/ 608057 h 608057"/>
                        <a:gd name="connsiteX0" fmla="*/ 7601 w 201651"/>
                        <a:gd name="connsiteY0" fmla="*/ 0 h 608057"/>
                        <a:gd name="connsiteX1" fmla="*/ 201651 w 201651"/>
                        <a:gd name="connsiteY1" fmla="*/ 52178 h 608057"/>
                        <a:gd name="connsiteX2" fmla="*/ 5817 w 201651"/>
                        <a:gd name="connsiteY2" fmla="*/ 134855 h 608057"/>
                        <a:gd name="connsiteX3" fmla="*/ 200889 w 201651"/>
                        <a:gd name="connsiteY3" fmla="*/ 201911 h 608057"/>
                        <a:gd name="connsiteX4" fmla="*/ 4215 w 201651"/>
                        <a:gd name="connsiteY4" fmla="*/ 267365 h 608057"/>
                        <a:gd name="connsiteX5" fmla="*/ 200889 w 201651"/>
                        <a:gd name="connsiteY5" fmla="*/ 366503 h 608057"/>
                        <a:gd name="connsiteX6" fmla="*/ 1372 w 201651"/>
                        <a:gd name="connsiteY6" fmla="*/ 414735 h 608057"/>
                        <a:gd name="connsiteX7" fmla="*/ 103353 w 201651"/>
                        <a:gd name="connsiteY7" fmla="*/ 531095 h 608057"/>
                        <a:gd name="connsiteX8" fmla="*/ 111100 w 201651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9562 w 197860"/>
                        <a:gd name="connsiteY7" fmla="*/ 531095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608057"/>
                        <a:gd name="connsiteX1" fmla="*/ 197860 w 197860"/>
                        <a:gd name="connsiteY1" fmla="*/ 52178 h 608057"/>
                        <a:gd name="connsiteX2" fmla="*/ 2026 w 197860"/>
                        <a:gd name="connsiteY2" fmla="*/ 134855 h 608057"/>
                        <a:gd name="connsiteX3" fmla="*/ 197098 w 197860"/>
                        <a:gd name="connsiteY3" fmla="*/ 201911 h 608057"/>
                        <a:gd name="connsiteX4" fmla="*/ 424 w 197860"/>
                        <a:gd name="connsiteY4" fmla="*/ 267365 h 608057"/>
                        <a:gd name="connsiteX5" fmla="*/ 197098 w 197860"/>
                        <a:gd name="connsiteY5" fmla="*/ 366503 h 608057"/>
                        <a:gd name="connsiteX6" fmla="*/ 7106 w 197860"/>
                        <a:gd name="connsiteY6" fmla="*/ 405210 h 608057"/>
                        <a:gd name="connsiteX7" fmla="*/ 96387 w 197860"/>
                        <a:gd name="connsiteY7" fmla="*/ 470770 h 608057"/>
                        <a:gd name="connsiteX8" fmla="*/ 107309 w 197860"/>
                        <a:gd name="connsiteY8" fmla="*/ 608057 h 608057"/>
                        <a:gd name="connsiteX0" fmla="*/ 3810 w 197860"/>
                        <a:gd name="connsiteY0" fmla="*/ 0 h 566782"/>
                        <a:gd name="connsiteX1" fmla="*/ 197860 w 197860"/>
                        <a:gd name="connsiteY1" fmla="*/ 52178 h 566782"/>
                        <a:gd name="connsiteX2" fmla="*/ 2026 w 197860"/>
                        <a:gd name="connsiteY2" fmla="*/ 134855 h 566782"/>
                        <a:gd name="connsiteX3" fmla="*/ 197098 w 197860"/>
                        <a:gd name="connsiteY3" fmla="*/ 201911 h 566782"/>
                        <a:gd name="connsiteX4" fmla="*/ 424 w 197860"/>
                        <a:gd name="connsiteY4" fmla="*/ 267365 h 566782"/>
                        <a:gd name="connsiteX5" fmla="*/ 197098 w 197860"/>
                        <a:gd name="connsiteY5" fmla="*/ 366503 h 566782"/>
                        <a:gd name="connsiteX6" fmla="*/ 7106 w 197860"/>
                        <a:gd name="connsiteY6" fmla="*/ 405210 h 566782"/>
                        <a:gd name="connsiteX7" fmla="*/ 96387 w 197860"/>
                        <a:gd name="connsiteY7" fmla="*/ 470770 h 566782"/>
                        <a:gd name="connsiteX8" fmla="*/ 107309 w 197860"/>
                        <a:gd name="connsiteY8" fmla="*/ 566782 h 5667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7860" h="566782">
                          <a:moveTo>
                            <a:pt x="3810" y="0"/>
                          </a:moveTo>
                          <a:cubicBezTo>
                            <a:pt x="31750" y="19050"/>
                            <a:pt x="198157" y="29702"/>
                            <a:pt x="197860" y="52178"/>
                          </a:cubicBezTo>
                          <a:cubicBezTo>
                            <a:pt x="197563" y="74654"/>
                            <a:pt x="2153" y="109900"/>
                            <a:pt x="2026" y="134855"/>
                          </a:cubicBezTo>
                          <a:cubicBezTo>
                            <a:pt x="1899" y="159810"/>
                            <a:pt x="191002" y="173463"/>
                            <a:pt x="197098" y="201911"/>
                          </a:cubicBezTo>
                          <a:cubicBezTo>
                            <a:pt x="203194" y="230359"/>
                            <a:pt x="-10752" y="251109"/>
                            <a:pt x="424" y="267365"/>
                          </a:cubicBezTo>
                          <a:cubicBezTo>
                            <a:pt x="11600" y="283621"/>
                            <a:pt x="195984" y="343529"/>
                            <a:pt x="197098" y="366503"/>
                          </a:cubicBezTo>
                          <a:cubicBezTo>
                            <a:pt x="198212" y="389477"/>
                            <a:pt x="23891" y="387832"/>
                            <a:pt x="7106" y="405210"/>
                          </a:cubicBezTo>
                          <a:cubicBezTo>
                            <a:pt x="-9679" y="422588"/>
                            <a:pt x="79687" y="443841"/>
                            <a:pt x="96387" y="470770"/>
                          </a:cubicBezTo>
                          <a:cubicBezTo>
                            <a:pt x="113087" y="497699"/>
                            <a:pt x="98419" y="538842"/>
                            <a:pt x="107309" y="566782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FF0000"/>
                      </a:solidFill>
                      <a:prstDash val="lgDash"/>
                      <a:tailEnd type="triangle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1"/>
                    </a:lnRef>
                    <a:fillRef idx="3">
                      <a:schemeClr val="accent1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 dirty="0"/>
                    </a:p>
                  </p:txBody>
                </p:sp>
              </p:grpSp>
            </p:grpSp>
            <p:grpSp>
              <p:nvGrpSpPr>
                <p:cNvPr id="108" name="Group 107"/>
                <p:cNvGrpSpPr/>
                <p:nvPr/>
              </p:nvGrpSpPr>
              <p:grpSpPr>
                <a:xfrm>
                  <a:off x="2431248" y="4206424"/>
                  <a:ext cx="4113261" cy="1362120"/>
                  <a:chOff x="2155859" y="5578830"/>
                  <a:chExt cx="4804199" cy="1537863"/>
                </a:xfrm>
              </p:grpSpPr>
              <p:sp>
                <p:nvSpPr>
                  <p:cNvPr id="109" name="Rectangle 108"/>
                  <p:cNvSpPr/>
                  <p:nvPr/>
                </p:nvSpPr>
                <p:spPr>
                  <a:xfrm>
                    <a:off x="2155859" y="6582606"/>
                    <a:ext cx="2113924" cy="53408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lang="en-US" sz="900" dirty="0"/>
                      <a:t>Super-radiant</a:t>
                    </a:r>
                  </a:p>
                </p:txBody>
              </p:sp>
              <p:sp>
                <p:nvSpPr>
                  <p:cNvPr id="110" name="Rectangle 109"/>
                  <p:cNvSpPr/>
                  <p:nvPr/>
                </p:nvSpPr>
                <p:spPr>
                  <a:xfrm>
                    <a:off x="5095458" y="5578830"/>
                    <a:ext cx="1864600" cy="53408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lang="en-US" sz="900" dirty="0"/>
                      <a:t>Sub-radiant</a:t>
                    </a:r>
                  </a:p>
                </p:txBody>
              </p:sp>
            </p:grpSp>
          </p:grpSp>
          <p:pic>
            <p:nvPicPr>
              <p:cNvPr id="103" name="Picture 102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07699" y="5642440"/>
                <a:ext cx="273536" cy="190959"/>
              </a:xfrm>
              <a:prstGeom prst="rect">
                <a:avLst/>
              </a:prstGeom>
            </p:spPr>
          </p:pic>
          <p:pic>
            <p:nvPicPr>
              <p:cNvPr id="104" name="Picture 103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47839" y="4437635"/>
                <a:ext cx="281509" cy="196525"/>
              </a:xfrm>
              <a:prstGeom prst="rect">
                <a:avLst/>
              </a:prstGeom>
            </p:spPr>
          </p:pic>
          <p:pic>
            <p:nvPicPr>
              <p:cNvPr id="105" name="Picture 104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71558" y="5100569"/>
                <a:ext cx="195357" cy="176297"/>
              </a:xfrm>
              <a:prstGeom prst="rect">
                <a:avLst/>
              </a:prstGeom>
            </p:spPr>
          </p:pic>
          <p:pic>
            <p:nvPicPr>
              <p:cNvPr id="106" name="Picture 105"/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22375" y="4873330"/>
                <a:ext cx="229979" cy="193391"/>
              </a:xfrm>
              <a:prstGeom prst="rect">
                <a:avLst/>
              </a:prstGeom>
            </p:spPr>
          </p:pic>
        </p:grpSp>
        <p:grpSp>
          <p:nvGrpSpPr>
            <p:cNvPr id="97" name="Group 96"/>
            <p:cNvGrpSpPr/>
            <p:nvPr/>
          </p:nvGrpSpPr>
          <p:grpSpPr>
            <a:xfrm>
              <a:off x="7466411" y="4529426"/>
              <a:ext cx="1823860" cy="1273937"/>
              <a:chOff x="4393867" y="4831053"/>
              <a:chExt cx="1823860" cy="1273937"/>
            </a:xfrm>
          </p:grpSpPr>
          <p:sp>
            <p:nvSpPr>
              <p:cNvPr id="98" name="TextBox 97"/>
              <p:cNvSpPr txBox="1"/>
              <p:nvPr/>
            </p:nvSpPr>
            <p:spPr>
              <a:xfrm>
                <a:off x="4393867" y="5810295"/>
                <a:ext cx="1823860" cy="294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b="1" dirty="0">
                    <a:solidFill>
                      <a:srgbClr val="00B0F0"/>
                    </a:solidFill>
                  </a:rPr>
                  <a:t>Optical Pumping </a:t>
                </a:r>
              </a:p>
            </p:txBody>
          </p:sp>
          <p:grpSp>
            <p:nvGrpSpPr>
              <p:cNvPr id="99" name="Group 98"/>
              <p:cNvGrpSpPr/>
              <p:nvPr/>
            </p:nvGrpSpPr>
            <p:grpSpPr>
              <a:xfrm>
                <a:off x="5027882" y="4831053"/>
                <a:ext cx="588824" cy="647298"/>
                <a:chOff x="5027882" y="4831053"/>
                <a:chExt cx="588824" cy="647298"/>
              </a:xfrm>
            </p:grpSpPr>
            <p:sp>
              <p:nvSpPr>
                <p:cNvPr id="100" name="Freeform 48"/>
                <p:cNvSpPr/>
                <p:nvPr/>
              </p:nvSpPr>
              <p:spPr>
                <a:xfrm rot="18240000" flipV="1">
                  <a:off x="4934753" y="4931793"/>
                  <a:ext cx="639687" cy="453430"/>
                </a:xfrm>
                <a:custGeom>
                  <a:avLst/>
                  <a:gdLst>
                    <a:gd name="connsiteX0" fmla="*/ 0 w 2286000"/>
                    <a:gd name="connsiteY0" fmla="*/ 0 h 2241755"/>
                    <a:gd name="connsiteX1" fmla="*/ 103239 w 2286000"/>
                    <a:gd name="connsiteY1" fmla="*/ 29497 h 2241755"/>
                    <a:gd name="connsiteX2" fmla="*/ 162232 w 2286000"/>
                    <a:gd name="connsiteY2" fmla="*/ 58994 h 2241755"/>
                    <a:gd name="connsiteX3" fmla="*/ 294968 w 2286000"/>
                    <a:gd name="connsiteY3" fmla="*/ 103239 h 2241755"/>
                    <a:gd name="connsiteX4" fmla="*/ 398206 w 2286000"/>
                    <a:gd name="connsiteY4" fmla="*/ 176981 h 2241755"/>
                    <a:gd name="connsiteX5" fmla="*/ 442452 w 2286000"/>
                    <a:gd name="connsiteY5" fmla="*/ 191729 h 2241755"/>
                    <a:gd name="connsiteX6" fmla="*/ 486697 w 2286000"/>
                    <a:gd name="connsiteY6" fmla="*/ 221226 h 2241755"/>
                    <a:gd name="connsiteX7" fmla="*/ 501445 w 2286000"/>
                    <a:gd name="connsiteY7" fmla="*/ 280220 h 2241755"/>
                    <a:gd name="connsiteX8" fmla="*/ 471948 w 2286000"/>
                    <a:gd name="connsiteY8" fmla="*/ 398207 h 2241755"/>
                    <a:gd name="connsiteX9" fmla="*/ 427703 w 2286000"/>
                    <a:gd name="connsiteY9" fmla="*/ 604684 h 2241755"/>
                    <a:gd name="connsiteX10" fmla="*/ 398206 w 2286000"/>
                    <a:gd name="connsiteY10" fmla="*/ 781665 h 2241755"/>
                    <a:gd name="connsiteX11" fmla="*/ 368710 w 2286000"/>
                    <a:gd name="connsiteY11" fmla="*/ 884903 h 2241755"/>
                    <a:gd name="connsiteX12" fmla="*/ 648929 w 2286000"/>
                    <a:gd name="connsiteY12" fmla="*/ 943897 h 2241755"/>
                    <a:gd name="connsiteX13" fmla="*/ 752168 w 2286000"/>
                    <a:gd name="connsiteY13" fmla="*/ 1002891 h 2241755"/>
                    <a:gd name="connsiteX14" fmla="*/ 870155 w 2286000"/>
                    <a:gd name="connsiteY14" fmla="*/ 1047136 h 2241755"/>
                    <a:gd name="connsiteX15" fmla="*/ 943897 w 2286000"/>
                    <a:gd name="connsiteY15" fmla="*/ 1106129 h 2241755"/>
                    <a:gd name="connsiteX16" fmla="*/ 1076632 w 2286000"/>
                    <a:gd name="connsiteY16" fmla="*/ 1179871 h 2241755"/>
                    <a:gd name="connsiteX17" fmla="*/ 1179871 w 2286000"/>
                    <a:gd name="connsiteY17" fmla="*/ 1238865 h 2241755"/>
                    <a:gd name="connsiteX18" fmla="*/ 1194619 w 2286000"/>
                    <a:gd name="connsiteY18" fmla="*/ 1283110 h 2241755"/>
                    <a:gd name="connsiteX19" fmla="*/ 1209368 w 2286000"/>
                    <a:gd name="connsiteY19" fmla="*/ 1666568 h 2241755"/>
                    <a:gd name="connsiteX20" fmla="*/ 1445342 w 2286000"/>
                    <a:gd name="connsiteY20" fmla="*/ 1696065 h 2241755"/>
                    <a:gd name="connsiteX21" fmla="*/ 2064774 w 2286000"/>
                    <a:gd name="connsiteY21" fmla="*/ 1725561 h 2241755"/>
                    <a:gd name="connsiteX22" fmla="*/ 2182761 w 2286000"/>
                    <a:gd name="connsiteY22" fmla="*/ 1740310 h 2241755"/>
                    <a:gd name="connsiteX23" fmla="*/ 2197510 w 2286000"/>
                    <a:gd name="connsiteY23" fmla="*/ 1799303 h 2241755"/>
                    <a:gd name="connsiteX24" fmla="*/ 2212258 w 2286000"/>
                    <a:gd name="connsiteY24" fmla="*/ 1976284 h 2241755"/>
                    <a:gd name="connsiteX25" fmla="*/ 2227006 w 2286000"/>
                    <a:gd name="connsiteY25" fmla="*/ 2064774 h 2241755"/>
                    <a:gd name="connsiteX26" fmla="*/ 2271252 w 2286000"/>
                    <a:gd name="connsiteY26" fmla="*/ 2227007 h 2241755"/>
                    <a:gd name="connsiteX27" fmla="*/ 2286000 w 2286000"/>
                    <a:gd name="connsiteY27" fmla="*/ 2241755 h 2241755"/>
                    <a:gd name="connsiteX0" fmla="*/ 0 w 2286000"/>
                    <a:gd name="connsiteY0" fmla="*/ 2817 h 2244572"/>
                    <a:gd name="connsiteX1" fmla="*/ 149420 w 2286000"/>
                    <a:gd name="connsiteY1" fmla="*/ 4604 h 2244572"/>
                    <a:gd name="connsiteX2" fmla="*/ 162232 w 2286000"/>
                    <a:gd name="connsiteY2" fmla="*/ 61811 h 2244572"/>
                    <a:gd name="connsiteX3" fmla="*/ 294968 w 2286000"/>
                    <a:gd name="connsiteY3" fmla="*/ 106056 h 2244572"/>
                    <a:gd name="connsiteX4" fmla="*/ 398206 w 2286000"/>
                    <a:gd name="connsiteY4" fmla="*/ 179798 h 2244572"/>
                    <a:gd name="connsiteX5" fmla="*/ 442452 w 2286000"/>
                    <a:gd name="connsiteY5" fmla="*/ 194546 h 2244572"/>
                    <a:gd name="connsiteX6" fmla="*/ 486697 w 2286000"/>
                    <a:gd name="connsiteY6" fmla="*/ 224043 h 2244572"/>
                    <a:gd name="connsiteX7" fmla="*/ 501445 w 2286000"/>
                    <a:gd name="connsiteY7" fmla="*/ 283037 h 2244572"/>
                    <a:gd name="connsiteX8" fmla="*/ 471948 w 2286000"/>
                    <a:gd name="connsiteY8" fmla="*/ 401024 h 2244572"/>
                    <a:gd name="connsiteX9" fmla="*/ 427703 w 2286000"/>
                    <a:gd name="connsiteY9" fmla="*/ 607501 h 2244572"/>
                    <a:gd name="connsiteX10" fmla="*/ 398206 w 2286000"/>
                    <a:gd name="connsiteY10" fmla="*/ 784482 h 2244572"/>
                    <a:gd name="connsiteX11" fmla="*/ 368710 w 2286000"/>
                    <a:gd name="connsiteY11" fmla="*/ 887720 h 2244572"/>
                    <a:gd name="connsiteX12" fmla="*/ 648929 w 2286000"/>
                    <a:gd name="connsiteY12" fmla="*/ 946714 h 2244572"/>
                    <a:gd name="connsiteX13" fmla="*/ 752168 w 2286000"/>
                    <a:gd name="connsiteY13" fmla="*/ 1005708 h 2244572"/>
                    <a:gd name="connsiteX14" fmla="*/ 870155 w 2286000"/>
                    <a:gd name="connsiteY14" fmla="*/ 1049953 h 2244572"/>
                    <a:gd name="connsiteX15" fmla="*/ 943897 w 2286000"/>
                    <a:gd name="connsiteY15" fmla="*/ 1108946 h 2244572"/>
                    <a:gd name="connsiteX16" fmla="*/ 1076632 w 2286000"/>
                    <a:gd name="connsiteY16" fmla="*/ 1182688 h 2244572"/>
                    <a:gd name="connsiteX17" fmla="*/ 1179871 w 2286000"/>
                    <a:gd name="connsiteY17" fmla="*/ 1241682 h 2244572"/>
                    <a:gd name="connsiteX18" fmla="*/ 1194619 w 2286000"/>
                    <a:gd name="connsiteY18" fmla="*/ 1285927 h 2244572"/>
                    <a:gd name="connsiteX19" fmla="*/ 1209368 w 2286000"/>
                    <a:gd name="connsiteY19" fmla="*/ 1669385 h 2244572"/>
                    <a:gd name="connsiteX20" fmla="*/ 1445342 w 2286000"/>
                    <a:gd name="connsiteY20" fmla="*/ 1698882 h 2244572"/>
                    <a:gd name="connsiteX21" fmla="*/ 2064774 w 2286000"/>
                    <a:gd name="connsiteY21" fmla="*/ 1728378 h 2244572"/>
                    <a:gd name="connsiteX22" fmla="*/ 2182761 w 2286000"/>
                    <a:gd name="connsiteY22" fmla="*/ 1743127 h 2244572"/>
                    <a:gd name="connsiteX23" fmla="*/ 2197510 w 2286000"/>
                    <a:gd name="connsiteY23" fmla="*/ 1802120 h 2244572"/>
                    <a:gd name="connsiteX24" fmla="*/ 2212258 w 2286000"/>
                    <a:gd name="connsiteY24" fmla="*/ 1979101 h 2244572"/>
                    <a:gd name="connsiteX25" fmla="*/ 2227006 w 2286000"/>
                    <a:gd name="connsiteY25" fmla="*/ 2067591 h 2244572"/>
                    <a:gd name="connsiteX26" fmla="*/ 2271252 w 2286000"/>
                    <a:gd name="connsiteY26" fmla="*/ 2229824 h 2244572"/>
                    <a:gd name="connsiteX27" fmla="*/ 2286000 w 2286000"/>
                    <a:gd name="connsiteY27" fmla="*/ 2244572 h 2244572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398206 w 2286000"/>
                    <a:gd name="connsiteY4" fmla="*/ 183595 h 2248369"/>
                    <a:gd name="connsiteX5" fmla="*/ 442452 w 2286000"/>
                    <a:gd name="connsiteY5" fmla="*/ 198343 h 2248369"/>
                    <a:gd name="connsiteX6" fmla="*/ 486697 w 2286000"/>
                    <a:gd name="connsiteY6" fmla="*/ 227840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86697 w 2286000"/>
                    <a:gd name="connsiteY6" fmla="*/ 227840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18279 w 2286000"/>
                    <a:gd name="connsiteY10" fmla="*/ 580461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18279 w 2286000"/>
                    <a:gd name="connsiteY10" fmla="*/ 580461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870155 w 2286000"/>
                    <a:gd name="connsiteY13" fmla="*/ 1053750 h 2248369"/>
                    <a:gd name="connsiteX14" fmla="*/ 943897 w 2286000"/>
                    <a:gd name="connsiteY14" fmla="*/ 1112743 h 2248369"/>
                    <a:gd name="connsiteX15" fmla="*/ 1076632 w 2286000"/>
                    <a:gd name="connsiteY15" fmla="*/ 1186485 h 2248369"/>
                    <a:gd name="connsiteX16" fmla="*/ 1179871 w 2286000"/>
                    <a:gd name="connsiteY16" fmla="*/ 1245479 h 2248369"/>
                    <a:gd name="connsiteX17" fmla="*/ 1194619 w 2286000"/>
                    <a:gd name="connsiteY17" fmla="*/ 1289724 h 2248369"/>
                    <a:gd name="connsiteX18" fmla="*/ 1209368 w 2286000"/>
                    <a:gd name="connsiteY18" fmla="*/ 1673182 h 2248369"/>
                    <a:gd name="connsiteX19" fmla="*/ 1445342 w 2286000"/>
                    <a:gd name="connsiteY19" fmla="*/ 1702679 h 2248369"/>
                    <a:gd name="connsiteX20" fmla="*/ 2064774 w 2286000"/>
                    <a:gd name="connsiteY20" fmla="*/ 1732175 h 2248369"/>
                    <a:gd name="connsiteX21" fmla="*/ 2182761 w 2286000"/>
                    <a:gd name="connsiteY21" fmla="*/ 1746924 h 2248369"/>
                    <a:gd name="connsiteX22" fmla="*/ 2197510 w 2286000"/>
                    <a:gd name="connsiteY22" fmla="*/ 1805917 h 2248369"/>
                    <a:gd name="connsiteX23" fmla="*/ 2212258 w 2286000"/>
                    <a:gd name="connsiteY23" fmla="*/ 1982898 h 2248369"/>
                    <a:gd name="connsiteX24" fmla="*/ 2227006 w 2286000"/>
                    <a:gd name="connsiteY24" fmla="*/ 2071388 h 2248369"/>
                    <a:gd name="connsiteX25" fmla="*/ 2271252 w 2286000"/>
                    <a:gd name="connsiteY25" fmla="*/ 2233621 h 2248369"/>
                    <a:gd name="connsiteX26" fmla="*/ 2286000 w 2286000"/>
                    <a:gd name="connsiteY26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943897 w 2286000"/>
                    <a:gd name="connsiteY13" fmla="*/ 1112743 h 2248369"/>
                    <a:gd name="connsiteX14" fmla="*/ 1076632 w 2286000"/>
                    <a:gd name="connsiteY14" fmla="*/ 1186485 h 2248369"/>
                    <a:gd name="connsiteX15" fmla="*/ 1179871 w 2286000"/>
                    <a:gd name="connsiteY15" fmla="*/ 1245479 h 2248369"/>
                    <a:gd name="connsiteX16" fmla="*/ 1194619 w 2286000"/>
                    <a:gd name="connsiteY16" fmla="*/ 1289724 h 2248369"/>
                    <a:gd name="connsiteX17" fmla="*/ 1209368 w 2286000"/>
                    <a:gd name="connsiteY17" fmla="*/ 1673182 h 2248369"/>
                    <a:gd name="connsiteX18" fmla="*/ 1445342 w 2286000"/>
                    <a:gd name="connsiteY18" fmla="*/ 1702679 h 2248369"/>
                    <a:gd name="connsiteX19" fmla="*/ 2064774 w 2286000"/>
                    <a:gd name="connsiteY19" fmla="*/ 1732175 h 2248369"/>
                    <a:gd name="connsiteX20" fmla="*/ 2182761 w 2286000"/>
                    <a:gd name="connsiteY20" fmla="*/ 1746924 h 2248369"/>
                    <a:gd name="connsiteX21" fmla="*/ 2197510 w 2286000"/>
                    <a:gd name="connsiteY21" fmla="*/ 1805917 h 2248369"/>
                    <a:gd name="connsiteX22" fmla="*/ 2212258 w 2286000"/>
                    <a:gd name="connsiteY22" fmla="*/ 1982898 h 2248369"/>
                    <a:gd name="connsiteX23" fmla="*/ 2227006 w 2286000"/>
                    <a:gd name="connsiteY23" fmla="*/ 2071388 h 2248369"/>
                    <a:gd name="connsiteX24" fmla="*/ 2271252 w 2286000"/>
                    <a:gd name="connsiteY24" fmla="*/ 2233621 h 2248369"/>
                    <a:gd name="connsiteX25" fmla="*/ 2286000 w 2286000"/>
                    <a:gd name="connsiteY25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1076632 w 2286000"/>
                    <a:gd name="connsiteY13" fmla="*/ 1186485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1076632 w 2286000"/>
                    <a:gd name="connsiteY13" fmla="*/ 1186485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209368 w 2286000"/>
                    <a:gd name="connsiteY15" fmla="*/ 1673182 h 2248369"/>
                    <a:gd name="connsiteX16" fmla="*/ 1445342 w 2286000"/>
                    <a:gd name="connsiteY16" fmla="*/ 1702679 h 2248369"/>
                    <a:gd name="connsiteX17" fmla="*/ 2064774 w 2286000"/>
                    <a:gd name="connsiteY17" fmla="*/ 1732175 h 2248369"/>
                    <a:gd name="connsiteX18" fmla="*/ 2182761 w 2286000"/>
                    <a:gd name="connsiteY18" fmla="*/ 1746924 h 2248369"/>
                    <a:gd name="connsiteX19" fmla="*/ 2197510 w 2286000"/>
                    <a:gd name="connsiteY19" fmla="*/ 1805917 h 2248369"/>
                    <a:gd name="connsiteX20" fmla="*/ 2212258 w 2286000"/>
                    <a:gd name="connsiteY20" fmla="*/ 1982898 h 2248369"/>
                    <a:gd name="connsiteX21" fmla="*/ 2227006 w 2286000"/>
                    <a:gd name="connsiteY21" fmla="*/ 2071388 h 2248369"/>
                    <a:gd name="connsiteX22" fmla="*/ 2271252 w 2286000"/>
                    <a:gd name="connsiteY22" fmla="*/ 2233621 h 2248369"/>
                    <a:gd name="connsiteX23" fmla="*/ 2286000 w 2286000"/>
                    <a:gd name="connsiteY23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82761 w 2286000"/>
                    <a:gd name="connsiteY17" fmla="*/ 1746924 h 2248369"/>
                    <a:gd name="connsiteX18" fmla="*/ 2197510 w 2286000"/>
                    <a:gd name="connsiteY18" fmla="*/ 1805917 h 2248369"/>
                    <a:gd name="connsiteX19" fmla="*/ 2212258 w 2286000"/>
                    <a:gd name="connsiteY19" fmla="*/ 1982898 h 2248369"/>
                    <a:gd name="connsiteX20" fmla="*/ 2227006 w 2286000"/>
                    <a:gd name="connsiteY20" fmla="*/ 2071388 h 2248369"/>
                    <a:gd name="connsiteX21" fmla="*/ 2271252 w 2286000"/>
                    <a:gd name="connsiteY21" fmla="*/ 2233621 h 2248369"/>
                    <a:gd name="connsiteX22" fmla="*/ 2286000 w 2286000"/>
                    <a:gd name="connsiteY22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12258 w 2286000"/>
                    <a:gd name="connsiteY18" fmla="*/ 1982898 h 2248369"/>
                    <a:gd name="connsiteX19" fmla="*/ 2227006 w 2286000"/>
                    <a:gd name="connsiteY19" fmla="*/ 2071388 h 2248369"/>
                    <a:gd name="connsiteX20" fmla="*/ 2271252 w 2286000"/>
                    <a:gd name="connsiteY20" fmla="*/ 2233621 h 2248369"/>
                    <a:gd name="connsiteX21" fmla="*/ 2286000 w 2286000"/>
                    <a:gd name="connsiteY21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27006 w 2286000"/>
                    <a:gd name="connsiteY18" fmla="*/ 2071388 h 2248369"/>
                    <a:gd name="connsiteX19" fmla="*/ 2271252 w 2286000"/>
                    <a:gd name="connsiteY19" fmla="*/ 2233621 h 2248369"/>
                    <a:gd name="connsiteX20" fmla="*/ 2286000 w 2286000"/>
                    <a:gd name="connsiteY20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27006 w 2286000"/>
                    <a:gd name="connsiteY18" fmla="*/ 2071388 h 2248369"/>
                    <a:gd name="connsiteX19" fmla="*/ 2286000 w 2286000"/>
                    <a:gd name="connsiteY19" fmla="*/ 2248369 h 2248369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38125 w 2227006"/>
                    <a:gd name="connsiteY14" fmla="*/ 889879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93543 w 2227006"/>
                    <a:gd name="connsiteY14" fmla="*/ 89911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93543 w 2227006"/>
                    <a:gd name="connsiteY14" fmla="*/ 89911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24270 w 2227006"/>
                    <a:gd name="connsiteY14" fmla="*/ 87602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24270 w 2227006"/>
                    <a:gd name="connsiteY14" fmla="*/ 876026 h 2071388"/>
                    <a:gd name="connsiteX15" fmla="*/ 1001997 w 2227006"/>
                    <a:gd name="connsiteY15" fmla="*/ 908352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1001997 w 2227006"/>
                    <a:gd name="connsiteY14" fmla="*/ 908352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99025"/>
                    <a:gd name="connsiteY0" fmla="*/ 6614 h 2071388"/>
                    <a:gd name="connsiteX1" fmla="*/ 149420 w 2299025"/>
                    <a:gd name="connsiteY1" fmla="*/ 8401 h 2071388"/>
                    <a:gd name="connsiteX2" fmla="*/ 125287 w 2299025"/>
                    <a:gd name="connsiteY2" fmla="*/ 134881 h 2071388"/>
                    <a:gd name="connsiteX3" fmla="*/ 294968 w 2299025"/>
                    <a:gd name="connsiteY3" fmla="*/ 109853 h 2071388"/>
                    <a:gd name="connsiteX4" fmla="*/ 278133 w 2299025"/>
                    <a:gd name="connsiteY4" fmla="*/ 248249 h 2071388"/>
                    <a:gd name="connsiteX5" fmla="*/ 442452 w 2299025"/>
                    <a:gd name="connsiteY5" fmla="*/ 198343 h 2071388"/>
                    <a:gd name="connsiteX6" fmla="*/ 412807 w 2299025"/>
                    <a:gd name="connsiteY6" fmla="*/ 315586 h 2071388"/>
                    <a:gd name="connsiteX7" fmla="*/ 501445 w 2299025"/>
                    <a:gd name="connsiteY7" fmla="*/ 286834 h 2071388"/>
                    <a:gd name="connsiteX8" fmla="*/ 471948 w 2299025"/>
                    <a:gd name="connsiteY8" fmla="*/ 404821 h 2071388"/>
                    <a:gd name="connsiteX9" fmla="*/ 640139 w 2299025"/>
                    <a:gd name="connsiteY9" fmla="*/ 398862 h 2071388"/>
                    <a:gd name="connsiteX10" fmla="*/ 555225 w 2299025"/>
                    <a:gd name="connsiteY10" fmla="*/ 543515 h 2071388"/>
                    <a:gd name="connsiteX11" fmla="*/ 719692 w 2299025"/>
                    <a:gd name="connsiteY11" fmla="*/ 549771 h 2071388"/>
                    <a:gd name="connsiteX12" fmla="*/ 681257 w 2299025"/>
                    <a:gd name="connsiteY12" fmla="*/ 724220 h 2071388"/>
                    <a:gd name="connsiteX13" fmla="*/ 873432 w 2299025"/>
                    <a:gd name="connsiteY13" fmla="*/ 743139 h 2071388"/>
                    <a:gd name="connsiteX14" fmla="*/ 918870 w 2299025"/>
                    <a:gd name="connsiteY14" fmla="*/ 917588 h 2071388"/>
                    <a:gd name="connsiteX15" fmla="*/ 2197510 w 2299025"/>
                    <a:gd name="connsiteY15" fmla="*/ 1805917 h 2071388"/>
                    <a:gd name="connsiteX16" fmla="*/ 2227006 w 2299025"/>
                    <a:gd name="connsiteY16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227006 w 2227006"/>
                    <a:gd name="connsiteY15" fmla="*/ 2071388 h 2071388"/>
                    <a:gd name="connsiteX0" fmla="*/ 0 w 918870"/>
                    <a:gd name="connsiteY0" fmla="*/ 6614 h 917588"/>
                    <a:gd name="connsiteX1" fmla="*/ 149420 w 918870"/>
                    <a:gd name="connsiteY1" fmla="*/ 8401 h 917588"/>
                    <a:gd name="connsiteX2" fmla="*/ 125287 w 918870"/>
                    <a:gd name="connsiteY2" fmla="*/ 134881 h 917588"/>
                    <a:gd name="connsiteX3" fmla="*/ 294968 w 918870"/>
                    <a:gd name="connsiteY3" fmla="*/ 109853 h 917588"/>
                    <a:gd name="connsiteX4" fmla="*/ 278133 w 918870"/>
                    <a:gd name="connsiteY4" fmla="*/ 248249 h 917588"/>
                    <a:gd name="connsiteX5" fmla="*/ 442452 w 918870"/>
                    <a:gd name="connsiteY5" fmla="*/ 198343 h 917588"/>
                    <a:gd name="connsiteX6" fmla="*/ 412807 w 918870"/>
                    <a:gd name="connsiteY6" fmla="*/ 315586 h 917588"/>
                    <a:gd name="connsiteX7" fmla="*/ 501445 w 918870"/>
                    <a:gd name="connsiteY7" fmla="*/ 286834 h 917588"/>
                    <a:gd name="connsiteX8" fmla="*/ 471948 w 918870"/>
                    <a:gd name="connsiteY8" fmla="*/ 404821 h 917588"/>
                    <a:gd name="connsiteX9" fmla="*/ 640139 w 918870"/>
                    <a:gd name="connsiteY9" fmla="*/ 398862 h 917588"/>
                    <a:gd name="connsiteX10" fmla="*/ 555225 w 918870"/>
                    <a:gd name="connsiteY10" fmla="*/ 543515 h 917588"/>
                    <a:gd name="connsiteX11" fmla="*/ 719692 w 918870"/>
                    <a:gd name="connsiteY11" fmla="*/ 549771 h 917588"/>
                    <a:gd name="connsiteX12" fmla="*/ 681257 w 918870"/>
                    <a:gd name="connsiteY12" fmla="*/ 724220 h 917588"/>
                    <a:gd name="connsiteX13" fmla="*/ 873432 w 918870"/>
                    <a:gd name="connsiteY13" fmla="*/ 743139 h 917588"/>
                    <a:gd name="connsiteX14" fmla="*/ 918870 w 918870"/>
                    <a:gd name="connsiteY14" fmla="*/ 917588 h 917588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19692 w 1011234"/>
                    <a:gd name="connsiteY11" fmla="*/ 549771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19692 w 1011234"/>
                    <a:gd name="connsiteY11" fmla="*/ 549771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741294 w 1011234"/>
                    <a:gd name="connsiteY12" fmla="*/ 714984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741294 w 1011234"/>
                    <a:gd name="connsiteY12" fmla="*/ 714984 h 973006"/>
                    <a:gd name="connsiteX13" fmla="*/ 887287 w 1011234"/>
                    <a:gd name="connsiteY13" fmla="*/ 673867 h 973006"/>
                    <a:gd name="connsiteX14" fmla="*/ 1011234 w 1011234"/>
                    <a:gd name="connsiteY14" fmla="*/ 973006 h 9730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412807 w 1038943"/>
                    <a:gd name="connsiteY6" fmla="*/ 315586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412807 w 1038943"/>
                    <a:gd name="connsiteY6" fmla="*/ 315586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96788 w 1038943"/>
                    <a:gd name="connsiteY10" fmla="*/ 585078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31951 w 1038943"/>
                    <a:gd name="connsiteY4" fmla="*/ 275958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96788 w 1038943"/>
                    <a:gd name="connsiteY10" fmla="*/ 585078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4968 w 1038943"/>
                    <a:gd name="connsiteY3" fmla="*/ 142789 h 904342"/>
                    <a:gd name="connsiteX4" fmla="*/ 231951 w 1038943"/>
                    <a:gd name="connsiteY4" fmla="*/ 308894 h 904342"/>
                    <a:gd name="connsiteX5" fmla="*/ 442452 w 1038943"/>
                    <a:gd name="connsiteY5" fmla="*/ 231279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42452 w 1038943"/>
                    <a:gd name="connsiteY5" fmla="*/ 231279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901141 w 1038943"/>
                    <a:gd name="connsiteY13" fmla="*/ 609821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901141 w 1038943"/>
                    <a:gd name="connsiteY13" fmla="*/ 609821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41863 h 906655"/>
                    <a:gd name="connsiteX1" fmla="*/ 158656 w 1038943"/>
                    <a:gd name="connsiteY1" fmla="*/ 6704 h 906655"/>
                    <a:gd name="connsiteX2" fmla="*/ 92960 w 1038943"/>
                    <a:gd name="connsiteY2" fmla="*/ 211693 h 906655"/>
                    <a:gd name="connsiteX3" fmla="*/ 299586 w 1038943"/>
                    <a:gd name="connsiteY3" fmla="*/ 112775 h 906655"/>
                    <a:gd name="connsiteX4" fmla="*/ 231951 w 1038943"/>
                    <a:gd name="connsiteY4" fmla="*/ 311207 h 906655"/>
                    <a:gd name="connsiteX5" fmla="*/ 423979 w 1038943"/>
                    <a:gd name="connsiteY5" fmla="*/ 210501 h 906655"/>
                    <a:gd name="connsiteX6" fmla="*/ 357389 w 1038943"/>
                    <a:gd name="connsiteY6" fmla="*/ 406253 h 906655"/>
                    <a:gd name="connsiteX7" fmla="*/ 533773 w 1038943"/>
                    <a:gd name="connsiteY7" fmla="*/ 289756 h 906655"/>
                    <a:gd name="connsiteX8" fmla="*/ 485803 w 1038943"/>
                    <a:gd name="connsiteY8" fmla="*/ 513961 h 906655"/>
                    <a:gd name="connsiteX9" fmla="*/ 663230 w 1038943"/>
                    <a:gd name="connsiteY9" fmla="*/ 415639 h 906655"/>
                    <a:gd name="connsiteX10" fmla="*/ 596788 w 1038943"/>
                    <a:gd name="connsiteY10" fmla="*/ 620327 h 906655"/>
                    <a:gd name="connsiteX11" fmla="*/ 779729 w 1038943"/>
                    <a:gd name="connsiteY11" fmla="*/ 515748 h 906655"/>
                    <a:gd name="connsiteX12" fmla="*/ 741294 w 1038943"/>
                    <a:gd name="connsiteY12" fmla="*/ 750233 h 906655"/>
                    <a:gd name="connsiteX13" fmla="*/ 901141 w 1038943"/>
                    <a:gd name="connsiteY13" fmla="*/ 612134 h 906655"/>
                    <a:gd name="connsiteX14" fmla="*/ 1038943 w 1038943"/>
                    <a:gd name="connsiteY14" fmla="*/ 906655 h 906655"/>
                    <a:gd name="connsiteX0" fmla="*/ 0 w 1038943"/>
                    <a:gd name="connsiteY0" fmla="*/ 50471 h 915263"/>
                    <a:gd name="connsiteX1" fmla="*/ 154038 w 1038943"/>
                    <a:gd name="connsiteY1" fmla="*/ 6076 h 915263"/>
                    <a:gd name="connsiteX2" fmla="*/ 92960 w 1038943"/>
                    <a:gd name="connsiteY2" fmla="*/ 220301 h 915263"/>
                    <a:gd name="connsiteX3" fmla="*/ 299586 w 1038943"/>
                    <a:gd name="connsiteY3" fmla="*/ 121383 h 915263"/>
                    <a:gd name="connsiteX4" fmla="*/ 231951 w 1038943"/>
                    <a:gd name="connsiteY4" fmla="*/ 319815 h 915263"/>
                    <a:gd name="connsiteX5" fmla="*/ 423979 w 1038943"/>
                    <a:gd name="connsiteY5" fmla="*/ 219109 h 915263"/>
                    <a:gd name="connsiteX6" fmla="*/ 357389 w 1038943"/>
                    <a:gd name="connsiteY6" fmla="*/ 414861 h 915263"/>
                    <a:gd name="connsiteX7" fmla="*/ 533773 w 1038943"/>
                    <a:gd name="connsiteY7" fmla="*/ 298364 h 915263"/>
                    <a:gd name="connsiteX8" fmla="*/ 485803 w 1038943"/>
                    <a:gd name="connsiteY8" fmla="*/ 522569 h 915263"/>
                    <a:gd name="connsiteX9" fmla="*/ 663230 w 1038943"/>
                    <a:gd name="connsiteY9" fmla="*/ 424247 h 915263"/>
                    <a:gd name="connsiteX10" fmla="*/ 596788 w 1038943"/>
                    <a:gd name="connsiteY10" fmla="*/ 628935 h 915263"/>
                    <a:gd name="connsiteX11" fmla="*/ 779729 w 1038943"/>
                    <a:gd name="connsiteY11" fmla="*/ 524356 h 915263"/>
                    <a:gd name="connsiteX12" fmla="*/ 741294 w 1038943"/>
                    <a:gd name="connsiteY12" fmla="*/ 758841 h 915263"/>
                    <a:gd name="connsiteX13" fmla="*/ 901141 w 1038943"/>
                    <a:gd name="connsiteY13" fmla="*/ 620742 h 915263"/>
                    <a:gd name="connsiteX14" fmla="*/ 1038943 w 1038943"/>
                    <a:gd name="connsiteY14" fmla="*/ 915263 h 915263"/>
                    <a:gd name="connsiteX0" fmla="*/ 0 w 1071271"/>
                    <a:gd name="connsiteY0" fmla="*/ 88618 h 911846"/>
                    <a:gd name="connsiteX1" fmla="*/ 186366 w 1071271"/>
                    <a:gd name="connsiteY1" fmla="*/ 2659 h 911846"/>
                    <a:gd name="connsiteX2" fmla="*/ 125288 w 1071271"/>
                    <a:gd name="connsiteY2" fmla="*/ 216884 h 911846"/>
                    <a:gd name="connsiteX3" fmla="*/ 331914 w 1071271"/>
                    <a:gd name="connsiteY3" fmla="*/ 117966 h 911846"/>
                    <a:gd name="connsiteX4" fmla="*/ 264279 w 1071271"/>
                    <a:gd name="connsiteY4" fmla="*/ 316398 h 911846"/>
                    <a:gd name="connsiteX5" fmla="*/ 456307 w 1071271"/>
                    <a:gd name="connsiteY5" fmla="*/ 215692 h 911846"/>
                    <a:gd name="connsiteX6" fmla="*/ 389717 w 1071271"/>
                    <a:gd name="connsiteY6" fmla="*/ 411444 h 911846"/>
                    <a:gd name="connsiteX7" fmla="*/ 566101 w 1071271"/>
                    <a:gd name="connsiteY7" fmla="*/ 294947 h 911846"/>
                    <a:gd name="connsiteX8" fmla="*/ 518131 w 1071271"/>
                    <a:gd name="connsiteY8" fmla="*/ 519152 h 911846"/>
                    <a:gd name="connsiteX9" fmla="*/ 695558 w 1071271"/>
                    <a:gd name="connsiteY9" fmla="*/ 420830 h 911846"/>
                    <a:gd name="connsiteX10" fmla="*/ 629116 w 1071271"/>
                    <a:gd name="connsiteY10" fmla="*/ 625518 h 911846"/>
                    <a:gd name="connsiteX11" fmla="*/ 812057 w 1071271"/>
                    <a:gd name="connsiteY11" fmla="*/ 520939 h 911846"/>
                    <a:gd name="connsiteX12" fmla="*/ 773622 w 1071271"/>
                    <a:gd name="connsiteY12" fmla="*/ 755424 h 911846"/>
                    <a:gd name="connsiteX13" fmla="*/ 933469 w 1071271"/>
                    <a:gd name="connsiteY13" fmla="*/ 617325 h 911846"/>
                    <a:gd name="connsiteX14" fmla="*/ 1071271 w 1071271"/>
                    <a:gd name="connsiteY14" fmla="*/ 911846 h 911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71271" h="911846">
                      <a:moveTo>
                        <a:pt x="0" y="88618"/>
                      </a:moveTo>
                      <a:cubicBezTo>
                        <a:pt x="29927" y="96100"/>
                        <a:pt x="165485" y="-18719"/>
                        <a:pt x="186366" y="2659"/>
                      </a:cubicBezTo>
                      <a:cubicBezTo>
                        <a:pt x="207247" y="24037"/>
                        <a:pt x="101030" y="197666"/>
                        <a:pt x="125288" y="216884"/>
                      </a:cubicBezTo>
                      <a:cubicBezTo>
                        <a:pt x="149546" y="236102"/>
                        <a:pt x="308749" y="101380"/>
                        <a:pt x="331914" y="117966"/>
                      </a:cubicBezTo>
                      <a:cubicBezTo>
                        <a:pt x="355079" y="134552"/>
                        <a:pt x="243547" y="300110"/>
                        <a:pt x="264279" y="316398"/>
                      </a:cubicBezTo>
                      <a:cubicBezTo>
                        <a:pt x="285011" y="332686"/>
                        <a:pt x="441558" y="210776"/>
                        <a:pt x="456307" y="215692"/>
                      </a:cubicBezTo>
                      <a:cubicBezTo>
                        <a:pt x="471055" y="225524"/>
                        <a:pt x="371418" y="398235"/>
                        <a:pt x="389717" y="411444"/>
                      </a:cubicBezTo>
                      <a:cubicBezTo>
                        <a:pt x="408016" y="424653"/>
                        <a:pt x="544699" y="276996"/>
                        <a:pt x="566101" y="294947"/>
                      </a:cubicBezTo>
                      <a:cubicBezTo>
                        <a:pt x="587503" y="312898"/>
                        <a:pt x="496555" y="498172"/>
                        <a:pt x="518131" y="519152"/>
                      </a:cubicBezTo>
                      <a:cubicBezTo>
                        <a:pt x="539707" y="540133"/>
                        <a:pt x="677061" y="403102"/>
                        <a:pt x="695558" y="420830"/>
                      </a:cubicBezTo>
                      <a:cubicBezTo>
                        <a:pt x="714055" y="438558"/>
                        <a:pt x="609700" y="608833"/>
                        <a:pt x="629116" y="625518"/>
                      </a:cubicBezTo>
                      <a:cubicBezTo>
                        <a:pt x="648533" y="642203"/>
                        <a:pt x="787973" y="499288"/>
                        <a:pt x="812057" y="520939"/>
                      </a:cubicBezTo>
                      <a:cubicBezTo>
                        <a:pt x="836141" y="542590"/>
                        <a:pt x="753387" y="739360"/>
                        <a:pt x="773622" y="755424"/>
                      </a:cubicBezTo>
                      <a:cubicBezTo>
                        <a:pt x="793857" y="771488"/>
                        <a:pt x="883861" y="591255"/>
                        <a:pt x="933469" y="617325"/>
                      </a:cubicBezTo>
                      <a:cubicBezTo>
                        <a:pt x="983077" y="643395"/>
                        <a:pt x="896475" y="815162"/>
                        <a:pt x="1071271" y="911846"/>
                      </a:cubicBezTo>
                    </a:path>
                  </a:pathLst>
                </a:custGeom>
                <a:noFill/>
                <a:ln w="25400">
                  <a:solidFill>
                    <a:srgbClr val="00B0F0"/>
                  </a:solidFill>
                  <a:headEnd type="none"/>
                  <a:tailEnd type="stealth" w="lg" len="lg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101" name="Freeform 49"/>
                <p:cNvSpPr/>
                <p:nvPr/>
              </p:nvSpPr>
              <p:spPr>
                <a:xfrm rot="18240000" flipV="1">
                  <a:off x="5070147" y="4924182"/>
                  <a:ext cx="639687" cy="453430"/>
                </a:xfrm>
                <a:custGeom>
                  <a:avLst/>
                  <a:gdLst>
                    <a:gd name="connsiteX0" fmla="*/ 0 w 2286000"/>
                    <a:gd name="connsiteY0" fmla="*/ 0 h 2241755"/>
                    <a:gd name="connsiteX1" fmla="*/ 103239 w 2286000"/>
                    <a:gd name="connsiteY1" fmla="*/ 29497 h 2241755"/>
                    <a:gd name="connsiteX2" fmla="*/ 162232 w 2286000"/>
                    <a:gd name="connsiteY2" fmla="*/ 58994 h 2241755"/>
                    <a:gd name="connsiteX3" fmla="*/ 294968 w 2286000"/>
                    <a:gd name="connsiteY3" fmla="*/ 103239 h 2241755"/>
                    <a:gd name="connsiteX4" fmla="*/ 398206 w 2286000"/>
                    <a:gd name="connsiteY4" fmla="*/ 176981 h 2241755"/>
                    <a:gd name="connsiteX5" fmla="*/ 442452 w 2286000"/>
                    <a:gd name="connsiteY5" fmla="*/ 191729 h 2241755"/>
                    <a:gd name="connsiteX6" fmla="*/ 486697 w 2286000"/>
                    <a:gd name="connsiteY6" fmla="*/ 221226 h 2241755"/>
                    <a:gd name="connsiteX7" fmla="*/ 501445 w 2286000"/>
                    <a:gd name="connsiteY7" fmla="*/ 280220 h 2241755"/>
                    <a:gd name="connsiteX8" fmla="*/ 471948 w 2286000"/>
                    <a:gd name="connsiteY8" fmla="*/ 398207 h 2241755"/>
                    <a:gd name="connsiteX9" fmla="*/ 427703 w 2286000"/>
                    <a:gd name="connsiteY9" fmla="*/ 604684 h 2241755"/>
                    <a:gd name="connsiteX10" fmla="*/ 398206 w 2286000"/>
                    <a:gd name="connsiteY10" fmla="*/ 781665 h 2241755"/>
                    <a:gd name="connsiteX11" fmla="*/ 368710 w 2286000"/>
                    <a:gd name="connsiteY11" fmla="*/ 884903 h 2241755"/>
                    <a:gd name="connsiteX12" fmla="*/ 648929 w 2286000"/>
                    <a:gd name="connsiteY12" fmla="*/ 943897 h 2241755"/>
                    <a:gd name="connsiteX13" fmla="*/ 752168 w 2286000"/>
                    <a:gd name="connsiteY13" fmla="*/ 1002891 h 2241755"/>
                    <a:gd name="connsiteX14" fmla="*/ 870155 w 2286000"/>
                    <a:gd name="connsiteY14" fmla="*/ 1047136 h 2241755"/>
                    <a:gd name="connsiteX15" fmla="*/ 943897 w 2286000"/>
                    <a:gd name="connsiteY15" fmla="*/ 1106129 h 2241755"/>
                    <a:gd name="connsiteX16" fmla="*/ 1076632 w 2286000"/>
                    <a:gd name="connsiteY16" fmla="*/ 1179871 h 2241755"/>
                    <a:gd name="connsiteX17" fmla="*/ 1179871 w 2286000"/>
                    <a:gd name="connsiteY17" fmla="*/ 1238865 h 2241755"/>
                    <a:gd name="connsiteX18" fmla="*/ 1194619 w 2286000"/>
                    <a:gd name="connsiteY18" fmla="*/ 1283110 h 2241755"/>
                    <a:gd name="connsiteX19" fmla="*/ 1209368 w 2286000"/>
                    <a:gd name="connsiteY19" fmla="*/ 1666568 h 2241755"/>
                    <a:gd name="connsiteX20" fmla="*/ 1445342 w 2286000"/>
                    <a:gd name="connsiteY20" fmla="*/ 1696065 h 2241755"/>
                    <a:gd name="connsiteX21" fmla="*/ 2064774 w 2286000"/>
                    <a:gd name="connsiteY21" fmla="*/ 1725561 h 2241755"/>
                    <a:gd name="connsiteX22" fmla="*/ 2182761 w 2286000"/>
                    <a:gd name="connsiteY22" fmla="*/ 1740310 h 2241755"/>
                    <a:gd name="connsiteX23" fmla="*/ 2197510 w 2286000"/>
                    <a:gd name="connsiteY23" fmla="*/ 1799303 h 2241755"/>
                    <a:gd name="connsiteX24" fmla="*/ 2212258 w 2286000"/>
                    <a:gd name="connsiteY24" fmla="*/ 1976284 h 2241755"/>
                    <a:gd name="connsiteX25" fmla="*/ 2227006 w 2286000"/>
                    <a:gd name="connsiteY25" fmla="*/ 2064774 h 2241755"/>
                    <a:gd name="connsiteX26" fmla="*/ 2271252 w 2286000"/>
                    <a:gd name="connsiteY26" fmla="*/ 2227007 h 2241755"/>
                    <a:gd name="connsiteX27" fmla="*/ 2286000 w 2286000"/>
                    <a:gd name="connsiteY27" fmla="*/ 2241755 h 2241755"/>
                    <a:gd name="connsiteX0" fmla="*/ 0 w 2286000"/>
                    <a:gd name="connsiteY0" fmla="*/ 2817 h 2244572"/>
                    <a:gd name="connsiteX1" fmla="*/ 149420 w 2286000"/>
                    <a:gd name="connsiteY1" fmla="*/ 4604 h 2244572"/>
                    <a:gd name="connsiteX2" fmla="*/ 162232 w 2286000"/>
                    <a:gd name="connsiteY2" fmla="*/ 61811 h 2244572"/>
                    <a:gd name="connsiteX3" fmla="*/ 294968 w 2286000"/>
                    <a:gd name="connsiteY3" fmla="*/ 106056 h 2244572"/>
                    <a:gd name="connsiteX4" fmla="*/ 398206 w 2286000"/>
                    <a:gd name="connsiteY4" fmla="*/ 179798 h 2244572"/>
                    <a:gd name="connsiteX5" fmla="*/ 442452 w 2286000"/>
                    <a:gd name="connsiteY5" fmla="*/ 194546 h 2244572"/>
                    <a:gd name="connsiteX6" fmla="*/ 486697 w 2286000"/>
                    <a:gd name="connsiteY6" fmla="*/ 224043 h 2244572"/>
                    <a:gd name="connsiteX7" fmla="*/ 501445 w 2286000"/>
                    <a:gd name="connsiteY7" fmla="*/ 283037 h 2244572"/>
                    <a:gd name="connsiteX8" fmla="*/ 471948 w 2286000"/>
                    <a:gd name="connsiteY8" fmla="*/ 401024 h 2244572"/>
                    <a:gd name="connsiteX9" fmla="*/ 427703 w 2286000"/>
                    <a:gd name="connsiteY9" fmla="*/ 607501 h 2244572"/>
                    <a:gd name="connsiteX10" fmla="*/ 398206 w 2286000"/>
                    <a:gd name="connsiteY10" fmla="*/ 784482 h 2244572"/>
                    <a:gd name="connsiteX11" fmla="*/ 368710 w 2286000"/>
                    <a:gd name="connsiteY11" fmla="*/ 887720 h 2244572"/>
                    <a:gd name="connsiteX12" fmla="*/ 648929 w 2286000"/>
                    <a:gd name="connsiteY12" fmla="*/ 946714 h 2244572"/>
                    <a:gd name="connsiteX13" fmla="*/ 752168 w 2286000"/>
                    <a:gd name="connsiteY13" fmla="*/ 1005708 h 2244572"/>
                    <a:gd name="connsiteX14" fmla="*/ 870155 w 2286000"/>
                    <a:gd name="connsiteY14" fmla="*/ 1049953 h 2244572"/>
                    <a:gd name="connsiteX15" fmla="*/ 943897 w 2286000"/>
                    <a:gd name="connsiteY15" fmla="*/ 1108946 h 2244572"/>
                    <a:gd name="connsiteX16" fmla="*/ 1076632 w 2286000"/>
                    <a:gd name="connsiteY16" fmla="*/ 1182688 h 2244572"/>
                    <a:gd name="connsiteX17" fmla="*/ 1179871 w 2286000"/>
                    <a:gd name="connsiteY17" fmla="*/ 1241682 h 2244572"/>
                    <a:gd name="connsiteX18" fmla="*/ 1194619 w 2286000"/>
                    <a:gd name="connsiteY18" fmla="*/ 1285927 h 2244572"/>
                    <a:gd name="connsiteX19" fmla="*/ 1209368 w 2286000"/>
                    <a:gd name="connsiteY19" fmla="*/ 1669385 h 2244572"/>
                    <a:gd name="connsiteX20" fmla="*/ 1445342 w 2286000"/>
                    <a:gd name="connsiteY20" fmla="*/ 1698882 h 2244572"/>
                    <a:gd name="connsiteX21" fmla="*/ 2064774 w 2286000"/>
                    <a:gd name="connsiteY21" fmla="*/ 1728378 h 2244572"/>
                    <a:gd name="connsiteX22" fmla="*/ 2182761 w 2286000"/>
                    <a:gd name="connsiteY22" fmla="*/ 1743127 h 2244572"/>
                    <a:gd name="connsiteX23" fmla="*/ 2197510 w 2286000"/>
                    <a:gd name="connsiteY23" fmla="*/ 1802120 h 2244572"/>
                    <a:gd name="connsiteX24" fmla="*/ 2212258 w 2286000"/>
                    <a:gd name="connsiteY24" fmla="*/ 1979101 h 2244572"/>
                    <a:gd name="connsiteX25" fmla="*/ 2227006 w 2286000"/>
                    <a:gd name="connsiteY25" fmla="*/ 2067591 h 2244572"/>
                    <a:gd name="connsiteX26" fmla="*/ 2271252 w 2286000"/>
                    <a:gd name="connsiteY26" fmla="*/ 2229824 h 2244572"/>
                    <a:gd name="connsiteX27" fmla="*/ 2286000 w 2286000"/>
                    <a:gd name="connsiteY27" fmla="*/ 2244572 h 2244572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398206 w 2286000"/>
                    <a:gd name="connsiteY4" fmla="*/ 183595 h 2248369"/>
                    <a:gd name="connsiteX5" fmla="*/ 442452 w 2286000"/>
                    <a:gd name="connsiteY5" fmla="*/ 198343 h 2248369"/>
                    <a:gd name="connsiteX6" fmla="*/ 486697 w 2286000"/>
                    <a:gd name="connsiteY6" fmla="*/ 227840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86697 w 2286000"/>
                    <a:gd name="connsiteY6" fmla="*/ 227840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427703 w 2286000"/>
                    <a:gd name="connsiteY9" fmla="*/ 611298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398206 w 2286000"/>
                    <a:gd name="connsiteY10" fmla="*/ 788279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18279 w 2286000"/>
                    <a:gd name="connsiteY10" fmla="*/ 580461 h 2248369"/>
                    <a:gd name="connsiteX11" fmla="*/ 368710 w 2286000"/>
                    <a:gd name="connsiteY11" fmla="*/ 891517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18279 w 2286000"/>
                    <a:gd name="connsiteY10" fmla="*/ 580461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752168 w 2286000"/>
                    <a:gd name="connsiteY13" fmla="*/ 1009505 h 2248369"/>
                    <a:gd name="connsiteX14" fmla="*/ 870155 w 2286000"/>
                    <a:gd name="connsiteY14" fmla="*/ 1053750 h 2248369"/>
                    <a:gd name="connsiteX15" fmla="*/ 943897 w 2286000"/>
                    <a:gd name="connsiteY15" fmla="*/ 1112743 h 2248369"/>
                    <a:gd name="connsiteX16" fmla="*/ 1076632 w 2286000"/>
                    <a:gd name="connsiteY16" fmla="*/ 1186485 h 2248369"/>
                    <a:gd name="connsiteX17" fmla="*/ 1179871 w 2286000"/>
                    <a:gd name="connsiteY17" fmla="*/ 1245479 h 2248369"/>
                    <a:gd name="connsiteX18" fmla="*/ 1194619 w 2286000"/>
                    <a:gd name="connsiteY18" fmla="*/ 1289724 h 2248369"/>
                    <a:gd name="connsiteX19" fmla="*/ 1209368 w 2286000"/>
                    <a:gd name="connsiteY19" fmla="*/ 1673182 h 2248369"/>
                    <a:gd name="connsiteX20" fmla="*/ 1445342 w 2286000"/>
                    <a:gd name="connsiteY20" fmla="*/ 1702679 h 2248369"/>
                    <a:gd name="connsiteX21" fmla="*/ 2064774 w 2286000"/>
                    <a:gd name="connsiteY21" fmla="*/ 1732175 h 2248369"/>
                    <a:gd name="connsiteX22" fmla="*/ 2182761 w 2286000"/>
                    <a:gd name="connsiteY22" fmla="*/ 1746924 h 2248369"/>
                    <a:gd name="connsiteX23" fmla="*/ 2197510 w 2286000"/>
                    <a:gd name="connsiteY23" fmla="*/ 1805917 h 2248369"/>
                    <a:gd name="connsiteX24" fmla="*/ 2212258 w 2286000"/>
                    <a:gd name="connsiteY24" fmla="*/ 1982898 h 2248369"/>
                    <a:gd name="connsiteX25" fmla="*/ 2227006 w 2286000"/>
                    <a:gd name="connsiteY25" fmla="*/ 2071388 h 2248369"/>
                    <a:gd name="connsiteX26" fmla="*/ 2271252 w 2286000"/>
                    <a:gd name="connsiteY26" fmla="*/ 2233621 h 2248369"/>
                    <a:gd name="connsiteX27" fmla="*/ 2286000 w 2286000"/>
                    <a:gd name="connsiteY27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870155 w 2286000"/>
                    <a:gd name="connsiteY13" fmla="*/ 1053750 h 2248369"/>
                    <a:gd name="connsiteX14" fmla="*/ 943897 w 2286000"/>
                    <a:gd name="connsiteY14" fmla="*/ 1112743 h 2248369"/>
                    <a:gd name="connsiteX15" fmla="*/ 1076632 w 2286000"/>
                    <a:gd name="connsiteY15" fmla="*/ 1186485 h 2248369"/>
                    <a:gd name="connsiteX16" fmla="*/ 1179871 w 2286000"/>
                    <a:gd name="connsiteY16" fmla="*/ 1245479 h 2248369"/>
                    <a:gd name="connsiteX17" fmla="*/ 1194619 w 2286000"/>
                    <a:gd name="connsiteY17" fmla="*/ 1289724 h 2248369"/>
                    <a:gd name="connsiteX18" fmla="*/ 1209368 w 2286000"/>
                    <a:gd name="connsiteY18" fmla="*/ 1673182 h 2248369"/>
                    <a:gd name="connsiteX19" fmla="*/ 1445342 w 2286000"/>
                    <a:gd name="connsiteY19" fmla="*/ 1702679 h 2248369"/>
                    <a:gd name="connsiteX20" fmla="*/ 2064774 w 2286000"/>
                    <a:gd name="connsiteY20" fmla="*/ 1732175 h 2248369"/>
                    <a:gd name="connsiteX21" fmla="*/ 2182761 w 2286000"/>
                    <a:gd name="connsiteY21" fmla="*/ 1746924 h 2248369"/>
                    <a:gd name="connsiteX22" fmla="*/ 2197510 w 2286000"/>
                    <a:gd name="connsiteY22" fmla="*/ 1805917 h 2248369"/>
                    <a:gd name="connsiteX23" fmla="*/ 2212258 w 2286000"/>
                    <a:gd name="connsiteY23" fmla="*/ 1982898 h 2248369"/>
                    <a:gd name="connsiteX24" fmla="*/ 2227006 w 2286000"/>
                    <a:gd name="connsiteY24" fmla="*/ 2071388 h 2248369"/>
                    <a:gd name="connsiteX25" fmla="*/ 2271252 w 2286000"/>
                    <a:gd name="connsiteY25" fmla="*/ 2233621 h 2248369"/>
                    <a:gd name="connsiteX26" fmla="*/ 2286000 w 2286000"/>
                    <a:gd name="connsiteY26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943897 w 2286000"/>
                    <a:gd name="connsiteY13" fmla="*/ 1112743 h 2248369"/>
                    <a:gd name="connsiteX14" fmla="*/ 1076632 w 2286000"/>
                    <a:gd name="connsiteY14" fmla="*/ 1186485 h 2248369"/>
                    <a:gd name="connsiteX15" fmla="*/ 1179871 w 2286000"/>
                    <a:gd name="connsiteY15" fmla="*/ 1245479 h 2248369"/>
                    <a:gd name="connsiteX16" fmla="*/ 1194619 w 2286000"/>
                    <a:gd name="connsiteY16" fmla="*/ 1289724 h 2248369"/>
                    <a:gd name="connsiteX17" fmla="*/ 1209368 w 2286000"/>
                    <a:gd name="connsiteY17" fmla="*/ 1673182 h 2248369"/>
                    <a:gd name="connsiteX18" fmla="*/ 1445342 w 2286000"/>
                    <a:gd name="connsiteY18" fmla="*/ 1702679 h 2248369"/>
                    <a:gd name="connsiteX19" fmla="*/ 2064774 w 2286000"/>
                    <a:gd name="connsiteY19" fmla="*/ 1732175 h 2248369"/>
                    <a:gd name="connsiteX20" fmla="*/ 2182761 w 2286000"/>
                    <a:gd name="connsiteY20" fmla="*/ 1746924 h 2248369"/>
                    <a:gd name="connsiteX21" fmla="*/ 2197510 w 2286000"/>
                    <a:gd name="connsiteY21" fmla="*/ 1805917 h 2248369"/>
                    <a:gd name="connsiteX22" fmla="*/ 2212258 w 2286000"/>
                    <a:gd name="connsiteY22" fmla="*/ 1982898 h 2248369"/>
                    <a:gd name="connsiteX23" fmla="*/ 2227006 w 2286000"/>
                    <a:gd name="connsiteY23" fmla="*/ 2071388 h 2248369"/>
                    <a:gd name="connsiteX24" fmla="*/ 2271252 w 2286000"/>
                    <a:gd name="connsiteY24" fmla="*/ 2233621 h 2248369"/>
                    <a:gd name="connsiteX25" fmla="*/ 2286000 w 2286000"/>
                    <a:gd name="connsiteY25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48929 w 2286000"/>
                    <a:gd name="connsiteY12" fmla="*/ 950511 h 2248369"/>
                    <a:gd name="connsiteX13" fmla="*/ 1076632 w 2286000"/>
                    <a:gd name="connsiteY13" fmla="*/ 1186485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1076632 w 2286000"/>
                    <a:gd name="connsiteY13" fmla="*/ 1186485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1179871 w 2286000"/>
                    <a:gd name="connsiteY14" fmla="*/ 12454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194619 w 2286000"/>
                    <a:gd name="connsiteY15" fmla="*/ 1289724 h 2248369"/>
                    <a:gd name="connsiteX16" fmla="*/ 1209368 w 2286000"/>
                    <a:gd name="connsiteY16" fmla="*/ 1673182 h 2248369"/>
                    <a:gd name="connsiteX17" fmla="*/ 1445342 w 2286000"/>
                    <a:gd name="connsiteY17" fmla="*/ 1702679 h 2248369"/>
                    <a:gd name="connsiteX18" fmla="*/ 2064774 w 2286000"/>
                    <a:gd name="connsiteY18" fmla="*/ 1732175 h 2248369"/>
                    <a:gd name="connsiteX19" fmla="*/ 2182761 w 2286000"/>
                    <a:gd name="connsiteY19" fmla="*/ 1746924 h 2248369"/>
                    <a:gd name="connsiteX20" fmla="*/ 2197510 w 2286000"/>
                    <a:gd name="connsiteY20" fmla="*/ 1805917 h 2248369"/>
                    <a:gd name="connsiteX21" fmla="*/ 2212258 w 2286000"/>
                    <a:gd name="connsiteY21" fmla="*/ 1982898 h 2248369"/>
                    <a:gd name="connsiteX22" fmla="*/ 2227006 w 2286000"/>
                    <a:gd name="connsiteY22" fmla="*/ 2071388 h 2248369"/>
                    <a:gd name="connsiteX23" fmla="*/ 2271252 w 2286000"/>
                    <a:gd name="connsiteY23" fmla="*/ 2233621 h 2248369"/>
                    <a:gd name="connsiteX24" fmla="*/ 2286000 w 2286000"/>
                    <a:gd name="connsiteY24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209368 w 2286000"/>
                    <a:gd name="connsiteY15" fmla="*/ 1673182 h 2248369"/>
                    <a:gd name="connsiteX16" fmla="*/ 1445342 w 2286000"/>
                    <a:gd name="connsiteY16" fmla="*/ 1702679 h 2248369"/>
                    <a:gd name="connsiteX17" fmla="*/ 2064774 w 2286000"/>
                    <a:gd name="connsiteY17" fmla="*/ 1732175 h 2248369"/>
                    <a:gd name="connsiteX18" fmla="*/ 2182761 w 2286000"/>
                    <a:gd name="connsiteY18" fmla="*/ 1746924 h 2248369"/>
                    <a:gd name="connsiteX19" fmla="*/ 2197510 w 2286000"/>
                    <a:gd name="connsiteY19" fmla="*/ 1805917 h 2248369"/>
                    <a:gd name="connsiteX20" fmla="*/ 2212258 w 2286000"/>
                    <a:gd name="connsiteY20" fmla="*/ 1982898 h 2248369"/>
                    <a:gd name="connsiteX21" fmla="*/ 2227006 w 2286000"/>
                    <a:gd name="connsiteY21" fmla="*/ 2071388 h 2248369"/>
                    <a:gd name="connsiteX22" fmla="*/ 2271252 w 2286000"/>
                    <a:gd name="connsiteY22" fmla="*/ 2233621 h 2248369"/>
                    <a:gd name="connsiteX23" fmla="*/ 2286000 w 2286000"/>
                    <a:gd name="connsiteY23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82761 w 2286000"/>
                    <a:gd name="connsiteY17" fmla="*/ 1746924 h 2248369"/>
                    <a:gd name="connsiteX18" fmla="*/ 2197510 w 2286000"/>
                    <a:gd name="connsiteY18" fmla="*/ 1805917 h 2248369"/>
                    <a:gd name="connsiteX19" fmla="*/ 2212258 w 2286000"/>
                    <a:gd name="connsiteY19" fmla="*/ 1982898 h 2248369"/>
                    <a:gd name="connsiteX20" fmla="*/ 2227006 w 2286000"/>
                    <a:gd name="connsiteY20" fmla="*/ 2071388 h 2248369"/>
                    <a:gd name="connsiteX21" fmla="*/ 2271252 w 2286000"/>
                    <a:gd name="connsiteY21" fmla="*/ 2233621 h 2248369"/>
                    <a:gd name="connsiteX22" fmla="*/ 2286000 w 2286000"/>
                    <a:gd name="connsiteY22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12258 w 2286000"/>
                    <a:gd name="connsiteY18" fmla="*/ 1982898 h 2248369"/>
                    <a:gd name="connsiteX19" fmla="*/ 2227006 w 2286000"/>
                    <a:gd name="connsiteY19" fmla="*/ 2071388 h 2248369"/>
                    <a:gd name="connsiteX20" fmla="*/ 2271252 w 2286000"/>
                    <a:gd name="connsiteY20" fmla="*/ 2233621 h 2248369"/>
                    <a:gd name="connsiteX21" fmla="*/ 2286000 w 2286000"/>
                    <a:gd name="connsiteY21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27006 w 2286000"/>
                    <a:gd name="connsiteY18" fmla="*/ 2071388 h 2248369"/>
                    <a:gd name="connsiteX19" fmla="*/ 2271252 w 2286000"/>
                    <a:gd name="connsiteY19" fmla="*/ 2233621 h 2248369"/>
                    <a:gd name="connsiteX20" fmla="*/ 2286000 w 2286000"/>
                    <a:gd name="connsiteY20" fmla="*/ 2248369 h 2248369"/>
                    <a:gd name="connsiteX0" fmla="*/ 0 w 2286000"/>
                    <a:gd name="connsiteY0" fmla="*/ 6614 h 2248369"/>
                    <a:gd name="connsiteX1" fmla="*/ 149420 w 2286000"/>
                    <a:gd name="connsiteY1" fmla="*/ 8401 h 2248369"/>
                    <a:gd name="connsiteX2" fmla="*/ 125287 w 2286000"/>
                    <a:gd name="connsiteY2" fmla="*/ 134881 h 2248369"/>
                    <a:gd name="connsiteX3" fmla="*/ 294968 w 2286000"/>
                    <a:gd name="connsiteY3" fmla="*/ 109853 h 2248369"/>
                    <a:gd name="connsiteX4" fmla="*/ 278133 w 2286000"/>
                    <a:gd name="connsiteY4" fmla="*/ 248249 h 2248369"/>
                    <a:gd name="connsiteX5" fmla="*/ 442452 w 2286000"/>
                    <a:gd name="connsiteY5" fmla="*/ 198343 h 2248369"/>
                    <a:gd name="connsiteX6" fmla="*/ 412807 w 2286000"/>
                    <a:gd name="connsiteY6" fmla="*/ 315586 h 2248369"/>
                    <a:gd name="connsiteX7" fmla="*/ 501445 w 2286000"/>
                    <a:gd name="connsiteY7" fmla="*/ 286834 h 2248369"/>
                    <a:gd name="connsiteX8" fmla="*/ 471948 w 2286000"/>
                    <a:gd name="connsiteY8" fmla="*/ 404821 h 2248369"/>
                    <a:gd name="connsiteX9" fmla="*/ 640139 w 2286000"/>
                    <a:gd name="connsiteY9" fmla="*/ 398862 h 2248369"/>
                    <a:gd name="connsiteX10" fmla="*/ 555225 w 2286000"/>
                    <a:gd name="connsiteY10" fmla="*/ 543515 h 2248369"/>
                    <a:gd name="connsiteX11" fmla="*/ 719692 w 2286000"/>
                    <a:gd name="connsiteY11" fmla="*/ 549771 h 2248369"/>
                    <a:gd name="connsiteX12" fmla="*/ 681257 w 2286000"/>
                    <a:gd name="connsiteY12" fmla="*/ 724220 h 2248369"/>
                    <a:gd name="connsiteX13" fmla="*/ 873432 w 2286000"/>
                    <a:gd name="connsiteY13" fmla="*/ 743139 h 2248369"/>
                    <a:gd name="connsiteX14" fmla="*/ 838125 w 2286000"/>
                    <a:gd name="connsiteY14" fmla="*/ 889879 h 2248369"/>
                    <a:gd name="connsiteX15" fmla="*/ 1445342 w 2286000"/>
                    <a:gd name="connsiteY15" fmla="*/ 1702679 h 2248369"/>
                    <a:gd name="connsiteX16" fmla="*/ 2064774 w 2286000"/>
                    <a:gd name="connsiteY16" fmla="*/ 1732175 h 2248369"/>
                    <a:gd name="connsiteX17" fmla="*/ 2197510 w 2286000"/>
                    <a:gd name="connsiteY17" fmla="*/ 1805917 h 2248369"/>
                    <a:gd name="connsiteX18" fmla="*/ 2227006 w 2286000"/>
                    <a:gd name="connsiteY18" fmla="*/ 2071388 h 2248369"/>
                    <a:gd name="connsiteX19" fmla="*/ 2286000 w 2286000"/>
                    <a:gd name="connsiteY19" fmla="*/ 2248369 h 2248369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38125 w 2227006"/>
                    <a:gd name="connsiteY14" fmla="*/ 889879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93543 w 2227006"/>
                    <a:gd name="connsiteY14" fmla="*/ 89911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93543 w 2227006"/>
                    <a:gd name="connsiteY14" fmla="*/ 89911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24270 w 2227006"/>
                    <a:gd name="connsiteY14" fmla="*/ 876026 h 2071388"/>
                    <a:gd name="connsiteX15" fmla="*/ 1445342 w 2227006"/>
                    <a:gd name="connsiteY15" fmla="*/ 1702679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824270 w 2227006"/>
                    <a:gd name="connsiteY14" fmla="*/ 876026 h 2071388"/>
                    <a:gd name="connsiteX15" fmla="*/ 1001997 w 2227006"/>
                    <a:gd name="connsiteY15" fmla="*/ 908352 h 2071388"/>
                    <a:gd name="connsiteX16" fmla="*/ 2064774 w 2227006"/>
                    <a:gd name="connsiteY16" fmla="*/ 1732175 h 2071388"/>
                    <a:gd name="connsiteX17" fmla="*/ 2197510 w 2227006"/>
                    <a:gd name="connsiteY17" fmla="*/ 1805917 h 2071388"/>
                    <a:gd name="connsiteX18" fmla="*/ 2227006 w 2227006"/>
                    <a:gd name="connsiteY18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1001997 w 2227006"/>
                    <a:gd name="connsiteY14" fmla="*/ 908352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064774 w 2227006"/>
                    <a:gd name="connsiteY15" fmla="*/ 1732175 h 2071388"/>
                    <a:gd name="connsiteX16" fmla="*/ 2197510 w 2227006"/>
                    <a:gd name="connsiteY16" fmla="*/ 1805917 h 2071388"/>
                    <a:gd name="connsiteX17" fmla="*/ 2227006 w 2227006"/>
                    <a:gd name="connsiteY17" fmla="*/ 2071388 h 2071388"/>
                    <a:gd name="connsiteX0" fmla="*/ 0 w 2299025"/>
                    <a:gd name="connsiteY0" fmla="*/ 6614 h 2071388"/>
                    <a:gd name="connsiteX1" fmla="*/ 149420 w 2299025"/>
                    <a:gd name="connsiteY1" fmla="*/ 8401 h 2071388"/>
                    <a:gd name="connsiteX2" fmla="*/ 125287 w 2299025"/>
                    <a:gd name="connsiteY2" fmla="*/ 134881 h 2071388"/>
                    <a:gd name="connsiteX3" fmla="*/ 294968 w 2299025"/>
                    <a:gd name="connsiteY3" fmla="*/ 109853 h 2071388"/>
                    <a:gd name="connsiteX4" fmla="*/ 278133 w 2299025"/>
                    <a:gd name="connsiteY4" fmla="*/ 248249 h 2071388"/>
                    <a:gd name="connsiteX5" fmla="*/ 442452 w 2299025"/>
                    <a:gd name="connsiteY5" fmla="*/ 198343 h 2071388"/>
                    <a:gd name="connsiteX6" fmla="*/ 412807 w 2299025"/>
                    <a:gd name="connsiteY6" fmla="*/ 315586 h 2071388"/>
                    <a:gd name="connsiteX7" fmla="*/ 501445 w 2299025"/>
                    <a:gd name="connsiteY7" fmla="*/ 286834 h 2071388"/>
                    <a:gd name="connsiteX8" fmla="*/ 471948 w 2299025"/>
                    <a:gd name="connsiteY8" fmla="*/ 404821 h 2071388"/>
                    <a:gd name="connsiteX9" fmla="*/ 640139 w 2299025"/>
                    <a:gd name="connsiteY9" fmla="*/ 398862 h 2071388"/>
                    <a:gd name="connsiteX10" fmla="*/ 555225 w 2299025"/>
                    <a:gd name="connsiteY10" fmla="*/ 543515 h 2071388"/>
                    <a:gd name="connsiteX11" fmla="*/ 719692 w 2299025"/>
                    <a:gd name="connsiteY11" fmla="*/ 549771 h 2071388"/>
                    <a:gd name="connsiteX12" fmla="*/ 681257 w 2299025"/>
                    <a:gd name="connsiteY12" fmla="*/ 724220 h 2071388"/>
                    <a:gd name="connsiteX13" fmla="*/ 873432 w 2299025"/>
                    <a:gd name="connsiteY13" fmla="*/ 743139 h 2071388"/>
                    <a:gd name="connsiteX14" fmla="*/ 918870 w 2299025"/>
                    <a:gd name="connsiteY14" fmla="*/ 917588 h 2071388"/>
                    <a:gd name="connsiteX15" fmla="*/ 2197510 w 2299025"/>
                    <a:gd name="connsiteY15" fmla="*/ 1805917 h 2071388"/>
                    <a:gd name="connsiteX16" fmla="*/ 2227006 w 2299025"/>
                    <a:gd name="connsiteY16" fmla="*/ 2071388 h 2071388"/>
                    <a:gd name="connsiteX0" fmla="*/ 0 w 2227006"/>
                    <a:gd name="connsiteY0" fmla="*/ 6614 h 2071388"/>
                    <a:gd name="connsiteX1" fmla="*/ 149420 w 2227006"/>
                    <a:gd name="connsiteY1" fmla="*/ 8401 h 2071388"/>
                    <a:gd name="connsiteX2" fmla="*/ 125287 w 2227006"/>
                    <a:gd name="connsiteY2" fmla="*/ 134881 h 2071388"/>
                    <a:gd name="connsiteX3" fmla="*/ 294968 w 2227006"/>
                    <a:gd name="connsiteY3" fmla="*/ 109853 h 2071388"/>
                    <a:gd name="connsiteX4" fmla="*/ 278133 w 2227006"/>
                    <a:gd name="connsiteY4" fmla="*/ 248249 h 2071388"/>
                    <a:gd name="connsiteX5" fmla="*/ 442452 w 2227006"/>
                    <a:gd name="connsiteY5" fmla="*/ 198343 h 2071388"/>
                    <a:gd name="connsiteX6" fmla="*/ 412807 w 2227006"/>
                    <a:gd name="connsiteY6" fmla="*/ 315586 h 2071388"/>
                    <a:gd name="connsiteX7" fmla="*/ 501445 w 2227006"/>
                    <a:gd name="connsiteY7" fmla="*/ 286834 h 2071388"/>
                    <a:gd name="connsiteX8" fmla="*/ 471948 w 2227006"/>
                    <a:gd name="connsiteY8" fmla="*/ 404821 h 2071388"/>
                    <a:gd name="connsiteX9" fmla="*/ 640139 w 2227006"/>
                    <a:gd name="connsiteY9" fmla="*/ 398862 h 2071388"/>
                    <a:gd name="connsiteX10" fmla="*/ 555225 w 2227006"/>
                    <a:gd name="connsiteY10" fmla="*/ 543515 h 2071388"/>
                    <a:gd name="connsiteX11" fmla="*/ 719692 w 2227006"/>
                    <a:gd name="connsiteY11" fmla="*/ 549771 h 2071388"/>
                    <a:gd name="connsiteX12" fmla="*/ 681257 w 2227006"/>
                    <a:gd name="connsiteY12" fmla="*/ 724220 h 2071388"/>
                    <a:gd name="connsiteX13" fmla="*/ 873432 w 2227006"/>
                    <a:gd name="connsiteY13" fmla="*/ 743139 h 2071388"/>
                    <a:gd name="connsiteX14" fmla="*/ 918870 w 2227006"/>
                    <a:gd name="connsiteY14" fmla="*/ 917588 h 2071388"/>
                    <a:gd name="connsiteX15" fmla="*/ 2227006 w 2227006"/>
                    <a:gd name="connsiteY15" fmla="*/ 2071388 h 2071388"/>
                    <a:gd name="connsiteX0" fmla="*/ 0 w 918870"/>
                    <a:gd name="connsiteY0" fmla="*/ 6614 h 917588"/>
                    <a:gd name="connsiteX1" fmla="*/ 149420 w 918870"/>
                    <a:gd name="connsiteY1" fmla="*/ 8401 h 917588"/>
                    <a:gd name="connsiteX2" fmla="*/ 125287 w 918870"/>
                    <a:gd name="connsiteY2" fmla="*/ 134881 h 917588"/>
                    <a:gd name="connsiteX3" fmla="*/ 294968 w 918870"/>
                    <a:gd name="connsiteY3" fmla="*/ 109853 h 917588"/>
                    <a:gd name="connsiteX4" fmla="*/ 278133 w 918870"/>
                    <a:gd name="connsiteY4" fmla="*/ 248249 h 917588"/>
                    <a:gd name="connsiteX5" fmla="*/ 442452 w 918870"/>
                    <a:gd name="connsiteY5" fmla="*/ 198343 h 917588"/>
                    <a:gd name="connsiteX6" fmla="*/ 412807 w 918870"/>
                    <a:gd name="connsiteY6" fmla="*/ 315586 h 917588"/>
                    <a:gd name="connsiteX7" fmla="*/ 501445 w 918870"/>
                    <a:gd name="connsiteY7" fmla="*/ 286834 h 917588"/>
                    <a:gd name="connsiteX8" fmla="*/ 471948 w 918870"/>
                    <a:gd name="connsiteY8" fmla="*/ 404821 h 917588"/>
                    <a:gd name="connsiteX9" fmla="*/ 640139 w 918870"/>
                    <a:gd name="connsiteY9" fmla="*/ 398862 h 917588"/>
                    <a:gd name="connsiteX10" fmla="*/ 555225 w 918870"/>
                    <a:gd name="connsiteY10" fmla="*/ 543515 h 917588"/>
                    <a:gd name="connsiteX11" fmla="*/ 719692 w 918870"/>
                    <a:gd name="connsiteY11" fmla="*/ 549771 h 917588"/>
                    <a:gd name="connsiteX12" fmla="*/ 681257 w 918870"/>
                    <a:gd name="connsiteY12" fmla="*/ 724220 h 917588"/>
                    <a:gd name="connsiteX13" fmla="*/ 873432 w 918870"/>
                    <a:gd name="connsiteY13" fmla="*/ 743139 h 917588"/>
                    <a:gd name="connsiteX14" fmla="*/ 918870 w 918870"/>
                    <a:gd name="connsiteY14" fmla="*/ 917588 h 917588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19692 w 1011234"/>
                    <a:gd name="connsiteY11" fmla="*/ 549771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19692 w 1011234"/>
                    <a:gd name="connsiteY11" fmla="*/ 549771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681257 w 1011234"/>
                    <a:gd name="connsiteY12" fmla="*/ 724220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741294 w 1011234"/>
                    <a:gd name="connsiteY12" fmla="*/ 714984 h 973006"/>
                    <a:gd name="connsiteX13" fmla="*/ 873432 w 1011234"/>
                    <a:gd name="connsiteY13" fmla="*/ 743139 h 973006"/>
                    <a:gd name="connsiteX14" fmla="*/ 1011234 w 1011234"/>
                    <a:gd name="connsiteY14" fmla="*/ 973006 h 973006"/>
                    <a:gd name="connsiteX0" fmla="*/ 0 w 1011234"/>
                    <a:gd name="connsiteY0" fmla="*/ 6614 h 973006"/>
                    <a:gd name="connsiteX1" fmla="*/ 149420 w 1011234"/>
                    <a:gd name="connsiteY1" fmla="*/ 8401 h 973006"/>
                    <a:gd name="connsiteX2" fmla="*/ 125287 w 1011234"/>
                    <a:gd name="connsiteY2" fmla="*/ 134881 h 973006"/>
                    <a:gd name="connsiteX3" fmla="*/ 294968 w 1011234"/>
                    <a:gd name="connsiteY3" fmla="*/ 109853 h 973006"/>
                    <a:gd name="connsiteX4" fmla="*/ 278133 w 1011234"/>
                    <a:gd name="connsiteY4" fmla="*/ 248249 h 973006"/>
                    <a:gd name="connsiteX5" fmla="*/ 442452 w 1011234"/>
                    <a:gd name="connsiteY5" fmla="*/ 198343 h 973006"/>
                    <a:gd name="connsiteX6" fmla="*/ 412807 w 1011234"/>
                    <a:gd name="connsiteY6" fmla="*/ 315586 h 973006"/>
                    <a:gd name="connsiteX7" fmla="*/ 501445 w 1011234"/>
                    <a:gd name="connsiteY7" fmla="*/ 286834 h 973006"/>
                    <a:gd name="connsiteX8" fmla="*/ 471948 w 1011234"/>
                    <a:gd name="connsiteY8" fmla="*/ 404821 h 973006"/>
                    <a:gd name="connsiteX9" fmla="*/ 640139 w 1011234"/>
                    <a:gd name="connsiteY9" fmla="*/ 398862 h 973006"/>
                    <a:gd name="connsiteX10" fmla="*/ 555225 w 1011234"/>
                    <a:gd name="connsiteY10" fmla="*/ 543515 h 973006"/>
                    <a:gd name="connsiteX11" fmla="*/ 752020 w 1011234"/>
                    <a:gd name="connsiteY11" fmla="*/ 531299 h 973006"/>
                    <a:gd name="connsiteX12" fmla="*/ 741294 w 1011234"/>
                    <a:gd name="connsiteY12" fmla="*/ 714984 h 973006"/>
                    <a:gd name="connsiteX13" fmla="*/ 887287 w 1011234"/>
                    <a:gd name="connsiteY13" fmla="*/ 673867 h 973006"/>
                    <a:gd name="connsiteX14" fmla="*/ 1011234 w 1011234"/>
                    <a:gd name="connsiteY14" fmla="*/ 973006 h 9730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412807 w 1038943"/>
                    <a:gd name="connsiteY6" fmla="*/ 315586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412807 w 1038943"/>
                    <a:gd name="connsiteY6" fmla="*/ 315586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71948 w 1038943"/>
                    <a:gd name="connsiteY8" fmla="*/ 404821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55225 w 1038943"/>
                    <a:gd name="connsiteY10" fmla="*/ 543515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78133 w 1038943"/>
                    <a:gd name="connsiteY4" fmla="*/ 248249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96788 w 1038943"/>
                    <a:gd name="connsiteY10" fmla="*/ 585078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6614 h 871406"/>
                    <a:gd name="connsiteX1" fmla="*/ 149420 w 1038943"/>
                    <a:gd name="connsiteY1" fmla="*/ 8401 h 871406"/>
                    <a:gd name="connsiteX2" fmla="*/ 125287 w 1038943"/>
                    <a:gd name="connsiteY2" fmla="*/ 134881 h 871406"/>
                    <a:gd name="connsiteX3" fmla="*/ 294968 w 1038943"/>
                    <a:gd name="connsiteY3" fmla="*/ 109853 h 871406"/>
                    <a:gd name="connsiteX4" fmla="*/ 231951 w 1038943"/>
                    <a:gd name="connsiteY4" fmla="*/ 275958 h 871406"/>
                    <a:gd name="connsiteX5" fmla="*/ 442452 w 1038943"/>
                    <a:gd name="connsiteY5" fmla="*/ 198343 h 871406"/>
                    <a:gd name="connsiteX6" fmla="*/ 357389 w 1038943"/>
                    <a:gd name="connsiteY6" fmla="*/ 371004 h 871406"/>
                    <a:gd name="connsiteX7" fmla="*/ 501445 w 1038943"/>
                    <a:gd name="connsiteY7" fmla="*/ 286834 h 871406"/>
                    <a:gd name="connsiteX8" fmla="*/ 448857 w 1038943"/>
                    <a:gd name="connsiteY8" fmla="*/ 460239 h 871406"/>
                    <a:gd name="connsiteX9" fmla="*/ 640139 w 1038943"/>
                    <a:gd name="connsiteY9" fmla="*/ 398862 h 871406"/>
                    <a:gd name="connsiteX10" fmla="*/ 596788 w 1038943"/>
                    <a:gd name="connsiteY10" fmla="*/ 585078 h 871406"/>
                    <a:gd name="connsiteX11" fmla="*/ 752020 w 1038943"/>
                    <a:gd name="connsiteY11" fmla="*/ 531299 h 871406"/>
                    <a:gd name="connsiteX12" fmla="*/ 741294 w 1038943"/>
                    <a:gd name="connsiteY12" fmla="*/ 714984 h 871406"/>
                    <a:gd name="connsiteX13" fmla="*/ 887287 w 1038943"/>
                    <a:gd name="connsiteY13" fmla="*/ 673867 h 871406"/>
                    <a:gd name="connsiteX14" fmla="*/ 1038943 w 1038943"/>
                    <a:gd name="connsiteY14" fmla="*/ 871406 h 871406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4968 w 1038943"/>
                    <a:gd name="connsiteY3" fmla="*/ 142789 h 904342"/>
                    <a:gd name="connsiteX4" fmla="*/ 231951 w 1038943"/>
                    <a:gd name="connsiteY4" fmla="*/ 308894 h 904342"/>
                    <a:gd name="connsiteX5" fmla="*/ 442452 w 1038943"/>
                    <a:gd name="connsiteY5" fmla="*/ 231279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42452 w 1038943"/>
                    <a:gd name="connsiteY5" fmla="*/ 231279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01445 w 1038943"/>
                    <a:gd name="connsiteY7" fmla="*/ 319770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48857 w 1038943"/>
                    <a:gd name="connsiteY8" fmla="*/ 493175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40139 w 1038943"/>
                    <a:gd name="connsiteY9" fmla="*/ 431798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52020 w 1038943"/>
                    <a:gd name="connsiteY11" fmla="*/ 5642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887287 w 1038943"/>
                    <a:gd name="connsiteY13" fmla="*/ 706803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901141 w 1038943"/>
                    <a:gd name="connsiteY13" fmla="*/ 609821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39550 h 904342"/>
                    <a:gd name="connsiteX1" fmla="*/ 158656 w 1038943"/>
                    <a:gd name="connsiteY1" fmla="*/ 4391 h 904342"/>
                    <a:gd name="connsiteX2" fmla="*/ 125287 w 1038943"/>
                    <a:gd name="connsiteY2" fmla="*/ 167817 h 904342"/>
                    <a:gd name="connsiteX3" fmla="*/ 299586 w 1038943"/>
                    <a:gd name="connsiteY3" fmla="*/ 110462 h 904342"/>
                    <a:gd name="connsiteX4" fmla="*/ 231951 w 1038943"/>
                    <a:gd name="connsiteY4" fmla="*/ 308894 h 904342"/>
                    <a:gd name="connsiteX5" fmla="*/ 423979 w 1038943"/>
                    <a:gd name="connsiteY5" fmla="*/ 208188 h 904342"/>
                    <a:gd name="connsiteX6" fmla="*/ 357389 w 1038943"/>
                    <a:gd name="connsiteY6" fmla="*/ 403940 h 904342"/>
                    <a:gd name="connsiteX7" fmla="*/ 533773 w 1038943"/>
                    <a:gd name="connsiteY7" fmla="*/ 287443 h 904342"/>
                    <a:gd name="connsiteX8" fmla="*/ 485803 w 1038943"/>
                    <a:gd name="connsiteY8" fmla="*/ 511648 h 904342"/>
                    <a:gd name="connsiteX9" fmla="*/ 663230 w 1038943"/>
                    <a:gd name="connsiteY9" fmla="*/ 413326 h 904342"/>
                    <a:gd name="connsiteX10" fmla="*/ 596788 w 1038943"/>
                    <a:gd name="connsiteY10" fmla="*/ 618014 h 904342"/>
                    <a:gd name="connsiteX11" fmla="*/ 779729 w 1038943"/>
                    <a:gd name="connsiteY11" fmla="*/ 513435 h 904342"/>
                    <a:gd name="connsiteX12" fmla="*/ 741294 w 1038943"/>
                    <a:gd name="connsiteY12" fmla="*/ 747920 h 904342"/>
                    <a:gd name="connsiteX13" fmla="*/ 901141 w 1038943"/>
                    <a:gd name="connsiteY13" fmla="*/ 609821 h 904342"/>
                    <a:gd name="connsiteX14" fmla="*/ 1038943 w 1038943"/>
                    <a:gd name="connsiteY14" fmla="*/ 904342 h 904342"/>
                    <a:gd name="connsiteX0" fmla="*/ 0 w 1038943"/>
                    <a:gd name="connsiteY0" fmla="*/ 41863 h 906655"/>
                    <a:gd name="connsiteX1" fmla="*/ 158656 w 1038943"/>
                    <a:gd name="connsiteY1" fmla="*/ 6704 h 906655"/>
                    <a:gd name="connsiteX2" fmla="*/ 92960 w 1038943"/>
                    <a:gd name="connsiteY2" fmla="*/ 211693 h 906655"/>
                    <a:gd name="connsiteX3" fmla="*/ 299586 w 1038943"/>
                    <a:gd name="connsiteY3" fmla="*/ 112775 h 906655"/>
                    <a:gd name="connsiteX4" fmla="*/ 231951 w 1038943"/>
                    <a:gd name="connsiteY4" fmla="*/ 311207 h 906655"/>
                    <a:gd name="connsiteX5" fmla="*/ 423979 w 1038943"/>
                    <a:gd name="connsiteY5" fmla="*/ 210501 h 906655"/>
                    <a:gd name="connsiteX6" fmla="*/ 357389 w 1038943"/>
                    <a:gd name="connsiteY6" fmla="*/ 406253 h 906655"/>
                    <a:gd name="connsiteX7" fmla="*/ 533773 w 1038943"/>
                    <a:gd name="connsiteY7" fmla="*/ 289756 h 906655"/>
                    <a:gd name="connsiteX8" fmla="*/ 485803 w 1038943"/>
                    <a:gd name="connsiteY8" fmla="*/ 513961 h 906655"/>
                    <a:gd name="connsiteX9" fmla="*/ 663230 w 1038943"/>
                    <a:gd name="connsiteY9" fmla="*/ 415639 h 906655"/>
                    <a:gd name="connsiteX10" fmla="*/ 596788 w 1038943"/>
                    <a:gd name="connsiteY10" fmla="*/ 620327 h 906655"/>
                    <a:gd name="connsiteX11" fmla="*/ 779729 w 1038943"/>
                    <a:gd name="connsiteY11" fmla="*/ 515748 h 906655"/>
                    <a:gd name="connsiteX12" fmla="*/ 741294 w 1038943"/>
                    <a:gd name="connsiteY12" fmla="*/ 750233 h 906655"/>
                    <a:gd name="connsiteX13" fmla="*/ 901141 w 1038943"/>
                    <a:gd name="connsiteY13" fmla="*/ 612134 h 906655"/>
                    <a:gd name="connsiteX14" fmla="*/ 1038943 w 1038943"/>
                    <a:gd name="connsiteY14" fmla="*/ 906655 h 906655"/>
                    <a:gd name="connsiteX0" fmla="*/ 0 w 1038943"/>
                    <a:gd name="connsiteY0" fmla="*/ 50471 h 915263"/>
                    <a:gd name="connsiteX1" fmla="*/ 154038 w 1038943"/>
                    <a:gd name="connsiteY1" fmla="*/ 6076 h 915263"/>
                    <a:gd name="connsiteX2" fmla="*/ 92960 w 1038943"/>
                    <a:gd name="connsiteY2" fmla="*/ 220301 h 915263"/>
                    <a:gd name="connsiteX3" fmla="*/ 299586 w 1038943"/>
                    <a:gd name="connsiteY3" fmla="*/ 121383 h 915263"/>
                    <a:gd name="connsiteX4" fmla="*/ 231951 w 1038943"/>
                    <a:gd name="connsiteY4" fmla="*/ 319815 h 915263"/>
                    <a:gd name="connsiteX5" fmla="*/ 423979 w 1038943"/>
                    <a:gd name="connsiteY5" fmla="*/ 219109 h 915263"/>
                    <a:gd name="connsiteX6" fmla="*/ 357389 w 1038943"/>
                    <a:gd name="connsiteY6" fmla="*/ 414861 h 915263"/>
                    <a:gd name="connsiteX7" fmla="*/ 533773 w 1038943"/>
                    <a:gd name="connsiteY7" fmla="*/ 298364 h 915263"/>
                    <a:gd name="connsiteX8" fmla="*/ 485803 w 1038943"/>
                    <a:gd name="connsiteY8" fmla="*/ 522569 h 915263"/>
                    <a:gd name="connsiteX9" fmla="*/ 663230 w 1038943"/>
                    <a:gd name="connsiteY9" fmla="*/ 424247 h 915263"/>
                    <a:gd name="connsiteX10" fmla="*/ 596788 w 1038943"/>
                    <a:gd name="connsiteY10" fmla="*/ 628935 h 915263"/>
                    <a:gd name="connsiteX11" fmla="*/ 779729 w 1038943"/>
                    <a:gd name="connsiteY11" fmla="*/ 524356 h 915263"/>
                    <a:gd name="connsiteX12" fmla="*/ 741294 w 1038943"/>
                    <a:gd name="connsiteY12" fmla="*/ 758841 h 915263"/>
                    <a:gd name="connsiteX13" fmla="*/ 901141 w 1038943"/>
                    <a:gd name="connsiteY13" fmla="*/ 620742 h 915263"/>
                    <a:gd name="connsiteX14" fmla="*/ 1038943 w 1038943"/>
                    <a:gd name="connsiteY14" fmla="*/ 915263 h 915263"/>
                    <a:gd name="connsiteX0" fmla="*/ 0 w 1071271"/>
                    <a:gd name="connsiteY0" fmla="*/ 88618 h 911846"/>
                    <a:gd name="connsiteX1" fmla="*/ 186366 w 1071271"/>
                    <a:gd name="connsiteY1" fmla="*/ 2659 h 911846"/>
                    <a:gd name="connsiteX2" fmla="*/ 125288 w 1071271"/>
                    <a:gd name="connsiteY2" fmla="*/ 216884 h 911846"/>
                    <a:gd name="connsiteX3" fmla="*/ 331914 w 1071271"/>
                    <a:gd name="connsiteY3" fmla="*/ 117966 h 911846"/>
                    <a:gd name="connsiteX4" fmla="*/ 264279 w 1071271"/>
                    <a:gd name="connsiteY4" fmla="*/ 316398 h 911846"/>
                    <a:gd name="connsiteX5" fmla="*/ 456307 w 1071271"/>
                    <a:gd name="connsiteY5" fmla="*/ 215692 h 911846"/>
                    <a:gd name="connsiteX6" fmla="*/ 389717 w 1071271"/>
                    <a:gd name="connsiteY6" fmla="*/ 411444 h 911846"/>
                    <a:gd name="connsiteX7" fmla="*/ 566101 w 1071271"/>
                    <a:gd name="connsiteY7" fmla="*/ 294947 h 911846"/>
                    <a:gd name="connsiteX8" fmla="*/ 518131 w 1071271"/>
                    <a:gd name="connsiteY8" fmla="*/ 519152 h 911846"/>
                    <a:gd name="connsiteX9" fmla="*/ 695558 w 1071271"/>
                    <a:gd name="connsiteY9" fmla="*/ 420830 h 911846"/>
                    <a:gd name="connsiteX10" fmla="*/ 629116 w 1071271"/>
                    <a:gd name="connsiteY10" fmla="*/ 625518 h 911846"/>
                    <a:gd name="connsiteX11" fmla="*/ 812057 w 1071271"/>
                    <a:gd name="connsiteY11" fmla="*/ 520939 h 911846"/>
                    <a:gd name="connsiteX12" fmla="*/ 773622 w 1071271"/>
                    <a:gd name="connsiteY12" fmla="*/ 755424 h 911846"/>
                    <a:gd name="connsiteX13" fmla="*/ 933469 w 1071271"/>
                    <a:gd name="connsiteY13" fmla="*/ 617325 h 911846"/>
                    <a:gd name="connsiteX14" fmla="*/ 1071271 w 1071271"/>
                    <a:gd name="connsiteY14" fmla="*/ 911846 h 911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71271" h="911846">
                      <a:moveTo>
                        <a:pt x="0" y="88618"/>
                      </a:moveTo>
                      <a:cubicBezTo>
                        <a:pt x="29927" y="96100"/>
                        <a:pt x="165485" y="-18719"/>
                        <a:pt x="186366" y="2659"/>
                      </a:cubicBezTo>
                      <a:cubicBezTo>
                        <a:pt x="207247" y="24037"/>
                        <a:pt x="101030" y="197666"/>
                        <a:pt x="125288" y="216884"/>
                      </a:cubicBezTo>
                      <a:cubicBezTo>
                        <a:pt x="149546" y="236102"/>
                        <a:pt x="308749" y="101380"/>
                        <a:pt x="331914" y="117966"/>
                      </a:cubicBezTo>
                      <a:cubicBezTo>
                        <a:pt x="355079" y="134552"/>
                        <a:pt x="243547" y="300110"/>
                        <a:pt x="264279" y="316398"/>
                      </a:cubicBezTo>
                      <a:cubicBezTo>
                        <a:pt x="285011" y="332686"/>
                        <a:pt x="441558" y="210776"/>
                        <a:pt x="456307" y="215692"/>
                      </a:cubicBezTo>
                      <a:cubicBezTo>
                        <a:pt x="471055" y="225524"/>
                        <a:pt x="371418" y="398235"/>
                        <a:pt x="389717" y="411444"/>
                      </a:cubicBezTo>
                      <a:cubicBezTo>
                        <a:pt x="408016" y="424653"/>
                        <a:pt x="544699" y="276996"/>
                        <a:pt x="566101" y="294947"/>
                      </a:cubicBezTo>
                      <a:cubicBezTo>
                        <a:pt x="587503" y="312898"/>
                        <a:pt x="496555" y="498172"/>
                        <a:pt x="518131" y="519152"/>
                      </a:cubicBezTo>
                      <a:cubicBezTo>
                        <a:pt x="539707" y="540133"/>
                        <a:pt x="677061" y="403102"/>
                        <a:pt x="695558" y="420830"/>
                      </a:cubicBezTo>
                      <a:cubicBezTo>
                        <a:pt x="714055" y="438558"/>
                        <a:pt x="609700" y="608833"/>
                        <a:pt x="629116" y="625518"/>
                      </a:cubicBezTo>
                      <a:cubicBezTo>
                        <a:pt x="648533" y="642203"/>
                        <a:pt x="787973" y="499288"/>
                        <a:pt x="812057" y="520939"/>
                      </a:cubicBezTo>
                      <a:cubicBezTo>
                        <a:pt x="836141" y="542590"/>
                        <a:pt x="753387" y="739360"/>
                        <a:pt x="773622" y="755424"/>
                      </a:cubicBezTo>
                      <a:cubicBezTo>
                        <a:pt x="793857" y="771488"/>
                        <a:pt x="883861" y="591255"/>
                        <a:pt x="933469" y="617325"/>
                      </a:cubicBezTo>
                      <a:cubicBezTo>
                        <a:pt x="983077" y="643395"/>
                        <a:pt x="896475" y="815162"/>
                        <a:pt x="1071271" y="911846"/>
                      </a:cubicBezTo>
                    </a:path>
                  </a:pathLst>
                </a:custGeom>
                <a:noFill/>
                <a:ln w="25400">
                  <a:solidFill>
                    <a:srgbClr val="00B0F0"/>
                  </a:solidFill>
                  <a:headEnd type="none"/>
                  <a:tailEnd type="stealth" w="lg" len="lg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</p:grp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E6702FF-74B7-4680-88D4-5260BF088252}"/>
              </a:ext>
            </a:extLst>
          </p:cNvPr>
          <p:cNvSpPr txBox="1"/>
          <p:nvPr/>
        </p:nvSpPr>
        <p:spPr>
          <a:xfrm>
            <a:off x="856343" y="5345511"/>
            <a:ext cx="78681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Pathfinder Testbed FY 2016-2018 (PI – R. </a:t>
            </a:r>
            <a:r>
              <a:rPr lang="en-US" sz="2000" dirty="0" err="1"/>
              <a:t>Pooser</a:t>
            </a:r>
            <a:r>
              <a:rPr lang="en-US" sz="2000" dirty="0"/>
              <a:t>)</a:t>
            </a:r>
          </a:p>
          <a:p>
            <a:r>
              <a:rPr lang="en-US" sz="2000" dirty="0"/>
              <a:t>Quantum Algorithms FY 2016-2018 ( PI - P. </a:t>
            </a:r>
            <a:r>
              <a:rPr lang="en-US" sz="2000" dirty="0" err="1"/>
              <a:t>Lougovski</a:t>
            </a:r>
            <a:r>
              <a:rPr lang="en-US" sz="2000" dirty="0"/>
              <a:t>) </a:t>
            </a:r>
          </a:p>
          <a:p>
            <a:r>
              <a:rPr lang="en-US" sz="2000" dirty="0"/>
              <a:t>+A.J. McCaskey + E.D. </a:t>
            </a:r>
            <a:r>
              <a:rPr lang="en-US" sz="2000" dirty="0" err="1"/>
              <a:t>Dumitrescu</a:t>
            </a:r>
            <a:endParaRPr lang="en-US" sz="2000" dirty="0"/>
          </a:p>
          <a:p>
            <a:r>
              <a:rPr lang="en-US" sz="2000" dirty="0"/>
              <a:t>Kickoff Meeting October 2017</a:t>
            </a:r>
          </a:p>
        </p:txBody>
      </p:sp>
    </p:spTree>
    <p:extLst>
      <p:ext uri="{BB962C8B-B14F-4D97-AF65-F5344CB8AC3E}">
        <p14:creationId xmlns:p14="http://schemas.microsoft.com/office/powerpoint/2010/main" val="399093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E7B6FAD-A878-4386-B605-AF9100922D4A}"/>
              </a:ext>
            </a:extLst>
          </p:cNvPr>
          <p:cNvSpPr txBox="1"/>
          <p:nvPr/>
        </p:nvSpPr>
        <p:spPr>
          <a:xfrm>
            <a:off x="837707" y="1403875"/>
            <a:ext cx="813045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400" dirty="0">
                <a:solidFill>
                  <a:srgbClr val="007800"/>
                </a:solidFill>
              </a:rPr>
              <a:t>IBM QX5, and </a:t>
            </a:r>
            <a:r>
              <a:rPr lang="en-US" sz="2400" dirty="0" err="1">
                <a:solidFill>
                  <a:srgbClr val="007800"/>
                </a:solidFill>
              </a:rPr>
              <a:t>Rigetti</a:t>
            </a:r>
            <a:r>
              <a:rPr lang="en-US" sz="2400" dirty="0">
                <a:solidFill>
                  <a:srgbClr val="007800"/>
                </a:solidFill>
              </a:rPr>
              <a:t> Q19 via cloud access</a:t>
            </a:r>
          </a:p>
          <a:p>
            <a:pPr marL="285750" indent="-285750">
              <a:buFont typeface="Wingdings" charset="2"/>
              <a:buChar char="§"/>
            </a:pPr>
            <a:endParaRPr lang="en-US" sz="2400" dirty="0">
              <a:solidFill>
                <a:srgbClr val="007800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sz="2400" dirty="0">
                <a:solidFill>
                  <a:srgbClr val="007800"/>
                </a:solidFill>
              </a:rPr>
              <a:t>Unitary coupled cluster ansatz 2x2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few percent error ~ 8000 shots</a:t>
            </a:r>
          </a:p>
          <a:p>
            <a:pPr marL="742950" lvl="1" indent="-285750">
              <a:buFont typeface="Wingdings" charset="2"/>
              <a:buChar char="§"/>
            </a:pPr>
            <a:endParaRPr lang="en-US" sz="2400" dirty="0">
              <a:solidFill>
                <a:srgbClr val="000000"/>
              </a:solidFill>
            </a:endParaRPr>
          </a:p>
          <a:p>
            <a:pPr marL="742950" lvl="1" indent="-285750">
              <a:buFont typeface="Wingdings" charset="2"/>
              <a:buChar char="§"/>
            </a:pPr>
            <a:endParaRPr lang="en-US" sz="2400" dirty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sz="2400" dirty="0">
                <a:solidFill>
                  <a:srgbClr val="007800"/>
                </a:solidFill>
              </a:rPr>
              <a:t>With some manipulation, we can show</a:t>
            </a:r>
          </a:p>
          <a:p>
            <a:pPr marL="742950" lvl="1" indent="-285750">
              <a:buFont typeface="Wingdings" charset="2"/>
              <a:buChar char="§"/>
            </a:pPr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Wingdings" charset="2"/>
              <a:buChar char="§"/>
            </a:pP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367" y="181711"/>
            <a:ext cx="9144000" cy="716896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VQE Deuteron</a:t>
            </a:r>
          </a:p>
        </p:txBody>
      </p:sp>
      <p:pic>
        <p:nvPicPr>
          <p:cNvPr id="2052" name="Picture 4" descr="Image result for rigetti 19Q">
            <a:extLst>
              <a:ext uri="{FF2B5EF4-FFF2-40B4-BE49-F238E27FC236}">
                <a16:creationId xmlns:a16="http://schemas.microsoft.com/office/drawing/2014/main" id="{5D132071-7262-4365-8F5D-A4C90F09A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377" y="297065"/>
            <a:ext cx="1841527" cy="154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0B0BF72-6A58-4164-8037-F495CC8526D9}"/>
                  </a:ext>
                </a:extLst>
              </p:cNvPr>
              <p:cNvSpPr/>
              <p:nvPr/>
            </p:nvSpPr>
            <p:spPr>
              <a:xfrm>
                <a:off x="3879244" y="2870862"/>
                <a:ext cx="5106013" cy="6454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0B0BF72-6A58-4164-8037-F495CC8526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244" y="2870862"/>
                <a:ext cx="5106013" cy="6454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3B8C99E-D72F-42EA-8DDA-9AC3905D8F32}"/>
                  </a:ext>
                </a:extLst>
              </p:cNvPr>
              <p:cNvSpPr/>
              <p:nvPr/>
            </p:nvSpPr>
            <p:spPr>
              <a:xfrm>
                <a:off x="1106905" y="3054630"/>
                <a:ext cx="23733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↓↑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3B8C99E-D72F-42EA-8DDA-9AC3905D8F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905" y="3054630"/>
                <a:ext cx="2373342" cy="461665"/>
              </a:xfrm>
              <a:prstGeom prst="rect">
                <a:avLst/>
              </a:prstGeom>
              <a:blipFill>
                <a:blip r:embed="rId5"/>
                <a:stretch>
                  <a:fillRect l="-514" t="-130263" r="-25707" b="-194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0F1F080-8BD2-4311-AAD9-4A956B48AA63}"/>
                  </a:ext>
                </a:extLst>
              </p:cNvPr>
              <p:cNvSpPr/>
              <p:nvPr/>
            </p:nvSpPr>
            <p:spPr>
              <a:xfrm>
                <a:off x="1050538" y="4274969"/>
                <a:ext cx="4386522" cy="6454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0F1F080-8BD2-4311-AAD9-4A956B48AA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538" y="4274969"/>
                <a:ext cx="4386522" cy="6454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C2BAF123-9C0D-488A-A9C7-116749ED390C}"/>
              </a:ext>
            </a:extLst>
          </p:cNvPr>
          <p:cNvGrpSpPr/>
          <p:nvPr/>
        </p:nvGrpSpPr>
        <p:grpSpPr>
          <a:xfrm>
            <a:off x="6201050" y="4021563"/>
            <a:ext cx="1615818" cy="1164057"/>
            <a:chOff x="828679" y="4498581"/>
            <a:chExt cx="2828921" cy="208475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959F7C4-2AFC-48F8-A8DB-D2B5E1629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8679" y="5063669"/>
              <a:ext cx="2828921" cy="151966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033964-9FF9-4D4C-96D4-BCCED2AD75D7}"/>
                </a:ext>
              </a:extLst>
            </p:cNvPr>
            <p:cNvSpPr txBox="1"/>
            <p:nvPr/>
          </p:nvSpPr>
          <p:spPr>
            <a:xfrm>
              <a:off x="1441457" y="5049948"/>
              <a:ext cx="64134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/>
                <a:t>         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5D766A6-60D2-4584-9E03-12A6DD6C6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63769" y="4498581"/>
              <a:ext cx="980780" cy="565559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58EBAB96-1C92-47A3-815A-A75A191F508C}"/>
              </a:ext>
            </a:extLst>
          </p:cNvPr>
          <p:cNvSpPr/>
          <p:nvPr/>
        </p:nvSpPr>
        <p:spPr>
          <a:xfrm>
            <a:off x="5807413" y="6488668"/>
            <a:ext cx="36680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hlinkClick r:id="rId9"/>
              </a:rPr>
              <a:t>10.1103/PhysRevLett.120.210501</a:t>
            </a:r>
            <a:endParaRPr lang="en-US" sz="1400" dirty="0"/>
          </a:p>
        </p:txBody>
      </p:sp>
      <p:pic>
        <p:nvPicPr>
          <p:cNvPr id="1026" name="Picture 2" descr="16 qubit quantum computing chip">
            <a:extLst>
              <a:ext uri="{FF2B5EF4-FFF2-40B4-BE49-F238E27FC236}">
                <a16:creationId xmlns:a16="http://schemas.microsoft.com/office/drawing/2014/main" id="{136A3192-0834-4F91-8E86-D04CEB1D3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948" y="1883523"/>
            <a:ext cx="1514422" cy="100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94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367" y="181711"/>
            <a:ext cx="9144000" cy="716896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VQE Deuteron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F8E4D8-F0BA-41E9-B051-C1F9E384B130}"/>
              </a:ext>
            </a:extLst>
          </p:cNvPr>
          <p:cNvSpPr/>
          <p:nvPr/>
        </p:nvSpPr>
        <p:spPr>
          <a:xfrm>
            <a:off x="5807413" y="6488668"/>
            <a:ext cx="36680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hlinkClick r:id="rId3"/>
              </a:rPr>
              <a:t>10.1103/PhysRevLett.120.210501</a:t>
            </a:r>
            <a:endParaRPr lang="en-US" sz="1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1059BB-12F9-41B3-87D7-67DA0F446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184" y="991684"/>
            <a:ext cx="5836596" cy="51588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65CFF6-C10E-4858-AFF2-5142D340CB9E}"/>
                  </a:ext>
                </a:extLst>
              </p:cNvPr>
              <p:cNvSpPr txBox="1"/>
              <p:nvPr/>
            </p:nvSpPr>
            <p:spPr>
              <a:xfrm>
                <a:off x="425970" y="1949587"/>
                <a:ext cx="1665478" cy="3021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5.9067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+.21729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−.125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−2.143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−2.143   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65CFF6-C10E-4858-AFF2-5142D340C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70" y="1949587"/>
                <a:ext cx="1665478" cy="3021596"/>
              </a:xfrm>
              <a:prstGeom prst="rect">
                <a:avLst/>
              </a:prstGeom>
              <a:blipFill>
                <a:blip r:embed="rId5"/>
                <a:stretch>
                  <a:fillRect b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163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E7B6FAD-A878-4386-B605-AF9100922D4A}"/>
              </a:ext>
            </a:extLst>
          </p:cNvPr>
          <p:cNvSpPr txBox="1"/>
          <p:nvPr/>
        </p:nvSpPr>
        <p:spPr>
          <a:xfrm>
            <a:off x="837707" y="1403875"/>
            <a:ext cx="813045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400" dirty="0">
                <a:solidFill>
                  <a:srgbClr val="007800"/>
                </a:solidFill>
              </a:rPr>
              <a:t>CNOT minimized unitary coupled cluster ansatz 3x3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40 percent error, -1.2 vs -2.046 MeV </a:t>
            </a:r>
          </a:p>
          <a:p>
            <a:pPr marL="742950" lvl="1" indent="-285750">
              <a:buFont typeface="Wingdings" charset="2"/>
              <a:buChar char="§"/>
            </a:pPr>
            <a:endParaRPr lang="en-US" sz="2400" dirty="0">
              <a:solidFill>
                <a:srgbClr val="000000"/>
              </a:solidFill>
            </a:endParaRPr>
          </a:p>
          <a:p>
            <a:pPr marL="742950" lvl="1" indent="-285750">
              <a:buFont typeface="Wingdings" charset="2"/>
              <a:buChar char="§"/>
            </a:pPr>
            <a:endParaRPr lang="en-US" sz="2400" dirty="0">
              <a:solidFill>
                <a:srgbClr val="000000"/>
              </a:solidFill>
            </a:endParaRPr>
          </a:p>
          <a:p>
            <a:pPr marL="742950" lvl="1" indent="-285750">
              <a:buFont typeface="Wingdings" charset="2"/>
              <a:buChar char="§"/>
            </a:pPr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sz="2400" dirty="0">
                <a:solidFill>
                  <a:srgbClr val="007800"/>
                </a:solidFill>
              </a:rPr>
              <a:t>Too many noise inducing CNOT gates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400" dirty="0">
                <a:solidFill>
                  <a:srgbClr val="007800"/>
                </a:solidFill>
              </a:rPr>
              <a:t>Must practice error mitigation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Use a two-qubit gate “white noise” model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     Ling (2017) </a:t>
            </a:r>
            <a:r>
              <a:rPr lang="en-US" u="sng" dirty="0">
                <a:solidFill>
                  <a:srgbClr val="0057BD"/>
                </a:solidFill>
              </a:rPr>
              <a:t>doi.org/10.1103/PhysRevX.7.021050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Error scales linearly in number of CNOT gates, “boost” error by adding noisy identities (CNOT twice</a:t>
            </a:r>
            <a:r>
              <a:rPr lang="en-US" sz="2800" dirty="0"/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367" y="181711"/>
            <a:ext cx="9144000" cy="716896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VQE Deuteron 3x3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2BAF123-9C0D-488A-A9C7-116749ED390C}"/>
              </a:ext>
            </a:extLst>
          </p:cNvPr>
          <p:cNvGrpSpPr/>
          <p:nvPr/>
        </p:nvGrpSpPr>
        <p:grpSpPr>
          <a:xfrm>
            <a:off x="1466201" y="2677474"/>
            <a:ext cx="1615818" cy="1164057"/>
            <a:chOff x="828679" y="4498581"/>
            <a:chExt cx="2828921" cy="208475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959F7C4-2AFC-48F8-A8DB-D2B5E1629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8679" y="5063669"/>
              <a:ext cx="2828921" cy="151966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033964-9FF9-4D4C-96D4-BCCED2AD75D7}"/>
                </a:ext>
              </a:extLst>
            </p:cNvPr>
            <p:cNvSpPr txBox="1"/>
            <p:nvPr/>
          </p:nvSpPr>
          <p:spPr>
            <a:xfrm>
              <a:off x="1441457" y="5049948"/>
              <a:ext cx="64134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/>
                <a:t>         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5D766A6-60D2-4584-9E03-12A6DD6C6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63769" y="4498581"/>
              <a:ext cx="980780" cy="565559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58EBAB96-1C92-47A3-815A-A75A191F508C}"/>
              </a:ext>
            </a:extLst>
          </p:cNvPr>
          <p:cNvSpPr/>
          <p:nvPr/>
        </p:nvSpPr>
        <p:spPr>
          <a:xfrm>
            <a:off x="5807413" y="6488668"/>
            <a:ext cx="36680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hlinkClick r:id="rId5"/>
              </a:rPr>
              <a:t>10.1103/PhysRevLett.120.210501</a:t>
            </a:r>
            <a:endParaRPr lang="en-US" sz="1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C3A5616-29F9-4683-A367-07555F2761DA}"/>
              </a:ext>
            </a:extLst>
          </p:cNvPr>
          <p:cNvGrpSpPr/>
          <p:nvPr/>
        </p:nvGrpSpPr>
        <p:grpSpPr>
          <a:xfrm>
            <a:off x="4677332" y="2371262"/>
            <a:ext cx="3685013" cy="1640598"/>
            <a:chOff x="4453467" y="4528626"/>
            <a:chExt cx="4597381" cy="226798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A236522-E73D-47C6-875A-1820FEE50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53467" y="5156016"/>
              <a:ext cx="4597381" cy="164059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AAF65F0-16D0-459C-85F8-1B5192F7935E}"/>
                </a:ext>
              </a:extLst>
            </p:cNvPr>
            <p:cNvSpPr txBox="1"/>
            <p:nvPr/>
          </p:nvSpPr>
          <p:spPr>
            <a:xfrm>
              <a:off x="4893734" y="5008011"/>
              <a:ext cx="47834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/>
                <a:t>         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524C2C6-F279-41E1-A894-9E7A3561F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46751" y="4528626"/>
              <a:ext cx="1314016" cy="5213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567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367" y="181711"/>
            <a:ext cx="9144000" cy="716896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Error Mitigation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AF6BDE-7A1D-4D79-8667-42381A2E7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34" y="1196812"/>
            <a:ext cx="7833593" cy="52735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4E0599-520D-4D0F-B552-F233049B2880}"/>
              </a:ext>
            </a:extLst>
          </p:cNvPr>
          <p:cNvSpPr/>
          <p:nvPr/>
        </p:nvSpPr>
        <p:spPr>
          <a:xfrm>
            <a:off x="5807413" y="6488668"/>
            <a:ext cx="36680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hlinkClick r:id="rId4"/>
              </a:rPr>
              <a:t>10.1103/PhysRevLett.120.210501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33107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E7B6FAD-A878-4386-B605-AF9100922D4A}"/>
              </a:ext>
            </a:extLst>
          </p:cNvPr>
          <p:cNvSpPr txBox="1"/>
          <p:nvPr/>
        </p:nvSpPr>
        <p:spPr>
          <a:xfrm>
            <a:off x="837707" y="1403875"/>
            <a:ext cx="8130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400" dirty="0">
                <a:solidFill>
                  <a:srgbClr val="007800"/>
                </a:solidFill>
              </a:rPr>
              <a:t>Exact infinite limit -2.22 MeV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367" y="181711"/>
            <a:ext cx="9144000" cy="716896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Basis Extrapolation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EBAB96-1C92-47A3-815A-A75A191F508C}"/>
              </a:ext>
            </a:extLst>
          </p:cNvPr>
          <p:cNvSpPr/>
          <p:nvPr/>
        </p:nvSpPr>
        <p:spPr>
          <a:xfrm>
            <a:off x="5807413" y="6488668"/>
            <a:ext cx="36680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hlinkClick r:id="rId3"/>
              </a:rPr>
              <a:t>10.1103/PhysRevLett.120.210501</a:t>
            </a:r>
            <a:endParaRPr lang="en-US" sz="14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5D11F73-08FA-487F-BD0E-97B0FD4060D1}"/>
              </a:ext>
            </a:extLst>
          </p:cNvPr>
          <p:cNvGrpSpPr>
            <a:grpSpLocks noChangeAspect="1"/>
          </p:cNvGrpSpPr>
          <p:nvPr/>
        </p:nvGrpSpPr>
        <p:grpSpPr>
          <a:xfrm>
            <a:off x="248230" y="5569461"/>
            <a:ext cx="8719935" cy="613698"/>
            <a:chOff x="-1" y="6224140"/>
            <a:chExt cx="8719935" cy="613698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F20BFD5-887A-4E2F-8CBB-CFD24BCFF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6224140"/>
              <a:ext cx="4440939" cy="613698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520453F-97D2-4691-BA74-0E98E9763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65978" y="6224140"/>
              <a:ext cx="4253956" cy="613698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40D8AB6-74D5-4AB4-9067-9F229F40E6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081" y="1865540"/>
            <a:ext cx="7456708" cy="344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06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E7B6FAD-A878-4386-B605-AF9100922D4A}"/>
              </a:ext>
            </a:extLst>
          </p:cNvPr>
          <p:cNvSpPr txBox="1"/>
          <p:nvPr/>
        </p:nvSpPr>
        <p:spPr>
          <a:xfrm>
            <a:off x="837707" y="1403875"/>
            <a:ext cx="813045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800" dirty="0">
                <a:solidFill>
                  <a:srgbClr val="007800"/>
                </a:solidFill>
              </a:rPr>
              <a:t>Simplified deuteron treated in *scalable* way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400" dirty="0"/>
              <a:t>Gate depth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400" dirty="0"/>
              <a:t>Error Mitigation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400" dirty="0"/>
              <a:t>Acceptable Error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400" dirty="0"/>
              <a:t>ORNL QIS group was invaluable</a:t>
            </a:r>
          </a:p>
          <a:p>
            <a:pPr marL="742950" lvl="1" indent="-285750">
              <a:buFont typeface="Wingdings" charset="2"/>
              <a:buChar char="§"/>
            </a:pPr>
            <a:endParaRPr lang="en-US" sz="2400" dirty="0"/>
          </a:p>
          <a:p>
            <a:pPr marL="285750" indent="-285750">
              <a:buFont typeface="Wingdings" charset="2"/>
              <a:buChar char="§"/>
            </a:pPr>
            <a:r>
              <a:rPr lang="en-US" sz="2800" dirty="0">
                <a:solidFill>
                  <a:srgbClr val="007800"/>
                </a:solidFill>
              </a:rPr>
              <a:t>Treating </a:t>
            </a:r>
            <a:r>
              <a:rPr lang="en-US" sz="2800" baseline="30000" dirty="0">
                <a:solidFill>
                  <a:srgbClr val="007800"/>
                </a:solidFill>
              </a:rPr>
              <a:t>4</a:t>
            </a:r>
            <a:r>
              <a:rPr lang="en-US" sz="2800" dirty="0">
                <a:solidFill>
                  <a:srgbClr val="007800"/>
                </a:solidFill>
              </a:rPr>
              <a:t>He,</a:t>
            </a:r>
            <a:r>
              <a:rPr lang="en-US" sz="2800" baseline="30000" dirty="0">
                <a:solidFill>
                  <a:srgbClr val="007800"/>
                </a:solidFill>
              </a:rPr>
              <a:t> 3</a:t>
            </a:r>
            <a:r>
              <a:rPr lang="en-US" sz="2800" dirty="0">
                <a:solidFill>
                  <a:srgbClr val="007800"/>
                </a:solidFill>
              </a:rPr>
              <a:t>He,</a:t>
            </a:r>
            <a:r>
              <a:rPr lang="en-US" sz="2800" baseline="30000" dirty="0">
                <a:solidFill>
                  <a:srgbClr val="007800"/>
                </a:solidFill>
              </a:rPr>
              <a:t> 3</a:t>
            </a:r>
            <a:r>
              <a:rPr lang="en-US" sz="2800" dirty="0">
                <a:solidFill>
                  <a:srgbClr val="007800"/>
                </a:solidFill>
              </a:rPr>
              <a:t>H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Using same </a:t>
            </a:r>
            <a:r>
              <a:rPr lang="en-US" sz="2400" dirty="0" err="1">
                <a:solidFill>
                  <a:srgbClr val="000000"/>
                </a:solidFill>
              </a:rPr>
              <a:t>pionless</a:t>
            </a:r>
            <a:r>
              <a:rPr lang="en-US" sz="2400" dirty="0">
                <a:solidFill>
                  <a:srgbClr val="000000"/>
                </a:solidFill>
              </a:rPr>
              <a:t> EFT, much larger dimension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Currently simulating on analogue machine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New algorithm allows optimization of ~70 parameters in ~40 function evaluations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800" baseline="30000" dirty="0">
                <a:solidFill>
                  <a:srgbClr val="007800"/>
                </a:solidFill>
              </a:rPr>
              <a:t>4</a:t>
            </a:r>
            <a:r>
              <a:rPr lang="en-US" sz="2800" dirty="0">
                <a:solidFill>
                  <a:srgbClr val="007800"/>
                </a:solidFill>
              </a:rPr>
              <a:t>He,</a:t>
            </a:r>
            <a:r>
              <a:rPr lang="en-US" sz="2800" baseline="30000" dirty="0">
                <a:solidFill>
                  <a:srgbClr val="007800"/>
                </a:solidFill>
              </a:rPr>
              <a:t> 8</a:t>
            </a:r>
            <a:r>
              <a:rPr lang="en-US" sz="2800" dirty="0">
                <a:solidFill>
                  <a:srgbClr val="007800"/>
                </a:solidFill>
              </a:rPr>
              <a:t>He in second quantized fashion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367" y="181711"/>
            <a:ext cx="9144000" cy="716896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Summary/Outlook</a:t>
            </a:r>
          </a:p>
        </p:txBody>
      </p:sp>
    </p:spTree>
    <p:extLst>
      <p:ext uri="{BB962C8B-B14F-4D97-AF65-F5344CB8AC3E}">
        <p14:creationId xmlns:p14="http://schemas.microsoft.com/office/powerpoint/2010/main" val="511895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0" y="133920"/>
            <a:ext cx="9143640" cy="716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78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Collaborators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6" name="CustomShape 3"/>
          <p:cNvSpPr/>
          <p:nvPr/>
        </p:nvSpPr>
        <p:spPr>
          <a:xfrm>
            <a:off x="6958800" y="6335640"/>
            <a:ext cx="2050560" cy="5072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C2DA7B2B-3969-4FA5-95A8-7AB8EB49A135}"/>
              </a:ext>
            </a:extLst>
          </p:cNvPr>
          <p:cNvSpPr/>
          <p:nvPr/>
        </p:nvSpPr>
        <p:spPr>
          <a:xfrm>
            <a:off x="602761" y="1084320"/>
            <a:ext cx="4208450" cy="575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560" lvl="1">
              <a:lnSpc>
                <a:spcPct val="100000"/>
              </a:lnSpc>
              <a:buClr>
                <a:srgbClr val="000000"/>
              </a:buClr>
            </a:pPr>
            <a:endParaRPr lang="en-US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7800"/>
              </a:buClr>
              <a:buFont typeface="Wingdings" charset="2"/>
              <a:buChar char=""/>
            </a:pPr>
            <a:r>
              <a:rPr lang="en-US" sz="2800" spc="-1" dirty="0">
                <a:solidFill>
                  <a:srgbClr val="007800"/>
                </a:solidFill>
                <a:uFill>
                  <a:solidFill>
                    <a:srgbClr val="FFFFFF"/>
                  </a:solidFill>
                </a:uFill>
              </a:rPr>
              <a:t>Oak Ridge/UTK</a:t>
            </a:r>
            <a:endParaRPr lang="en-US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Gaute</a:t>
            </a: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Hagen</a:t>
            </a:r>
            <a:endParaRPr lang="en-US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Thomas </a:t>
            </a:r>
            <a:r>
              <a:rPr lang="en-US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Papenbrock</a:t>
            </a:r>
            <a:endParaRPr lang="en-US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Gustav Jansen</a:t>
            </a: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David Dean</a:t>
            </a: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Pavel </a:t>
            </a:r>
            <a:r>
              <a:rPr lang="en-US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Lougovski</a:t>
            </a: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Eugene </a:t>
            </a:r>
            <a:r>
              <a:rPr lang="en-US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Dumitrescu</a:t>
            </a: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Alex McCaskey</a:t>
            </a: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Raphael </a:t>
            </a:r>
            <a:r>
              <a:rPr lang="en-US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Pooser</a:t>
            </a:r>
            <a:endParaRPr lang="en-US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560" lvl="1">
              <a:lnSpc>
                <a:spcPct val="100000"/>
              </a:lnSpc>
              <a:buClr>
                <a:srgbClr val="000000"/>
              </a:buClr>
            </a:pPr>
            <a:endParaRPr lang="en-US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endParaRPr lang="en-US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072102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8671"/>
            <a:ext cx="9144000" cy="716896"/>
          </a:xfrm>
        </p:spPr>
        <p:txBody>
          <a:bodyPr>
            <a:noAutofit/>
          </a:bodyPr>
          <a:lstStyle/>
          <a:p>
            <a:r>
              <a:rPr lang="en-US" sz="3400" b="1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Questions?</a:t>
            </a:r>
            <a:endParaRPr lang="en-US" sz="3400" b="1" dirty="0">
              <a:solidFill>
                <a:srgbClr val="007800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58738" y="6335599"/>
            <a:ext cx="2051088" cy="5075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795" y="4793832"/>
            <a:ext cx="5886409" cy="177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98152"/>
      </p:ext>
    </p:extLst>
  </p:cSld>
  <p:clrMapOvr>
    <a:masterClrMapping/>
  </p:clrMapOvr>
</p:sld>
</file>

<file path=ppt/theme/theme1.xml><?xml version="1.0" encoding="utf-8"?>
<a:theme xmlns:a="http://schemas.openxmlformats.org/drawingml/2006/main" name="GH_Physics_Seminar_StLouis_Oct20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GH_Physics_Seminar_StLouis_Oct2011.pptx</Template>
  <TotalTime>87695</TotalTime>
  <Words>1360</Words>
  <Application>Microsoft Office PowerPoint</Application>
  <PresentationFormat>On-screen Show (4:3)</PresentationFormat>
  <Paragraphs>243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华文仿宋</vt:lpstr>
      <vt:lpstr>Arial</vt:lpstr>
      <vt:lpstr>Arial Black</vt:lpstr>
      <vt:lpstr>Calibri</vt:lpstr>
      <vt:lpstr>Cambria Math</vt:lpstr>
      <vt:lpstr>Source Sans Pro</vt:lpstr>
      <vt:lpstr>Times New Roman</vt:lpstr>
      <vt:lpstr>Wingdings</vt:lpstr>
      <vt:lpstr>GH_Physics_Seminar_StLouis_Oct2011</vt:lpstr>
      <vt:lpstr>PowerPoint Presentation</vt:lpstr>
      <vt:lpstr>The Quantum Information Science Group supports research and development in a variety of quantum technologies</vt:lpstr>
      <vt:lpstr>PowerPoint Presentation</vt:lpstr>
      <vt:lpstr>Deuteron (the H2 NP)</vt:lpstr>
      <vt:lpstr>Variational Quantum Eigensolver</vt:lpstr>
      <vt:lpstr>The Quantum Information Science Group supports research and development in a variety of quantum technologies</vt:lpstr>
      <vt:lpstr>VQE Deuteron</vt:lpstr>
      <vt:lpstr>VQE Deuteron</vt:lpstr>
      <vt:lpstr>VQE Deuteron 3x3</vt:lpstr>
      <vt:lpstr>Error Mitigation</vt:lpstr>
      <vt:lpstr>Basis Extrapolation</vt:lpstr>
      <vt:lpstr>Summary/Outlook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Gaute Hagen</dc:creator>
  <cp:lastModifiedBy>Morris, Titus D.</cp:lastModifiedBy>
  <cp:revision>1754</cp:revision>
  <cp:lastPrinted>2016-09-30T17:44:02Z</cp:lastPrinted>
  <dcterms:created xsi:type="dcterms:W3CDTF">2012-02-24T20:15:44Z</dcterms:created>
  <dcterms:modified xsi:type="dcterms:W3CDTF">2018-06-28T19:50:56Z</dcterms:modified>
</cp:coreProperties>
</file>