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77" r:id="rId5"/>
    <p:sldId id="282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er Kester" initials="OK" lastIdx="3" clrIdx="0">
    <p:extLst>
      <p:ext uri="{19B8F6BF-5375-455C-9EA6-DF929625EA0E}">
        <p15:presenceInfo xmlns:p15="http://schemas.microsoft.com/office/powerpoint/2012/main" userId="S::okester@triumf.ca::b69a5804-67a3-46bb-93da-bc22b030f818" providerId="AD"/>
      </p:ext>
    </p:extLst>
  </p:cmAuthor>
  <p:cmAuthor id="2" name="Bob Laxdal" initials="BL" lastIdx="2" clrIdx="1">
    <p:extLst>
      <p:ext uri="{19B8F6BF-5375-455C-9EA6-DF929625EA0E}">
        <p15:presenceInfo xmlns:p15="http://schemas.microsoft.com/office/powerpoint/2012/main" userId="Bob Laxda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4517A-8017-4D9C-9D5A-8CB8417FCA7B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5FC89-D5C9-4A28-8C75-8ED8108123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901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A6A82-C43D-0E45-8BBC-3BA89641B4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152E-8005-4537-B9B9-D365ED8C3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B96A8-1156-481B-9E29-6A9AF6DC9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C7235-C756-4CDF-8BEF-5DE36D41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83512-AF20-4F5F-925F-B1BFA105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8D9A-49A9-4949-BB02-C65AE163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12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5B4E-377A-43FD-A187-2D505DE65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176F-54D4-4083-A0AB-08EFC31E8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2A55D-81A9-44ED-B7ED-CA0060457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AE103-D28E-42D1-962F-3DA74E13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08B4F-00F2-4197-9778-7B64DE21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01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D4E1F8-1CE4-4202-8410-01ED77634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93558-8C13-415F-9A66-FA20FF463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D14F7-1253-41FA-B5E4-C80535F6D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958F6-52C1-4D0C-9659-B9BAEB23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301C5-23FD-45E6-9BD2-88DF846E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6633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1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2426" y="-16387"/>
            <a:ext cx="5957888" cy="6899872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"/>
              <a:cs typeface="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1403106" y="0"/>
            <a:ext cx="788893" cy="68580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"/>
              <a:cs typeface=""/>
            </a:endParaRPr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661743" y="6496971"/>
            <a:ext cx="1305077" cy="144991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schemeClr val="bg2">
                  <a:lumMod val="10000"/>
                </a:schemeClr>
              </a:solidFill>
              <a:latin typeface="Arial" panose="020B0604020202020204"/>
            </a:endParaRPr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11428646" y="979688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>
                <a:solidFill>
                  <a:schemeClr val="bg2">
                    <a:lumMod val="10000"/>
                  </a:schemeClr>
                </a:solidFill>
                <a:latin typeface="Arial" panose="020B0604020202020204"/>
              </a:rPr>
              <a:pPr/>
              <a:t>‹#›</a:t>
            </a:fld>
            <a:endParaRPr lang="en-US">
              <a:solidFill>
                <a:schemeClr val="bg2">
                  <a:lumMod val="10000"/>
                </a:schemeClr>
              </a:solidFill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680" y="204095"/>
            <a:ext cx="1947186" cy="3503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62725" y="2032777"/>
            <a:ext cx="3937851" cy="208202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61743" y="4114800"/>
            <a:ext cx="3938833" cy="900340"/>
          </a:xfrm>
          <a:prstGeom prst="rect">
            <a:avLst/>
          </a:prstGeom>
        </p:spPr>
        <p:txBody>
          <a:bodyPr tIns="0" anchor="b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6546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1403106" y="0"/>
            <a:ext cx="788893" cy="68580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"/>
              <a:cs typeface=""/>
            </a:endParaRP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428646" y="979688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>
                <a:solidFill>
                  <a:schemeClr val="bg2">
                    <a:lumMod val="10000"/>
                  </a:schemeClr>
                </a:solidFill>
                <a:latin typeface="Arial" panose="020B0604020202020204"/>
              </a:rPr>
              <a:pPr/>
              <a:t>‹#›</a:t>
            </a:fld>
            <a:endParaRPr lang="en-US">
              <a:solidFill>
                <a:schemeClr val="bg2">
                  <a:lumMod val="10000"/>
                </a:schemeClr>
              </a:solidFill>
              <a:latin typeface="Arial" panose="020B0604020202020204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680" y="204095"/>
            <a:ext cx="1947186" cy="350306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62725" y="2032777"/>
            <a:ext cx="3937851" cy="208202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i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61743" y="4114800"/>
            <a:ext cx="3938833" cy="900340"/>
          </a:xfrm>
          <a:prstGeom prst="rect">
            <a:avLst/>
          </a:prstGeom>
        </p:spPr>
        <p:txBody>
          <a:bodyPr tIns="0" anchor="b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12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B011-A164-460D-B972-9D6AEDA1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0B346-CE47-4E82-92E3-C8E846885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1DC8F-91C7-41C1-B04D-24C4CE56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EE1F0-E0F5-4419-87D8-D4621F45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D5A9B-E3CF-4CC4-8D56-55948E545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626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FE98-0B12-4AA8-9761-9B31DFA96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D6B5D-12B0-4D6B-8FDF-53A563D71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F2A68-5341-4652-9ECF-F854792DE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B82F4-2A2B-4744-BA99-DF3B749A2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C2F16-2DA7-41B5-8B25-1FC35EFB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94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C6EC0-8C6B-4D8B-B16B-ADF6AE0E0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736F5-223E-4A6A-AD49-F0E080809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9FDD6-FEC3-4B05-AA03-E54F64E7A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F46A1-A6A1-4B6C-B15B-F0069952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43582-93C0-4A1D-AE5D-9EE0D3BC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64094-F756-40B3-9A0B-C9C0D703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1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7A17D-5878-4387-BC74-170704D98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C681E-5F73-4337-92AF-5DD91EA1B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85EA7-A8EB-4062-B30F-BD5A7C9A7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FD255-DE2E-4D1C-8FB4-5210C6338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6EDE2-2BFE-461F-8537-0633EEA5E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230B6-AC53-45AD-AAD9-32353DD5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33FD8D-92B5-4907-ADC4-EC295262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6EB37E-476C-4BEA-9C49-8F3ADDBF3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244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BEC8-EA71-48F6-A45D-31A73ADC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CDB9C-51AF-439F-A33B-B3784669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FA75F-CCF2-4DB0-A7EE-2B76DC14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FECE7-FDD5-4BCE-B51F-5FBC4AE9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53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72812B-65FE-45D0-B8DF-B6B9C641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CB7A8F-83EB-45BC-8F1C-6F517336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5EFC9-038A-4B8A-924D-8CB13A6B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031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F840-DEB9-4C4D-BE17-8D574B6AE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CEF11-C14B-4A99-9F30-A27F7BBC5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6391A-C7F9-45CD-B1FF-C784FC6CA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D9B84-B7C3-4633-99F3-F43374D8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11C22-132B-4679-92E3-21A9C7CBB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4480B-296E-418C-AD79-6AF2761E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28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F376C-A96A-49BA-AF0E-AE14E12FA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E880A7-F861-4A3D-92FE-E9E4A3B7D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FC59B-905D-496E-80F3-60A549BB6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96CE4-1EF2-4198-A329-0FFC321C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A5BEC-D60A-4B31-82B9-9482CD058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301AA-E5AB-41BB-B633-F779E66A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53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3A2100-9CA9-4323-BE90-72C30085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C5CB6-BA96-4310-83AB-7EB43EF99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6C77D-1662-4C71-9272-7B2ED4557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CCB4-CA42-4EE4-A3A8-B20BE0DD1D7E}" type="datetimeFigureOut">
              <a:rPr lang="en-CA" smtClean="0"/>
              <a:t>2022-05-07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B7CF-9D93-4C8E-822D-B2887FA64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08F8-A9A8-4E81-8832-17BD4FBBC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96A0B-59E0-4DB3-B2F3-58565079B9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801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ings.triumf.ca/event/288/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8296663031?pwd=T1FEZ3BKaFRoRGtxWVg3aVo0T0xSUT09" TargetMode="External"/><Relationship Id="rId2" Type="http://schemas.openxmlformats.org/officeDocument/2006/relationships/hyperlink" Target="https://us02web.zoom.us/j/88512319611?pwd=dDRURjkyN3llbXJaMGRBbk4zclhGQT09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725" y="2032777"/>
            <a:ext cx="4094805" cy="2082023"/>
          </a:xfrm>
        </p:spPr>
        <p:txBody>
          <a:bodyPr/>
          <a:lstStyle/>
          <a:p>
            <a:r>
              <a:rPr lang="en-US" dirty="0"/>
              <a:t>E-</a:t>
            </a:r>
            <a:r>
              <a:rPr lang="en-US" dirty="0" err="1"/>
              <a:t>Linac</a:t>
            </a:r>
            <a:r>
              <a:rPr lang="en-US" dirty="0"/>
              <a:t> Reliability Workshop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CA0579-4C2B-4E70-8473-A7B5961011BA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0AA4ACF-EBF7-443D-9629-9044A0B8D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725" y="4126832"/>
            <a:ext cx="3938833" cy="900340"/>
          </a:xfrm>
        </p:spPr>
        <p:txBody>
          <a:bodyPr>
            <a:normAutofit/>
          </a:bodyPr>
          <a:lstStyle/>
          <a:p>
            <a:r>
              <a:rPr lang="en-CA" sz="2000" dirty="0"/>
              <a:t>May 9-10, 2022</a:t>
            </a:r>
          </a:p>
        </p:txBody>
      </p:sp>
    </p:spTree>
    <p:extLst>
      <p:ext uri="{BB962C8B-B14F-4D97-AF65-F5344CB8AC3E}">
        <p14:creationId xmlns:p14="http://schemas.microsoft.com/office/powerpoint/2010/main" val="24270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6C7895F-E164-4B08-A605-930CD493CC40}"/>
              </a:ext>
            </a:extLst>
          </p:cNvPr>
          <p:cNvSpPr txBox="1">
            <a:spLocks/>
          </p:cNvSpPr>
          <p:nvPr/>
        </p:nvSpPr>
        <p:spPr>
          <a:xfrm>
            <a:off x="3329127" y="282511"/>
            <a:ext cx="5859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/>
              <a:t>Workshop Goals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D6EE5B-B93E-44E8-95F1-A0B04668285F}"/>
              </a:ext>
            </a:extLst>
          </p:cNvPr>
          <p:cNvSpPr txBox="1"/>
          <p:nvPr/>
        </p:nvSpPr>
        <p:spPr>
          <a:xfrm>
            <a:off x="949909" y="1345158"/>
            <a:ext cx="104756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goals of the workshop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facilitate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common issues amongst small high intensity cold </a:t>
            </a:r>
            <a:r>
              <a:rPr lang="en-CA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linacs</a:t>
            </a: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open avenues of communication with groups operating similar machines.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this end we are interested in people openly presenting issues that would promote discussion amongst participants. </a:t>
            </a:r>
          </a:p>
        </p:txBody>
      </p:sp>
    </p:spTree>
    <p:extLst>
      <p:ext uri="{BB962C8B-B14F-4D97-AF65-F5344CB8AC3E}">
        <p14:creationId xmlns:p14="http://schemas.microsoft.com/office/powerpoint/2010/main" val="116897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9A5574-CB1A-4A07-9CE4-F1D12A7698A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213" y="1740022"/>
            <a:ext cx="7723573" cy="44388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6C7895F-E164-4B08-A605-930CD493CC40}"/>
              </a:ext>
            </a:extLst>
          </p:cNvPr>
          <p:cNvSpPr txBox="1">
            <a:spLocks/>
          </p:cNvSpPr>
          <p:nvPr/>
        </p:nvSpPr>
        <p:spPr>
          <a:xfrm>
            <a:off x="3480047" y="113835"/>
            <a:ext cx="5859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/>
              <a:t>Program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52DC9-1F17-4B5E-902F-D598350B46F6}"/>
              </a:ext>
            </a:extLst>
          </p:cNvPr>
          <p:cNvSpPr txBox="1"/>
          <p:nvPr/>
        </p:nvSpPr>
        <p:spPr>
          <a:xfrm>
            <a:off x="1646809" y="940777"/>
            <a:ext cx="985865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e-</a:t>
            </a:r>
            <a:r>
              <a:rPr lang="en-CA" sz="18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Linac</a:t>
            </a:r>
            <a:r>
              <a:rPr lang="en-CA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Reliability Workshop (ERW) (9-10 May 2022): Overview · (Indico) (triumf.ca)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16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6C7895F-E164-4B08-A605-930CD493CC40}"/>
              </a:ext>
            </a:extLst>
          </p:cNvPr>
          <p:cNvSpPr txBox="1">
            <a:spLocks/>
          </p:cNvSpPr>
          <p:nvPr/>
        </p:nvSpPr>
        <p:spPr>
          <a:xfrm>
            <a:off x="3480047" y="113835"/>
            <a:ext cx="5859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dirty="0"/>
              <a:t>Zoom links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C17EE0-E146-4009-BB0F-37AFE381DC5C}"/>
              </a:ext>
            </a:extLst>
          </p:cNvPr>
          <p:cNvSpPr txBox="1"/>
          <p:nvPr/>
        </p:nvSpPr>
        <p:spPr>
          <a:xfrm>
            <a:off x="464598" y="932156"/>
            <a:ext cx="11567604" cy="571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Zoom links are: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May 9, 2022 </a:t>
            </a:r>
            <a:r>
              <a:rPr lang="en-CA" sz="1800" u="sng" dirty="0">
                <a:solidFill>
                  <a:srgbClr val="0000FF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https://us02web.zoom.us/j/88512319611?pwd=dDRURjkyN3llbXJaMGRBbk4zclhGQT09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885 1231 9611 passcode 344290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May 10, 2022</a:t>
            </a:r>
            <a:b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1800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CA" sz="1800" u="sng" dirty="0">
                <a:solidFill>
                  <a:srgbClr val="0E71EB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https://us02web.zoom.us/j/88296663031?pwd=T1FEZ3BKaFRoRGtxWVg3aVo0T0xSUT09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  <a:r>
              <a:rPr lang="en-CA" sz="1800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882 9666 3031 passcode </a:t>
            </a:r>
            <a:r>
              <a:rPr lang="en-CA" sz="1600" b="1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737978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1600" b="1" dirty="0">
              <a:solidFill>
                <a:srgbClr val="232333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2800" b="1" dirty="0">
              <a:solidFill>
                <a:srgbClr val="232333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2800" b="1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Zoom etiquette: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2800" b="1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mute during all presentations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CA" sz="2800" b="1" dirty="0">
                <a:solidFill>
                  <a:srgbClr val="232333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 ZOOM hand if you want to join th</a:t>
            </a:r>
            <a:r>
              <a:rPr lang="en-CA" sz="2800" b="1" dirty="0">
                <a:solidFill>
                  <a:srgbClr val="232333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discussion</a:t>
            </a:r>
            <a:endParaRPr lang="en-CA" sz="2800" b="1" dirty="0">
              <a:solidFill>
                <a:srgbClr val="232333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1600" b="1" dirty="0">
              <a:solidFill>
                <a:srgbClr val="232333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1600" b="1" dirty="0">
              <a:solidFill>
                <a:srgbClr val="232333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43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4284e3-306b-4462-9023-1645033c50ad">
      <UserInfo>
        <DisplayName>Oliver Kester</DisplayName>
        <AccountId>15</AccountId>
        <AccountType/>
      </UserInfo>
      <UserInfo>
        <DisplayName>Marco Marchetto</DisplayName>
        <AccountId>12</AccountId>
        <AccountType/>
      </UserInfo>
      <UserInfo>
        <DisplayName>Thomas Planche</DisplayName>
        <AccountId>13</AccountId>
        <AccountType/>
      </UserInfo>
      <UserInfo>
        <DisplayName>Alexander Gottberg</DisplayName>
        <AccountId>18</AccountId>
        <AccountType/>
      </UserInfo>
      <UserInfo>
        <DisplayName>Yuri Bylinskii</DisplayName>
        <AccountId>20</AccountId>
        <AccountType/>
      </UserInfo>
      <UserInfo>
        <DisplayName>Jonathan Aoki</DisplayName>
        <AccountId>82</AccountId>
        <AccountType/>
      </UserInfo>
      <UserInfo>
        <DisplayName>Angela Lang</DisplayName>
        <AccountId>104</AccountId>
        <AccountType/>
      </UserInfo>
      <UserInfo>
        <DisplayName>Yetvart Hosepyan</DisplayName>
        <AccountId>14</AccountId>
        <AccountType/>
      </UserInfo>
      <UserInfo>
        <DisplayName>Pauline Dela Zilwa</DisplayName>
        <AccountId>29</AccountId>
        <AccountType/>
      </UserInfo>
      <UserInfo>
        <DisplayName>Friedhelm Ames</DisplayName>
        <AccountId>16</AccountId>
        <AccountType/>
      </UserInfo>
      <UserInfo>
        <DisplayName>Rick Baartman</DisplayName>
        <AccountId>17</AccountId>
        <AccountType/>
      </UserInfo>
    </SharedWithUsers>
    <TaxCatchAll xmlns="2c4284e3-306b-4462-9023-1645033c50ad" xsi:nil="true"/>
    <lcf76f155ced4ddcb4097134ff3c332f xmlns="11186122-ae85-4696-9f18-cde0d377d45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61532A97EBE045833D2AD1121C19A8" ma:contentTypeVersion="13" ma:contentTypeDescription="Create a new document." ma:contentTypeScope="" ma:versionID="ae91fe0847770307af67865754590338">
  <xsd:schema xmlns:xsd="http://www.w3.org/2001/XMLSchema" xmlns:xs="http://www.w3.org/2001/XMLSchema" xmlns:p="http://schemas.microsoft.com/office/2006/metadata/properties" xmlns:ns2="11186122-ae85-4696-9f18-cde0d377d45e" xmlns:ns3="2c4284e3-306b-4462-9023-1645033c50ad" targetNamespace="http://schemas.microsoft.com/office/2006/metadata/properties" ma:root="true" ma:fieldsID="030ca57f42e8f60d43c24afa620b55b1" ns2:_="" ns3:_="">
    <xsd:import namespace="11186122-ae85-4696-9f18-cde0d377d45e"/>
    <xsd:import namespace="2c4284e3-306b-4462-9023-1645033c50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6122-ae85-4696-9f18-cde0d377d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ae3b54c-c226-4f74-9573-cd9558e4d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284e3-306b-4462-9023-1645033c50a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dde0e20-2fd1-4686-9aae-3617cad11f10}" ma:internalName="TaxCatchAll" ma:showField="CatchAllData" ma:web="2c4284e3-306b-4462-9023-1645033c50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EF0098-8D15-4C54-89BD-E641737C3864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2c4284e3-306b-4462-9023-1645033c50ad"/>
    <ds:schemaRef ds:uri="11186122-ae85-4696-9f18-cde0d377d4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D1303B-CC9B-4590-B458-DFBDDE0721E3}">
  <ds:schemaRefs>
    <ds:schemaRef ds:uri="11186122-ae85-4696-9f18-cde0d377d45e"/>
    <ds:schemaRef ds:uri="2c4284e3-306b-4462-9023-1645033c50a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F22FD6E-DC23-4753-90AB-83564AE2DF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157</Words>
  <Application>Microsoft Office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Office Theme</vt:lpstr>
      <vt:lpstr>E-Linac Reliability Workshop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  Nov. 27, 2020</dc:title>
  <dc:creator>Bob Laxdal</dc:creator>
  <cp:lastModifiedBy>Bob Laxdal</cp:lastModifiedBy>
  <cp:revision>5</cp:revision>
  <dcterms:created xsi:type="dcterms:W3CDTF">2020-11-27T23:42:20Z</dcterms:created>
  <dcterms:modified xsi:type="dcterms:W3CDTF">2022-05-09T03:44:55Z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0x010100BC61532A97EBE045833D2AD1121C19A8</vt:lpwstr>
  </property>
  <property fmtid="{D5CDD505-2E9C-101B-9397-08002B2CF9AE}" pid="3" name="MediaServiceImageTags">
    <vt:lpwstr/>
  </property>
</Properties>
</file>