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28"/>
  </p:notesMasterIdLst>
  <p:sldIdLst>
    <p:sldId id="256" r:id="rId6"/>
    <p:sldId id="268" r:id="rId7"/>
    <p:sldId id="477" r:id="rId8"/>
    <p:sldId id="478" r:id="rId9"/>
    <p:sldId id="472" r:id="rId10"/>
    <p:sldId id="479" r:id="rId11"/>
    <p:sldId id="258" r:id="rId12"/>
    <p:sldId id="482" r:id="rId13"/>
    <p:sldId id="260" r:id="rId14"/>
    <p:sldId id="261" r:id="rId15"/>
    <p:sldId id="259" r:id="rId16"/>
    <p:sldId id="263" r:id="rId17"/>
    <p:sldId id="476" r:id="rId18"/>
    <p:sldId id="264" r:id="rId19"/>
    <p:sldId id="480" r:id="rId20"/>
    <p:sldId id="265" r:id="rId21"/>
    <p:sldId id="473" r:id="rId22"/>
    <p:sldId id="475" r:id="rId23"/>
    <p:sldId id="481" r:id="rId24"/>
    <p:sldId id="474" r:id="rId25"/>
    <p:sldId id="266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3F6CD7"/>
    <a:srgbClr val="80FFFF"/>
    <a:srgbClr val="FFFF80"/>
    <a:srgbClr val="B4ABD2"/>
    <a:srgbClr val="0096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94F019-63B2-44BA-9740-C40B875392CC}" v="292" vWet="296" dt="2022-07-19T18:29:39.475"/>
    <p1510:client id="{4C92F8B6-636D-405A-A05D-7AF61799A016}" v="127" dt="2022-07-19T18:55:36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fgang Schreyer" userId="fc585e97-dd43-467c-8b67-aa942e94f3fb" providerId="ADAL" clId="{4C92F8B6-636D-405A-A05D-7AF61799A016}"/>
    <pc:docChg chg="undo custSel modSld">
      <pc:chgData name="Wolfgang Schreyer" userId="fc585e97-dd43-467c-8b67-aa942e94f3fb" providerId="ADAL" clId="{4C92F8B6-636D-405A-A05D-7AF61799A016}" dt="2022-07-19T18:55:36.900" v="126" actId="1076"/>
      <pc:docMkLst>
        <pc:docMk/>
      </pc:docMkLst>
      <pc:sldChg chg="addSp modSp mod">
        <pc:chgData name="Wolfgang Schreyer" userId="fc585e97-dd43-467c-8b67-aa942e94f3fb" providerId="ADAL" clId="{4C92F8B6-636D-405A-A05D-7AF61799A016}" dt="2022-07-19T18:35:49.261" v="68" actId="1582"/>
        <pc:sldMkLst>
          <pc:docMk/>
          <pc:sldMk cId="1666188163" sldId="473"/>
        </pc:sldMkLst>
        <pc:spChg chg="mod">
          <ac:chgData name="Wolfgang Schreyer" userId="fc585e97-dd43-467c-8b67-aa942e94f3fb" providerId="ADAL" clId="{4C92F8B6-636D-405A-A05D-7AF61799A016}" dt="2022-07-19T18:32:04.535" v="59" actId="1076"/>
          <ac:spMkLst>
            <pc:docMk/>
            <pc:sldMk cId="1666188163" sldId="473"/>
            <ac:spMk id="7" creationId="{AE33CCCF-AA67-48E2-A5BB-FF621B4479B3}"/>
          </ac:spMkLst>
        </pc:spChg>
        <pc:spChg chg="mod">
          <ac:chgData name="Wolfgang Schreyer" userId="fc585e97-dd43-467c-8b67-aa942e94f3fb" providerId="ADAL" clId="{4C92F8B6-636D-405A-A05D-7AF61799A016}" dt="2022-07-19T18:30:27.767" v="10" actId="1076"/>
          <ac:spMkLst>
            <pc:docMk/>
            <pc:sldMk cId="1666188163" sldId="473"/>
            <ac:spMk id="9" creationId="{A6D49E03-CA22-4379-9630-A1AD4E09B578}"/>
          </ac:spMkLst>
        </pc:spChg>
        <pc:spChg chg="mod">
          <ac:chgData name="Wolfgang Schreyer" userId="fc585e97-dd43-467c-8b67-aa942e94f3fb" providerId="ADAL" clId="{4C92F8B6-636D-405A-A05D-7AF61799A016}" dt="2022-07-19T18:30:38.730" v="13" actId="1076"/>
          <ac:spMkLst>
            <pc:docMk/>
            <pc:sldMk cId="1666188163" sldId="473"/>
            <ac:spMk id="11" creationId="{D3A16615-4E85-4B7C-9E30-4EBDDC4FA5A9}"/>
          </ac:spMkLst>
        </pc:spChg>
        <pc:spChg chg="mod">
          <ac:chgData name="Wolfgang Schreyer" userId="fc585e97-dd43-467c-8b67-aa942e94f3fb" providerId="ADAL" clId="{4C92F8B6-636D-405A-A05D-7AF61799A016}" dt="2022-07-19T18:31:20.438" v="22" actId="1076"/>
          <ac:spMkLst>
            <pc:docMk/>
            <pc:sldMk cId="1666188163" sldId="473"/>
            <ac:spMk id="13" creationId="{34DF3726-FED7-4E6E-93D8-BC5AA149A57F}"/>
          </ac:spMkLst>
        </pc:spChg>
        <pc:spChg chg="mod">
          <ac:chgData name="Wolfgang Schreyer" userId="fc585e97-dd43-467c-8b67-aa942e94f3fb" providerId="ADAL" clId="{4C92F8B6-636D-405A-A05D-7AF61799A016}" dt="2022-07-19T18:31:08.038" v="20" actId="1076"/>
          <ac:spMkLst>
            <pc:docMk/>
            <pc:sldMk cId="1666188163" sldId="473"/>
            <ac:spMk id="15" creationId="{B2BCAAC6-3357-4223-85AC-5EC23285C703}"/>
          </ac:spMkLst>
        </pc:spChg>
        <pc:spChg chg="mod">
          <ac:chgData name="Wolfgang Schreyer" userId="fc585e97-dd43-467c-8b67-aa942e94f3fb" providerId="ADAL" clId="{4C92F8B6-636D-405A-A05D-7AF61799A016}" dt="2022-07-19T18:29:38.704" v="7" actId="688"/>
          <ac:spMkLst>
            <pc:docMk/>
            <pc:sldMk cId="1666188163" sldId="473"/>
            <ac:spMk id="18" creationId="{DBC4413D-4C4F-422F-9BF5-145D38BE0ED1}"/>
          </ac:spMkLst>
        </pc:spChg>
        <pc:spChg chg="add mod">
          <ac:chgData name="Wolfgang Schreyer" userId="fc585e97-dd43-467c-8b67-aa942e94f3fb" providerId="ADAL" clId="{4C92F8B6-636D-405A-A05D-7AF61799A016}" dt="2022-07-19T18:35:18.172" v="67" actId="1076"/>
          <ac:spMkLst>
            <pc:docMk/>
            <pc:sldMk cId="1666188163" sldId="473"/>
            <ac:spMk id="31" creationId="{D2135CBA-ED4B-8873-43C7-C5BB93014F96}"/>
          </ac:spMkLst>
        </pc:spChg>
        <pc:picChg chg="mod">
          <ac:chgData name="Wolfgang Schreyer" userId="fc585e97-dd43-467c-8b67-aa942e94f3fb" providerId="ADAL" clId="{4C92F8B6-636D-405A-A05D-7AF61799A016}" dt="2022-07-19T18:29:21.453" v="2" actId="1076"/>
          <ac:picMkLst>
            <pc:docMk/>
            <pc:sldMk cId="1666188163" sldId="473"/>
            <ac:picMk id="5" creationId="{785AA660-B349-4F25-B525-E779A388E582}"/>
          </ac:picMkLst>
        </pc:picChg>
        <pc:cxnChg chg="mod">
          <ac:chgData name="Wolfgang Schreyer" userId="fc585e97-dd43-467c-8b67-aa942e94f3fb" providerId="ADAL" clId="{4C92F8B6-636D-405A-A05D-7AF61799A016}" dt="2022-07-19T18:32:08.731" v="60" actId="14100"/>
          <ac:cxnSpMkLst>
            <pc:docMk/>
            <pc:sldMk cId="1666188163" sldId="473"/>
            <ac:cxnSpMk id="6" creationId="{0D687865-1653-4E67-9003-CE4402AE1E8B}"/>
          </ac:cxnSpMkLst>
        </pc:cxnChg>
        <pc:cxnChg chg="mod">
          <ac:chgData name="Wolfgang Schreyer" userId="fc585e97-dd43-467c-8b67-aa942e94f3fb" providerId="ADAL" clId="{4C92F8B6-636D-405A-A05D-7AF61799A016}" dt="2022-07-19T18:30:30.533" v="11" actId="14100"/>
          <ac:cxnSpMkLst>
            <pc:docMk/>
            <pc:sldMk cId="1666188163" sldId="473"/>
            <ac:cxnSpMk id="8" creationId="{188F171B-E6D0-43E0-82B7-9C87BEDEE678}"/>
          </ac:cxnSpMkLst>
        </pc:cxnChg>
        <pc:cxnChg chg="mod">
          <ac:chgData name="Wolfgang Schreyer" userId="fc585e97-dd43-467c-8b67-aa942e94f3fb" providerId="ADAL" clId="{4C92F8B6-636D-405A-A05D-7AF61799A016}" dt="2022-07-19T18:30:46.377" v="16" actId="14100"/>
          <ac:cxnSpMkLst>
            <pc:docMk/>
            <pc:sldMk cId="1666188163" sldId="473"/>
            <ac:cxnSpMk id="10" creationId="{FEAE9802-86ED-44A8-9A0C-7A76221EB495}"/>
          </ac:cxnSpMkLst>
        </pc:cxnChg>
        <pc:cxnChg chg="mod">
          <ac:chgData name="Wolfgang Schreyer" userId="fc585e97-dd43-467c-8b67-aa942e94f3fb" providerId="ADAL" clId="{4C92F8B6-636D-405A-A05D-7AF61799A016}" dt="2022-07-19T18:31:27.796" v="23" actId="14100"/>
          <ac:cxnSpMkLst>
            <pc:docMk/>
            <pc:sldMk cId="1666188163" sldId="473"/>
            <ac:cxnSpMk id="12" creationId="{4AEDA208-7779-4684-AF86-0B536A2A6753}"/>
          </ac:cxnSpMkLst>
        </pc:cxnChg>
        <pc:cxnChg chg="mod">
          <ac:chgData name="Wolfgang Schreyer" userId="fc585e97-dd43-467c-8b67-aa942e94f3fb" providerId="ADAL" clId="{4C92F8B6-636D-405A-A05D-7AF61799A016}" dt="2022-07-19T18:31:13.578" v="21" actId="14100"/>
          <ac:cxnSpMkLst>
            <pc:docMk/>
            <pc:sldMk cId="1666188163" sldId="473"/>
            <ac:cxnSpMk id="14" creationId="{6C0C926D-2E08-446B-9200-8BC0D2198638}"/>
          </ac:cxnSpMkLst>
        </pc:cxnChg>
        <pc:cxnChg chg="mod">
          <ac:chgData name="Wolfgang Schreyer" userId="fc585e97-dd43-467c-8b67-aa942e94f3fb" providerId="ADAL" clId="{4C92F8B6-636D-405A-A05D-7AF61799A016}" dt="2022-07-19T18:29:27.078" v="4" actId="14100"/>
          <ac:cxnSpMkLst>
            <pc:docMk/>
            <pc:sldMk cId="1666188163" sldId="473"/>
            <ac:cxnSpMk id="17" creationId="{17A3A1D4-6550-4134-B2DE-E73CCF585467}"/>
          </ac:cxnSpMkLst>
        </pc:cxnChg>
        <pc:cxnChg chg="add mod">
          <ac:chgData name="Wolfgang Schreyer" userId="fc585e97-dd43-467c-8b67-aa942e94f3fb" providerId="ADAL" clId="{4C92F8B6-636D-405A-A05D-7AF61799A016}" dt="2022-07-19T18:35:49.261" v="68" actId="1582"/>
          <ac:cxnSpMkLst>
            <pc:docMk/>
            <pc:sldMk cId="1666188163" sldId="473"/>
            <ac:cxnSpMk id="30" creationId="{3AD68C86-48BB-C53F-DB3D-843F66B41BE0}"/>
          </ac:cxnSpMkLst>
        </pc:cxnChg>
      </pc:sldChg>
      <pc:sldChg chg="modSp mod">
        <pc:chgData name="Wolfgang Schreyer" userId="fc585e97-dd43-467c-8b67-aa942e94f3fb" providerId="ADAL" clId="{4C92F8B6-636D-405A-A05D-7AF61799A016}" dt="2022-07-19T18:34:48.765" v="61" actId="1076"/>
        <pc:sldMkLst>
          <pc:docMk/>
          <pc:sldMk cId="2105793558" sldId="475"/>
        </pc:sldMkLst>
        <pc:spChg chg="mod">
          <ac:chgData name="Wolfgang Schreyer" userId="fc585e97-dd43-467c-8b67-aa942e94f3fb" providerId="ADAL" clId="{4C92F8B6-636D-405A-A05D-7AF61799A016}" dt="2022-07-19T18:34:48.765" v="61" actId="1076"/>
          <ac:spMkLst>
            <pc:docMk/>
            <pc:sldMk cId="2105793558" sldId="475"/>
            <ac:spMk id="16" creationId="{E442CEF6-C087-421D-A403-63C3769DE451}"/>
          </ac:spMkLst>
        </pc:spChg>
      </pc:sldChg>
      <pc:sldChg chg="addSp modSp mod">
        <pc:chgData name="Wolfgang Schreyer" userId="fc585e97-dd43-467c-8b67-aa942e94f3fb" providerId="ADAL" clId="{4C92F8B6-636D-405A-A05D-7AF61799A016}" dt="2022-07-19T18:55:36.900" v="126" actId="1076"/>
        <pc:sldMkLst>
          <pc:docMk/>
          <pc:sldMk cId="1092721128" sldId="476"/>
        </pc:sldMkLst>
        <pc:spChg chg="mod">
          <ac:chgData name="Wolfgang Schreyer" userId="fc585e97-dd43-467c-8b67-aa942e94f3fb" providerId="ADAL" clId="{4C92F8B6-636D-405A-A05D-7AF61799A016}" dt="2022-07-19T18:43:26.815" v="113" actId="14100"/>
          <ac:spMkLst>
            <pc:docMk/>
            <pc:sldMk cId="1092721128" sldId="476"/>
            <ac:spMk id="3" creationId="{174A7231-5A6D-C459-9B61-E067B699FDD7}"/>
          </ac:spMkLst>
        </pc:spChg>
        <pc:spChg chg="add mod">
          <ac:chgData name="Wolfgang Schreyer" userId="fc585e97-dd43-467c-8b67-aa942e94f3fb" providerId="ADAL" clId="{4C92F8B6-636D-405A-A05D-7AF61799A016}" dt="2022-07-19T18:43:01.249" v="109" actId="1076"/>
          <ac:spMkLst>
            <pc:docMk/>
            <pc:sldMk cId="1092721128" sldId="476"/>
            <ac:spMk id="8" creationId="{EE9AE189-13A0-2004-4F9E-1E0F5E84BADF}"/>
          </ac:spMkLst>
        </pc:spChg>
        <pc:spChg chg="add mod">
          <ac:chgData name="Wolfgang Schreyer" userId="fc585e97-dd43-467c-8b67-aa942e94f3fb" providerId="ADAL" clId="{4C92F8B6-636D-405A-A05D-7AF61799A016}" dt="2022-07-19T18:55:36.900" v="126" actId="1076"/>
          <ac:spMkLst>
            <pc:docMk/>
            <pc:sldMk cId="1092721128" sldId="476"/>
            <ac:spMk id="23" creationId="{7122A948-A8E2-23E0-5931-31DF0B85D2FE}"/>
          </ac:spMkLst>
        </pc:spChg>
        <pc:picChg chg="add mod modCrop">
          <ac:chgData name="Wolfgang Schreyer" userId="fc585e97-dd43-467c-8b67-aa942e94f3fb" providerId="ADAL" clId="{4C92F8B6-636D-405A-A05D-7AF61799A016}" dt="2022-07-19T18:42:49.468" v="106" actId="14100"/>
          <ac:picMkLst>
            <pc:docMk/>
            <pc:sldMk cId="1092721128" sldId="476"/>
            <ac:picMk id="6" creationId="{C79A7DCC-2BC9-5508-A7C8-90E7A1B94D6F}"/>
          </ac:picMkLst>
        </pc:picChg>
        <pc:picChg chg="mod modCrop">
          <ac:chgData name="Wolfgang Schreyer" userId="fc585e97-dd43-467c-8b67-aa942e94f3fb" providerId="ADAL" clId="{4C92F8B6-636D-405A-A05D-7AF61799A016}" dt="2022-07-19T18:39:48.263" v="79" actId="1076"/>
          <ac:picMkLst>
            <pc:docMk/>
            <pc:sldMk cId="1092721128" sldId="476"/>
            <ac:picMk id="7" creationId="{C2583DB6-42BF-8FA0-0F56-E1016FCB0FE1}"/>
          </ac:picMkLst>
        </pc:picChg>
        <pc:cxnChg chg="add mod">
          <ac:chgData name="Wolfgang Schreyer" userId="fc585e97-dd43-467c-8b67-aa942e94f3fb" providerId="ADAL" clId="{4C92F8B6-636D-405A-A05D-7AF61799A016}" dt="2022-07-19T18:43:05.385" v="110" actId="14100"/>
          <ac:cxnSpMkLst>
            <pc:docMk/>
            <pc:sldMk cId="1092721128" sldId="476"/>
            <ac:cxnSpMk id="9" creationId="{7EA5AE27-0745-3B3D-6D01-FE71F652D415}"/>
          </ac:cxnSpMkLst>
        </pc:cxnChg>
        <pc:cxnChg chg="add mod">
          <ac:chgData name="Wolfgang Schreyer" userId="fc585e97-dd43-467c-8b67-aa942e94f3fb" providerId="ADAL" clId="{4C92F8B6-636D-405A-A05D-7AF61799A016}" dt="2022-07-19T18:43:09.210" v="111" actId="14100"/>
          <ac:cxnSpMkLst>
            <pc:docMk/>
            <pc:sldMk cId="1092721128" sldId="476"/>
            <ac:cxnSpMk id="10" creationId="{F68388F2-AECB-EA7D-3EFC-6F6C03283672}"/>
          </ac:cxnSpMkLst>
        </pc:cxnChg>
        <pc:cxnChg chg="add mod">
          <ac:chgData name="Wolfgang Schreyer" userId="fc585e97-dd43-467c-8b67-aa942e94f3fb" providerId="ADAL" clId="{4C92F8B6-636D-405A-A05D-7AF61799A016}" dt="2022-07-19T18:43:12.696" v="112" actId="14100"/>
          <ac:cxnSpMkLst>
            <pc:docMk/>
            <pc:sldMk cId="1092721128" sldId="476"/>
            <ac:cxnSpMk id="11" creationId="{DBF4D770-7F5A-67A0-911A-9514651DAC7F}"/>
          </ac:cxnSpMkLst>
        </pc:cxnChg>
        <pc:cxnChg chg="add mod">
          <ac:chgData name="Wolfgang Schreyer" userId="fc585e97-dd43-467c-8b67-aa942e94f3fb" providerId="ADAL" clId="{4C92F8B6-636D-405A-A05D-7AF61799A016}" dt="2022-07-19T18:55:14.118" v="117" actId="1582"/>
          <ac:cxnSpMkLst>
            <pc:docMk/>
            <pc:sldMk cId="1092721128" sldId="476"/>
            <ac:cxnSpMk id="21" creationId="{6900DF71-9BD5-8326-B071-3E7D8421F3AC}"/>
          </ac:cxnSpMkLst>
        </pc:cxnChg>
      </pc:sldChg>
    </pc:docChg>
  </pc:docChgLst>
  <pc:docChgLst>
    <pc:chgData name="Wolfgang Schreyer" userId="fc585e97-dd43-467c-8b67-aa942e94f3fb" providerId="ADAL" clId="{3094F019-63B2-44BA-9740-C40B875392CC}"/>
    <pc:docChg chg="undo redo custSel addSld modSld">
      <pc:chgData name="Wolfgang Schreyer" userId="fc585e97-dd43-467c-8b67-aa942e94f3fb" providerId="ADAL" clId="{3094F019-63B2-44BA-9740-C40B875392CC}" dt="2022-07-19T01:22:11.240" v="2550" actId="14100"/>
      <pc:docMkLst>
        <pc:docMk/>
      </pc:docMkLst>
      <pc:sldChg chg="modSp mod">
        <pc:chgData name="Wolfgang Schreyer" userId="fc585e97-dd43-467c-8b67-aa942e94f3fb" providerId="ADAL" clId="{3094F019-63B2-44BA-9740-C40B875392CC}" dt="2022-07-14T21:31:42.979" v="784" actId="14100"/>
        <pc:sldMkLst>
          <pc:docMk/>
          <pc:sldMk cId="2474396722" sldId="256"/>
        </pc:sldMkLst>
        <pc:spChg chg="mod">
          <ac:chgData name="Wolfgang Schreyer" userId="fc585e97-dd43-467c-8b67-aa942e94f3fb" providerId="ADAL" clId="{3094F019-63B2-44BA-9740-C40B875392CC}" dt="2022-07-14T21:31:42.979" v="784" actId="14100"/>
          <ac:spMkLst>
            <pc:docMk/>
            <pc:sldMk cId="2474396722" sldId="256"/>
            <ac:spMk id="2" creationId="{65CA6CC8-BD1E-5147-9951-6204EDB38050}"/>
          </ac:spMkLst>
        </pc:spChg>
        <pc:spChg chg="mod">
          <ac:chgData name="Wolfgang Schreyer" userId="fc585e97-dd43-467c-8b67-aa942e94f3fb" providerId="ADAL" clId="{3094F019-63B2-44BA-9740-C40B875392CC}" dt="2022-07-14T00:09:10.036" v="61" actId="1036"/>
          <ac:spMkLst>
            <pc:docMk/>
            <pc:sldMk cId="2474396722" sldId="256"/>
            <ac:spMk id="3" creationId="{C2E290CE-E8AB-7343-96F1-2E5516EAF620}"/>
          </ac:spMkLst>
        </pc:spChg>
      </pc:sldChg>
      <pc:sldChg chg="addSp modSp mod">
        <pc:chgData name="Wolfgang Schreyer" userId="fc585e97-dd43-467c-8b67-aa942e94f3fb" providerId="ADAL" clId="{3094F019-63B2-44BA-9740-C40B875392CC}" dt="2022-07-15T19:00:06.615" v="1532" actId="1076"/>
        <pc:sldMkLst>
          <pc:docMk/>
          <pc:sldMk cId="742993856" sldId="258"/>
        </pc:sldMkLst>
        <pc:spChg chg="mod">
          <ac:chgData name="Wolfgang Schreyer" userId="fc585e97-dd43-467c-8b67-aa942e94f3fb" providerId="ADAL" clId="{3094F019-63B2-44BA-9740-C40B875392CC}" dt="2022-07-15T18:56:02.286" v="1418" actId="20577"/>
          <ac:spMkLst>
            <pc:docMk/>
            <pc:sldMk cId="742993856" sldId="258"/>
            <ac:spMk id="2" creationId="{57C7EF68-A69F-48B8-8EC9-5EB22FF59183}"/>
          </ac:spMkLst>
        </pc:spChg>
        <pc:spChg chg="mod">
          <ac:chgData name="Wolfgang Schreyer" userId="fc585e97-dd43-467c-8b67-aa942e94f3fb" providerId="ADAL" clId="{3094F019-63B2-44BA-9740-C40B875392CC}" dt="2022-07-15T18:57:38.494" v="1438" actId="1076"/>
          <ac:spMkLst>
            <pc:docMk/>
            <pc:sldMk cId="742993856" sldId="258"/>
            <ac:spMk id="3" creationId="{4AECFBBE-DCFD-4D3F-ABF1-1A9126FA18C1}"/>
          </ac:spMkLst>
        </pc:spChg>
        <pc:spChg chg="mod">
          <ac:chgData name="Wolfgang Schreyer" userId="fc585e97-dd43-467c-8b67-aa942e94f3fb" providerId="ADAL" clId="{3094F019-63B2-44BA-9740-C40B875392CC}" dt="2022-07-15T18:57:38.494" v="1438" actId="1076"/>
          <ac:spMkLst>
            <pc:docMk/>
            <pc:sldMk cId="742993856" sldId="258"/>
            <ac:spMk id="4" creationId="{5FFD512E-E699-42E9-B80C-E0EEE2592E3F}"/>
          </ac:spMkLst>
        </pc:spChg>
        <pc:spChg chg="add mod">
          <ac:chgData name="Wolfgang Schreyer" userId="fc585e97-dd43-467c-8b67-aa942e94f3fb" providerId="ADAL" clId="{3094F019-63B2-44BA-9740-C40B875392CC}" dt="2022-07-15T18:58:20.897" v="1492" actId="1076"/>
          <ac:spMkLst>
            <pc:docMk/>
            <pc:sldMk cId="742993856" sldId="258"/>
            <ac:spMk id="5" creationId="{7769AB07-3291-4F12-C4DD-3D1AB70CDD48}"/>
          </ac:spMkLst>
        </pc:spChg>
        <pc:spChg chg="mod">
          <ac:chgData name="Wolfgang Schreyer" userId="fc585e97-dd43-467c-8b67-aa942e94f3fb" providerId="ADAL" clId="{3094F019-63B2-44BA-9740-C40B875392CC}" dt="2022-07-15T18:59:17.283" v="1514" actId="1076"/>
          <ac:spMkLst>
            <pc:docMk/>
            <pc:sldMk cId="742993856" sldId="258"/>
            <ac:spMk id="13" creationId="{4FB2AAB2-8DA2-4557-BD81-5120AF83168D}"/>
          </ac:spMkLst>
        </pc:spChg>
        <pc:spChg chg="mod">
          <ac:chgData name="Wolfgang Schreyer" userId="fc585e97-dd43-467c-8b67-aa942e94f3fb" providerId="ADAL" clId="{3094F019-63B2-44BA-9740-C40B875392CC}" dt="2022-07-15T18:57:38.494" v="1438" actId="1076"/>
          <ac:spMkLst>
            <pc:docMk/>
            <pc:sldMk cId="742993856" sldId="258"/>
            <ac:spMk id="14" creationId="{BCFF2F87-8A27-4E75-97D5-F66F75A1336E}"/>
          </ac:spMkLst>
        </pc:spChg>
        <pc:spChg chg="mod">
          <ac:chgData name="Wolfgang Schreyer" userId="fc585e97-dd43-467c-8b67-aa942e94f3fb" providerId="ADAL" clId="{3094F019-63B2-44BA-9740-C40B875392CC}" dt="2022-07-15T18:57:38.494" v="1438" actId="1076"/>
          <ac:spMkLst>
            <pc:docMk/>
            <pc:sldMk cId="742993856" sldId="258"/>
            <ac:spMk id="15" creationId="{C6F03A24-EDAC-499E-AC5A-F7FFC8F933AA}"/>
          </ac:spMkLst>
        </pc:spChg>
        <pc:spChg chg="mod">
          <ac:chgData name="Wolfgang Schreyer" userId="fc585e97-dd43-467c-8b67-aa942e94f3fb" providerId="ADAL" clId="{3094F019-63B2-44BA-9740-C40B875392CC}" dt="2022-07-15T18:57:38.494" v="1438" actId="1076"/>
          <ac:spMkLst>
            <pc:docMk/>
            <pc:sldMk cId="742993856" sldId="258"/>
            <ac:spMk id="16" creationId="{43EE306C-E686-4F80-9137-A28BD9F38E2C}"/>
          </ac:spMkLst>
        </pc:spChg>
        <pc:spChg chg="mod">
          <ac:chgData name="Wolfgang Schreyer" userId="fc585e97-dd43-467c-8b67-aa942e94f3fb" providerId="ADAL" clId="{3094F019-63B2-44BA-9740-C40B875392CC}" dt="2022-07-15T18:59:26.726" v="1522" actId="1038"/>
          <ac:spMkLst>
            <pc:docMk/>
            <pc:sldMk cId="742993856" sldId="258"/>
            <ac:spMk id="17" creationId="{E5BF650B-F736-41BA-BA42-8CED95DE383A}"/>
          </ac:spMkLst>
        </pc:spChg>
        <pc:spChg chg="mod">
          <ac:chgData name="Wolfgang Schreyer" userId="fc585e97-dd43-467c-8b67-aa942e94f3fb" providerId="ADAL" clId="{3094F019-63B2-44BA-9740-C40B875392CC}" dt="2022-07-15T18:59:53.031" v="1530" actId="1076"/>
          <ac:spMkLst>
            <pc:docMk/>
            <pc:sldMk cId="742993856" sldId="258"/>
            <ac:spMk id="18" creationId="{E66391E4-902C-4775-8D56-77A9FAA81022}"/>
          </ac:spMkLst>
        </pc:spChg>
        <pc:spChg chg="mod">
          <ac:chgData name="Wolfgang Schreyer" userId="fc585e97-dd43-467c-8b67-aa942e94f3fb" providerId="ADAL" clId="{3094F019-63B2-44BA-9740-C40B875392CC}" dt="2022-07-15T18:57:38.494" v="1438" actId="1076"/>
          <ac:spMkLst>
            <pc:docMk/>
            <pc:sldMk cId="742993856" sldId="258"/>
            <ac:spMk id="19" creationId="{FF796A8E-0D13-4196-B5B9-AA6BB63AE1B8}"/>
          </ac:spMkLst>
        </pc:spChg>
        <pc:spChg chg="add mod">
          <ac:chgData name="Wolfgang Schreyer" userId="fc585e97-dd43-467c-8b67-aa942e94f3fb" providerId="ADAL" clId="{3094F019-63B2-44BA-9740-C40B875392CC}" dt="2022-07-15T19:00:06.615" v="1532" actId="1076"/>
          <ac:spMkLst>
            <pc:docMk/>
            <pc:sldMk cId="742993856" sldId="258"/>
            <ac:spMk id="21" creationId="{74634FF9-7B08-9589-B9CD-DEE444359F21}"/>
          </ac:spMkLst>
        </pc:spChg>
        <pc:picChg chg="mod">
          <ac:chgData name="Wolfgang Schreyer" userId="fc585e97-dd43-467c-8b67-aa942e94f3fb" providerId="ADAL" clId="{3094F019-63B2-44BA-9740-C40B875392CC}" dt="2022-07-15T18:57:38.494" v="1438" actId="1076"/>
          <ac:picMkLst>
            <pc:docMk/>
            <pc:sldMk cId="742993856" sldId="258"/>
            <ac:picMk id="12" creationId="{6409B96F-A246-43DB-A38D-F8A537D5D2A6}"/>
          </ac:picMkLst>
        </pc:picChg>
        <pc:picChg chg="add mod">
          <ac:chgData name="Wolfgang Schreyer" userId="fc585e97-dd43-467c-8b67-aa942e94f3fb" providerId="ADAL" clId="{3094F019-63B2-44BA-9740-C40B875392CC}" dt="2022-07-15T18:57:47.585" v="1440" actId="1076"/>
          <ac:picMkLst>
            <pc:docMk/>
            <pc:sldMk cId="742993856" sldId="258"/>
            <ac:picMk id="20" creationId="{71385BDC-0059-D420-DCAA-A0DDFD255F06}"/>
          </ac:picMkLst>
        </pc:picChg>
      </pc:sldChg>
      <pc:sldChg chg="modSp mod">
        <pc:chgData name="Wolfgang Schreyer" userId="fc585e97-dd43-467c-8b67-aa942e94f3fb" providerId="ADAL" clId="{3094F019-63B2-44BA-9740-C40B875392CC}" dt="2022-07-18T21:09:04.882" v="2545" actId="1076"/>
        <pc:sldMkLst>
          <pc:docMk/>
          <pc:sldMk cId="3415904324" sldId="259"/>
        </pc:sldMkLst>
        <pc:spChg chg="mod">
          <ac:chgData name="Wolfgang Schreyer" userId="fc585e97-dd43-467c-8b67-aa942e94f3fb" providerId="ADAL" clId="{3094F019-63B2-44BA-9740-C40B875392CC}" dt="2022-07-18T21:09:04.411" v="2544" actId="1076"/>
          <ac:spMkLst>
            <pc:docMk/>
            <pc:sldMk cId="3415904324" sldId="259"/>
            <ac:spMk id="21" creationId="{0D4C7E78-F495-4AA0-9D2D-7040F6A509ED}"/>
          </ac:spMkLst>
        </pc:spChg>
        <pc:cxnChg chg="mod">
          <ac:chgData name="Wolfgang Schreyer" userId="fc585e97-dd43-467c-8b67-aa942e94f3fb" providerId="ADAL" clId="{3094F019-63B2-44BA-9740-C40B875392CC}" dt="2022-07-18T21:09:03.865" v="2543" actId="1076"/>
          <ac:cxnSpMkLst>
            <pc:docMk/>
            <pc:sldMk cId="3415904324" sldId="259"/>
            <ac:cxnSpMk id="18" creationId="{AF32B8AA-D66D-4830-9FF1-F8CA382A404B}"/>
          </ac:cxnSpMkLst>
        </pc:cxnChg>
        <pc:cxnChg chg="mod">
          <ac:chgData name="Wolfgang Schreyer" userId="fc585e97-dd43-467c-8b67-aa942e94f3fb" providerId="ADAL" clId="{3094F019-63B2-44BA-9740-C40B875392CC}" dt="2022-07-18T21:09:04.882" v="2545" actId="1076"/>
          <ac:cxnSpMkLst>
            <pc:docMk/>
            <pc:sldMk cId="3415904324" sldId="259"/>
            <ac:cxnSpMk id="20" creationId="{B44FBA80-E250-48E4-BA86-D7D97AC27B47}"/>
          </ac:cxnSpMkLst>
        </pc:cxnChg>
      </pc:sldChg>
      <pc:sldChg chg="modSp mod">
        <pc:chgData name="Wolfgang Schreyer" userId="fc585e97-dd43-467c-8b67-aa942e94f3fb" providerId="ADAL" clId="{3094F019-63B2-44BA-9740-C40B875392CC}" dt="2022-07-15T19:02:31.932" v="1600" actId="20577"/>
        <pc:sldMkLst>
          <pc:docMk/>
          <pc:sldMk cId="684869353" sldId="263"/>
        </pc:sldMkLst>
        <pc:spChg chg="mod">
          <ac:chgData name="Wolfgang Schreyer" userId="fc585e97-dd43-467c-8b67-aa942e94f3fb" providerId="ADAL" clId="{3094F019-63B2-44BA-9740-C40B875392CC}" dt="2022-07-14T21:42:10.933" v="1030" actId="20577"/>
          <ac:spMkLst>
            <pc:docMk/>
            <pc:sldMk cId="684869353" sldId="263"/>
            <ac:spMk id="2" creationId="{8820E0A2-C330-47F8-B377-E4D1CF310776}"/>
          </ac:spMkLst>
        </pc:spChg>
        <pc:spChg chg="mod">
          <ac:chgData name="Wolfgang Schreyer" userId="fc585e97-dd43-467c-8b67-aa942e94f3fb" providerId="ADAL" clId="{3094F019-63B2-44BA-9740-C40B875392CC}" dt="2022-07-15T19:02:31.932" v="1600" actId="20577"/>
          <ac:spMkLst>
            <pc:docMk/>
            <pc:sldMk cId="684869353" sldId="263"/>
            <ac:spMk id="12" creationId="{AA164CA5-B3F9-43F2-B966-F38A9CBDD868}"/>
          </ac:spMkLst>
        </pc:spChg>
      </pc:sldChg>
      <pc:sldChg chg="addSp delSp modSp mod">
        <pc:chgData name="Wolfgang Schreyer" userId="fc585e97-dd43-467c-8b67-aa942e94f3fb" providerId="ADAL" clId="{3094F019-63B2-44BA-9740-C40B875392CC}" dt="2022-07-15T19:03:56.608" v="1636" actId="20577"/>
        <pc:sldMkLst>
          <pc:docMk/>
          <pc:sldMk cId="1995176994" sldId="264"/>
        </pc:sldMkLst>
        <pc:spChg chg="add del mod">
          <ac:chgData name="Wolfgang Schreyer" userId="fc585e97-dd43-467c-8b67-aa942e94f3fb" providerId="ADAL" clId="{3094F019-63B2-44BA-9740-C40B875392CC}" dt="2022-07-15T19:03:12.964" v="1608" actId="478"/>
          <ac:spMkLst>
            <pc:docMk/>
            <pc:sldMk cId="1995176994" sldId="264"/>
            <ac:spMk id="2" creationId="{D813C40B-A8D8-4E92-BB9B-74C71B1202E4}"/>
          </ac:spMkLst>
        </pc:spChg>
        <pc:spChg chg="mod">
          <ac:chgData name="Wolfgang Schreyer" userId="fc585e97-dd43-467c-8b67-aa942e94f3fb" providerId="ADAL" clId="{3094F019-63B2-44BA-9740-C40B875392CC}" dt="2022-07-15T19:03:48.336" v="1632" actId="20577"/>
          <ac:spMkLst>
            <pc:docMk/>
            <pc:sldMk cId="1995176994" sldId="264"/>
            <ac:spMk id="3" creationId="{BBB0D8ED-2A89-4330-920E-3475F3DED48C}"/>
          </ac:spMkLst>
        </pc:spChg>
        <pc:spChg chg="add del mod">
          <ac:chgData name="Wolfgang Schreyer" userId="fc585e97-dd43-467c-8b67-aa942e94f3fb" providerId="ADAL" clId="{3094F019-63B2-44BA-9740-C40B875392CC}" dt="2022-07-15T19:03:07.750" v="1605" actId="478"/>
          <ac:spMkLst>
            <pc:docMk/>
            <pc:sldMk cId="1995176994" sldId="264"/>
            <ac:spMk id="6" creationId="{CCA5C23B-8923-5F0A-BD2C-CF02DC7790D9}"/>
          </ac:spMkLst>
        </pc:spChg>
        <pc:spChg chg="add del mod">
          <ac:chgData name="Wolfgang Schreyer" userId="fc585e97-dd43-467c-8b67-aa942e94f3fb" providerId="ADAL" clId="{3094F019-63B2-44BA-9740-C40B875392CC}" dt="2022-07-15T19:03:08.220" v="1606"/>
          <ac:spMkLst>
            <pc:docMk/>
            <pc:sldMk cId="1995176994" sldId="264"/>
            <ac:spMk id="20" creationId="{10F2AEA3-F62F-9E0F-2ACA-6832FF68CFC2}"/>
          </ac:spMkLst>
        </pc:spChg>
        <pc:spChg chg="add mod">
          <ac:chgData name="Wolfgang Schreyer" userId="fc585e97-dd43-467c-8b67-aa942e94f3fb" providerId="ADAL" clId="{3094F019-63B2-44BA-9740-C40B875392CC}" dt="2022-07-15T19:03:56.608" v="1636" actId="20577"/>
          <ac:spMkLst>
            <pc:docMk/>
            <pc:sldMk cId="1995176994" sldId="264"/>
            <ac:spMk id="23" creationId="{57CF50A5-4679-15DF-188F-5DF6DF68AE3A}"/>
          </ac:spMkLst>
        </pc:spChg>
      </pc:sldChg>
      <pc:sldChg chg="modSp mod">
        <pc:chgData name="Wolfgang Schreyer" userId="fc585e97-dd43-467c-8b67-aa942e94f3fb" providerId="ADAL" clId="{3094F019-63B2-44BA-9740-C40B875392CC}" dt="2022-07-15T19:37:33.590" v="1813" actId="20577"/>
        <pc:sldMkLst>
          <pc:docMk/>
          <pc:sldMk cId="3430090208" sldId="265"/>
        </pc:sldMkLst>
        <pc:spChg chg="mod">
          <ac:chgData name="Wolfgang Schreyer" userId="fc585e97-dd43-467c-8b67-aa942e94f3fb" providerId="ADAL" clId="{3094F019-63B2-44BA-9740-C40B875392CC}" dt="2022-07-15T19:37:33.590" v="1813" actId="20577"/>
          <ac:spMkLst>
            <pc:docMk/>
            <pc:sldMk cId="3430090208" sldId="265"/>
            <ac:spMk id="2" creationId="{4F157FD3-E5C8-48B5-A3AD-BD636426293A}"/>
          </ac:spMkLst>
        </pc:spChg>
        <pc:picChg chg="mod">
          <ac:chgData name="Wolfgang Schreyer" userId="fc585e97-dd43-467c-8b67-aa942e94f3fb" providerId="ADAL" clId="{3094F019-63B2-44BA-9740-C40B875392CC}" dt="2022-07-15T19:08:16.991" v="1637" actId="14826"/>
          <ac:picMkLst>
            <pc:docMk/>
            <pc:sldMk cId="3430090208" sldId="265"/>
            <ac:picMk id="19" creationId="{D4080F47-DFB5-4146-BF56-38FB269A780B}"/>
          </ac:picMkLst>
        </pc:picChg>
      </pc:sldChg>
      <pc:sldChg chg="modSp mod">
        <pc:chgData name="Wolfgang Schreyer" userId="fc585e97-dd43-467c-8b67-aa942e94f3fb" providerId="ADAL" clId="{3094F019-63B2-44BA-9740-C40B875392CC}" dt="2022-07-15T20:14:57.608" v="2296" actId="20577"/>
        <pc:sldMkLst>
          <pc:docMk/>
          <pc:sldMk cId="3755737936" sldId="266"/>
        </pc:sldMkLst>
        <pc:spChg chg="mod">
          <ac:chgData name="Wolfgang Schreyer" userId="fc585e97-dd43-467c-8b67-aa942e94f3fb" providerId="ADAL" clId="{3094F019-63B2-44BA-9740-C40B875392CC}" dt="2022-07-15T20:14:57.608" v="2296" actId="20577"/>
          <ac:spMkLst>
            <pc:docMk/>
            <pc:sldMk cId="3755737936" sldId="266"/>
            <ac:spMk id="3" creationId="{6E7B5EE9-A777-459C-BA75-7404D9F355E9}"/>
          </ac:spMkLst>
        </pc:spChg>
        <pc:spChg chg="mod">
          <ac:chgData name="Wolfgang Schreyer" userId="fc585e97-dd43-467c-8b67-aa942e94f3fb" providerId="ADAL" clId="{3094F019-63B2-44BA-9740-C40B875392CC}" dt="2022-07-15T19:54:41.137" v="2182" actId="27636"/>
          <ac:spMkLst>
            <pc:docMk/>
            <pc:sldMk cId="3755737936" sldId="266"/>
            <ac:spMk id="5" creationId="{59F5FB93-DD7F-4170-A0C3-B15C6A6D93CC}"/>
          </ac:spMkLst>
        </pc:spChg>
      </pc:sldChg>
      <pc:sldChg chg="addSp delSp modSp mod">
        <pc:chgData name="Wolfgang Schreyer" userId="fc585e97-dd43-467c-8b67-aa942e94f3fb" providerId="ADAL" clId="{3094F019-63B2-44BA-9740-C40B875392CC}" dt="2022-07-14T00:35:09.329" v="526" actId="20577"/>
        <pc:sldMkLst>
          <pc:docMk/>
          <pc:sldMk cId="272301660" sldId="268"/>
        </pc:sldMkLst>
        <pc:spChg chg="add del mod">
          <ac:chgData name="Wolfgang Schreyer" userId="fc585e97-dd43-467c-8b67-aa942e94f3fb" providerId="ADAL" clId="{3094F019-63B2-44BA-9740-C40B875392CC}" dt="2022-07-14T00:12:04.312" v="79"/>
          <ac:spMkLst>
            <pc:docMk/>
            <pc:sldMk cId="272301660" sldId="268"/>
            <ac:spMk id="3" creationId="{893265C2-EF2B-F1F2-313E-42A9857FCCF5}"/>
          </ac:spMkLst>
        </pc:spChg>
        <pc:spChg chg="mod">
          <ac:chgData name="Wolfgang Schreyer" userId="fc585e97-dd43-467c-8b67-aa942e94f3fb" providerId="ADAL" clId="{3094F019-63B2-44BA-9740-C40B875392CC}" dt="2022-07-14T00:34:25.273" v="497" actId="20577"/>
          <ac:spMkLst>
            <pc:docMk/>
            <pc:sldMk cId="272301660" sldId="268"/>
            <ac:spMk id="5" creationId="{67441925-CED7-4788-970A-9C89DE8E7BB4}"/>
          </ac:spMkLst>
        </pc:spChg>
        <pc:spChg chg="mod ord">
          <ac:chgData name="Wolfgang Schreyer" userId="fc585e97-dd43-467c-8b67-aa942e94f3fb" providerId="ADAL" clId="{3094F019-63B2-44BA-9740-C40B875392CC}" dt="2022-07-14T00:35:09.329" v="526" actId="20577"/>
          <ac:spMkLst>
            <pc:docMk/>
            <pc:sldMk cId="272301660" sldId="268"/>
            <ac:spMk id="6" creationId="{59AFDDCD-FE3A-4F23-AFA2-57432A6601B5}"/>
          </ac:spMkLst>
        </pc:spChg>
        <pc:spChg chg="add mod">
          <ac:chgData name="Wolfgang Schreyer" userId="fc585e97-dd43-467c-8b67-aa942e94f3fb" providerId="ADAL" clId="{3094F019-63B2-44BA-9740-C40B875392CC}" dt="2022-07-14T00:15:54.683" v="137" actId="1076"/>
          <ac:spMkLst>
            <pc:docMk/>
            <pc:sldMk cId="272301660" sldId="268"/>
            <ac:spMk id="14" creationId="{05D9AF04-D928-A27A-D29E-CD0C9618D858}"/>
          </ac:spMkLst>
        </pc:spChg>
        <pc:spChg chg="add mod">
          <ac:chgData name="Wolfgang Schreyer" userId="fc585e97-dd43-467c-8b67-aa942e94f3fb" providerId="ADAL" clId="{3094F019-63B2-44BA-9740-C40B875392CC}" dt="2022-07-14T00:19:12.768" v="200" actId="1076"/>
          <ac:spMkLst>
            <pc:docMk/>
            <pc:sldMk cId="272301660" sldId="268"/>
            <ac:spMk id="15" creationId="{7040793D-A0F8-23CE-6270-6A95ABE308DA}"/>
          </ac:spMkLst>
        </pc:spChg>
        <pc:spChg chg="add del mod">
          <ac:chgData name="Wolfgang Schreyer" userId="fc585e97-dd43-467c-8b67-aa942e94f3fb" providerId="ADAL" clId="{3094F019-63B2-44BA-9740-C40B875392CC}" dt="2022-07-14T00:16:58.217" v="142" actId="478"/>
          <ac:spMkLst>
            <pc:docMk/>
            <pc:sldMk cId="272301660" sldId="268"/>
            <ac:spMk id="16" creationId="{FA1C9DF5-D834-BBFE-2244-7C2AB1DED175}"/>
          </ac:spMkLst>
        </pc:spChg>
        <pc:spChg chg="add mod">
          <ac:chgData name="Wolfgang Schreyer" userId="fc585e97-dd43-467c-8b67-aa942e94f3fb" providerId="ADAL" clId="{3094F019-63B2-44BA-9740-C40B875392CC}" dt="2022-07-14T00:31:21.374" v="423" actId="1076"/>
          <ac:spMkLst>
            <pc:docMk/>
            <pc:sldMk cId="272301660" sldId="268"/>
            <ac:spMk id="17" creationId="{35128153-CD42-6BFB-850F-6C26984C3F6D}"/>
          </ac:spMkLst>
        </pc:spChg>
        <pc:picChg chg="add mod">
          <ac:chgData name="Wolfgang Schreyer" userId="fc585e97-dd43-467c-8b67-aa942e94f3fb" providerId="ADAL" clId="{3094F019-63B2-44BA-9740-C40B875392CC}" dt="2022-07-14T00:15:52.425" v="136" actId="1076"/>
          <ac:picMkLst>
            <pc:docMk/>
            <pc:sldMk cId="272301660" sldId="268"/>
            <ac:picMk id="8" creationId="{B6FBEFA1-82EF-9E20-C4F0-2107EFA621D3}"/>
          </ac:picMkLst>
        </pc:picChg>
        <pc:picChg chg="del">
          <ac:chgData name="Wolfgang Schreyer" userId="fc585e97-dd43-467c-8b67-aa942e94f3fb" providerId="ADAL" clId="{3094F019-63B2-44BA-9740-C40B875392CC}" dt="2022-07-14T00:12:02.007" v="78" actId="478"/>
          <ac:picMkLst>
            <pc:docMk/>
            <pc:sldMk cId="272301660" sldId="268"/>
            <ac:picMk id="9" creationId="{7525382D-CA3A-4814-8B94-530B9072EE08}"/>
          </ac:picMkLst>
        </pc:picChg>
        <pc:picChg chg="add mod">
          <ac:chgData name="Wolfgang Schreyer" userId="fc585e97-dd43-467c-8b67-aa942e94f3fb" providerId="ADAL" clId="{3094F019-63B2-44BA-9740-C40B875392CC}" dt="2022-07-14T00:12:16.564" v="89" actId="1076"/>
          <ac:picMkLst>
            <pc:docMk/>
            <pc:sldMk cId="272301660" sldId="268"/>
            <ac:picMk id="11" creationId="{3C3DEF95-C57D-17F4-18CA-8860314388CF}"/>
          </ac:picMkLst>
        </pc:picChg>
        <pc:picChg chg="add mod ord">
          <ac:chgData name="Wolfgang Schreyer" userId="fc585e97-dd43-467c-8b67-aa942e94f3fb" providerId="ADAL" clId="{3094F019-63B2-44BA-9740-C40B875392CC}" dt="2022-07-14T00:25:11.219" v="355" actId="1076"/>
          <ac:picMkLst>
            <pc:docMk/>
            <pc:sldMk cId="272301660" sldId="268"/>
            <ac:picMk id="19" creationId="{48B70B37-1253-D810-AF1B-4A803D0E2C6C}"/>
          </ac:picMkLst>
        </pc:picChg>
        <pc:cxnChg chg="add mod">
          <ac:chgData name="Wolfgang Schreyer" userId="fc585e97-dd43-467c-8b67-aa942e94f3fb" providerId="ADAL" clId="{3094F019-63B2-44BA-9740-C40B875392CC}" dt="2022-07-14T00:15:58.427" v="138" actId="1076"/>
          <ac:cxnSpMkLst>
            <pc:docMk/>
            <pc:sldMk cId="272301660" sldId="268"/>
            <ac:cxnSpMk id="13" creationId="{E14258F9-96E7-ED1B-9D60-D027CBA67617}"/>
          </ac:cxnSpMkLst>
        </pc:cxnChg>
      </pc:sldChg>
      <pc:sldChg chg="modSp mod">
        <pc:chgData name="Wolfgang Schreyer" userId="fc585e97-dd43-467c-8b67-aa942e94f3fb" providerId="ADAL" clId="{3094F019-63B2-44BA-9740-C40B875392CC}" dt="2022-07-15T18:49:36.803" v="1305" actId="20577"/>
        <pc:sldMkLst>
          <pc:docMk/>
          <pc:sldMk cId="1699374062" sldId="472"/>
        </pc:sldMkLst>
        <pc:spChg chg="mod">
          <ac:chgData name="Wolfgang Schreyer" userId="fc585e97-dd43-467c-8b67-aa942e94f3fb" providerId="ADAL" clId="{3094F019-63B2-44BA-9740-C40B875392CC}" dt="2022-07-15T18:49:36.803" v="1305" actId="20577"/>
          <ac:spMkLst>
            <pc:docMk/>
            <pc:sldMk cId="1699374062" sldId="472"/>
            <ac:spMk id="4098" creationId="{00000000-0000-0000-0000-000000000000}"/>
          </ac:spMkLst>
        </pc:spChg>
      </pc:sldChg>
      <pc:sldChg chg="addSp modSp mod">
        <pc:chgData name="Wolfgang Schreyer" userId="fc585e97-dd43-467c-8b67-aa942e94f3fb" providerId="ADAL" clId="{3094F019-63B2-44BA-9740-C40B875392CC}" dt="2022-07-15T20:21:15.229" v="2354" actId="1036"/>
        <pc:sldMkLst>
          <pc:docMk/>
          <pc:sldMk cId="2048064227" sldId="474"/>
        </pc:sldMkLst>
        <pc:spChg chg="mod">
          <ac:chgData name="Wolfgang Schreyer" userId="fc585e97-dd43-467c-8b67-aa942e94f3fb" providerId="ADAL" clId="{3094F019-63B2-44BA-9740-C40B875392CC}" dt="2022-07-15T19:53:13.013" v="2082" actId="20577"/>
          <ac:spMkLst>
            <pc:docMk/>
            <pc:sldMk cId="2048064227" sldId="474"/>
            <ac:spMk id="2" creationId="{08537941-09BE-48F1-9DFB-D049D50E2038}"/>
          </ac:spMkLst>
        </pc:spChg>
        <pc:spChg chg="mod">
          <ac:chgData name="Wolfgang Schreyer" userId="fc585e97-dd43-467c-8b67-aa942e94f3fb" providerId="ADAL" clId="{3094F019-63B2-44BA-9740-C40B875392CC}" dt="2022-07-15T20:16:56.915" v="2331" actId="1076"/>
          <ac:spMkLst>
            <pc:docMk/>
            <pc:sldMk cId="2048064227" sldId="474"/>
            <ac:spMk id="3" creationId="{F596EF35-D668-41ED-8802-F8D9FF0FCCAF}"/>
          </ac:spMkLst>
        </pc:spChg>
        <pc:spChg chg="mod">
          <ac:chgData name="Wolfgang Schreyer" userId="fc585e97-dd43-467c-8b67-aa942e94f3fb" providerId="ADAL" clId="{3094F019-63B2-44BA-9740-C40B875392CC}" dt="2022-07-15T20:21:09.320" v="2348" actId="1076"/>
          <ac:spMkLst>
            <pc:docMk/>
            <pc:sldMk cId="2048064227" sldId="474"/>
            <ac:spMk id="21" creationId="{8548D9B5-6418-4052-A223-6AC6E1CB21B5}"/>
          </ac:spMkLst>
        </pc:spChg>
        <pc:picChg chg="add mod modCrop">
          <ac:chgData name="Wolfgang Schreyer" userId="fc585e97-dd43-467c-8b67-aa942e94f3fb" providerId="ADAL" clId="{3094F019-63B2-44BA-9740-C40B875392CC}" dt="2022-07-15T20:21:15.229" v="2354" actId="1036"/>
          <ac:picMkLst>
            <pc:docMk/>
            <pc:sldMk cId="2048064227" sldId="474"/>
            <ac:picMk id="5" creationId="{8EC0FB1E-E838-FD97-3B78-D9E01EDB0D5F}"/>
          </ac:picMkLst>
        </pc:picChg>
        <pc:picChg chg="mod">
          <ac:chgData name="Wolfgang Schreyer" userId="fc585e97-dd43-467c-8b67-aa942e94f3fb" providerId="ADAL" clId="{3094F019-63B2-44BA-9740-C40B875392CC}" dt="2022-07-15T19:40:55.160" v="1889" actId="14100"/>
          <ac:picMkLst>
            <pc:docMk/>
            <pc:sldMk cId="2048064227" sldId="474"/>
            <ac:picMk id="6" creationId="{5533D6BF-2C5B-40B6-A34B-45AF6156407A}"/>
          </ac:picMkLst>
        </pc:picChg>
        <pc:picChg chg="mod">
          <ac:chgData name="Wolfgang Schreyer" userId="fc585e97-dd43-467c-8b67-aa942e94f3fb" providerId="ADAL" clId="{3094F019-63B2-44BA-9740-C40B875392CC}" dt="2022-07-15T20:21:11.447" v="2349" actId="1076"/>
          <ac:picMkLst>
            <pc:docMk/>
            <pc:sldMk cId="2048064227" sldId="474"/>
            <ac:picMk id="20" creationId="{FA934D4F-C2B2-4B66-93FD-7A47ABB732DC}"/>
          </ac:picMkLst>
        </pc:picChg>
      </pc:sldChg>
      <pc:sldChg chg="addSp delSp modSp mod">
        <pc:chgData name="Wolfgang Schreyer" userId="fc585e97-dd43-467c-8b67-aa942e94f3fb" providerId="ADAL" clId="{3094F019-63B2-44BA-9740-C40B875392CC}" dt="2022-07-18T21:00:28.633" v="2396" actId="20577"/>
        <pc:sldMkLst>
          <pc:docMk/>
          <pc:sldMk cId="2105793558" sldId="475"/>
        </pc:sldMkLst>
        <pc:spChg chg="mod">
          <ac:chgData name="Wolfgang Schreyer" userId="fc585e97-dd43-467c-8b67-aa942e94f3fb" providerId="ADAL" clId="{3094F019-63B2-44BA-9740-C40B875392CC}" dt="2022-07-18T21:00:28.633" v="2396" actId="20577"/>
          <ac:spMkLst>
            <pc:docMk/>
            <pc:sldMk cId="2105793558" sldId="475"/>
            <ac:spMk id="2" creationId="{8A9AA0A7-6A3E-4104-938D-F61527210FC5}"/>
          </ac:spMkLst>
        </pc:spChg>
        <pc:spChg chg="mod">
          <ac:chgData name="Wolfgang Schreyer" userId="fc585e97-dd43-467c-8b67-aa942e94f3fb" providerId="ADAL" clId="{3094F019-63B2-44BA-9740-C40B875392CC}" dt="2022-07-15T19:45:20.039" v="2015" actId="1076"/>
          <ac:spMkLst>
            <pc:docMk/>
            <pc:sldMk cId="2105793558" sldId="475"/>
            <ac:spMk id="7" creationId="{7750B9C7-E807-4392-8A09-9E3F561332C0}"/>
          </ac:spMkLst>
        </pc:spChg>
        <pc:spChg chg="del">
          <ac:chgData name="Wolfgang Schreyer" userId="fc585e97-dd43-467c-8b67-aa942e94f3fb" providerId="ADAL" clId="{3094F019-63B2-44BA-9740-C40B875392CC}" dt="2022-07-15T19:42:14.754" v="1964" actId="21"/>
          <ac:spMkLst>
            <pc:docMk/>
            <pc:sldMk cId="2105793558" sldId="475"/>
            <ac:spMk id="9" creationId="{AC8BB730-629F-4537-9394-513CCBB4DC16}"/>
          </ac:spMkLst>
        </pc:spChg>
        <pc:spChg chg="del">
          <ac:chgData name="Wolfgang Schreyer" userId="fc585e97-dd43-467c-8b67-aa942e94f3fb" providerId="ADAL" clId="{3094F019-63B2-44BA-9740-C40B875392CC}" dt="2022-07-15T19:42:14.754" v="1964" actId="21"/>
          <ac:spMkLst>
            <pc:docMk/>
            <pc:sldMk cId="2105793558" sldId="475"/>
            <ac:spMk id="12" creationId="{EC277199-DF6B-4447-BFAC-A0050B3519CA}"/>
          </ac:spMkLst>
        </pc:spChg>
        <pc:spChg chg="mod">
          <ac:chgData name="Wolfgang Schreyer" userId="fc585e97-dd43-467c-8b67-aa942e94f3fb" providerId="ADAL" clId="{3094F019-63B2-44BA-9740-C40B875392CC}" dt="2022-07-15T19:44:58.864" v="2003" actId="207"/>
          <ac:spMkLst>
            <pc:docMk/>
            <pc:sldMk cId="2105793558" sldId="475"/>
            <ac:spMk id="13" creationId="{F6C4AD76-548E-4F6B-9D60-60934C37796D}"/>
          </ac:spMkLst>
        </pc:spChg>
        <pc:spChg chg="mod">
          <ac:chgData name="Wolfgang Schreyer" userId="fc585e97-dd43-467c-8b67-aa942e94f3fb" providerId="ADAL" clId="{3094F019-63B2-44BA-9740-C40B875392CC}" dt="2022-07-15T19:45:16.785" v="2014" actId="1076"/>
          <ac:spMkLst>
            <pc:docMk/>
            <pc:sldMk cId="2105793558" sldId="475"/>
            <ac:spMk id="16" creationId="{E442CEF6-C087-421D-A403-63C3769DE451}"/>
          </ac:spMkLst>
        </pc:spChg>
        <pc:spChg chg="mod">
          <ac:chgData name="Wolfgang Schreyer" userId="fc585e97-dd43-467c-8b67-aa942e94f3fb" providerId="ADAL" clId="{3094F019-63B2-44BA-9740-C40B875392CC}" dt="2022-07-15T19:43:29.526" v="1996" actId="113"/>
          <ac:spMkLst>
            <pc:docMk/>
            <pc:sldMk cId="2105793558" sldId="475"/>
            <ac:spMk id="18" creationId="{5A208680-439F-4691-8975-DA976478F075}"/>
          </ac:spMkLst>
        </pc:spChg>
        <pc:picChg chg="mod">
          <ac:chgData name="Wolfgang Schreyer" userId="fc585e97-dd43-467c-8b67-aa942e94f3fb" providerId="ADAL" clId="{3094F019-63B2-44BA-9740-C40B875392CC}" dt="2022-07-15T19:45:16.785" v="2014" actId="1076"/>
          <ac:picMkLst>
            <pc:docMk/>
            <pc:sldMk cId="2105793558" sldId="475"/>
            <ac:picMk id="6" creationId="{466AB680-0427-4CFD-B743-AAC436CB212B}"/>
          </ac:picMkLst>
        </pc:picChg>
        <pc:picChg chg="del">
          <ac:chgData name="Wolfgang Schreyer" userId="fc585e97-dd43-467c-8b67-aa942e94f3fb" providerId="ADAL" clId="{3094F019-63B2-44BA-9740-C40B875392CC}" dt="2022-07-15T19:42:14.754" v="1964" actId="21"/>
          <ac:picMkLst>
            <pc:docMk/>
            <pc:sldMk cId="2105793558" sldId="475"/>
            <ac:picMk id="8" creationId="{2C752DFE-728A-489D-9ABC-1F82F4C34420}"/>
          </ac:picMkLst>
        </pc:picChg>
        <pc:picChg chg="add del">
          <ac:chgData name="Wolfgang Schreyer" userId="fc585e97-dd43-467c-8b67-aa942e94f3fb" providerId="ADAL" clId="{3094F019-63B2-44BA-9740-C40B875392CC}" dt="2022-07-15T19:42:14.754" v="1964" actId="21"/>
          <ac:picMkLst>
            <pc:docMk/>
            <pc:sldMk cId="2105793558" sldId="475"/>
            <ac:picMk id="11" creationId="{5EDFC305-0437-491B-A635-DB3ED9FF9526}"/>
          </ac:picMkLst>
        </pc:picChg>
        <pc:picChg chg="mod">
          <ac:chgData name="Wolfgang Schreyer" userId="fc585e97-dd43-467c-8b67-aa942e94f3fb" providerId="ADAL" clId="{3094F019-63B2-44BA-9740-C40B875392CC}" dt="2022-07-15T19:43:02.647" v="1989" actId="2085"/>
          <ac:picMkLst>
            <pc:docMk/>
            <pc:sldMk cId="2105793558" sldId="475"/>
            <ac:picMk id="1026" creationId="{6CC55F66-AB0F-4375-930E-AA9CA0F9F4C5}"/>
          </ac:picMkLst>
        </pc:picChg>
        <pc:cxnChg chg="mod">
          <ac:chgData name="Wolfgang Schreyer" userId="fc585e97-dd43-467c-8b67-aa942e94f3fb" providerId="ADAL" clId="{3094F019-63B2-44BA-9740-C40B875392CC}" dt="2022-07-15T19:44:41.489" v="1999" actId="208"/>
          <ac:cxnSpMkLst>
            <pc:docMk/>
            <pc:sldMk cId="2105793558" sldId="475"/>
            <ac:cxnSpMk id="5" creationId="{F2426683-B7C3-4FEB-A0B9-5CA6D856A153}"/>
          </ac:cxnSpMkLst>
        </pc:cxnChg>
        <pc:cxnChg chg="mod">
          <ac:chgData name="Wolfgang Schreyer" userId="fc585e97-dd43-467c-8b67-aa942e94f3fb" providerId="ADAL" clId="{3094F019-63B2-44BA-9740-C40B875392CC}" dt="2022-07-15T19:45:16.785" v="2014" actId="1076"/>
          <ac:cxnSpMkLst>
            <pc:docMk/>
            <pc:sldMk cId="2105793558" sldId="475"/>
            <ac:cxnSpMk id="15" creationId="{D7FA5978-BC3F-4F5A-9767-2E434D9255F0}"/>
          </ac:cxnSpMkLst>
        </pc:cxnChg>
      </pc:sldChg>
      <pc:sldChg chg="modSp mod">
        <pc:chgData name="Wolfgang Schreyer" userId="fc585e97-dd43-467c-8b67-aa942e94f3fb" providerId="ADAL" clId="{3094F019-63B2-44BA-9740-C40B875392CC}" dt="2022-07-15T19:02:26.358" v="1594" actId="20577"/>
        <pc:sldMkLst>
          <pc:docMk/>
          <pc:sldMk cId="1092721128" sldId="476"/>
        </pc:sldMkLst>
        <pc:spChg chg="mod">
          <ac:chgData name="Wolfgang Schreyer" userId="fc585e97-dd43-467c-8b67-aa942e94f3fb" providerId="ADAL" clId="{3094F019-63B2-44BA-9740-C40B875392CC}" dt="2022-07-14T21:42:15.539" v="1047" actId="20577"/>
          <ac:spMkLst>
            <pc:docMk/>
            <pc:sldMk cId="1092721128" sldId="476"/>
            <ac:spMk id="2" creationId="{CA6DDB82-C4A5-1F17-6258-B8BA833834BC}"/>
          </ac:spMkLst>
        </pc:spChg>
        <pc:spChg chg="mod">
          <ac:chgData name="Wolfgang Schreyer" userId="fc585e97-dd43-467c-8b67-aa942e94f3fb" providerId="ADAL" clId="{3094F019-63B2-44BA-9740-C40B875392CC}" dt="2022-07-15T19:02:26.358" v="1594" actId="20577"/>
          <ac:spMkLst>
            <pc:docMk/>
            <pc:sldMk cId="1092721128" sldId="476"/>
            <ac:spMk id="3" creationId="{174A7231-5A6D-C459-9B61-E067B699FDD7}"/>
          </ac:spMkLst>
        </pc:spChg>
        <pc:picChg chg="mod">
          <ac:chgData name="Wolfgang Schreyer" userId="fc585e97-dd43-467c-8b67-aa942e94f3fb" providerId="ADAL" clId="{3094F019-63B2-44BA-9740-C40B875392CC}" dt="2022-07-14T21:43:40.722" v="1189" actId="1076"/>
          <ac:picMkLst>
            <pc:docMk/>
            <pc:sldMk cId="1092721128" sldId="476"/>
            <ac:picMk id="7" creationId="{C2583DB6-42BF-8FA0-0F56-E1016FCB0FE1}"/>
          </ac:picMkLst>
        </pc:picChg>
      </pc:sldChg>
      <pc:sldChg chg="addSp delSp modSp new mod">
        <pc:chgData name="Wolfgang Schreyer" userId="fc585e97-dd43-467c-8b67-aa942e94f3fb" providerId="ADAL" clId="{3094F019-63B2-44BA-9740-C40B875392CC}" dt="2022-07-14T00:33:20.800" v="446" actId="478"/>
        <pc:sldMkLst>
          <pc:docMk/>
          <pc:sldMk cId="3394818523" sldId="477"/>
        </pc:sldMkLst>
        <pc:spChg chg="mod">
          <ac:chgData name="Wolfgang Schreyer" userId="fc585e97-dd43-467c-8b67-aa942e94f3fb" providerId="ADAL" clId="{3094F019-63B2-44BA-9740-C40B875392CC}" dt="2022-07-14T00:26:45.112" v="374" actId="20577"/>
          <ac:spMkLst>
            <pc:docMk/>
            <pc:sldMk cId="3394818523" sldId="477"/>
            <ac:spMk id="2" creationId="{8AE2227A-83F5-250A-86E9-E5C71F93CF6C}"/>
          </ac:spMkLst>
        </pc:spChg>
        <pc:spChg chg="add del mod">
          <ac:chgData name="Wolfgang Schreyer" userId="fc585e97-dd43-467c-8b67-aa942e94f3fb" providerId="ADAL" clId="{3094F019-63B2-44BA-9740-C40B875392CC}" dt="2022-07-14T00:29:38.093" v="418" actId="5793"/>
          <ac:spMkLst>
            <pc:docMk/>
            <pc:sldMk cId="3394818523" sldId="477"/>
            <ac:spMk id="3" creationId="{15186249-D1CF-13EF-FCF8-2E373A1BE04D}"/>
          </ac:spMkLst>
        </pc:spChg>
        <pc:spChg chg="add del">
          <ac:chgData name="Wolfgang Schreyer" userId="fc585e97-dd43-467c-8b67-aa942e94f3fb" providerId="ADAL" clId="{3094F019-63B2-44BA-9740-C40B875392CC}" dt="2022-07-14T00:26:24.440" v="356" actId="22"/>
          <ac:spMkLst>
            <pc:docMk/>
            <pc:sldMk cId="3394818523" sldId="477"/>
            <ac:spMk id="4" creationId="{F52D7402-B30B-5E8F-3304-9F47859553A7}"/>
          </ac:spMkLst>
        </pc:spChg>
        <pc:spChg chg="add del mod">
          <ac:chgData name="Wolfgang Schreyer" userId="fc585e97-dd43-467c-8b67-aa942e94f3fb" providerId="ADAL" clId="{3094F019-63B2-44BA-9740-C40B875392CC}" dt="2022-07-14T00:31:27.235" v="424" actId="478"/>
          <ac:spMkLst>
            <pc:docMk/>
            <pc:sldMk cId="3394818523" sldId="477"/>
            <ac:spMk id="16" creationId="{8AD01B86-0F90-CA01-B1D9-E6CBE974DC47}"/>
          </ac:spMkLst>
        </pc:spChg>
        <pc:spChg chg="add mod">
          <ac:chgData name="Wolfgang Schreyer" userId="fc585e97-dd43-467c-8b67-aa942e94f3fb" providerId="ADAL" clId="{3094F019-63B2-44BA-9740-C40B875392CC}" dt="2022-07-14T00:31:27.883" v="425"/>
          <ac:spMkLst>
            <pc:docMk/>
            <pc:sldMk cId="3394818523" sldId="477"/>
            <ac:spMk id="17" creationId="{AC5E2ABD-9F6C-FF2B-CE83-1247E1727CA6}"/>
          </ac:spMkLst>
        </pc:spChg>
        <pc:picChg chg="add del mod ord">
          <ac:chgData name="Wolfgang Schreyer" userId="fc585e97-dd43-467c-8b67-aa942e94f3fb" providerId="ADAL" clId="{3094F019-63B2-44BA-9740-C40B875392CC}" dt="2022-07-14T00:10:57.769" v="67" actId="22"/>
          <ac:picMkLst>
            <pc:docMk/>
            <pc:sldMk cId="3394818523" sldId="477"/>
            <ac:picMk id="7" creationId="{4A8507F2-6E46-9306-4D12-363F90216630}"/>
          </ac:picMkLst>
        </pc:picChg>
        <pc:picChg chg="add del mod">
          <ac:chgData name="Wolfgang Schreyer" userId="fc585e97-dd43-467c-8b67-aa942e94f3fb" providerId="ADAL" clId="{3094F019-63B2-44BA-9740-C40B875392CC}" dt="2022-07-14T00:11:59.971" v="77"/>
          <ac:picMkLst>
            <pc:docMk/>
            <pc:sldMk cId="3394818523" sldId="477"/>
            <ac:picMk id="9" creationId="{2669D88F-DB18-68DA-C22F-283A58645BD7}"/>
          </ac:picMkLst>
        </pc:picChg>
        <pc:picChg chg="add del mod">
          <ac:chgData name="Wolfgang Schreyer" userId="fc585e97-dd43-467c-8b67-aa942e94f3fb" providerId="ADAL" clId="{3094F019-63B2-44BA-9740-C40B875392CC}" dt="2022-07-14T00:11:59.671" v="75"/>
          <ac:picMkLst>
            <pc:docMk/>
            <pc:sldMk cId="3394818523" sldId="477"/>
            <ac:picMk id="11" creationId="{1E797BA4-984C-5116-6996-E61A1B5C3BA7}"/>
          </ac:picMkLst>
        </pc:picChg>
        <pc:picChg chg="add mod ord">
          <ac:chgData name="Wolfgang Schreyer" userId="fc585e97-dd43-467c-8b67-aa942e94f3fb" providerId="ADAL" clId="{3094F019-63B2-44BA-9740-C40B875392CC}" dt="2022-07-14T00:26:32.297" v="358" actId="14100"/>
          <ac:picMkLst>
            <pc:docMk/>
            <pc:sldMk cId="3394818523" sldId="477"/>
            <ac:picMk id="13" creationId="{DAF5E23B-8FAF-D007-6C7A-7FE08BE0CDBF}"/>
          </ac:picMkLst>
        </pc:picChg>
        <pc:picChg chg="add mod">
          <ac:chgData name="Wolfgang Schreyer" userId="fc585e97-dd43-467c-8b67-aa942e94f3fb" providerId="ADAL" clId="{3094F019-63B2-44BA-9740-C40B875392CC}" dt="2022-07-14T00:33:18.788" v="443" actId="1076"/>
          <ac:picMkLst>
            <pc:docMk/>
            <pc:sldMk cId="3394818523" sldId="477"/>
            <ac:picMk id="15" creationId="{06622499-9329-F4C1-4B25-4EEBA450FEEE}"/>
          </ac:picMkLst>
        </pc:picChg>
        <pc:picChg chg="add del mod">
          <ac:chgData name="Wolfgang Schreyer" userId="fc585e97-dd43-467c-8b67-aa942e94f3fb" providerId="ADAL" clId="{3094F019-63B2-44BA-9740-C40B875392CC}" dt="2022-07-14T00:33:20.800" v="446" actId="478"/>
          <ac:picMkLst>
            <pc:docMk/>
            <pc:sldMk cId="3394818523" sldId="477"/>
            <ac:picMk id="18" creationId="{B02FA346-9321-808D-F0AF-074682C9D31D}"/>
          </ac:picMkLst>
        </pc:picChg>
        <pc:picChg chg="add del mod">
          <ac:chgData name="Wolfgang Schreyer" userId="fc585e97-dd43-467c-8b67-aa942e94f3fb" providerId="ADAL" clId="{3094F019-63B2-44BA-9740-C40B875392CC}" dt="2022-07-14T00:33:17.989" v="441"/>
          <ac:picMkLst>
            <pc:docMk/>
            <pc:sldMk cId="3394818523" sldId="477"/>
            <ac:picMk id="19" creationId="{F2A48BB7-F6D6-76AE-7374-75FB5F0CDA60}"/>
          </ac:picMkLst>
        </pc:picChg>
      </pc:sldChg>
      <pc:sldChg chg="addSp delSp modSp new mod">
        <pc:chgData name="Wolfgang Schreyer" userId="fc585e97-dd43-467c-8b67-aa942e94f3fb" providerId="ADAL" clId="{3094F019-63B2-44BA-9740-C40B875392CC}" dt="2022-07-18T21:10:59.128" v="2546" actId="207"/>
        <pc:sldMkLst>
          <pc:docMk/>
          <pc:sldMk cId="3117158347" sldId="478"/>
        </pc:sldMkLst>
        <pc:spChg chg="mod">
          <ac:chgData name="Wolfgang Schreyer" userId="fc585e97-dd43-467c-8b67-aa942e94f3fb" providerId="ADAL" clId="{3094F019-63B2-44BA-9740-C40B875392CC}" dt="2022-07-14T00:48:24.742" v="777" actId="20577"/>
          <ac:spMkLst>
            <pc:docMk/>
            <pc:sldMk cId="3117158347" sldId="478"/>
            <ac:spMk id="2" creationId="{F3ED785E-70D3-29A3-82B0-0361BCAA48BD}"/>
          </ac:spMkLst>
        </pc:spChg>
        <pc:spChg chg="mod">
          <ac:chgData name="Wolfgang Schreyer" userId="fc585e97-dd43-467c-8b67-aa942e94f3fb" providerId="ADAL" clId="{3094F019-63B2-44BA-9740-C40B875392CC}" dt="2022-07-14T21:37:54.220" v="786"/>
          <ac:spMkLst>
            <pc:docMk/>
            <pc:sldMk cId="3117158347" sldId="478"/>
            <ac:spMk id="3" creationId="{70AFDA28-5449-D62C-916D-5D75DA98ADFD}"/>
          </ac:spMkLst>
        </pc:spChg>
        <pc:spChg chg="del">
          <ac:chgData name="Wolfgang Schreyer" userId="fc585e97-dd43-467c-8b67-aa942e94f3fb" providerId="ADAL" clId="{3094F019-63B2-44BA-9740-C40B875392CC}" dt="2022-07-14T00:39:07.877" v="530" actId="478"/>
          <ac:spMkLst>
            <pc:docMk/>
            <pc:sldMk cId="3117158347" sldId="478"/>
            <ac:spMk id="4" creationId="{5A7EBA3D-129F-C270-3871-CF562F40F775}"/>
          </ac:spMkLst>
        </pc:spChg>
        <pc:spChg chg="add del">
          <ac:chgData name="Wolfgang Schreyer" userId="fc585e97-dd43-467c-8b67-aa942e94f3fb" providerId="ADAL" clId="{3094F019-63B2-44BA-9740-C40B875392CC}" dt="2022-07-14T00:39:05.819" v="529" actId="478"/>
          <ac:spMkLst>
            <pc:docMk/>
            <pc:sldMk cId="3117158347" sldId="478"/>
            <ac:spMk id="5" creationId="{8BCC0447-E230-29B9-8BD6-DDE40A4901A1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9" creationId="{84BBB56B-3E8A-332F-2EF9-97E4F539E1AF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0" creationId="{29628F76-AA4E-354A-495F-0F659B4C45F7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1" creationId="{098E1915-57E1-6D4E-BC62-9C2316877698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2" creationId="{D5F5FA36-BA56-078D-DE22-D4433A70D575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3" creationId="{659087C0-59D6-6839-0C4E-2581F90D6711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4" creationId="{2BA4E729-8DFF-D457-BD6C-918140B384A2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5" creationId="{447285A3-7A07-06DA-A3BD-1E535837389C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8" creationId="{92579653-0A61-A1B6-A7B9-0012B9F5E720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19" creationId="{5DE49116-C0EE-B89E-85BC-491BF274260F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21" creationId="{74C113BF-BC1C-4F28-20C1-077EBA0608BB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22" creationId="{EB28D525-95B4-32E1-979C-B59E2B1C7409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25" creationId="{BB11F4F8-FAFA-F532-2D34-D7F55FDEB603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26" creationId="{5FCA8464-1FB5-18E6-09CB-A4A65D1350F8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29" creationId="{0FF0E279-1205-F924-2B71-EDA9A5E3F047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0" creationId="{F012BA30-4FD7-7B5B-6FA0-66DD2330C052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1" creationId="{7697FC4C-6BD4-E69D-8F08-5E4A8E119CAE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2" creationId="{BBBD2010-B218-3A0E-CE5C-76E3902B0777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3" creationId="{2E9C170A-FD36-1ACA-606D-0297CEFCFC49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4" creationId="{763106BD-B65D-7578-6F1D-AD71533C6DAF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5" creationId="{B2D81FF9-1B19-CD8F-BCA6-3F349984FCD9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6" creationId="{4AA1F1EE-6562-FB34-FBEE-1ABB5FA082CA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7" creationId="{B29E870A-53E5-0751-4CCD-80E1AE38B0FF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8" creationId="{02196E98-BD86-9CC3-942D-2E04114CA485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39" creationId="{9D78E4AE-D17B-9BC4-2EF2-60BF960B39E5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0" creationId="{B88D9C6B-4801-5158-7C5C-06968F0E36E4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1" creationId="{A139713D-E2E0-9A75-2C22-9FC2F6808E23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2" creationId="{43672E3A-7F48-CD27-A867-5B586E1574AE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3" creationId="{BE27CD9D-9DF9-6AD5-80CE-374A13C61CE3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4" creationId="{5D0E4B3F-C761-DAFD-870E-BC0B99689A03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5" creationId="{3D5C60B0-01DB-049A-D70F-73E119A9AB17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6" creationId="{ADAE0416-3F8F-ABF5-8871-831F162995E5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7" creationId="{9D3127FA-6226-B5E9-7762-D4D2DB40CED1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8" creationId="{EE310BDD-2303-5464-98BE-48A9F8CD2830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49" creationId="{F2757C3D-37C1-472C-B0AC-8B04EB1C432F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0" creationId="{FDCBC181-734A-FF81-A7DC-3A965BDE770F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1" creationId="{269B0BD6-2530-EC66-0E39-1E0129FB5B25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2" creationId="{C70D6A9A-B4B3-5F53-C51E-0094439126AE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5" creationId="{3B04181E-518B-66F6-307C-6F5E204A3924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6" creationId="{8E9BBEA4-E0D8-D0A5-48E1-F58E7203ED7B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7" creationId="{94AF11C9-9FB6-CB91-891A-0C8BC60CAE1A}"/>
          </ac:spMkLst>
        </pc:spChg>
        <pc:spChg chg="mod">
          <ac:chgData name="Wolfgang Schreyer" userId="fc585e97-dd43-467c-8b67-aa942e94f3fb" providerId="ADAL" clId="{3094F019-63B2-44BA-9740-C40B875392CC}" dt="2022-07-14T00:39:02.579" v="527"/>
          <ac:spMkLst>
            <pc:docMk/>
            <pc:sldMk cId="3117158347" sldId="478"/>
            <ac:spMk id="58" creationId="{1E8748E0-657D-510C-E9C6-519F93BECEC4}"/>
          </ac:spMkLst>
        </pc:spChg>
        <pc:spChg chg="add mod">
          <ac:chgData name="Wolfgang Schreyer" userId="fc585e97-dd43-467c-8b67-aa942e94f3fb" providerId="ADAL" clId="{3094F019-63B2-44BA-9740-C40B875392CC}" dt="2022-07-18T21:10:59.128" v="2546" actId="207"/>
          <ac:spMkLst>
            <pc:docMk/>
            <pc:sldMk cId="3117158347" sldId="478"/>
            <ac:spMk id="59" creationId="{C5C25DC0-5A65-3941-534E-FCBC5B3F0F6E}"/>
          </ac:spMkLst>
        </pc:spChg>
        <pc:spChg chg="add mod">
          <ac:chgData name="Wolfgang Schreyer" userId="fc585e97-dd43-467c-8b67-aa942e94f3fb" providerId="ADAL" clId="{3094F019-63B2-44BA-9740-C40B875392CC}" dt="2022-07-14T00:50:20.593" v="778" actId="1076"/>
          <ac:spMkLst>
            <pc:docMk/>
            <pc:sldMk cId="3117158347" sldId="478"/>
            <ac:spMk id="60" creationId="{22510B3D-777A-D9D1-D256-E49A56F3EC85}"/>
          </ac:spMkLst>
        </pc:spChg>
        <pc:spChg chg="add del mod">
          <ac:chgData name="Wolfgang Schreyer" userId="fc585e97-dd43-467c-8b67-aa942e94f3fb" providerId="ADAL" clId="{3094F019-63B2-44BA-9740-C40B875392CC}" dt="2022-07-14T00:39:58.306" v="537" actId="478"/>
          <ac:spMkLst>
            <pc:docMk/>
            <pc:sldMk cId="3117158347" sldId="478"/>
            <ac:spMk id="61" creationId="{F0B026BE-2255-B0BA-ED5E-93D26B90EB1F}"/>
          </ac:spMkLst>
        </pc:spChg>
        <pc:spChg chg="add mod">
          <ac:chgData name="Wolfgang Schreyer" userId="fc585e97-dd43-467c-8b67-aa942e94f3fb" providerId="ADAL" clId="{3094F019-63B2-44BA-9740-C40B875392CC}" dt="2022-07-14T00:50:36.436" v="780" actId="1076"/>
          <ac:spMkLst>
            <pc:docMk/>
            <pc:sldMk cId="3117158347" sldId="478"/>
            <ac:spMk id="63" creationId="{1039D04D-E227-0FC1-2AFD-9B98B5ABC658}"/>
          </ac:spMkLst>
        </pc:spChg>
        <pc:spChg chg="add mod">
          <ac:chgData name="Wolfgang Schreyer" userId="fc585e97-dd43-467c-8b67-aa942e94f3fb" providerId="ADAL" clId="{3094F019-63B2-44BA-9740-C40B875392CC}" dt="2022-07-14T00:50:36.436" v="780" actId="1076"/>
          <ac:spMkLst>
            <pc:docMk/>
            <pc:sldMk cId="3117158347" sldId="478"/>
            <ac:spMk id="64" creationId="{02B08D8A-78CA-2EF4-5F15-20FE34AA4B9A}"/>
          </ac:spMkLst>
        </pc:spChg>
        <pc:grpChg chg="add mod">
          <ac:chgData name="Wolfgang Schreyer" userId="fc585e97-dd43-467c-8b67-aa942e94f3fb" providerId="ADAL" clId="{3094F019-63B2-44BA-9740-C40B875392CC}" dt="2022-07-14T00:50:40.948" v="781" actId="1076"/>
          <ac:grpSpMkLst>
            <pc:docMk/>
            <pc:sldMk cId="3117158347" sldId="478"/>
            <ac:grpSpMk id="6" creationId="{566363DD-4C40-9B33-B74B-86CF68937D9C}"/>
          </ac:grpSpMkLst>
        </pc:grpChg>
        <pc:grpChg chg="mod">
          <ac:chgData name="Wolfgang Schreyer" userId="fc585e97-dd43-467c-8b67-aa942e94f3fb" providerId="ADAL" clId="{3094F019-63B2-44BA-9740-C40B875392CC}" dt="2022-07-14T00:39:02.579" v="527"/>
          <ac:grpSpMkLst>
            <pc:docMk/>
            <pc:sldMk cId="3117158347" sldId="478"/>
            <ac:grpSpMk id="7" creationId="{AF7220EB-5B49-86C4-2A56-ACB8FBF81796}"/>
          </ac:grpSpMkLst>
        </pc:grpChg>
        <pc:grpChg chg="mod">
          <ac:chgData name="Wolfgang Schreyer" userId="fc585e97-dd43-467c-8b67-aa942e94f3fb" providerId="ADAL" clId="{3094F019-63B2-44BA-9740-C40B875392CC}" dt="2022-07-14T00:39:02.579" v="527"/>
          <ac:grpSpMkLst>
            <pc:docMk/>
            <pc:sldMk cId="3117158347" sldId="478"/>
            <ac:grpSpMk id="8" creationId="{01CE04B4-00A8-F819-7E75-D06F9CC30DCC}"/>
          </ac:grpSpMkLst>
        </pc:grpChg>
        <pc:grpChg chg="mod">
          <ac:chgData name="Wolfgang Schreyer" userId="fc585e97-dd43-467c-8b67-aa942e94f3fb" providerId="ADAL" clId="{3094F019-63B2-44BA-9740-C40B875392CC}" dt="2022-07-14T00:39:02.579" v="527"/>
          <ac:grpSpMkLst>
            <pc:docMk/>
            <pc:sldMk cId="3117158347" sldId="478"/>
            <ac:grpSpMk id="16" creationId="{4B5D5C3F-C519-0DF5-01B6-9CDA1442ED4B}"/>
          </ac:grpSpMkLst>
        </pc:grpChg>
        <pc:grpChg chg="mod">
          <ac:chgData name="Wolfgang Schreyer" userId="fc585e97-dd43-467c-8b67-aa942e94f3fb" providerId="ADAL" clId="{3094F019-63B2-44BA-9740-C40B875392CC}" dt="2022-07-14T00:39:02.579" v="527"/>
          <ac:grpSpMkLst>
            <pc:docMk/>
            <pc:sldMk cId="3117158347" sldId="478"/>
            <ac:grpSpMk id="17" creationId="{16883430-964E-1CD9-C63B-B981D22A4F09}"/>
          </ac:grpSpMkLst>
        </pc:grpChg>
        <pc:grpChg chg="mod">
          <ac:chgData name="Wolfgang Schreyer" userId="fc585e97-dd43-467c-8b67-aa942e94f3fb" providerId="ADAL" clId="{3094F019-63B2-44BA-9740-C40B875392CC}" dt="2022-07-14T00:39:02.579" v="527"/>
          <ac:grpSpMkLst>
            <pc:docMk/>
            <pc:sldMk cId="3117158347" sldId="478"/>
            <ac:grpSpMk id="20" creationId="{29B5CBB0-54BD-42FA-216F-5277D25B4C75}"/>
          </ac:grpSpMkLst>
        </pc:grpChg>
        <pc:grpChg chg="mod">
          <ac:chgData name="Wolfgang Schreyer" userId="fc585e97-dd43-467c-8b67-aa942e94f3fb" providerId="ADAL" clId="{3094F019-63B2-44BA-9740-C40B875392CC}" dt="2022-07-14T00:39:02.579" v="527"/>
          <ac:grpSpMkLst>
            <pc:docMk/>
            <pc:sldMk cId="3117158347" sldId="478"/>
            <ac:grpSpMk id="24" creationId="{BAEC20DD-6943-233C-4967-0B122347B923}"/>
          </ac:grpSpMkLst>
        </pc:grpChg>
        <pc:grpChg chg="add mod">
          <ac:chgData name="Wolfgang Schreyer" userId="fc585e97-dd43-467c-8b67-aa942e94f3fb" providerId="ADAL" clId="{3094F019-63B2-44BA-9740-C40B875392CC}" dt="2022-07-14T00:50:36.436" v="780" actId="1076"/>
          <ac:grpSpMkLst>
            <pc:docMk/>
            <pc:sldMk cId="3117158347" sldId="478"/>
            <ac:grpSpMk id="28" creationId="{96A0459D-DCB1-B0DD-D95B-C412ADD986E8}"/>
          </ac:grpSpMkLst>
        </pc:grpChg>
        <pc:cxnChg chg="mod">
          <ac:chgData name="Wolfgang Schreyer" userId="fc585e97-dd43-467c-8b67-aa942e94f3fb" providerId="ADAL" clId="{3094F019-63B2-44BA-9740-C40B875392CC}" dt="2022-07-14T00:39:02.579" v="527"/>
          <ac:cxnSpMkLst>
            <pc:docMk/>
            <pc:sldMk cId="3117158347" sldId="478"/>
            <ac:cxnSpMk id="23" creationId="{86DF7956-994C-F408-C91F-C9F6A5B397C2}"/>
          </ac:cxnSpMkLst>
        </pc:cxnChg>
        <pc:cxnChg chg="mod">
          <ac:chgData name="Wolfgang Schreyer" userId="fc585e97-dd43-467c-8b67-aa942e94f3fb" providerId="ADAL" clId="{3094F019-63B2-44BA-9740-C40B875392CC}" dt="2022-07-14T00:39:02.579" v="527"/>
          <ac:cxnSpMkLst>
            <pc:docMk/>
            <pc:sldMk cId="3117158347" sldId="478"/>
            <ac:cxnSpMk id="27" creationId="{CFF5EF53-F312-732F-08CF-A3438157F6F2}"/>
          </ac:cxnSpMkLst>
        </pc:cxnChg>
        <pc:cxnChg chg="mod">
          <ac:chgData name="Wolfgang Schreyer" userId="fc585e97-dd43-467c-8b67-aa942e94f3fb" providerId="ADAL" clId="{3094F019-63B2-44BA-9740-C40B875392CC}" dt="2022-07-14T00:39:02.579" v="527"/>
          <ac:cxnSpMkLst>
            <pc:docMk/>
            <pc:sldMk cId="3117158347" sldId="478"/>
            <ac:cxnSpMk id="53" creationId="{7F867794-95ED-EFD3-5EBF-E6EA10A40843}"/>
          </ac:cxnSpMkLst>
        </pc:cxnChg>
        <pc:cxnChg chg="mod">
          <ac:chgData name="Wolfgang Schreyer" userId="fc585e97-dd43-467c-8b67-aa942e94f3fb" providerId="ADAL" clId="{3094F019-63B2-44BA-9740-C40B875392CC}" dt="2022-07-14T00:39:02.579" v="527"/>
          <ac:cxnSpMkLst>
            <pc:docMk/>
            <pc:sldMk cId="3117158347" sldId="478"/>
            <ac:cxnSpMk id="54" creationId="{F9A87B2A-0B95-C974-2856-5DADC54AEFC5}"/>
          </ac:cxnSpMkLst>
        </pc:cxnChg>
      </pc:sldChg>
      <pc:sldChg chg="modSp new mod">
        <pc:chgData name="Wolfgang Schreyer" userId="fc585e97-dd43-467c-8b67-aa942e94f3fb" providerId="ADAL" clId="{3094F019-63B2-44BA-9740-C40B875392CC}" dt="2022-07-14T21:39:59.756" v="997" actId="20577"/>
        <pc:sldMkLst>
          <pc:docMk/>
          <pc:sldMk cId="2243044861" sldId="479"/>
        </pc:sldMkLst>
        <pc:spChg chg="mod">
          <ac:chgData name="Wolfgang Schreyer" userId="fc585e97-dd43-467c-8b67-aa942e94f3fb" providerId="ADAL" clId="{3094F019-63B2-44BA-9740-C40B875392CC}" dt="2022-07-14T21:39:02.351" v="819" actId="20577"/>
          <ac:spMkLst>
            <pc:docMk/>
            <pc:sldMk cId="2243044861" sldId="479"/>
            <ac:spMk id="2" creationId="{126BFAAE-A857-CC33-9FF1-2B4A3BD437EE}"/>
          </ac:spMkLst>
        </pc:spChg>
        <pc:spChg chg="mod">
          <ac:chgData name="Wolfgang Schreyer" userId="fc585e97-dd43-467c-8b67-aa942e94f3fb" providerId="ADAL" clId="{3094F019-63B2-44BA-9740-C40B875392CC}" dt="2022-07-14T21:39:59.756" v="997" actId="20577"/>
          <ac:spMkLst>
            <pc:docMk/>
            <pc:sldMk cId="2243044861" sldId="479"/>
            <ac:spMk id="3" creationId="{D28A36EB-D194-3F56-B7CB-368D57DC4042}"/>
          </ac:spMkLst>
        </pc:spChg>
      </pc:sldChg>
      <pc:sldChg chg="addSp delSp modSp new mod">
        <pc:chgData name="Wolfgang Schreyer" userId="fc585e97-dd43-467c-8b67-aa942e94f3fb" providerId="ADAL" clId="{3094F019-63B2-44BA-9740-C40B875392CC}" dt="2022-07-15T19:57:11.149" v="2293" actId="20577"/>
        <pc:sldMkLst>
          <pc:docMk/>
          <pc:sldMk cId="2867062939" sldId="480"/>
        </pc:sldMkLst>
        <pc:spChg chg="mod">
          <ac:chgData name="Wolfgang Schreyer" userId="fc585e97-dd43-467c-8b67-aa942e94f3fb" providerId="ADAL" clId="{3094F019-63B2-44BA-9740-C40B875392CC}" dt="2022-07-15T19:08:51.582" v="1670" actId="20577"/>
          <ac:spMkLst>
            <pc:docMk/>
            <pc:sldMk cId="2867062939" sldId="480"/>
            <ac:spMk id="2" creationId="{902633BB-FA60-9A0F-5E0E-8C16877EA3EE}"/>
          </ac:spMkLst>
        </pc:spChg>
        <pc:spChg chg="del">
          <ac:chgData name="Wolfgang Schreyer" userId="fc585e97-dd43-467c-8b67-aa942e94f3fb" providerId="ADAL" clId="{3094F019-63B2-44BA-9740-C40B875392CC}" dt="2022-07-15T19:22:34.498" v="1671"/>
          <ac:spMkLst>
            <pc:docMk/>
            <pc:sldMk cId="2867062939" sldId="480"/>
            <ac:spMk id="3" creationId="{AE4314B1-9DDB-3979-9C05-E507F46E5F6A}"/>
          </ac:spMkLst>
        </pc:spChg>
        <pc:spChg chg="del">
          <ac:chgData name="Wolfgang Schreyer" userId="fc585e97-dd43-467c-8b67-aa942e94f3fb" providerId="ADAL" clId="{3094F019-63B2-44BA-9740-C40B875392CC}" dt="2022-07-15T19:24:10.004" v="1672"/>
          <ac:spMkLst>
            <pc:docMk/>
            <pc:sldMk cId="2867062939" sldId="480"/>
            <ac:spMk id="4" creationId="{3DDC74E0-9B4B-F36A-BEA6-82C857590767}"/>
          </ac:spMkLst>
        </pc:spChg>
        <pc:spChg chg="add del mod">
          <ac:chgData name="Wolfgang Schreyer" userId="fc585e97-dd43-467c-8b67-aa942e94f3fb" providerId="ADAL" clId="{3094F019-63B2-44BA-9740-C40B875392CC}" dt="2022-07-15T19:25:53.858" v="1687"/>
          <ac:spMkLst>
            <pc:docMk/>
            <pc:sldMk cId="2867062939" sldId="480"/>
            <ac:spMk id="9" creationId="{0EB5D81D-38FF-77AD-5763-4FE5089FB911}"/>
          </ac:spMkLst>
        </pc:spChg>
        <pc:spChg chg="add mod">
          <ac:chgData name="Wolfgang Schreyer" userId="fc585e97-dd43-467c-8b67-aa942e94f3fb" providerId="ADAL" clId="{3094F019-63B2-44BA-9740-C40B875392CC}" dt="2022-07-15T19:37:23.951" v="1812" actId="1076"/>
          <ac:spMkLst>
            <pc:docMk/>
            <pc:sldMk cId="2867062939" sldId="480"/>
            <ac:spMk id="12" creationId="{86142119-3BE7-0F9F-D3FE-35DFFE8148C5}"/>
          </ac:spMkLst>
        </pc:spChg>
        <pc:spChg chg="add mod">
          <ac:chgData name="Wolfgang Schreyer" userId="fc585e97-dd43-467c-8b67-aa942e94f3fb" providerId="ADAL" clId="{3094F019-63B2-44BA-9740-C40B875392CC}" dt="2022-07-15T19:57:11.149" v="2293" actId="20577"/>
          <ac:spMkLst>
            <pc:docMk/>
            <pc:sldMk cId="2867062939" sldId="480"/>
            <ac:spMk id="13" creationId="{9CD39F9E-9F8F-D326-BB4F-0746F56247B4}"/>
          </ac:spMkLst>
        </pc:spChg>
        <pc:spChg chg="add mod">
          <ac:chgData name="Wolfgang Schreyer" userId="fc585e97-dd43-467c-8b67-aa942e94f3fb" providerId="ADAL" clId="{3094F019-63B2-44BA-9740-C40B875392CC}" dt="2022-07-15T19:37:20.874" v="1811" actId="1076"/>
          <ac:spMkLst>
            <pc:docMk/>
            <pc:sldMk cId="2867062939" sldId="480"/>
            <ac:spMk id="14" creationId="{9007B7B2-34F5-A30D-0964-842A96E05F2B}"/>
          </ac:spMkLst>
        </pc:spChg>
        <pc:picChg chg="add del mod modCrop">
          <ac:chgData name="Wolfgang Schreyer" userId="fc585e97-dd43-467c-8b67-aa942e94f3fb" providerId="ADAL" clId="{3094F019-63B2-44BA-9740-C40B875392CC}" dt="2022-07-15T19:25:52.472" v="1686" actId="478"/>
          <ac:picMkLst>
            <pc:docMk/>
            <pc:sldMk cId="2867062939" sldId="480"/>
            <ac:picMk id="7" creationId="{77105C9A-A1F6-715A-2CA2-B7DDD691AC26}"/>
          </ac:picMkLst>
        </pc:picChg>
        <pc:picChg chg="add mod modCrop">
          <ac:chgData name="Wolfgang Schreyer" userId="fc585e97-dd43-467c-8b67-aa942e94f3fb" providerId="ADAL" clId="{3094F019-63B2-44BA-9740-C40B875392CC}" dt="2022-07-15T19:37:16.178" v="1809" actId="14100"/>
          <ac:picMkLst>
            <pc:docMk/>
            <pc:sldMk cId="2867062939" sldId="480"/>
            <ac:picMk id="11" creationId="{FF49EBA6-CF4A-F1BB-AC77-CA916271DCA6}"/>
          </ac:picMkLst>
        </pc:picChg>
        <pc:picChg chg="add mod">
          <ac:chgData name="Wolfgang Schreyer" userId="fc585e97-dd43-467c-8b67-aa942e94f3fb" providerId="ADAL" clId="{3094F019-63B2-44BA-9740-C40B875392CC}" dt="2022-07-15T19:37:18.591" v="1810" actId="14100"/>
          <ac:picMkLst>
            <pc:docMk/>
            <pc:sldMk cId="2867062939" sldId="480"/>
            <ac:picMk id="1026" creationId="{42ECB076-84A4-53A9-919C-F81AD3BF4B5B}"/>
          </ac:picMkLst>
        </pc:picChg>
      </pc:sldChg>
      <pc:sldChg chg="addSp delSp modSp new mod">
        <pc:chgData name="Wolfgang Schreyer" userId="fc585e97-dd43-467c-8b67-aa942e94f3fb" providerId="ADAL" clId="{3094F019-63B2-44BA-9740-C40B875392CC}" dt="2022-07-15T20:30:10.320" v="2393" actId="20577"/>
        <pc:sldMkLst>
          <pc:docMk/>
          <pc:sldMk cId="3350013225" sldId="481"/>
        </pc:sldMkLst>
        <pc:spChg chg="mod">
          <ac:chgData name="Wolfgang Schreyer" userId="fc585e97-dd43-467c-8b67-aa942e94f3fb" providerId="ADAL" clId="{3094F019-63B2-44BA-9740-C40B875392CC}" dt="2022-07-15T19:42:25.787" v="1978" actId="20577"/>
          <ac:spMkLst>
            <pc:docMk/>
            <pc:sldMk cId="3350013225" sldId="481"/>
            <ac:spMk id="2" creationId="{77A0C8A0-0221-E838-01A5-D101BFF99BB3}"/>
          </ac:spMkLst>
        </pc:spChg>
        <pc:spChg chg="del">
          <ac:chgData name="Wolfgang Schreyer" userId="fc585e97-dd43-467c-8b67-aa942e94f3fb" providerId="ADAL" clId="{3094F019-63B2-44BA-9740-C40B875392CC}" dt="2022-07-15T19:47:14.542" v="2033" actId="478"/>
          <ac:spMkLst>
            <pc:docMk/>
            <pc:sldMk cId="3350013225" sldId="481"/>
            <ac:spMk id="3" creationId="{A42ADC9D-3167-E1F2-9864-B0C0FA28776C}"/>
          </ac:spMkLst>
        </pc:spChg>
        <pc:spChg chg="add mod">
          <ac:chgData name="Wolfgang Schreyer" userId="fc585e97-dd43-467c-8b67-aa942e94f3fb" providerId="ADAL" clId="{3094F019-63B2-44BA-9740-C40B875392CC}" dt="2022-07-15T19:52:30.175" v="2081" actId="1076"/>
          <ac:spMkLst>
            <pc:docMk/>
            <pc:sldMk cId="3350013225" sldId="481"/>
            <ac:spMk id="6" creationId="{910FED8A-2F10-A945-E75B-C0B02BE5523B}"/>
          </ac:spMkLst>
        </pc:spChg>
        <pc:spChg chg="add mod">
          <ac:chgData name="Wolfgang Schreyer" userId="fc585e97-dd43-467c-8b67-aa942e94f3fb" providerId="ADAL" clId="{3094F019-63B2-44BA-9740-C40B875392CC}" dt="2022-07-15T20:30:10.320" v="2393" actId="20577"/>
          <ac:spMkLst>
            <pc:docMk/>
            <pc:sldMk cId="3350013225" sldId="481"/>
            <ac:spMk id="8" creationId="{440514EE-9905-4BED-2B8A-10AF5E6F64D1}"/>
          </ac:spMkLst>
        </pc:spChg>
        <pc:spChg chg="add del mod topLvl">
          <ac:chgData name="Wolfgang Schreyer" userId="fc585e97-dd43-467c-8b67-aa942e94f3fb" providerId="ADAL" clId="{3094F019-63B2-44BA-9740-C40B875392CC}" dt="2022-07-15T19:47:16.842" v="2035" actId="478"/>
          <ac:spMkLst>
            <pc:docMk/>
            <pc:sldMk cId="3350013225" sldId="481"/>
            <ac:spMk id="11" creationId="{7018CE93-F34C-47D2-9B27-CDF0BAC73122}"/>
          </ac:spMkLst>
        </pc:spChg>
        <pc:grpChg chg="add del mod">
          <ac:chgData name="Wolfgang Schreyer" userId="fc585e97-dd43-467c-8b67-aa942e94f3fb" providerId="ADAL" clId="{3094F019-63B2-44BA-9740-C40B875392CC}" dt="2022-07-15T19:46:01.473" v="2020" actId="478"/>
          <ac:grpSpMkLst>
            <pc:docMk/>
            <pc:sldMk cId="3350013225" sldId="481"/>
            <ac:grpSpMk id="9" creationId="{6A1ADADC-9439-40EB-9D55-3FE6614ADCB7}"/>
          </ac:grpSpMkLst>
        </pc:grpChg>
        <pc:picChg chg="add mod modCrop">
          <ac:chgData name="Wolfgang Schreyer" userId="fc585e97-dd43-467c-8b67-aa942e94f3fb" providerId="ADAL" clId="{3094F019-63B2-44BA-9740-C40B875392CC}" dt="2022-07-15T19:52:27.290" v="2080" actId="1076"/>
          <ac:picMkLst>
            <pc:docMk/>
            <pc:sldMk cId="3350013225" sldId="481"/>
            <ac:picMk id="5" creationId="{BAC38CD4-557C-55CE-1AA0-F1E93CF0F5A2}"/>
          </ac:picMkLst>
        </pc:picChg>
        <pc:picChg chg="add mod">
          <ac:chgData name="Wolfgang Schreyer" userId="fc585e97-dd43-467c-8b67-aa942e94f3fb" providerId="ADAL" clId="{3094F019-63B2-44BA-9740-C40B875392CC}" dt="2022-07-15T19:49:50.222" v="2047" actId="1076"/>
          <ac:picMkLst>
            <pc:docMk/>
            <pc:sldMk cId="3350013225" sldId="481"/>
            <ac:picMk id="7" creationId="{0AACEFAE-514D-F8F8-7DCF-D275A338CC12}"/>
          </ac:picMkLst>
        </pc:picChg>
        <pc:picChg chg="add del mod topLvl">
          <ac:chgData name="Wolfgang Schreyer" userId="fc585e97-dd43-467c-8b67-aa942e94f3fb" providerId="ADAL" clId="{3094F019-63B2-44BA-9740-C40B875392CC}" dt="2022-07-15T19:46:01.473" v="2020" actId="478"/>
          <ac:picMkLst>
            <pc:docMk/>
            <pc:sldMk cId="3350013225" sldId="481"/>
            <ac:picMk id="10" creationId="{41E7AAF9-EE95-4F8F-A9F6-D2871FFF9FC4}"/>
          </ac:picMkLst>
        </pc:picChg>
        <pc:picChg chg="add mod">
          <ac:chgData name="Wolfgang Schreyer" userId="fc585e97-dd43-467c-8b67-aa942e94f3fb" providerId="ADAL" clId="{3094F019-63B2-44BA-9740-C40B875392CC}" dt="2022-07-15T19:49:51.392" v="2048" actId="1076"/>
          <ac:picMkLst>
            <pc:docMk/>
            <pc:sldMk cId="3350013225" sldId="481"/>
            <ac:picMk id="12" creationId="{3C38AA71-E757-AD13-0A66-FF5A2AFC8FE8}"/>
          </ac:picMkLst>
        </pc:picChg>
        <pc:picChg chg="add mod">
          <ac:chgData name="Wolfgang Schreyer" userId="fc585e97-dd43-467c-8b67-aa942e94f3fb" providerId="ADAL" clId="{3094F019-63B2-44BA-9740-C40B875392CC}" dt="2022-07-15T19:50:03.241" v="2050" actId="1076"/>
          <ac:picMkLst>
            <pc:docMk/>
            <pc:sldMk cId="3350013225" sldId="481"/>
            <ac:picMk id="14" creationId="{C8B98BDC-610E-0758-3EBB-D2EB87568000}"/>
          </ac:picMkLst>
        </pc:picChg>
      </pc:sldChg>
      <pc:sldChg chg="addSp delSp modSp new mod modClrScheme chgLayout">
        <pc:chgData name="Wolfgang Schreyer" userId="fc585e97-dd43-467c-8b67-aa942e94f3fb" providerId="ADAL" clId="{3094F019-63B2-44BA-9740-C40B875392CC}" dt="2022-07-19T01:22:11.240" v="2550" actId="14100"/>
        <pc:sldMkLst>
          <pc:docMk/>
          <pc:sldMk cId="1647784107" sldId="482"/>
        </pc:sldMkLst>
        <pc:spChg chg="del mod ord">
          <ac:chgData name="Wolfgang Schreyer" userId="fc585e97-dd43-467c-8b67-aa942e94f3fb" providerId="ADAL" clId="{3094F019-63B2-44BA-9740-C40B875392CC}" dt="2022-07-18T21:01:51.204" v="2398" actId="700"/>
          <ac:spMkLst>
            <pc:docMk/>
            <pc:sldMk cId="1647784107" sldId="482"/>
            <ac:spMk id="2" creationId="{9A151EB9-F8AE-FCF1-A804-6C66EBC95C50}"/>
          </ac:spMkLst>
        </pc:spChg>
        <pc:spChg chg="del mod ord">
          <ac:chgData name="Wolfgang Schreyer" userId="fc585e97-dd43-467c-8b67-aa942e94f3fb" providerId="ADAL" clId="{3094F019-63B2-44BA-9740-C40B875392CC}" dt="2022-07-18T21:01:51.204" v="2398" actId="700"/>
          <ac:spMkLst>
            <pc:docMk/>
            <pc:sldMk cId="1647784107" sldId="482"/>
            <ac:spMk id="3" creationId="{DA029E8E-840D-890E-C96E-E3B1771C742C}"/>
          </ac:spMkLst>
        </pc:spChg>
        <pc:spChg chg="del">
          <ac:chgData name="Wolfgang Schreyer" userId="fc585e97-dd43-467c-8b67-aa942e94f3fb" providerId="ADAL" clId="{3094F019-63B2-44BA-9740-C40B875392CC}" dt="2022-07-18T21:01:51.204" v="2398" actId="700"/>
          <ac:spMkLst>
            <pc:docMk/>
            <pc:sldMk cId="1647784107" sldId="482"/>
            <ac:spMk id="4" creationId="{40248CB0-BDEF-4819-5FAB-033F1FC1BBF7}"/>
          </ac:spMkLst>
        </pc:spChg>
        <pc:spChg chg="mod ord">
          <ac:chgData name="Wolfgang Schreyer" userId="fc585e97-dd43-467c-8b67-aa942e94f3fb" providerId="ADAL" clId="{3094F019-63B2-44BA-9740-C40B875392CC}" dt="2022-07-18T21:01:51.204" v="2398" actId="700"/>
          <ac:spMkLst>
            <pc:docMk/>
            <pc:sldMk cId="1647784107" sldId="482"/>
            <ac:spMk id="5" creationId="{00B2586B-D112-05A3-4B88-39DC5C2072B6}"/>
          </ac:spMkLst>
        </pc:spChg>
        <pc:spChg chg="add mod ord">
          <ac:chgData name="Wolfgang Schreyer" userId="fc585e97-dd43-467c-8b67-aa942e94f3fb" providerId="ADAL" clId="{3094F019-63B2-44BA-9740-C40B875392CC}" dt="2022-07-18T21:02:56.593" v="2449" actId="20577"/>
          <ac:spMkLst>
            <pc:docMk/>
            <pc:sldMk cId="1647784107" sldId="482"/>
            <ac:spMk id="6" creationId="{CE420D55-9C74-FECC-8165-8E23C117A8B2}"/>
          </ac:spMkLst>
        </pc:spChg>
        <pc:spChg chg="add del mod ord">
          <ac:chgData name="Wolfgang Schreyer" userId="fc585e97-dd43-467c-8b67-aa942e94f3fb" providerId="ADAL" clId="{3094F019-63B2-44BA-9740-C40B875392CC}" dt="2022-07-18T21:02:32.562" v="2413" actId="478"/>
          <ac:spMkLst>
            <pc:docMk/>
            <pc:sldMk cId="1647784107" sldId="482"/>
            <ac:spMk id="7" creationId="{C5D8E17E-8575-62EA-AEAE-9D52BE9A0270}"/>
          </ac:spMkLst>
        </pc:spChg>
        <pc:spChg chg="add mod">
          <ac:chgData name="Wolfgang Schreyer" userId="fc585e97-dd43-467c-8b67-aa942e94f3fb" providerId="ADAL" clId="{3094F019-63B2-44BA-9740-C40B875392CC}" dt="2022-07-18T21:06:37.450" v="2522" actId="1076"/>
          <ac:spMkLst>
            <pc:docMk/>
            <pc:sldMk cId="1647784107" sldId="482"/>
            <ac:spMk id="22" creationId="{E42B0B87-EFD8-DF9B-73CD-7DFC0F362F35}"/>
          </ac:spMkLst>
        </pc:spChg>
        <pc:spChg chg="add mod">
          <ac:chgData name="Wolfgang Schreyer" userId="fc585e97-dd43-467c-8b67-aa942e94f3fb" providerId="ADAL" clId="{3094F019-63B2-44BA-9740-C40B875392CC}" dt="2022-07-19T01:22:11.240" v="2550" actId="14100"/>
          <ac:spMkLst>
            <pc:docMk/>
            <pc:sldMk cId="1647784107" sldId="482"/>
            <ac:spMk id="23" creationId="{2FC4D199-79BA-5D96-602C-0FA211D2BD33}"/>
          </ac:spMkLst>
        </pc:spChg>
        <pc:picChg chg="add del mod">
          <ac:chgData name="Wolfgang Schreyer" userId="fc585e97-dd43-467c-8b67-aa942e94f3fb" providerId="ADAL" clId="{3094F019-63B2-44BA-9740-C40B875392CC}" dt="2022-07-18T21:02:16.725" v="2409"/>
          <ac:picMkLst>
            <pc:docMk/>
            <pc:sldMk cId="1647784107" sldId="482"/>
            <ac:picMk id="17" creationId="{5AB411CA-80BC-336B-9036-524ECEFC0ADE}"/>
          </ac:picMkLst>
        </pc:picChg>
        <pc:picChg chg="add mod">
          <ac:chgData name="Wolfgang Schreyer" userId="fc585e97-dd43-467c-8b67-aa942e94f3fb" providerId="ADAL" clId="{3094F019-63B2-44BA-9740-C40B875392CC}" dt="2022-07-18T21:07:10.762" v="2530" actId="1076"/>
          <ac:picMkLst>
            <pc:docMk/>
            <pc:sldMk cId="1647784107" sldId="482"/>
            <ac:picMk id="18" creationId="{43936A95-13E1-4BD6-E0E9-9157135CC838}"/>
          </ac:picMkLst>
        </pc:picChg>
        <pc:cxnChg chg="add del mod">
          <ac:chgData name="Wolfgang Schreyer" userId="fc585e97-dd43-467c-8b67-aa942e94f3fb" providerId="ADAL" clId="{3094F019-63B2-44BA-9740-C40B875392CC}" dt="2022-07-18T21:01:52.995" v="2400"/>
          <ac:cxnSpMkLst>
            <pc:docMk/>
            <pc:sldMk cId="1647784107" sldId="482"/>
            <ac:cxnSpMk id="8" creationId="{8D0BE3AA-C04F-1D75-FCF9-94474DDA0656}"/>
          </ac:cxnSpMkLst>
        </pc:cxnChg>
        <pc:cxnChg chg="add del mod">
          <ac:chgData name="Wolfgang Schreyer" userId="fc585e97-dd43-467c-8b67-aa942e94f3fb" providerId="ADAL" clId="{3094F019-63B2-44BA-9740-C40B875392CC}" dt="2022-07-18T21:01:52.995" v="2400"/>
          <ac:cxnSpMkLst>
            <pc:docMk/>
            <pc:sldMk cId="1647784107" sldId="482"/>
            <ac:cxnSpMk id="9" creationId="{5DA9D076-0C41-0566-9BBB-3F05546CC0AB}"/>
          </ac:cxnSpMkLst>
        </pc:cxnChg>
        <pc:cxnChg chg="add del mod">
          <ac:chgData name="Wolfgang Schreyer" userId="fc585e97-dd43-467c-8b67-aa942e94f3fb" providerId="ADAL" clId="{3094F019-63B2-44BA-9740-C40B875392CC}" dt="2022-07-18T21:01:52.995" v="2400"/>
          <ac:cxnSpMkLst>
            <pc:docMk/>
            <pc:sldMk cId="1647784107" sldId="482"/>
            <ac:cxnSpMk id="10" creationId="{FB9DF9D3-9342-1D92-BF50-379972A9134B}"/>
          </ac:cxnSpMkLst>
        </pc:cxnChg>
        <pc:cxnChg chg="add del mod">
          <ac:chgData name="Wolfgang Schreyer" userId="fc585e97-dd43-467c-8b67-aa942e94f3fb" providerId="ADAL" clId="{3094F019-63B2-44BA-9740-C40B875392CC}" dt="2022-07-18T21:01:54.418" v="2402"/>
          <ac:cxnSpMkLst>
            <pc:docMk/>
            <pc:sldMk cId="1647784107" sldId="482"/>
            <ac:cxnSpMk id="11" creationId="{073CFF69-A701-B10A-F57D-D1E185F892EB}"/>
          </ac:cxnSpMkLst>
        </pc:cxnChg>
        <pc:cxnChg chg="add del mod">
          <ac:chgData name="Wolfgang Schreyer" userId="fc585e97-dd43-467c-8b67-aa942e94f3fb" providerId="ADAL" clId="{3094F019-63B2-44BA-9740-C40B875392CC}" dt="2022-07-18T21:01:54.418" v="2402"/>
          <ac:cxnSpMkLst>
            <pc:docMk/>
            <pc:sldMk cId="1647784107" sldId="482"/>
            <ac:cxnSpMk id="12" creationId="{C1A17B25-84FC-10C2-663F-92AA1CB1C9A0}"/>
          </ac:cxnSpMkLst>
        </pc:cxnChg>
        <pc:cxnChg chg="add del mod">
          <ac:chgData name="Wolfgang Schreyer" userId="fc585e97-dd43-467c-8b67-aa942e94f3fb" providerId="ADAL" clId="{3094F019-63B2-44BA-9740-C40B875392CC}" dt="2022-07-18T21:01:54.418" v="2402"/>
          <ac:cxnSpMkLst>
            <pc:docMk/>
            <pc:sldMk cId="1647784107" sldId="482"/>
            <ac:cxnSpMk id="13" creationId="{6B996759-48E0-57BB-EF85-AA2214852D37}"/>
          </ac:cxnSpMkLst>
        </pc:cxnChg>
        <pc:cxnChg chg="add del mod">
          <ac:chgData name="Wolfgang Schreyer" userId="fc585e97-dd43-467c-8b67-aa942e94f3fb" providerId="ADAL" clId="{3094F019-63B2-44BA-9740-C40B875392CC}" dt="2022-07-18T21:02:17.091" v="2410"/>
          <ac:cxnSpMkLst>
            <pc:docMk/>
            <pc:sldMk cId="1647784107" sldId="482"/>
            <ac:cxnSpMk id="14" creationId="{C11244A8-678B-B2B5-EE17-F76F8080ED50}"/>
          </ac:cxnSpMkLst>
        </pc:cxnChg>
        <pc:cxnChg chg="add del mod">
          <ac:chgData name="Wolfgang Schreyer" userId="fc585e97-dd43-467c-8b67-aa942e94f3fb" providerId="ADAL" clId="{3094F019-63B2-44BA-9740-C40B875392CC}" dt="2022-07-18T21:02:17.091" v="2410"/>
          <ac:cxnSpMkLst>
            <pc:docMk/>
            <pc:sldMk cId="1647784107" sldId="482"/>
            <ac:cxnSpMk id="15" creationId="{66B85498-4A29-233E-7DDE-FFDE6E8FEF51}"/>
          </ac:cxnSpMkLst>
        </pc:cxnChg>
        <pc:cxnChg chg="add del mod">
          <ac:chgData name="Wolfgang Schreyer" userId="fc585e97-dd43-467c-8b67-aa942e94f3fb" providerId="ADAL" clId="{3094F019-63B2-44BA-9740-C40B875392CC}" dt="2022-07-18T21:02:17.091" v="2410"/>
          <ac:cxnSpMkLst>
            <pc:docMk/>
            <pc:sldMk cId="1647784107" sldId="482"/>
            <ac:cxnSpMk id="16" creationId="{59B2C968-A93D-ED13-7227-60B19A74BF34}"/>
          </ac:cxnSpMkLst>
        </pc:cxnChg>
        <pc:cxnChg chg="add mod">
          <ac:chgData name="Wolfgang Schreyer" userId="fc585e97-dd43-467c-8b67-aa942e94f3fb" providerId="ADAL" clId="{3094F019-63B2-44BA-9740-C40B875392CC}" dt="2022-07-18T21:06:37.450" v="2522" actId="1076"/>
          <ac:cxnSpMkLst>
            <pc:docMk/>
            <pc:sldMk cId="1647784107" sldId="482"/>
            <ac:cxnSpMk id="19" creationId="{B4506E0F-38D2-B1C2-E0D2-A6EC296818C3}"/>
          </ac:cxnSpMkLst>
        </pc:cxnChg>
        <pc:cxnChg chg="add mod">
          <ac:chgData name="Wolfgang Schreyer" userId="fc585e97-dd43-467c-8b67-aa942e94f3fb" providerId="ADAL" clId="{3094F019-63B2-44BA-9740-C40B875392CC}" dt="2022-07-18T21:06:37.450" v="2522" actId="1076"/>
          <ac:cxnSpMkLst>
            <pc:docMk/>
            <pc:sldMk cId="1647784107" sldId="482"/>
            <ac:cxnSpMk id="20" creationId="{51AD85E8-7289-6442-5E46-EB332B28AB30}"/>
          </ac:cxnSpMkLst>
        </pc:cxnChg>
        <pc:cxnChg chg="add mod">
          <ac:chgData name="Wolfgang Schreyer" userId="fc585e97-dd43-467c-8b67-aa942e94f3fb" providerId="ADAL" clId="{3094F019-63B2-44BA-9740-C40B875392CC}" dt="2022-07-18T21:06:37.450" v="2522" actId="1076"/>
          <ac:cxnSpMkLst>
            <pc:docMk/>
            <pc:sldMk cId="1647784107" sldId="482"/>
            <ac:cxnSpMk id="21" creationId="{754641D5-53A3-5861-BAC7-CB6FB2E017A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4A6CD-836C-FD48-900D-891F1141E467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76636-5615-AC45-93A3-671C08CFB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76636-5615-AC45-93A3-671C08CFB7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6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76636-5615-AC45-93A3-671C08CFB7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6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76636-5615-AC45-93A3-671C08CFB7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2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76636-5615-AC45-93A3-671C08CFB7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9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76636-5615-AC45-93A3-671C08CFB7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EFED-6FFD-2B42-9955-4FA033A9E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31931"/>
            <a:ext cx="5873578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3CD0F-91ED-694B-8842-04412C1BF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611606"/>
            <a:ext cx="587357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B1B25-CD3F-8848-964E-DCD88AFC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1EA55-C0C7-614C-BDB0-6336E75D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3FFB4-5F71-B843-B7E8-0B110274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6EB0CB-4720-9C4A-80B6-2BF30A434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212" y="1131931"/>
            <a:ext cx="2851643" cy="39170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0A767C-8183-4740-9A5F-2B9571E517EF}"/>
              </a:ext>
            </a:extLst>
          </p:cNvPr>
          <p:cNvSpPr/>
          <p:nvPr userDrawn="1"/>
        </p:nvSpPr>
        <p:spPr>
          <a:xfrm>
            <a:off x="0" y="0"/>
            <a:ext cx="3581400" cy="491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90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6B88-595D-0048-BB60-3C9D7F48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D35F9-8AD1-594D-AE94-539652266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68FD8-ECB2-B04B-8012-05F6AA32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23268-1559-1B45-BDEA-D4F97433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81ABD-E459-724A-9BF7-C99B06DC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82A541-8E21-A046-A9B8-931AC04EF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E4BB6-2467-6A4D-A14F-DE9C5BB86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0897C-15AB-2B4B-A9B7-26CE1FB7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08671-B8C6-634E-98A8-5E38E532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DC491-5507-814F-8B16-B69C1A77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1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12AC9-D70F-BB4E-95C5-C972265EE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BB9C7-6BD9-8F4F-8D5C-23613541F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DD2BA-0F16-F943-A3C6-D302F0B8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F1A1-16D8-C244-B6F2-EBB42DE4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ECAA4-9C35-9041-8828-35C20067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21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0B90-3C45-7C4F-BFEE-B0EBC91F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28619-7C4A-6A45-B1E0-50850A251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52892-C72B-5C41-A56F-73A11968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E921-3A0A-E748-B1EF-36512A6C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A9210-9F25-2C4E-B282-EF8ADEC3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36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DFF2-8DEA-C740-920F-BB338124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E0366-3A3E-E446-8231-B6A774265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ED309-EF98-AC49-A7C5-9EB1AE02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72A9B-0137-5240-96C8-56957E89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03BB-041A-384D-A67B-DDA5A8D5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9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9750-E959-F64F-BDA8-ED84E11D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F8083-CEAD-2F40-981F-4AC165124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37064-1DDF-1846-B6C1-8C5172E3A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42DD-774A-1342-A894-C77C2A58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F0633-00E2-3A4D-806E-4979756A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CC233-9396-074D-9B2B-2680521B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1416-127B-CD49-B746-9671CBA7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D403D-EEBA-F447-A4B0-58940015C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332C6-BBCB-6B4C-A1A1-54BA9A1CA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59C76-FFEB-9147-9BD0-F53712D6B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EC14F9-C712-D641-99FB-815EE9868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C18A1-9505-484D-AC39-51BC91CC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5D614-17CC-014A-AE2A-9D2580859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221A-1F9C-364E-BA0F-1FC03C9B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C3580-692A-9549-BFB2-1661E76C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4E53D-5DC9-1A45-9DF8-07C58FA9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D23F7-A850-1046-B5DF-24D7CEA0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02635-2BC3-4F44-AD78-EF16616D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4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B637F7-C21C-D94D-9597-251CBE36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C0F0E-11F3-824A-931F-2D79D40B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8E88F-9EDB-2B42-8862-81AFA5CD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2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386A-F095-4242-8253-4033FF47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D6974-3B50-CB45-A20C-DB530C5AD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C742B-7F89-894A-8EFD-1F334531E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0A858-944A-3B49-83A8-899F1FF56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E10C0-BA80-2E4F-9423-32129972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DF75B-12DE-1E40-8FE4-D25D20CC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1BC1-8921-FF46-9732-17E8E546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54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57BE2-5C75-B049-B57B-EB556E70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8049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CFE94-2F91-5B4C-964E-30DAF66C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B2EC0-8983-0449-94F8-59A4FDDF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49682-C3DA-8B42-B2A2-4D198C41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8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D63C-DFE5-D44C-9CC5-F8C6F334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5B220-978A-5046-8DEE-786F5B6F1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B65B9-8422-B249-8B32-0787694E9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95716-43B4-1E45-8F17-7D451362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BF55-B46A-F346-A9DF-92DB4A9E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0C12-FA28-354B-886F-3F846CE8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5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416-D1D9-5C48-83AF-6C08FC06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520D7-1296-F943-84BE-F9CE6A697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1F9C-6041-714C-A091-4696B0EB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52CA4-9627-8742-9421-72C7363B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130A-FC53-5846-B50B-9BCEFF4B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66DC85-4047-BE4A-A5E5-DB698A684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C5E57-BF9A-9848-8B8A-ECF07CA83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0C1A8-84B4-3442-9D14-F8BEFE8F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C7A3D-2615-584F-82C1-51991E0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D7A25-4336-974B-913D-2B2DEB56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CD21-8C3A-9144-A064-5AE24280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301D1-7B81-9B44-9B96-40FF0B945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07D54-33DE-4041-ADAA-C522EDA5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740E4-3278-7F4F-B7C5-3E57B4F7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427CD-329D-4C48-B710-C0C00741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3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1A657-F7B0-474B-9E2C-66646271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59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C622-9AAF-514A-8B93-C5A23924E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509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2919D-8206-8244-8650-335639D1F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509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06184-4CE1-0D48-A541-35C4BB58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DD845-6D02-E94D-9E1E-135572E9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FD4A-3A00-0247-AC22-0C059510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E66A-998F-434A-AD1E-36C49336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459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309C2-1AB6-5B4D-8FDB-9B8052BFD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7063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D5EA0-BAC0-164A-8C5B-D18ED232E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4547"/>
            <a:ext cx="5157787" cy="3450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0B031-0C3B-7C41-BEEF-8200C1EBC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7063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EA549-9246-304D-8CEC-7B35881BD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4547"/>
            <a:ext cx="5183188" cy="3450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ED0977-4C1F-C949-B2DA-A3CCD604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8D7C8-7258-CD48-9563-CDA7BB2A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A3C73-23D2-0A4D-BDD2-49EA7677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1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D0F3-E2AF-0B43-A3FC-939DA3EC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54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4F291-10F3-F24B-9F57-8D8A85DFF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B884F-4F46-5F4D-89C9-E9DF4E2B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314DA-E6B0-A448-8B33-ABDE3642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0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FDF89-173A-804C-A0A1-EB021B10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2284A-8251-C747-A84F-473A11E3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20E49-C86C-7947-BB61-5C01C359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0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2E8B-2452-E94F-8B47-C9CC03EF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2FDEA-F36F-F64D-B781-79BCF12A4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6748A-DF80-834D-B428-C9ACF2CC2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B9939-A180-D544-96E2-C341A38A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1E76C-B397-1248-AC0C-CBD4A814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E039-B3A3-4342-B326-AD299F8D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0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0321-4436-1544-B26D-1A871564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A9694-92C8-EF45-AB12-CE8654808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60004-E43F-4C40-AF8C-6C13826D7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29542-5900-CD41-9779-CC972881E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2022-03-10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EB9D7-3918-734E-AD95-13E9FC3A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93D2E-8AE1-3A40-A936-D34B1E05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1CB00E-6711-434A-943D-AFA23AEF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5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3B9EB-13C3-CC4E-8114-6A63BCF04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1509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1C45E-C46A-354C-AB4E-0F4BF1AB7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DD59-12BB-3141-9AA9-093182B14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10035-CDE8-EE46-A628-A8759346A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1769-ED77-D94C-A000-DECE1C8E6B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F1A71-53D7-0A41-9CFC-2A7564CCA9FD}"/>
              </a:ext>
            </a:extLst>
          </p:cNvPr>
          <p:cNvSpPr/>
          <p:nvPr userDrawn="1"/>
        </p:nvSpPr>
        <p:spPr>
          <a:xfrm>
            <a:off x="0" y="0"/>
            <a:ext cx="12192000" cy="4942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6900A-079C-844D-A172-8B4F1BF16829}"/>
              </a:ext>
            </a:extLst>
          </p:cNvPr>
          <p:cNvSpPr/>
          <p:nvPr userDrawn="1"/>
        </p:nvSpPr>
        <p:spPr>
          <a:xfrm>
            <a:off x="0" y="0"/>
            <a:ext cx="3581400" cy="4942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507EF5-E294-D045-82A2-C554FD755B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7664" y="-39377"/>
            <a:ext cx="1647567" cy="5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43655-AF44-414A-99FD-C62208DF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AADD-15EB-9744-A2A1-36A647580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3659-2B2B-C941-8137-15F096C1C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2022-03-10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209-48FF-E042-B0A4-04967F90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W. Schreyer - 2022 APS April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FDDE4-2366-7F48-93FF-8206ED30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1457D-D120-5442-A690-BDFA80BC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03/PhysRevC.99.025503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3525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QBKPQFUdDB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QBKPQFUdDB0" TargetMode="Externa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19.01.074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AccelBeams.22.1024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C.99.02550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6CC8-BD1E-5147-9951-6204EDB38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31931"/>
            <a:ext cx="7160537" cy="3804054"/>
          </a:xfrm>
        </p:spPr>
        <p:txBody>
          <a:bodyPr>
            <a:noAutofit/>
          </a:bodyPr>
          <a:lstStyle/>
          <a:p>
            <a:r>
              <a:rPr lang="en-US" sz="4400" b="1">
                <a:effectLst/>
              </a:rPr>
              <a:t>Progress towards a measurement of the neutron electric dipole moment using a world-leading ultracold-neutron source at TRIUMF </a:t>
            </a:r>
            <a:endParaRPr lang="en-US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290CE-E8AB-7343-96F1-2E5516EAF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5182955"/>
            <a:ext cx="5873578" cy="1655762"/>
          </a:xfrm>
        </p:spPr>
        <p:txBody>
          <a:bodyPr>
            <a:normAutofit/>
          </a:bodyPr>
          <a:lstStyle/>
          <a:p>
            <a:r>
              <a:rPr lang="en-US"/>
              <a:t>Wolfgang Schreyer on behalf of the TUCAN collaboration</a:t>
            </a:r>
          </a:p>
          <a:p>
            <a:r>
              <a:rPr lang="en-US"/>
              <a:t>TRIUMF Science Week 2022</a:t>
            </a:r>
          </a:p>
        </p:txBody>
      </p:sp>
    </p:spTree>
    <p:extLst>
      <p:ext uri="{BB962C8B-B14F-4D97-AF65-F5344CB8AC3E}">
        <p14:creationId xmlns:p14="http://schemas.microsoft.com/office/powerpoint/2010/main" val="247439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DA2D42-68AA-46DE-9B06-DED8D1C707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200" y="2174990"/>
            <a:ext cx="5181600" cy="351608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81168B-A60F-4748-8981-A38C949E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Performance of prototype source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8B65CE-E999-4A45-A4E3-1AFBDBB3E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174990"/>
            <a:ext cx="5181600" cy="3516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465EE-088D-4F1E-8CDE-87ECB95FD3F0}"/>
              </a:ext>
            </a:extLst>
          </p:cNvPr>
          <p:cNvSpPr txBox="1"/>
          <p:nvPr/>
        </p:nvSpPr>
        <p:spPr>
          <a:xfrm>
            <a:off x="971366" y="6335860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>
                <a:hlinkClick r:id="rId6"/>
              </a:rPr>
              <a:t>S. Ahmed et al., Phys. Rev. C 99, 025503 (2019)</a:t>
            </a:r>
            <a:endParaRPr lang="en-CA" sz="12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F5C58-A914-4176-B8CC-09D8E06B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B8F38-799A-408A-BF99-6C0CC7302B86}"/>
              </a:ext>
            </a:extLst>
          </p:cNvPr>
          <p:cNvSpPr txBox="1"/>
          <p:nvPr/>
        </p:nvSpPr>
        <p:spPr>
          <a:xfrm>
            <a:off x="751370" y="5718075"/>
            <a:ext cx="1053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UCN lifetime in He-II strongly dependent on temperature </a:t>
            </a:r>
            <a:r>
              <a:rPr lang="en-CA">
                <a:sym typeface="Wingdings" panose="05000000000000000000" pitchFamily="2" charset="2"/>
              </a:rPr>
              <a:t> need low temperature, high cooling power</a:t>
            </a:r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487CF-BEC0-45AB-9DB2-63E0B283C857}"/>
              </a:ext>
            </a:extLst>
          </p:cNvPr>
          <p:cNvSpPr/>
          <p:nvPr/>
        </p:nvSpPr>
        <p:spPr>
          <a:xfrm rot="19609041">
            <a:off x="6339190" y="3579086"/>
            <a:ext cx="50000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37743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2282-C6B3-4FA7-BC3A-432BB382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550"/>
            <a:ext cx="10515600" cy="801132"/>
          </a:xfrm>
        </p:spPr>
        <p:txBody>
          <a:bodyPr/>
          <a:lstStyle/>
          <a:p>
            <a:r>
              <a:rPr lang="en-CA"/>
              <a:t>TUCAN source</a:t>
            </a:r>
          </a:p>
        </p:txBody>
      </p:sp>
      <p:pic>
        <p:nvPicPr>
          <p:cNvPr id="6" name="Content Placeholder 4" descr="A picture containing miller&#10;&#10;Description automatically generated">
            <a:extLst>
              <a:ext uri="{FF2B5EF4-FFF2-40B4-BE49-F238E27FC236}">
                <a16:creationId xmlns:a16="http://schemas.microsoft.com/office/drawing/2014/main" id="{049E0C12-709C-48C4-A86C-CD9CCDFFA93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9" y="1295855"/>
            <a:ext cx="8592425" cy="555705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3268D05-4364-447F-A238-A972AEB6292C}"/>
              </a:ext>
            </a:extLst>
          </p:cNvPr>
          <p:cNvSpPr txBox="1"/>
          <p:nvPr/>
        </p:nvSpPr>
        <p:spPr>
          <a:xfrm>
            <a:off x="9323298" y="4342717"/>
            <a:ext cx="227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B</a:t>
            </a:r>
            <a:r>
              <a:rPr lang="en-CA" baseline="-25000"/>
              <a:t>4</a:t>
            </a:r>
            <a:r>
              <a:rPr lang="en-CA"/>
              <a:t>C-filled panels</a:t>
            </a:r>
          </a:p>
          <a:p>
            <a:r>
              <a:rPr lang="en-CA"/>
              <a:t>Graphite</a:t>
            </a:r>
          </a:p>
          <a:p>
            <a:r>
              <a:rPr lang="en-CA"/>
              <a:t>D</a:t>
            </a:r>
            <a:r>
              <a:rPr lang="en-CA" baseline="-25000"/>
              <a:t>2</a:t>
            </a:r>
            <a:r>
              <a:rPr lang="en-CA"/>
              <a:t>O</a:t>
            </a:r>
          </a:p>
          <a:p>
            <a:r>
              <a:rPr lang="en-CA"/>
              <a:t>LD</a:t>
            </a:r>
            <a:r>
              <a:rPr lang="en-CA" baseline="-25000"/>
              <a:t>2</a:t>
            </a:r>
          </a:p>
          <a:p>
            <a:r>
              <a:rPr lang="en-CA"/>
              <a:t>He-II</a:t>
            </a:r>
          </a:p>
          <a:p>
            <a:r>
              <a:rPr lang="en-CA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2C80A8-D1CB-4F72-871A-C51BDCD170B1}"/>
              </a:ext>
            </a:extLst>
          </p:cNvPr>
          <p:cNvCxnSpPr>
            <a:cxnSpLocks/>
          </p:cNvCxnSpPr>
          <p:nvPr/>
        </p:nvCxnSpPr>
        <p:spPr>
          <a:xfrm flipH="1">
            <a:off x="7822851" y="4533909"/>
            <a:ext cx="1500447" cy="103910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CC4256-B5B4-4D6A-82A8-18FBBF03D98D}"/>
              </a:ext>
            </a:extLst>
          </p:cNvPr>
          <p:cNvCxnSpPr>
            <a:cxnSpLocks/>
          </p:cNvCxnSpPr>
          <p:nvPr/>
        </p:nvCxnSpPr>
        <p:spPr>
          <a:xfrm flipH="1" flipV="1">
            <a:off x="7290836" y="5536549"/>
            <a:ext cx="2032462" cy="343421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C808F3-B448-4761-8474-9B25F515D7D7}"/>
              </a:ext>
            </a:extLst>
          </p:cNvPr>
          <p:cNvCxnSpPr>
            <a:cxnSpLocks/>
          </p:cNvCxnSpPr>
          <p:nvPr/>
        </p:nvCxnSpPr>
        <p:spPr>
          <a:xfrm flipH="1" flipV="1">
            <a:off x="7723098" y="4737571"/>
            <a:ext cx="1600200" cy="52648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D9218F-9980-48BD-A839-98E5DCEC86E0}"/>
              </a:ext>
            </a:extLst>
          </p:cNvPr>
          <p:cNvCxnSpPr>
            <a:cxnSpLocks/>
          </p:cNvCxnSpPr>
          <p:nvPr/>
        </p:nvCxnSpPr>
        <p:spPr>
          <a:xfrm flipH="1" flipV="1">
            <a:off x="7561000" y="4790219"/>
            <a:ext cx="1724892" cy="263236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15878F-46BB-4B46-8AC6-D047DDB85F2A}"/>
              </a:ext>
            </a:extLst>
          </p:cNvPr>
          <p:cNvCxnSpPr>
            <a:cxnSpLocks/>
          </p:cNvCxnSpPr>
          <p:nvPr/>
        </p:nvCxnSpPr>
        <p:spPr>
          <a:xfrm flipH="1" flipV="1">
            <a:off x="7457091" y="5053455"/>
            <a:ext cx="1828801" cy="289861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D53910-F9FD-4975-B128-9AFA302F0665}"/>
              </a:ext>
            </a:extLst>
          </p:cNvPr>
          <p:cNvCxnSpPr>
            <a:cxnSpLocks/>
          </p:cNvCxnSpPr>
          <p:nvPr/>
        </p:nvCxnSpPr>
        <p:spPr>
          <a:xfrm flipH="1" flipV="1">
            <a:off x="7186927" y="5048214"/>
            <a:ext cx="2136372" cy="551465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32">
            <a:extLst>
              <a:ext uri="{FF2B5EF4-FFF2-40B4-BE49-F238E27FC236}">
                <a16:creationId xmlns:a16="http://schemas.microsoft.com/office/drawing/2014/main" id="{89F7FAD3-08F2-496E-BD27-E9392EEC3BE5}"/>
              </a:ext>
            </a:extLst>
          </p:cNvPr>
          <p:cNvSpPr txBox="1"/>
          <p:nvPr/>
        </p:nvSpPr>
        <p:spPr>
          <a:xfrm>
            <a:off x="6073021" y="3916652"/>
            <a:ext cx="168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Steel shielding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68820814-54D3-417A-88D3-D7B281BAE30A}"/>
              </a:ext>
            </a:extLst>
          </p:cNvPr>
          <p:cNvSpPr txBox="1"/>
          <p:nvPr/>
        </p:nvSpPr>
        <p:spPr>
          <a:xfrm>
            <a:off x="1798894" y="4673812"/>
            <a:ext cx="10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Steel</a:t>
            </a:r>
          </a:p>
          <a:p>
            <a:r>
              <a:rPr lang="en-CA"/>
              <a:t>shielding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32B8AA-D66D-4830-9FF1-F8CA382A404B}"/>
              </a:ext>
            </a:extLst>
          </p:cNvPr>
          <p:cNvCxnSpPr>
            <a:cxnSpLocks/>
          </p:cNvCxnSpPr>
          <p:nvPr/>
        </p:nvCxnSpPr>
        <p:spPr>
          <a:xfrm flipH="1" flipV="1">
            <a:off x="891010" y="4453198"/>
            <a:ext cx="622569" cy="46576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41">
            <a:extLst>
              <a:ext uri="{FF2B5EF4-FFF2-40B4-BE49-F238E27FC236}">
                <a16:creationId xmlns:a16="http://schemas.microsoft.com/office/drawing/2014/main" id="{F329DEAB-8A7C-41C1-B8B1-1FD609368A1A}"/>
              </a:ext>
            </a:extLst>
          </p:cNvPr>
          <p:cNvSpPr txBox="1"/>
          <p:nvPr/>
        </p:nvSpPr>
        <p:spPr>
          <a:xfrm>
            <a:off x="702580" y="4052300"/>
            <a:ext cx="113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To </a:t>
            </a:r>
            <a:r>
              <a:rPr lang="en-CA" err="1"/>
              <a:t>nEDM</a:t>
            </a:r>
            <a:endParaRPr lang="en-CA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4FBA80-E250-48E4-BA86-D7D97AC27B47}"/>
              </a:ext>
            </a:extLst>
          </p:cNvPr>
          <p:cNvCxnSpPr>
            <a:cxnSpLocks/>
          </p:cNvCxnSpPr>
          <p:nvPr/>
        </p:nvCxnSpPr>
        <p:spPr>
          <a:xfrm flipH="1">
            <a:off x="516494" y="5359244"/>
            <a:ext cx="952357" cy="463298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44">
            <a:extLst>
              <a:ext uri="{FF2B5EF4-FFF2-40B4-BE49-F238E27FC236}">
                <a16:creationId xmlns:a16="http://schemas.microsoft.com/office/drawing/2014/main" id="{0D4C7E78-F495-4AA0-9D2D-7040F6A509ED}"/>
              </a:ext>
            </a:extLst>
          </p:cNvPr>
          <p:cNvSpPr txBox="1"/>
          <p:nvPr/>
        </p:nvSpPr>
        <p:spPr>
          <a:xfrm>
            <a:off x="891010" y="5556804"/>
            <a:ext cx="79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/>
              <a:t>To 2</a:t>
            </a:r>
            <a:r>
              <a:rPr lang="en-CA" baseline="30000"/>
              <a:t>nd</a:t>
            </a:r>
            <a:br>
              <a:rPr lang="en-CA" baseline="30000"/>
            </a:br>
            <a:r>
              <a:rPr lang="en-CA"/>
              <a:t>port</a:t>
            </a:r>
          </a:p>
        </p:txBody>
      </p:sp>
      <p:sp>
        <p:nvSpPr>
          <p:cNvPr id="22" name="TextBox 48">
            <a:extLst>
              <a:ext uri="{FF2B5EF4-FFF2-40B4-BE49-F238E27FC236}">
                <a16:creationId xmlns:a16="http://schemas.microsoft.com/office/drawing/2014/main" id="{27BA105B-7CD8-48A0-B700-7AADF1966ADC}"/>
              </a:ext>
            </a:extLst>
          </p:cNvPr>
          <p:cNvSpPr txBox="1"/>
          <p:nvPr/>
        </p:nvSpPr>
        <p:spPr>
          <a:xfrm>
            <a:off x="6025228" y="2946532"/>
            <a:ext cx="209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Concrete shielding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27832E08-7920-420F-BBDD-19CCA0020A16}"/>
              </a:ext>
            </a:extLst>
          </p:cNvPr>
          <p:cNvSpPr txBox="1"/>
          <p:nvPr/>
        </p:nvSpPr>
        <p:spPr>
          <a:xfrm>
            <a:off x="992672" y="1664963"/>
            <a:ext cx="112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Concrete</a:t>
            </a:r>
            <a:br>
              <a:rPr lang="en-CA"/>
            </a:br>
            <a:r>
              <a:rPr lang="en-CA"/>
              <a:t>shielding</a:t>
            </a: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BD74CC96-00FB-40F0-A5CF-3C321E4C75A4}"/>
              </a:ext>
            </a:extLst>
          </p:cNvPr>
          <p:cNvSpPr txBox="1"/>
          <p:nvPr/>
        </p:nvSpPr>
        <p:spPr>
          <a:xfrm>
            <a:off x="5712506" y="1323406"/>
            <a:ext cx="147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aseline="30000"/>
              <a:t>3</a:t>
            </a:r>
            <a:r>
              <a:rPr lang="en-CA"/>
              <a:t>He cryostat</a:t>
            </a:r>
          </a:p>
          <a:p>
            <a:endParaRPr lang="en-CA"/>
          </a:p>
          <a:p>
            <a:r>
              <a:rPr lang="en-CA"/>
              <a:t>LD</a:t>
            </a:r>
            <a:r>
              <a:rPr lang="en-CA" baseline="-25000"/>
              <a:t>2</a:t>
            </a:r>
            <a:r>
              <a:rPr lang="en-CA"/>
              <a:t> cryostat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EB9650-2593-41A3-8C37-B7F84B0FEEF6}"/>
              </a:ext>
            </a:extLst>
          </p:cNvPr>
          <p:cNvCxnSpPr>
            <a:cxnSpLocks/>
          </p:cNvCxnSpPr>
          <p:nvPr/>
        </p:nvCxnSpPr>
        <p:spPr>
          <a:xfrm flipH="1">
            <a:off x="4825848" y="1521521"/>
            <a:ext cx="886658" cy="1247212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045485-EEEE-4445-B221-2CD3E4ECEACB}"/>
              </a:ext>
            </a:extLst>
          </p:cNvPr>
          <p:cNvCxnSpPr>
            <a:cxnSpLocks/>
          </p:cNvCxnSpPr>
          <p:nvPr/>
        </p:nvCxnSpPr>
        <p:spPr>
          <a:xfrm flipH="1">
            <a:off x="5374949" y="2203894"/>
            <a:ext cx="439611" cy="1298238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62">
            <a:extLst>
              <a:ext uri="{FF2B5EF4-FFF2-40B4-BE49-F238E27FC236}">
                <a16:creationId xmlns:a16="http://schemas.microsoft.com/office/drawing/2014/main" id="{21B99A9F-6DD7-4948-9E6F-67AA4229813A}"/>
              </a:ext>
            </a:extLst>
          </p:cNvPr>
          <p:cNvSpPr txBox="1"/>
          <p:nvPr/>
        </p:nvSpPr>
        <p:spPr>
          <a:xfrm>
            <a:off x="3806646" y="5949135"/>
            <a:ext cx="153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aseline="30000"/>
              <a:t>3</a:t>
            </a:r>
            <a:r>
              <a:rPr lang="en-CA"/>
              <a:t>He-</a:t>
            </a:r>
            <a:r>
              <a:rPr lang="en-CA" baseline="30000"/>
              <a:t>4</a:t>
            </a:r>
            <a:r>
              <a:rPr lang="en-CA"/>
              <a:t>He heat</a:t>
            </a:r>
            <a:br>
              <a:rPr lang="en-CA"/>
            </a:br>
            <a:r>
              <a:rPr lang="en-CA"/>
              <a:t>exchanger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9C54AF-A3CF-4601-8878-770871697B80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573843" y="5047430"/>
            <a:ext cx="291576" cy="944634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66">
            <a:extLst>
              <a:ext uri="{FF2B5EF4-FFF2-40B4-BE49-F238E27FC236}">
                <a16:creationId xmlns:a16="http://schemas.microsoft.com/office/drawing/2014/main" id="{5D43E857-47B3-4EFD-AA02-0C33948C39FC}"/>
              </a:ext>
            </a:extLst>
          </p:cNvPr>
          <p:cNvSpPr txBox="1"/>
          <p:nvPr/>
        </p:nvSpPr>
        <p:spPr>
          <a:xfrm>
            <a:off x="2056192" y="6054067"/>
            <a:ext cx="13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err="1"/>
              <a:t>Supercond</a:t>
            </a:r>
            <a:r>
              <a:rPr lang="en-CA"/>
              <a:t>.</a:t>
            </a:r>
            <a:br>
              <a:rPr lang="en-CA"/>
            </a:br>
            <a:r>
              <a:rPr lang="en-CA"/>
              <a:t>polarizer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BB6BC3D-0D96-429D-B954-9AC08DF9D85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2738430" y="4903473"/>
            <a:ext cx="588213" cy="1193524"/>
          </a:xfrm>
          <a:prstGeom prst="straightConnector1">
            <a:avLst/>
          </a:prstGeom>
          <a:ln>
            <a:tailEnd type="triangle"/>
          </a:ln>
          <a:effectLst>
            <a:glow rad="12700">
              <a:schemeClr val="bg1"/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8D5846A-F380-4C4F-A843-C1E98C609C48}"/>
              </a:ext>
            </a:extLst>
          </p:cNvPr>
          <p:cNvSpPr txBox="1"/>
          <p:nvPr/>
        </p:nvSpPr>
        <p:spPr>
          <a:xfrm>
            <a:off x="7758098" y="684875"/>
            <a:ext cx="4308607" cy="18928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40x proton-beam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Optimized moderator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Liquid deuterium moderator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4x He-II production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40x cooling power (10 W @ 1.1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b="1">
                <a:solidFill>
                  <a:srgbClr val="FF0000"/>
                </a:solidFill>
              </a:rPr>
              <a:t>800x UCN-production rate </a:t>
            </a:r>
            <a:r>
              <a:rPr lang="en-CA" sz="1800" b="1"/>
              <a:t>(1.5x10</a:t>
            </a:r>
            <a:r>
              <a:rPr lang="en-CA" sz="1800" b="1" baseline="30000"/>
              <a:t>7</a:t>
            </a:r>
            <a:r>
              <a:rPr lang="en-CA" sz="1800" b="1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hlinkClick r:id="rId3"/>
              </a:rPr>
              <a:t>W. Schreyer et al, </a:t>
            </a:r>
            <a:r>
              <a:rPr lang="en-US" sz="900" err="1">
                <a:hlinkClick r:id="rId3"/>
              </a:rPr>
              <a:t>Nucl</a:t>
            </a:r>
            <a:r>
              <a:rPr lang="en-US" sz="900">
                <a:hlinkClick r:id="rId3"/>
              </a:rPr>
              <a:t>. </a:t>
            </a:r>
            <a:r>
              <a:rPr lang="en-US" sz="900" err="1">
                <a:hlinkClick r:id="rId3"/>
              </a:rPr>
              <a:t>Instrum</a:t>
            </a:r>
            <a:r>
              <a:rPr lang="en-US" sz="900">
                <a:hlinkClick r:id="rId3"/>
              </a:rPr>
              <a:t>. Meth. Phys. Res. A 927, 101-108 (2019)</a:t>
            </a:r>
            <a:endParaRPr lang="en-CA" sz="9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A46EDB-481D-4D72-8187-2B5AF78466BB}"/>
              </a:ext>
            </a:extLst>
          </p:cNvPr>
          <p:cNvGrpSpPr/>
          <p:nvPr/>
        </p:nvGrpSpPr>
        <p:grpSpPr>
          <a:xfrm>
            <a:off x="6310532" y="5815685"/>
            <a:ext cx="1412566" cy="649170"/>
            <a:chOff x="3940832" y="24176703"/>
            <a:chExt cx="3631375" cy="14058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8F2DC6-FD77-4638-AD9B-C23C9EF45D81}"/>
                </a:ext>
              </a:extLst>
            </p:cNvPr>
            <p:cNvSpPr/>
            <p:nvPr/>
          </p:nvSpPr>
          <p:spPr>
            <a:xfrm>
              <a:off x="4389120" y="24813928"/>
              <a:ext cx="684802" cy="1379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BF7D958-38B2-4557-BFA0-F18584320506}"/>
                </a:ext>
              </a:extLst>
            </p:cNvPr>
            <p:cNvSpPr/>
            <p:nvPr/>
          </p:nvSpPr>
          <p:spPr>
            <a:xfrm>
              <a:off x="5073922" y="24813924"/>
              <a:ext cx="684802" cy="1379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648FC73-2F12-448C-8F3F-91BB4C8DECFA}"/>
                </a:ext>
              </a:extLst>
            </p:cNvPr>
            <p:cNvSpPr/>
            <p:nvPr/>
          </p:nvSpPr>
          <p:spPr>
            <a:xfrm>
              <a:off x="5758724" y="24813928"/>
              <a:ext cx="684802" cy="1379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D2CEBE4-ABA9-44AF-A6C3-DFB6620BB69F}"/>
                </a:ext>
              </a:extLst>
            </p:cNvPr>
            <p:cNvSpPr/>
            <p:nvPr/>
          </p:nvSpPr>
          <p:spPr>
            <a:xfrm>
              <a:off x="6443525" y="24813928"/>
              <a:ext cx="684802" cy="1379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8787ED-4561-445C-AF51-22141C6DCC39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4389120" y="24720550"/>
              <a:ext cx="0" cy="1623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944DC-841E-481E-B397-E2EF671FD3FD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>
              <a:off x="7128009" y="24720545"/>
              <a:ext cx="318" cy="1623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7">
              <a:extLst>
                <a:ext uri="{FF2B5EF4-FFF2-40B4-BE49-F238E27FC236}">
                  <a16:creationId xmlns:a16="http://schemas.microsoft.com/office/drawing/2014/main" id="{0D52181F-129E-44A0-A2B8-B891EF877DB0}"/>
                </a:ext>
              </a:extLst>
            </p:cNvPr>
            <p:cNvSpPr txBox="1"/>
            <p:nvPr/>
          </p:nvSpPr>
          <p:spPr>
            <a:xfrm>
              <a:off x="3940832" y="24178533"/>
              <a:ext cx="896567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68">
              <a:extLst>
                <a:ext uri="{FF2B5EF4-FFF2-40B4-BE49-F238E27FC236}">
                  <a16:creationId xmlns:a16="http://schemas.microsoft.com/office/drawing/2014/main" id="{7CE5F0AB-C868-4CA7-9CD7-AC076ED80935}"/>
                </a:ext>
              </a:extLst>
            </p:cNvPr>
            <p:cNvSpPr txBox="1"/>
            <p:nvPr/>
          </p:nvSpPr>
          <p:spPr>
            <a:xfrm>
              <a:off x="6675640" y="24176703"/>
              <a:ext cx="896567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69">
              <a:extLst>
                <a:ext uri="{FF2B5EF4-FFF2-40B4-BE49-F238E27FC236}">
                  <a16:creationId xmlns:a16="http://schemas.microsoft.com/office/drawing/2014/main" id="{FBC8A372-73E7-4113-98EC-4B6C1FFF2A40}"/>
                </a:ext>
              </a:extLst>
            </p:cNvPr>
            <p:cNvSpPr txBox="1"/>
            <p:nvPr/>
          </p:nvSpPr>
          <p:spPr>
            <a:xfrm>
              <a:off x="5219450" y="24849362"/>
              <a:ext cx="1069909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64E366D-C3C6-4540-B25B-473D5676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E0A2-C330-47F8-B377-E4D1CF31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598"/>
            <a:ext cx="10889202" cy="1325563"/>
          </a:xfrm>
        </p:spPr>
        <p:txBody>
          <a:bodyPr/>
          <a:lstStyle/>
          <a:p>
            <a:r>
              <a:rPr lang="en-CA"/>
              <a:t>Superfluid-helium converter vessel</a:t>
            </a:r>
            <a:br>
              <a:rPr lang="en-CA"/>
            </a:br>
            <a:endParaRPr lang="en-CA"/>
          </a:p>
        </p:txBody>
      </p:sp>
      <p:pic>
        <p:nvPicPr>
          <p:cNvPr id="9" name="Content Placeholder 8" descr="A picture containing outdoor, smoke, weapon, spring&#10;&#10;Description automatically generated">
            <a:extLst>
              <a:ext uri="{FF2B5EF4-FFF2-40B4-BE49-F238E27FC236}">
                <a16:creationId xmlns:a16="http://schemas.microsoft.com/office/drawing/2014/main" id="{5269E4AC-8BDC-4078-B8E5-AE9A7F9073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288" t="-1" b="1249"/>
          <a:stretch/>
        </p:blipFill>
        <p:spPr bwMode="auto">
          <a:xfrm>
            <a:off x="2558125" y="1123846"/>
            <a:ext cx="2636899" cy="32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, steel, engine, projector&#10;&#10;Description automatically generated">
            <a:extLst>
              <a:ext uri="{FF2B5EF4-FFF2-40B4-BE49-F238E27FC236}">
                <a16:creationId xmlns:a16="http://schemas.microsoft.com/office/drawing/2014/main" id="{DEC382D7-D7EA-4CA8-A001-B760D60DB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8" b="29473"/>
          <a:stretch/>
        </p:blipFill>
        <p:spPr>
          <a:xfrm>
            <a:off x="165368" y="3994952"/>
            <a:ext cx="2307056" cy="2757370"/>
          </a:xfrm>
          <a:prstGeom prst="rect">
            <a:avLst/>
          </a:prstGeom>
        </p:spPr>
      </p:pic>
      <p:pic>
        <p:nvPicPr>
          <p:cNvPr id="8" name="Picture 7" descr="A picture containing dirty&#10;&#10;Description automatically generated">
            <a:extLst>
              <a:ext uri="{FF2B5EF4-FFF2-40B4-BE49-F238E27FC236}">
                <a16:creationId xmlns:a16="http://schemas.microsoft.com/office/drawing/2014/main" id="{6D1D29F7-041F-4991-9A1A-E16D74AF1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3" r="13631"/>
          <a:stretch/>
        </p:blipFill>
        <p:spPr>
          <a:xfrm rot="16200000">
            <a:off x="-51687" y="1345351"/>
            <a:ext cx="2750065" cy="23070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64CA5-B3F9-43F2-B966-F38A9CBDD868}"/>
              </a:ext>
            </a:extLst>
          </p:cNvPr>
          <p:cNvSpPr txBox="1"/>
          <p:nvPr/>
        </p:nvSpPr>
        <p:spPr>
          <a:xfrm>
            <a:off x="2769180" y="5237113"/>
            <a:ext cx="9169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Machined, thin-walled Al domes to minimize neutron absorption and heat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UCN-reflective </a:t>
            </a:r>
            <a:r>
              <a:rPr lang="en-CA" sz="1800" err="1"/>
              <a:t>NiP</a:t>
            </a:r>
            <a:r>
              <a:rPr lang="en-CA" sz="1800"/>
              <a:t> coating: </a:t>
            </a:r>
            <a:r>
              <a:rPr lang="en-CA"/>
              <a:t>Measured UCN storage lifetime at LANL in 2021</a:t>
            </a:r>
            <a:br>
              <a:rPr lang="en-CA"/>
            </a:br>
            <a:r>
              <a:rPr lang="en-CA">
                <a:sym typeface="Wingdings" panose="05000000000000000000" pitchFamily="2" charset="2"/>
              </a:rPr>
              <a:t> higher loss rate than expected, but acceptable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Superfluid-tight: </a:t>
            </a:r>
            <a:r>
              <a:rPr lang="en-CA">
                <a:sym typeface="Wingdings" panose="05000000000000000000" pitchFamily="2" charset="2"/>
              </a:rPr>
              <a:t>Undergoing extensive leak checking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6074A-8BCB-4D4B-83F4-C326D6C11F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3" b="1623"/>
          <a:stretch/>
        </p:blipFill>
        <p:spPr>
          <a:xfrm>
            <a:off x="5282744" y="1123846"/>
            <a:ext cx="6655712" cy="3651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E8185C-64E6-45F6-8C0C-861C02B28DE7}"/>
              </a:ext>
            </a:extLst>
          </p:cNvPr>
          <p:cNvSpPr txBox="1"/>
          <p:nvPr/>
        </p:nvSpPr>
        <p:spPr>
          <a:xfrm rot="396787">
            <a:off x="7552582" y="178194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>
                <a:ln w="3175">
                  <a:solidFill>
                    <a:schemeClr val="bg1"/>
                  </a:solidFill>
                </a:ln>
              </a:rPr>
              <a:t>He-II vessel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B4807-4C8B-4CF2-8D0B-F0C7261EB75F}"/>
              </a:ext>
            </a:extLst>
          </p:cNvPr>
          <p:cNvSpPr txBox="1"/>
          <p:nvPr/>
        </p:nvSpPr>
        <p:spPr>
          <a:xfrm>
            <a:off x="10473267" y="1320280"/>
            <a:ext cx="136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>
                <a:ln w="3175">
                  <a:solidFill>
                    <a:schemeClr val="bg1"/>
                  </a:solidFill>
                </a:ln>
              </a:rPr>
              <a:t>LANL UCN</a:t>
            </a:r>
            <a:br>
              <a:rPr lang="en-CA" b="1">
                <a:ln w="3175">
                  <a:solidFill>
                    <a:schemeClr val="bg1"/>
                  </a:solidFill>
                </a:ln>
              </a:rPr>
            </a:br>
            <a:r>
              <a:rPr lang="en-CA" b="1">
                <a:ln w="3175">
                  <a:solidFill>
                    <a:schemeClr val="bg1"/>
                  </a:solidFill>
                </a:ln>
              </a:rPr>
              <a:t>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7C20C-B9EC-4BE0-82F0-28D5893E00E4}"/>
              </a:ext>
            </a:extLst>
          </p:cNvPr>
          <p:cNvSpPr txBox="1"/>
          <p:nvPr/>
        </p:nvSpPr>
        <p:spPr>
          <a:xfrm>
            <a:off x="9319197" y="1781945"/>
            <a:ext cx="132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>
                <a:ln w="3175">
                  <a:solidFill>
                    <a:schemeClr val="bg1"/>
                  </a:solidFill>
                </a:ln>
              </a:rPr>
              <a:t>UCN valve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F223B4-D424-4E86-A4A8-CCD592E5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6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DB82-C4A5-1F17-6258-B8BA8338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Moderator vessels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7231-5A6D-C459-9B61-E067B699F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5098"/>
            <a:ext cx="4237493" cy="4351338"/>
          </a:xfrm>
        </p:spPr>
        <p:txBody>
          <a:bodyPr>
            <a:normAutofit/>
          </a:bodyPr>
          <a:lstStyle/>
          <a:p>
            <a:r>
              <a:rPr lang="en-CA" sz="2000"/>
              <a:t>Machined, thin-walled Al domes to minimize neutron absorption</a:t>
            </a:r>
          </a:p>
          <a:p>
            <a:r>
              <a:rPr lang="en-CA" sz="2000"/>
              <a:t>Withstand potential D</a:t>
            </a:r>
            <a:r>
              <a:rPr lang="en-CA" sz="2000" baseline="-25000"/>
              <a:t>2</a:t>
            </a:r>
            <a:r>
              <a:rPr lang="en-CA" sz="2000"/>
              <a:t> explosion pressures</a:t>
            </a:r>
          </a:p>
          <a:p>
            <a:r>
              <a:rPr lang="en-CA" sz="2000"/>
              <a:t>Machining finished, preparing to start complicated assembly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583DB6-42BF-8FA0-0F56-E1016FCB0F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792" t="15593" b="11014"/>
          <a:stretch/>
        </p:blipFill>
        <p:spPr>
          <a:xfrm>
            <a:off x="5404104" y="1645919"/>
            <a:ext cx="6787896" cy="307238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98700-5295-6A7E-54B6-6E8AA14E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13</a:t>
            </a:fld>
            <a:endParaRPr lang="en-US"/>
          </a:p>
        </p:txBody>
      </p:sp>
      <p:pic>
        <p:nvPicPr>
          <p:cNvPr id="6" name="Content Placeholder 4" descr="A picture containing miller&#10;&#10;Description automatically generated">
            <a:extLst>
              <a:ext uri="{FF2B5EF4-FFF2-40B4-BE49-F238E27FC236}">
                <a16:creationId xmlns:a16="http://schemas.microsoft.com/office/drawing/2014/main" id="{C79A7DCC-2BC9-5508-A7C8-90E7A1B94D6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55379" t="59908" r="16048" b="25565"/>
          <a:stretch/>
        </p:blipFill>
        <p:spPr>
          <a:xfrm>
            <a:off x="0" y="4718303"/>
            <a:ext cx="6507210" cy="2139697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EE9AE189-13A0-2004-4F9E-1E0F5E84BADF}"/>
              </a:ext>
            </a:extLst>
          </p:cNvPr>
          <p:cNvSpPr txBox="1"/>
          <p:nvPr/>
        </p:nvSpPr>
        <p:spPr>
          <a:xfrm>
            <a:off x="6811759" y="5347960"/>
            <a:ext cx="227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D</a:t>
            </a:r>
            <a:r>
              <a:rPr lang="en-CA" baseline="-25000"/>
              <a:t>2</a:t>
            </a:r>
            <a:r>
              <a:rPr lang="en-CA"/>
              <a:t>O</a:t>
            </a:r>
          </a:p>
          <a:p>
            <a:r>
              <a:rPr lang="en-CA"/>
              <a:t>LD</a:t>
            </a:r>
            <a:r>
              <a:rPr lang="en-CA" baseline="-25000"/>
              <a:t>2</a:t>
            </a:r>
          </a:p>
          <a:p>
            <a:r>
              <a:rPr lang="en-CA"/>
              <a:t>He-II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A5AE27-0745-3B3D-6D01-FE71F652D415}"/>
              </a:ext>
            </a:extLst>
          </p:cNvPr>
          <p:cNvCxnSpPr>
            <a:cxnSpLocks/>
          </p:cNvCxnSpPr>
          <p:nvPr/>
        </p:nvCxnSpPr>
        <p:spPr>
          <a:xfrm flipH="1" flipV="1">
            <a:off x="6225576" y="5084405"/>
            <a:ext cx="586183" cy="409965"/>
          </a:xfrm>
          <a:prstGeom prst="straightConnector1">
            <a:avLst/>
          </a:prstGeom>
          <a:ln w="3810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388F2-AECB-EA7D-3EFC-6F6C03283672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040873" y="5675206"/>
            <a:ext cx="770886" cy="134419"/>
          </a:xfrm>
          <a:prstGeom prst="straightConnector1">
            <a:avLst/>
          </a:prstGeom>
          <a:ln w="3810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F4D770-7F5A-67A0-911A-9514651DAC7F}"/>
              </a:ext>
            </a:extLst>
          </p:cNvPr>
          <p:cNvCxnSpPr>
            <a:cxnSpLocks/>
          </p:cNvCxnSpPr>
          <p:nvPr/>
        </p:nvCxnSpPr>
        <p:spPr>
          <a:xfrm flipH="1" flipV="1">
            <a:off x="5380242" y="5788151"/>
            <a:ext cx="1431517" cy="300472"/>
          </a:xfrm>
          <a:prstGeom prst="straightConnector1">
            <a:avLst/>
          </a:prstGeom>
          <a:ln w="3810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00DF71-9BD5-8326-B071-3E7D8421F3AC}"/>
              </a:ext>
            </a:extLst>
          </p:cNvPr>
          <p:cNvCxnSpPr>
            <a:cxnSpLocks/>
          </p:cNvCxnSpPr>
          <p:nvPr/>
        </p:nvCxnSpPr>
        <p:spPr>
          <a:xfrm flipV="1">
            <a:off x="9646920" y="3346704"/>
            <a:ext cx="2240280" cy="8229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122A948-A8E2-23E0-5931-31DF0B85D2FE}"/>
              </a:ext>
            </a:extLst>
          </p:cNvPr>
          <p:cNvSpPr txBox="1"/>
          <p:nvPr/>
        </p:nvSpPr>
        <p:spPr>
          <a:xfrm rot="21414616">
            <a:off x="10343387" y="3364791"/>
            <a:ext cx="84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0.8 m</a:t>
            </a:r>
          </a:p>
        </p:txBody>
      </p:sp>
    </p:spTree>
    <p:extLst>
      <p:ext uri="{BB962C8B-B14F-4D97-AF65-F5344CB8AC3E}">
        <p14:creationId xmlns:p14="http://schemas.microsoft.com/office/powerpoint/2010/main" val="109272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D8ED-2A89-4330-920E-3475F3DED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5098"/>
            <a:ext cx="4337482" cy="4351338"/>
          </a:xfrm>
        </p:spPr>
        <p:txBody>
          <a:bodyPr>
            <a:normAutofit/>
          </a:bodyPr>
          <a:lstStyle/>
          <a:p>
            <a:r>
              <a:rPr lang="en-CA" sz="2000"/>
              <a:t>3He fridge built &amp; tested in Japan, shipped to TRIUMF in 2021</a:t>
            </a:r>
          </a:p>
          <a:p>
            <a:r>
              <a:rPr lang="en-CA" sz="2000"/>
              <a:t>Pumps arrived 2021</a:t>
            </a:r>
          </a:p>
          <a:p>
            <a:r>
              <a:rPr lang="en-CA" sz="2000"/>
              <a:t>Undergoing acceptance tests</a:t>
            </a:r>
          </a:p>
        </p:txBody>
      </p:sp>
      <p:pic>
        <p:nvPicPr>
          <p:cNvPr id="7" name="Content Placeholder 6" descr="A picture containing indoor, old, dirty, several&#10;&#10;Description automatically generated">
            <a:extLst>
              <a:ext uri="{FF2B5EF4-FFF2-40B4-BE49-F238E27FC236}">
                <a16:creationId xmlns:a16="http://schemas.microsoft.com/office/drawing/2014/main" id="{FEA2EF09-FD44-4E02-8CDA-C4FE9EF97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717472" y="2495982"/>
            <a:ext cx="4351337" cy="3263502"/>
          </a:xfr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13F45E8-452C-4F01-A46C-9053DA75F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951" y="1220625"/>
            <a:ext cx="3145654" cy="562637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A7FA3F-291D-44E2-A9E9-D132DC83BB98}"/>
              </a:ext>
            </a:extLst>
          </p:cNvPr>
          <p:cNvCxnSpPr/>
          <p:nvPr/>
        </p:nvCxnSpPr>
        <p:spPr>
          <a:xfrm flipV="1">
            <a:off x="10972800" y="3232485"/>
            <a:ext cx="0" cy="958282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C5B283-B340-461A-BE1F-314297C28787}"/>
              </a:ext>
            </a:extLst>
          </p:cNvPr>
          <p:cNvSpPr txBox="1"/>
          <p:nvPr/>
        </p:nvSpPr>
        <p:spPr>
          <a:xfrm>
            <a:off x="11122476" y="3621870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aseline="30000">
                <a:solidFill>
                  <a:srgbClr val="00B050"/>
                </a:solidFill>
              </a:rPr>
              <a:t>3</a:t>
            </a:r>
            <a:r>
              <a:rPr lang="en-CA">
                <a:solidFill>
                  <a:srgbClr val="00B050"/>
                </a:solidFill>
              </a:rPr>
              <a:t>He</a:t>
            </a:r>
            <a:br>
              <a:rPr lang="en-CA">
                <a:solidFill>
                  <a:srgbClr val="00B050"/>
                </a:solidFill>
              </a:rPr>
            </a:br>
            <a:r>
              <a:rPr lang="en-CA">
                <a:solidFill>
                  <a:srgbClr val="00B050"/>
                </a:solidFill>
              </a:rPr>
              <a:t>pumping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C772CC-A0F2-4004-8CE9-B41DF243D74A}"/>
              </a:ext>
            </a:extLst>
          </p:cNvPr>
          <p:cNvCxnSpPr/>
          <p:nvPr/>
        </p:nvCxnSpPr>
        <p:spPr>
          <a:xfrm flipV="1">
            <a:off x="10193045" y="3289217"/>
            <a:ext cx="0" cy="95828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4436DE4-3136-4019-8E40-2F5D064840AF}"/>
              </a:ext>
            </a:extLst>
          </p:cNvPr>
          <p:cNvSpPr txBox="1"/>
          <p:nvPr/>
        </p:nvSpPr>
        <p:spPr>
          <a:xfrm>
            <a:off x="8610599" y="3623378"/>
            <a:ext cx="106952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CA" baseline="30000">
                <a:solidFill>
                  <a:srgbClr val="FF0000"/>
                </a:solidFill>
              </a:rPr>
              <a:t>4</a:t>
            </a:r>
            <a:r>
              <a:rPr lang="en-CA">
                <a:solidFill>
                  <a:srgbClr val="FF0000"/>
                </a:solidFill>
              </a:rPr>
              <a:t>He</a:t>
            </a:r>
            <a:br>
              <a:rPr lang="en-CA">
                <a:solidFill>
                  <a:srgbClr val="FF0000"/>
                </a:solidFill>
              </a:rPr>
            </a:br>
            <a:r>
              <a:rPr lang="en-CA">
                <a:solidFill>
                  <a:srgbClr val="FF0000"/>
                </a:solidFill>
              </a:rPr>
              <a:t>pumping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EE0470-5522-4FB7-A5F4-B46609912D9D}"/>
              </a:ext>
            </a:extLst>
          </p:cNvPr>
          <p:cNvCxnSpPr>
            <a:cxnSpLocks/>
          </p:cNvCxnSpPr>
          <p:nvPr/>
        </p:nvCxnSpPr>
        <p:spPr>
          <a:xfrm flipH="1" flipV="1">
            <a:off x="9765830" y="6230827"/>
            <a:ext cx="1587971" cy="400792"/>
          </a:xfrm>
          <a:prstGeom prst="straightConnector1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7F6EC2-E4C9-4282-9819-7B4331150281}"/>
              </a:ext>
            </a:extLst>
          </p:cNvPr>
          <p:cNvSpPr txBox="1"/>
          <p:nvPr/>
        </p:nvSpPr>
        <p:spPr>
          <a:xfrm>
            <a:off x="11357521" y="64571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>
                <a:solidFill>
                  <a:srgbClr val="00B0F0"/>
                </a:solidFill>
              </a:rPr>
              <a:t>UCN</a:t>
            </a:r>
          </a:p>
        </p:txBody>
      </p:sp>
      <p:pic>
        <p:nvPicPr>
          <p:cNvPr id="19" name="Picture 18" descr="A picture containing light, close&#10;&#10;Description automatically generated">
            <a:extLst>
              <a:ext uri="{FF2B5EF4-FFF2-40B4-BE49-F238E27FC236}">
                <a16:creationId xmlns:a16="http://schemas.microsoft.com/office/drawing/2014/main" id="{5EA2FE32-2671-4F0B-B7F0-4F1EA61DD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10" r="20000"/>
          <a:stretch/>
        </p:blipFill>
        <p:spPr>
          <a:xfrm rot="5400000">
            <a:off x="2828801" y="4236934"/>
            <a:ext cx="2153131" cy="2450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5C96B1-5DBE-49F0-913D-89571EA3E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5" y="4385780"/>
            <a:ext cx="2111653" cy="2153132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AD3387C6-E72B-494F-B449-A0D1083E39D0}"/>
              </a:ext>
            </a:extLst>
          </p:cNvPr>
          <p:cNvSpPr/>
          <p:nvPr/>
        </p:nvSpPr>
        <p:spPr>
          <a:xfrm rot="10800000">
            <a:off x="1087074" y="4545811"/>
            <a:ext cx="852258" cy="1900394"/>
          </a:xfrm>
          <a:prstGeom prst="arc">
            <a:avLst>
              <a:gd name="adj1" fmla="val 16892567"/>
              <a:gd name="adj2" fmla="val 4967143"/>
            </a:avLst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84AEC77-9091-4BEB-A289-B627481F8F35}"/>
              </a:ext>
            </a:extLst>
          </p:cNvPr>
          <p:cNvSpPr/>
          <p:nvPr/>
        </p:nvSpPr>
        <p:spPr>
          <a:xfrm rot="10800000">
            <a:off x="4196051" y="4385780"/>
            <a:ext cx="852258" cy="1030234"/>
          </a:xfrm>
          <a:prstGeom prst="arc">
            <a:avLst>
              <a:gd name="adj1" fmla="val 16892567"/>
              <a:gd name="adj2" fmla="val 479487"/>
            </a:avLst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DE2B84D6-8209-4865-AC8A-BB11BCA73DB2}"/>
              </a:ext>
            </a:extLst>
          </p:cNvPr>
          <p:cNvSpPr/>
          <p:nvPr/>
        </p:nvSpPr>
        <p:spPr>
          <a:xfrm rot="10800000" flipH="1">
            <a:off x="2896584" y="4402648"/>
            <a:ext cx="852258" cy="1030234"/>
          </a:xfrm>
          <a:prstGeom prst="arc">
            <a:avLst>
              <a:gd name="adj1" fmla="val 16892567"/>
              <a:gd name="adj2" fmla="val 479487"/>
            </a:avLst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2A179-4E0A-40C9-9558-AE04E3418220}"/>
              </a:ext>
            </a:extLst>
          </p:cNvPr>
          <p:cNvSpPr txBox="1"/>
          <p:nvPr/>
        </p:nvSpPr>
        <p:spPr>
          <a:xfrm>
            <a:off x="1971629" y="4361145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aseline="30000">
                <a:solidFill>
                  <a:srgbClr val="00B050"/>
                </a:solidFill>
                <a:effectLst>
                  <a:glow rad="25400">
                    <a:schemeClr val="bg1"/>
                  </a:glow>
                </a:effectLst>
              </a:rPr>
              <a:t>3</a:t>
            </a:r>
            <a:r>
              <a:rPr lang="en-CA">
                <a:solidFill>
                  <a:srgbClr val="00B050"/>
                </a:solidFill>
                <a:effectLst>
                  <a:glow rad="25400">
                    <a:schemeClr val="bg1"/>
                  </a:glow>
                </a:effectLst>
              </a:rPr>
              <a:t>He pumping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0ED99-A11C-4CFC-8EA9-87C46AD6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487F9-9F05-4230-91F3-70A4858DCA07}"/>
              </a:ext>
            </a:extLst>
          </p:cNvPr>
          <p:cNvSpPr txBox="1"/>
          <p:nvPr/>
        </p:nvSpPr>
        <p:spPr>
          <a:xfrm>
            <a:off x="826348" y="6194215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baseline="300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CA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He-</a:t>
            </a:r>
            <a:r>
              <a:rPr lang="en-CA" b="1" baseline="300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r>
              <a:rPr lang="en-CA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heat exchanger designs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7CF50A5-4679-15DF-188F-5DF6DF68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598"/>
            <a:ext cx="10515600" cy="1325563"/>
          </a:xfrm>
        </p:spPr>
        <p:txBody>
          <a:bodyPr/>
          <a:lstStyle/>
          <a:p>
            <a:r>
              <a:rPr lang="en-CA" sz="4400"/>
              <a:t>Cooling power: 10 W at 1K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17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33BB-FA60-9A0F-5E0E-8C16877E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Lots of infrastructure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30C63-0108-8D62-DCF3-2E8FDC06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ECB076-84A4-53A9-919C-F81AD3BF4B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27704" r="33063" b="29059"/>
          <a:stretch/>
        </p:blipFill>
        <p:spPr bwMode="auto">
          <a:xfrm>
            <a:off x="6664283" y="-1"/>
            <a:ext cx="5527718" cy="32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FF49EBA6-CF4A-F1BB-AC77-CA916271D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10436"/>
          <a:stretch/>
        </p:blipFill>
        <p:spPr>
          <a:xfrm rot="5400000">
            <a:off x="2690840" y="524038"/>
            <a:ext cx="3663304" cy="904498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142119-3BE7-0F9F-D3FE-35DFFE8148C5}"/>
              </a:ext>
            </a:extLst>
          </p:cNvPr>
          <p:cNvSpPr txBox="1"/>
          <p:nvPr/>
        </p:nvSpPr>
        <p:spPr>
          <a:xfrm>
            <a:off x="1807301" y="2850212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33 m-long liquid-helium transfer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7B7B2-34F5-A30D-0964-842A96E05F2B}"/>
              </a:ext>
            </a:extLst>
          </p:cNvPr>
          <p:cNvSpPr txBox="1"/>
          <p:nvPr/>
        </p:nvSpPr>
        <p:spPr>
          <a:xfrm>
            <a:off x="9044986" y="320770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Large pumps to cool cryostat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39F9E-9F8F-D326-BB4F-0746F56247B4}"/>
              </a:ext>
            </a:extLst>
          </p:cNvPr>
          <p:cNvSpPr txBox="1"/>
          <p:nvPr/>
        </p:nvSpPr>
        <p:spPr>
          <a:xfrm>
            <a:off x="9325991" y="4359564"/>
            <a:ext cx="26491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Cooling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Pumping 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Piping for four</a:t>
            </a:r>
            <a:br>
              <a:rPr lang="en-CA"/>
            </a:br>
            <a:r>
              <a:rPr lang="en-CA"/>
              <a:t>different gas systems</a:t>
            </a:r>
          </a:p>
        </p:txBody>
      </p:sp>
    </p:spTree>
    <p:extLst>
      <p:ext uri="{BB962C8B-B14F-4D97-AF65-F5344CB8AC3E}">
        <p14:creationId xmlns:p14="http://schemas.microsoft.com/office/powerpoint/2010/main" val="286706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7FD3-E5C8-48B5-A3AD-BD6364262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Radiation shielding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6299F-C365-46A5-BE0D-912C4366D2B9}"/>
              </a:ext>
            </a:extLst>
          </p:cNvPr>
          <p:cNvSpPr txBox="1"/>
          <p:nvPr/>
        </p:nvSpPr>
        <p:spPr>
          <a:xfrm>
            <a:off x="179235" y="2527338"/>
            <a:ext cx="243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/>
              <a:t>2021:</a:t>
            </a:r>
          </a:p>
          <a:p>
            <a:r>
              <a:rPr lang="en-CA" sz="2000"/>
              <a:t>Reconfigured radiation shielding, foundation for moderator &amp; cryostat 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E2B46D-6695-46DA-AA79-AB68F8126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708776" y="1766208"/>
            <a:ext cx="7729668" cy="435133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F579C-0530-4B94-81D0-10B3B25EB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776" y="1766210"/>
            <a:ext cx="7729670" cy="4351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9C8FBF-1198-4ED8-8E07-C325CE157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776" y="1763196"/>
            <a:ext cx="7729670" cy="4351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DC894-F403-4CDA-BE67-C6FF9A8DC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779" y="1760186"/>
            <a:ext cx="7729667" cy="43513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080F47-DFB5-4146-BF56-38FB269A78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08779" y="1769938"/>
            <a:ext cx="7734433" cy="4350618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021AF48-5A3B-406A-A5F7-055AC169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4D081-EA8A-41A7-98FC-F6AEE78E3443}"/>
              </a:ext>
            </a:extLst>
          </p:cNvPr>
          <p:cNvSpPr txBox="1"/>
          <p:nvPr/>
        </p:nvSpPr>
        <p:spPr>
          <a:xfrm>
            <a:off x="5700255" y="620634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Original shielding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3F28F-FD5E-41C8-8BDA-9154FC7404CC}"/>
              </a:ext>
            </a:extLst>
          </p:cNvPr>
          <p:cNvSpPr txBox="1"/>
          <p:nvPr/>
        </p:nvSpPr>
        <p:spPr>
          <a:xfrm>
            <a:off x="5174470" y="6206347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Removing prototype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8A027-F52D-4E00-BBCA-D554F10DED57}"/>
              </a:ext>
            </a:extLst>
          </p:cNvPr>
          <p:cNvSpPr txBox="1"/>
          <p:nvPr/>
        </p:nvSpPr>
        <p:spPr>
          <a:xfrm>
            <a:off x="5777199" y="620634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Reconfiguration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FDC12-9E4B-421A-B87A-A6505DC39B7C}"/>
              </a:ext>
            </a:extLst>
          </p:cNvPr>
          <p:cNvSpPr txBox="1"/>
          <p:nvPr/>
        </p:nvSpPr>
        <p:spPr>
          <a:xfrm>
            <a:off x="5623311" y="620634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Service installation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79D73-54EE-45D6-9D2A-6F9085C3C57E}"/>
              </a:ext>
            </a:extLst>
          </p:cNvPr>
          <p:cNvSpPr txBox="1"/>
          <p:nvPr/>
        </p:nvSpPr>
        <p:spPr>
          <a:xfrm>
            <a:off x="5963147" y="620634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Covering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0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1" grpId="1"/>
      <p:bldP spid="12" grpId="0"/>
      <p:bldP spid="12" grpId="1"/>
      <p:bldP spid="14" grpId="0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AA660-B349-4F25-B525-E779A388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1310" y="-312341"/>
            <a:ext cx="9284307" cy="7427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C8595-C64F-440F-AF58-954E7D65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TUCAN EDM</a:t>
            </a:r>
            <a:br>
              <a:rPr lang="en-CA"/>
            </a:br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687865-1653-4E67-9003-CE4402AE1E8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225308" y="4278727"/>
            <a:ext cx="3074908" cy="132154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oval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14">
            <a:extLst>
              <a:ext uri="{FF2B5EF4-FFF2-40B4-BE49-F238E27FC236}">
                <a16:creationId xmlns:a16="http://schemas.microsoft.com/office/drawing/2014/main" id="{AE33CCCF-AA67-48E2-A5BB-FF621B4479B3}"/>
              </a:ext>
            </a:extLst>
          </p:cNvPr>
          <p:cNvSpPr txBox="1"/>
          <p:nvPr/>
        </p:nvSpPr>
        <p:spPr>
          <a:xfrm>
            <a:off x="1386343" y="513861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Magnetically</a:t>
            </a:r>
            <a:br>
              <a:rPr lang="en-CA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shielded room</a:t>
            </a:r>
            <a:br>
              <a:rPr lang="en-CA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with sliding door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8F171B-E6D0-43E0-82B7-9C87BEDEE67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848726" y="1999038"/>
            <a:ext cx="790118" cy="64083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oval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16">
            <a:extLst>
              <a:ext uri="{FF2B5EF4-FFF2-40B4-BE49-F238E27FC236}">
                <a16:creationId xmlns:a16="http://schemas.microsoft.com/office/drawing/2014/main" id="{A6D49E03-CA22-4379-9630-A1AD4E09B578}"/>
              </a:ext>
            </a:extLst>
          </p:cNvPr>
          <p:cNvSpPr txBox="1"/>
          <p:nvPr/>
        </p:nvSpPr>
        <p:spPr>
          <a:xfrm>
            <a:off x="9638844" y="181437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UCN switch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E9802-86ED-44A8-9A0C-7A76221EB49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122015" y="3341274"/>
            <a:ext cx="846822" cy="49861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oval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21">
            <a:extLst>
              <a:ext uri="{FF2B5EF4-FFF2-40B4-BE49-F238E27FC236}">
                <a16:creationId xmlns:a16="http://schemas.microsoft.com/office/drawing/2014/main" id="{D3A16615-4E85-4B7C-9E30-4EBDDC4FA5A9}"/>
              </a:ext>
            </a:extLst>
          </p:cNvPr>
          <p:cNvSpPr txBox="1"/>
          <p:nvPr/>
        </p:nvSpPr>
        <p:spPr>
          <a:xfrm>
            <a:off x="9968837" y="3516726"/>
            <a:ext cx="18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Spin analyzer,  &amp; detector x 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EDA208-7779-4684-AF86-0B536A2A675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719969" y="2608738"/>
            <a:ext cx="3113494" cy="61655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oval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24">
            <a:extLst>
              <a:ext uri="{FF2B5EF4-FFF2-40B4-BE49-F238E27FC236}">
                <a16:creationId xmlns:a16="http://schemas.microsoft.com/office/drawing/2014/main" id="{34DF3726-FED7-4E6E-93D8-BC5AA149A57F}"/>
              </a:ext>
            </a:extLst>
          </p:cNvPr>
          <p:cNvSpPr txBox="1"/>
          <p:nvPr/>
        </p:nvSpPr>
        <p:spPr>
          <a:xfrm>
            <a:off x="1386343" y="2147073"/>
            <a:ext cx="2333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Dual (top/bottom) measurement cells &amp;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Hg comagnetometer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0C926D-2E08-446B-9200-8BC0D219863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295244" y="1744840"/>
            <a:ext cx="2170923" cy="74502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oval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8">
            <a:extLst>
              <a:ext uri="{FF2B5EF4-FFF2-40B4-BE49-F238E27FC236}">
                <a16:creationId xmlns:a16="http://schemas.microsoft.com/office/drawing/2014/main" id="{B2BCAAC6-3357-4223-85AC-5EC23285C703}"/>
              </a:ext>
            </a:extLst>
          </p:cNvPr>
          <p:cNvSpPr txBox="1"/>
          <p:nvPr/>
        </p:nvSpPr>
        <p:spPr>
          <a:xfrm>
            <a:off x="2076367" y="1421674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Self shielded B</a:t>
            </a:r>
            <a:r>
              <a:rPr lang="en-CA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 coil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(box cos theta)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A3A1D4-6550-4134-B2DE-E73CCF585467}"/>
              </a:ext>
            </a:extLst>
          </p:cNvPr>
          <p:cNvCxnSpPr>
            <a:cxnSpLocks/>
          </p:cNvCxnSpPr>
          <p:nvPr/>
        </p:nvCxnSpPr>
        <p:spPr>
          <a:xfrm flipH="1">
            <a:off x="9638844" y="2265694"/>
            <a:ext cx="1678117" cy="44833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DBC4413D-4C4F-422F-9BF5-145D38BE0ED1}"/>
              </a:ext>
            </a:extLst>
          </p:cNvPr>
          <p:cNvSpPr txBox="1"/>
          <p:nvPr/>
        </p:nvSpPr>
        <p:spPr>
          <a:xfrm rot="20706728">
            <a:off x="9766379" y="2472850"/>
            <a:ext cx="15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chemeClr val="accent1"/>
                </a:solidFill>
              </a:rPr>
              <a:t>Polarized UCN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F564637-2968-4654-893E-D3339750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17</a:t>
            </a:fld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D68C86-48BB-C53F-DB3D-843F66B41BE0}"/>
              </a:ext>
            </a:extLst>
          </p:cNvPr>
          <p:cNvCxnSpPr>
            <a:cxnSpLocks/>
          </p:cNvCxnSpPr>
          <p:nvPr/>
        </p:nvCxnSpPr>
        <p:spPr>
          <a:xfrm flipV="1">
            <a:off x="6525350" y="4558067"/>
            <a:ext cx="2596665" cy="52191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2135CBA-ED4B-8873-43C7-C5BB93014F96}"/>
              </a:ext>
            </a:extLst>
          </p:cNvPr>
          <p:cNvSpPr txBox="1"/>
          <p:nvPr/>
        </p:nvSpPr>
        <p:spPr>
          <a:xfrm rot="20923450">
            <a:off x="7559361" y="44601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3.5m</a:t>
            </a:r>
          </a:p>
        </p:txBody>
      </p:sp>
    </p:spTree>
    <p:extLst>
      <p:ext uri="{BB962C8B-B14F-4D97-AF65-F5344CB8AC3E}">
        <p14:creationId xmlns:p14="http://schemas.microsoft.com/office/powerpoint/2010/main" val="166618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A0A7-6A3E-4104-938D-F6152721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Magnetic shielding</a:t>
            </a:r>
            <a:br>
              <a:rPr lang="en-CA"/>
            </a:br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6AB680-0427-4CFD-B743-AAC436CB2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88"/>
          <a:stretch/>
        </p:blipFill>
        <p:spPr>
          <a:xfrm>
            <a:off x="961383" y="1365624"/>
            <a:ext cx="5521838" cy="4197698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50B9C7-E807-4392-8A09-9E3F561332C0}"/>
              </a:ext>
            </a:extLst>
          </p:cNvPr>
          <p:cNvSpPr txBox="1">
            <a:spLocks/>
          </p:cNvSpPr>
          <p:nvPr/>
        </p:nvSpPr>
        <p:spPr>
          <a:xfrm>
            <a:off x="1129366" y="5596557"/>
            <a:ext cx="5567609" cy="768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/>
              <a:t>Shielded room installation starting this month</a:t>
            </a:r>
          </a:p>
          <a:p>
            <a:pPr marL="0" indent="0">
              <a:buNone/>
            </a:pPr>
            <a:r>
              <a:rPr lang="en-CA" sz="2000"/>
              <a:t>Internal coils nearing construction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C55F66-AB0F-4375-930E-AA9CA0F9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6318" r="47603" b="22110"/>
          <a:stretch/>
        </p:blipFill>
        <p:spPr bwMode="auto">
          <a:xfrm>
            <a:off x="6960093" y="1838057"/>
            <a:ext cx="3140399" cy="2915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426683-B7C3-4FEB-A0B9-5CA6D856A153}"/>
              </a:ext>
            </a:extLst>
          </p:cNvPr>
          <p:cNvCxnSpPr>
            <a:cxnSpLocks/>
          </p:cNvCxnSpPr>
          <p:nvPr/>
        </p:nvCxnSpPr>
        <p:spPr>
          <a:xfrm>
            <a:off x="7060522" y="2999137"/>
            <a:ext cx="2190010" cy="20110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6C4AD76-548E-4F6B-9D60-60934C37796D}"/>
              </a:ext>
            </a:extLst>
          </p:cNvPr>
          <p:cNvSpPr txBox="1"/>
          <p:nvPr/>
        </p:nvSpPr>
        <p:spPr>
          <a:xfrm rot="288530">
            <a:off x="7547892" y="306117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0.75m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FA5978-BC3F-4F5A-9767-2E434D9255F0}"/>
              </a:ext>
            </a:extLst>
          </p:cNvPr>
          <p:cNvCxnSpPr>
            <a:cxnSpLocks/>
          </p:cNvCxnSpPr>
          <p:nvPr/>
        </p:nvCxnSpPr>
        <p:spPr>
          <a:xfrm>
            <a:off x="3196252" y="2410362"/>
            <a:ext cx="1519917" cy="6043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42CEF6-C087-421D-A403-63C3769DE451}"/>
              </a:ext>
            </a:extLst>
          </p:cNvPr>
          <p:cNvSpPr txBox="1"/>
          <p:nvPr/>
        </p:nvSpPr>
        <p:spPr>
          <a:xfrm rot="1304212">
            <a:off x="3691450" y="24013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3.5m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208680-439F-4691-8975-DA976478F075}"/>
              </a:ext>
            </a:extLst>
          </p:cNvPr>
          <p:cNvSpPr txBox="1"/>
          <p:nvPr/>
        </p:nvSpPr>
        <p:spPr>
          <a:xfrm>
            <a:off x="7533865" y="482160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ln w="9525">
                  <a:noFill/>
                  <a:prstDash val="solid"/>
                </a:ln>
              </a:rPr>
              <a:t>Prototype shield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A47D10-6437-4E60-AF2C-D3B91795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93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C8A0-0221-E838-01A5-D101BFF9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Magnetometry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5491-9BD4-CAF2-C584-265D53C4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38CD4-557C-55CE-1AA0-F1E93CF0F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7" t="12469" r="7255" b="26331"/>
          <a:stretch/>
        </p:blipFill>
        <p:spPr>
          <a:xfrm>
            <a:off x="8425106" y="530938"/>
            <a:ext cx="3639593" cy="334685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0FED8A-2F10-A945-E75B-C0B02BE5523B}"/>
              </a:ext>
            </a:extLst>
          </p:cNvPr>
          <p:cNvSpPr txBox="1">
            <a:spLocks/>
          </p:cNvSpPr>
          <p:nvPr/>
        </p:nvSpPr>
        <p:spPr>
          <a:xfrm>
            <a:off x="9045292" y="3845364"/>
            <a:ext cx="2595057" cy="1051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/>
              <a:t>Operating 5 optical Cs magnetometers &amp; 5 more on order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CEFAE-514D-F8F8-7DCF-D275A338C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01" y="1677201"/>
            <a:ext cx="3130796" cy="31307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0514EE-9905-4BED-2B8A-10AF5E6F64D1}"/>
              </a:ext>
            </a:extLst>
          </p:cNvPr>
          <p:cNvSpPr txBox="1">
            <a:spLocks/>
          </p:cNvSpPr>
          <p:nvPr/>
        </p:nvSpPr>
        <p:spPr>
          <a:xfrm>
            <a:off x="3383210" y="3660991"/>
            <a:ext cx="3470171" cy="1260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/>
              <a:t>Hg comagnetometer prototype achieved 10s free precession, 1 </a:t>
            </a:r>
            <a:r>
              <a:rPr lang="en-CA" sz="2000" err="1"/>
              <a:t>pT</a:t>
            </a:r>
            <a:r>
              <a:rPr lang="en-CA" sz="2000"/>
              <a:t> resolution</a:t>
            </a:r>
            <a:br>
              <a:rPr lang="en-CA" sz="2000"/>
            </a:br>
            <a:r>
              <a:rPr lang="en-CA" sz="2000"/>
              <a:t>Goal: 10 </a:t>
            </a:r>
            <a:r>
              <a:rPr lang="en-CA" sz="2000" err="1"/>
              <a:t>fT</a:t>
            </a:r>
            <a:endParaRPr lang="en-CA" sz="2000"/>
          </a:p>
          <a:p>
            <a:endParaRPr lang="en-CA" sz="200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3C38AA71-E757-AD13-0A66-FF5A2AFC8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" b="51377"/>
          <a:stretch/>
        </p:blipFill>
        <p:spPr>
          <a:xfrm rot="360000">
            <a:off x="3410144" y="1624763"/>
            <a:ext cx="4218418" cy="2066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98BDC-610E-0758-3EBB-D2EB87568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19" y="4835791"/>
            <a:ext cx="12192000" cy="20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1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FDDCD-FE3A-4F23-AFA2-57432A660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5098"/>
            <a:ext cx="5624744" cy="4351338"/>
          </a:xfrm>
        </p:spPr>
        <p:txBody>
          <a:bodyPr>
            <a:normAutofit/>
          </a:bodyPr>
          <a:lstStyle/>
          <a:p>
            <a:r>
              <a:rPr lang="en-CA" sz="2000"/>
              <a:t>Violates T &amp; CP symmetry</a:t>
            </a:r>
            <a:br>
              <a:rPr lang="en-CA" sz="2000"/>
            </a:br>
            <a:r>
              <a:rPr lang="en-CA" sz="2000">
                <a:sym typeface="Wingdings" panose="05000000000000000000" pitchFamily="2" charset="2"/>
              </a:rPr>
              <a:t> may explain matter-antimatter asymmetry</a:t>
            </a:r>
          </a:p>
          <a:p>
            <a:r>
              <a:rPr lang="en-CA" sz="2000"/>
              <a:t>Test of beyond-Standard Model theories</a:t>
            </a:r>
          </a:p>
          <a:p>
            <a:r>
              <a:rPr lang="en-CA" sz="2000"/>
              <a:t>Can be detected by measuring precession frequency in electric + magnetic field</a:t>
            </a:r>
            <a:br>
              <a:rPr lang="en-CA" sz="2000">
                <a:sym typeface="Wingdings" panose="05000000000000000000" pitchFamily="2" charset="2"/>
              </a:rPr>
            </a:br>
            <a:endParaRPr lang="en-CA" sz="2000"/>
          </a:p>
        </p:txBody>
      </p: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48B70B37-1253-D810-AF1B-4A803D0E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18" y="3813271"/>
            <a:ext cx="2429041" cy="28568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441925-CED7-4788-970A-9C89DE8E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Neutron Electric Dipole Moment</a:t>
            </a:r>
            <a:br>
              <a:rPr lang="en-CA"/>
            </a:br>
            <a:r>
              <a:rPr lang="en-CA"/>
              <a:t>violates CP symmetry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B46B6-77EC-411A-99C8-50FD8612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2</a:t>
            </a:fld>
            <a:endParaRPr lang="en-US"/>
          </a:p>
        </p:txBody>
      </p:sp>
      <p:pic>
        <p:nvPicPr>
          <p:cNvPr id="8" name="Content Placeholder 7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B6FBEFA1-82EF-9E20-C4F0-2107EFA621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6640" y="2411696"/>
            <a:ext cx="2289030" cy="2589853"/>
          </a:xfrm>
        </p:spPr>
      </p:pic>
      <p:pic>
        <p:nvPicPr>
          <p:cNvPr id="11" name="Picture 10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3C3DEF95-C57D-17F4-18CA-886031438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316" y="2408772"/>
            <a:ext cx="2289030" cy="25898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4258F9-96E7-ED1B-9D60-D027CBA67617}"/>
              </a:ext>
            </a:extLst>
          </p:cNvPr>
          <p:cNvCxnSpPr/>
          <p:nvPr/>
        </p:nvCxnSpPr>
        <p:spPr>
          <a:xfrm>
            <a:off x="8785744" y="4105469"/>
            <a:ext cx="959498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9AF04-D928-A27A-D29E-CD0C9618D858}"/>
              </a:ext>
            </a:extLst>
          </p:cNvPr>
          <p:cNvSpPr txBox="1"/>
          <p:nvPr/>
        </p:nvSpPr>
        <p:spPr>
          <a:xfrm>
            <a:off x="9048126" y="411720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/>
              <a:t>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40793D-A0F8-23CE-6270-6A95ABE308DA}"/>
                  </a:ext>
                </a:extLst>
              </p:cNvPr>
              <p:cNvSpPr txBox="1"/>
              <p:nvPr/>
            </p:nvSpPr>
            <p:spPr>
              <a:xfrm>
                <a:off x="5907811" y="5010363"/>
                <a:ext cx="6280629" cy="583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       −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n-CA" dirty="0" smtClean="0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CA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CA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n-CA" dirty="0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CA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CA" b="0" i="1" dirty="0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CA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CA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n-CA" dirty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CA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⃑"/>
                              <m:ctrlPr>
                                <a:rPr lang="en-CA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i="1" dirty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n-CA" dirty="0"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CA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CA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40793D-A0F8-23CE-6270-6A95ABE30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811" y="5010363"/>
                <a:ext cx="6280629" cy="583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5128153-CD42-6BFB-850F-6C26984C3F6D}"/>
              </a:ext>
            </a:extLst>
          </p:cNvPr>
          <p:cNvSpPr txBox="1"/>
          <p:nvPr/>
        </p:nvSpPr>
        <p:spPr>
          <a:xfrm>
            <a:off x="7765644" y="6470079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/>
              <a:t>Figures by D. </a:t>
            </a:r>
            <a:r>
              <a:rPr lang="en-CA" sz="1000" err="1"/>
              <a:t>Ries</a:t>
            </a:r>
            <a:br>
              <a:rPr lang="en-CA" sz="1000"/>
            </a:br>
            <a:r>
              <a:rPr lang="en-CA" sz="1000">
                <a:hlinkClick r:id="rId6"/>
              </a:rPr>
              <a:t>https://www.youtube.com/watch?v=QBKPQFUdDB0</a:t>
            </a:r>
            <a:endParaRPr lang="en-CA" sz="1000"/>
          </a:p>
        </p:txBody>
      </p:sp>
    </p:spTree>
    <p:extLst>
      <p:ext uri="{BB962C8B-B14F-4D97-AF65-F5344CB8AC3E}">
        <p14:creationId xmlns:p14="http://schemas.microsoft.com/office/powerpoint/2010/main" val="272301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7941-09BE-48F1-9DFB-D049D50E2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Precession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EF35-D668-41ED-8802-F8D9FF0F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48468"/>
            <a:ext cx="5193461" cy="691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000"/>
              <a:t>Recently tested at J-PARC UCN source:</a:t>
            </a:r>
            <a:br>
              <a:rPr lang="en-CA" sz="2000"/>
            </a:br>
            <a:r>
              <a:rPr lang="en-CA" sz="2000"/>
              <a:t>Prototype cell &amp; valve, polarizers,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3D6BF-2C5B-40B6-A34B-45AF6156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8283" y="1534662"/>
            <a:ext cx="2592280" cy="4608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1A83C-6818-4E3A-950E-24F837581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630" y="1509335"/>
            <a:ext cx="2934031" cy="4890052"/>
          </a:xfrm>
          <a:prstGeom prst="rect">
            <a:avLst/>
          </a:prstGeom>
        </p:spPr>
      </p:pic>
      <p:pic>
        <p:nvPicPr>
          <p:cNvPr id="20" name="Picture 19" descr="A picture containing kitchen appliance, night sky&#10;&#10;Description automatically generated">
            <a:extLst>
              <a:ext uri="{FF2B5EF4-FFF2-40B4-BE49-F238E27FC236}">
                <a16:creationId xmlns:a16="http://schemas.microsoft.com/office/drawing/2014/main" id="{FA934D4F-C2B2-4B66-93FD-7A47ABB73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3" t="16182"/>
          <a:stretch/>
        </p:blipFill>
        <p:spPr>
          <a:xfrm>
            <a:off x="4743517" y="3253832"/>
            <a:ext cx="4327095" cy="272432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548D9B5-6418-4052-A223-6AC6E1CB21B5}"/>
              </a:ext>
            </a:extLst>
          </p:cNvPr>
          <p:cNvSpPr txBox="1">
            <a:spLocks/>
          </p:cNvSpPr>
          <p:nvPr/>
        </p:nvSpPr>
        <p:spPr>
          <a:xfrm>
            <a:off x="6198855" y="5978159"/>
            <a:ext cx="2954016" cy="8798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/>
              <a:t>HV discharge testing</a:t>
            </a:r>
            <a:br>
              <a:rPr lang="en-CA" sz="2000"/>
            </a:br>
            <a:r>
              <a:rPr lang="en-CA" sz="2000"/>
              <a:t>of electrodes, insulators, coatings, </a:t>
            </a:r>
            <a:r>
              <a:rPr lang="en-CA" sz="2000" err="1"/>
              <a:t>comag</a:t>
            </a:r>
            <a:r>
              <a:rPr lang="en-CA" sz="2000"/>
              <a:t> gases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7868E6-F0CD-4F00-B236-F8E222D3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A picture containing dark, blur&#10;&#10;Description automatically generated">
            <a:extLst>
              <a:ext uri="{FF2B5EF4-FFF2-40B4-BE49-F238E27FC236}">
                <a16:creationId xmlns:a16="http://schemas.microsoft.com/office/drawing/2014/main" id="{8EC0FB1E-E838-FD97-3B78-D9E01EDB0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90" t="20869" r="10937"/>
          <a:stretch/>
        </p:blipFill>
        <p:spPr>
          <a:xfrm>
            <a:off x="4855138" y="502979"/>
            <a:ext cx="4103852" cy="27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EAEF-67FD-49D8-BC46-42F948DC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Outlook</a:t>
            </a:r>
            <a:br>
              <a:rPr lang="en-CA"/>
            </a:b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B5EE9-A777-459C-BA75-7404D9F355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2000"/>
              <a:t>Q3 2022:</a:t>
            </a:r>
          </a:p>
          <a:p>
            <a:r>
              <a:rPr lang="en-CA" sz="2000"/>
              <a:t>Cryostat installation</a:t>
            </a:r>
          </a:p>
          <a:p>
            <a:r>
              <a:rPr lang="en-CA" sz="2000"/>
              <a:t>Start shielded room installation</a:t>
            </a:r>
          </a:p>
          <a:p>
            <a:pPr marL="0" indent="0">
              <a:buNone/>
            </a:pPr>
            <a:r>
              <a:rPr lang="en-CA" sz="2000"/>
              <a:t>Q4 2022:</a:t>
            </a:r>
          </a:p>
          <a:p>
            <a:r>
              <a:rPr lang="en-CA" sz="2000"/>
              <a:t>First cryostat test</a:t>
            </a:r>
          </a:p>
          <a:p>
            <a:pPr marL="0" indent="0">
              <a:buNone/>
            </a:pPr>
            <a:r>
              <a:rPr lang="en-CA" sz="2000"/>
              <a:t>Q1 2023:</a:t>
            </a:r>
          </a:p>
          <a:p>
            <a:r>
              <a:rPr lang="en-CA" sz="2000"/>
              <a:t>Moderator installation</a:t>
            </a:r>
          </a:p>
          <a:p>
            <a:r>
              <a:rPr lang="en-CA" sz="2000"/>
              <a:t>Complete radiation shielding</a:t>
            </a:r>
          </a:p>
          <a:p>
            <a:pPr marL="0" indent="0">
              <a:buNone/>
            </a:pPr>
            <a:r>
              <a:rPr lang="en-CA" sz="2000"/>
              <a:t>Q2 2023:</a:t>
            </a:r>
          </a:p>
          <a:p>
            <a:r>
              <a:rPr lang="en-CA" sz="2000"/>
              <a:t>Full cryostat commissioning</a:t>
            </a:r>
          </a:p>
          <a:p>
            <a:r>
              <a:rPr lang="en-CA" sz="2000" b="1"/>
              <a:t>Shielded room installation complete</a:t>
            </a:r>
            <a:endParaRPr lang="en-CA" sz="2000"/>
          </a:p>
          <a:p>
            <a:pPr marL="0" indent="0">
              <a:buNone/>
            </a:pPr>
            <a:r>
              <a:rPr lang="en-CA" sz="2000"/>
              <a:t>Q4 2023:</a:t>
            </a:r>
          </a:p>
          <a:p>
            <a:r>
              <a:rPr lang="en-CA" sz="2000" b="1"/>
              <a:t>First UCN 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F5FB93-DD7F-4170-A0C3-B15C6A6D93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/>
              <a:t>Goals</a:t>
            </a:r>
          </a:p>
          <a:p>
            <a:r>
              <a:rPr lang="en-US" sz="2000"/>
              <a:t>Search for the neutron electric dipole moment with a sensitivity of 10</a:t>
            </a:r>
            <a:r>
              <a:rPr lang="en-US" sz="2000" baseline="30000"/>
              <a:t>-27</a:t>
            </a:r>
            <a:r>
              <a:rPr lang="en-US" sz="2000"/>
              <a:t> </a:t>
            </a:r>
            <a:r>
              <a:rPr lang="en-US" sz="2000" i="1" err="1"/>
              <a:t>e</a:t>
            </a:r>
            <a:r>
              <a:rPr lang="en-US" sz="2000" err="1"/>
              <a:t>cm</a:t>
            </a:r>
            <a:endParaRPr lang="en-US" sz="2000"/>
          </a:p>
          <a:p>
            <a:r>
              <a:rPr lang="en-US" sz="2000"/>
              <a:t>Build the world’s strongest ultracold-neutron source</a:t>
            </a:r>
          </a:p>
          <a:p>
            <a:r>
              <a:rPr lang="en-US" sz="2000"/>
              <a:t>Provide a UCN port for other users</a:t>
            </a:r>
          </a:p>
          <a:p>
            <a:pPr marL="0" indent="0" algn="ctr">
              <a:buNone/>
            </a:pPr>
            <a:endParaRPr lang="en-CA" sz="32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0C2999-869E-4E87-B636-5B4BB764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37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B9A41BA-307B-4103-A089-DC1D32F20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0746" y="4953000"/>
            <a:ext cx="5873578" cy="1822430"/>
          </a:xfrm>
        </p:spPr>
        <p:txBody>
          <a:bodyPr>
            <a:normAutofit/>
          </a:bodyPr>
          <a:lstStyle/>
          <a:p>
            <a:pPr algn="ctr"/>
            <a:r>
              <a:rPr lang="en-CA" sz="2400"/>
              <a:t>2022 virtual collaboration </a:t>
            </a:r>
            <a:r>
              <a:rPr lang="en-CA"/>
              <a:t>meeting</a:t>
            </a:r>
            <a:br>
              <a:rPr lang="en-CA"/>
            </a:br>
            <a:br>
              <a:rPr lang="en-CA"/>
            </a:br>
            <a:endParaRPr lang="en-CA" b="1"/>
          </a:p>
        </p:txBody>
      </p:sp>
      <p:pic>
        <p:nvPicPr>
          <p:cNvPr id="6" name="Picture 5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7C8688E0-2351-473C-8428-49A379B56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83" y="82570"/>
            <a:ext cx="5968253" cy="4787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BDD9E-52E0-4D79-8F67-5CA8035BB0D8}"/>
              </a:ext>
            </a:extLst>
          </p:cNvPr>
          <p:cNvSpPr txBox="1"/>
          <p:nvPr/>
        </p:nvSpPr>
        <p:spPr>
          <a:xfrm>
            <a:off x="3222811" y="5350558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6600" b="1"/>
              <a:t>Thank you</a:t>
            </a:r>
            <a:endParaRPr lang="en-CA" sz="6600"/>
          </a:p>
        </p:txBody>
      </p:sp>
    </p:spTree>
    <p:extLst>
      <p:ext uri="{BB962C8B-B14F-4D97-AF65-F5344CB8AC3E}">
        <p14:creationId xmlns:p14="http://schemas.microsoft.com/office/powerpoint/2010/main" val="130229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227A-83F5-250A-86E9-E5C71F93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Ramsey’s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86249-D1CF-13EF-FCF8-2E373A1BE0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800"/>
              <a:t>“Separated oscillatory fields”</a:t>
            </a:r>
          </a:p>
          <a:p>
            <a:pPr marL="0" indent="0">
              <a:buNone/>
            </a:pPr>
            <a:endParaRPr lang="en-CA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F5E23B-8FAF-D007-6C7A-7FE08BE0CD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6620" y="655478"/>
            <a:ext cx="4245429" cy="60048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326E2-2282-782B-EB31-1022D47A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622499-9329-F4C1-4B25-4EEBA450F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794" y="3364026"/>
            <a:ext cx="4825836" cy="3493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5E2ABD-9F6C-FF2B-CE83-1247E1727CA6}"/>
              </a:ext>
            </a:extLst>
          </p:cNvPr>
          <p:cNvSpPr txBox="1"/>
          <p:nvPr/>
        </p:nvSpPr>
        <p:spPr>
          <a:xfrm>
            <a:off x="7765644" y="6470079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/>
              <a:t>Figures by D. </a:t>
            </a:r>
            <a:r>
              <a:rPr lang="en-CA" sz="1000" err="1"/>
              <a:t>Ries</a:t>
            </a:r>
            <a:br>
              <a:rPr lang="en-CA" sz="1000"/>
            </a:br>
            <a:r>
              <a:rPr lang="en-CA" sz="1000">
                <a:hlinkClick r:id="rId5"/>
              </a:rPr>
              <a:t>https://www.youtube.com/watch?v=QBKPQFUdDB0</a:t>
            </a:r>
            <a:endParaRPr lang="en-CA" sz="1000"/>
          </a:p>
        </p:txBody>
      </p:sp>
    </p:spTree>
    <p:extLst>
      <p:ext uri="{BB962C8B-B14F-4D97-AF65-F5344CB8AC3E}">
        <p14:creationId xmlns:p14="http://schemas.microsoft.com/office/powerpoint/2010/main" val="339481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785E-70D3-29A3-82B0-0361BCAA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Ultracold neutrons are the ideal tool for nEDM searches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AFDA28-5449-D62C-916D-5D75DA98ADF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6163" y="2212182"/>
                <a:ext cx="3709267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CA" sz="28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i="1" smtClean="0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𝑇</m:t>
                        </m:r>
                        <m:rad>
                          <m:radPr>
                            <m:degHide m:val="on"/>
                            <m:ctrlPr>
                              <a:rPr lang="en-CA" sz="28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CA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CA" sz="2800"/>
              </a:p>
              <a:p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CA"/>
                  <a:t> </a:t>
                </a:r>
                <a:r>
                  <a:rPr lang="en-CA">
                    <a:solidFill>
                      <a:srgbClr val="00B050"/>
                    </a:solidFill>
                    <a:sym typeface="Wingdings" panose="05000000000000000000" pitchFamily="2" charset="2"/>
                  </a:rPr>
                  <a:t></a:t>
                </a:r>
                <a:endParaRPr lang="en-CA">
                  <a:solidFill>
                    <a:srgbClr val="00B05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≈0.7</m:t>
                    </m:r>
                  </m:oMath>
                </a14:m>
                <a:r>
                  <a:rPr lang="en-CA"/>
                  <a:t> </a:t>
                </a:r>
                <a:r>
                  <a:rPr lang="en-CA">
                    <a:solidFill>
                      <a:srgbClr val="00B050"/>
                    </a:solidFill>
                    <a:sym typeface="Wingdings" panose="05000000000000000000" pitchFamily="2" charset="2"/>
                  </a:rPr>
                  <a:t></a:t>
                </a:r>
                <a:endParaRPr lang="en-CA">
                  <a:solidFill>
                    <a:srgbClr val="00B05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CA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per</m:t>
                    </m:r>
                    <m:r>
                      <m:rPr>
                        <m:nor/>
                      </m:rP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cycle</m:t>
                    </m:r>
                  </m:oMath>
                </a14:m>
                <a:r>
                  <a:rPr lang="en-CA"/>
                  <a:t> </a:t>
                </a:r>
                <a:r>
                  <a:rPr lang="en-CA">
                    <a:solidFill>
                      <a:srgbClr val="FF0000"/>
                    </a:solidFill>
                    <a:sym typeface="Wingdings" panose="05000000000000000000" pitchFamily="2" charset="2"/>
                  </a:rPr>
                  <a:t></a:t>
                </a:r>
                <a:endParaRPr lang="en-CA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 </m:t>
                    </m:r>
                    <m:r>
                      <m:rPr>
                        <m:nor/>
                      </m:rP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kV</m:t>
                    </m:r>
                    <m:r>
                      <m:rPr>
                        <m:nor/>
                      </m:rP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en-CA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AFDA28-5449-D62C-916D-5D75DA98A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6163" y="2212182"/>
                <a:ext cx="370926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0447-E230-29B9-8BD6-DDE40A49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uppieren 29">
            <a:extLst>
              <a:ext uri="{FF2B5EF4-FFF2-40B4-BE49-F238E27FC236}">
                <a16:creationId xmlns:a16="http://schemas.microsoft.com/office/drawing/2014/main" id="{566363DD-4C40-9B33-B74B-86CF68937D9C}"/>
              </a:ext>
            </a:extLst>
          </p:cNvPr>
          <p:cNvGrpSpPr>
            <a:grpSpLocks noChangeAspect="1"/>
          </p:cNvGrpSpPr>
          <p:nvPr/>
        </p:nvGrpSpPr>
        <p:grpSpPr>
          <a:xfrm>
            <a:off x="5284183" y="2071714"/>
            <a:ext cx="4538045" cy="4526263"/>
            <a:chOff x="2643175" y="1320841"/>
            <a:chExt cx="5636782" cy="5177120"/>
          </a:xfrm>
        </p:grpSpPr>
        <p:grpSp>
          <p:nvGrpSpPr>
            <p:cNvPr id="7" name="Gruppieren 124">
              <a:extLst>
                <a:ext uri="{FF2B5EF4-FFF2-40B4-BE49-F238E27FC236}">
                  <a16:creationId xmlns:a16="http://schemas.microsoft.com/office/drawing/2014/main" id="{AF7220EB-5B49-86C4-2A56-ACB8FBF81796}"/>
                </a:ext>
              </a:extLst>
            </p:cNvPr>
            <p:cNvGrpSpPr/>
            <p:nvPr/>
          </p:nvGrpSpPr>
          <p:grpSpPr>
            <a:xfrm>
              <a:off x="2643175" y="2357429"/>
              <a:ext cx="2797172" cy="2554630"/>
              <a:chOff x="425002" y="2902740"/>
              <a:chExt cx="3567449" cy="3495633"/>
            </a:xfrm>
          </p:grpSpPr>
          <p:grpSp>
            <p:nvGrpSpPr>
              <p:cNvPr id="16" name="Gruppieren 83">
                <a:extLst>
                  <a:ext uri="{FF2B5EF4-FFF2-40B4-BE49-F238E27FC236}">
                    <a16:creationId xmlns:a16="http://schemas.microsoft.com/office/drawing/2014/main" id="{4B5D5C3F-C519-0DF5-01B6-9CDA1442ED4B}"/>
                  </a:ext>
                </a:extLst>
              </p:cNvPr>
              <p:cNvGrpSpPr/>
              <p:nvPr/>
            </p:nvGrpSpPr>
            <p:grpSpPr>
              <a:xfrm>
                <a:off x="839476" y="2902740"/>
                <a:ext cx="352425" cy="733460"/>
                <a:chOff x="4831926" y="2503494"/>
                <a:chExt cx="352425" cy="733460"/>
              </a:xfrm>
            </p:grpSpPr>
            <p:grpSp>
              <p:nvGrpSpPr>
                <p:cNvPr id="24" name="Gruppieren 67">
                  <a:extLst>
                    <a:ext uri="{FF2B5EF4-FFF2-40B4-BE49-F238E27FC236}">
                      <a16:creationId xmlns:a16="http://schemas.microsoft.com/office/drawing/2014/main" id="{BAEC20DD-6943-233C-4967-0B122347B923}"/>
                    </a:ext>
                  </a:extLst>
                </p:cNvPr>
                <p:cNvGrpSpPr/>
                <p:nvPr/>
              </p:nvGrpSpPr>
              <p:grpSpPr>
                <a:xfrm>
                  <a:off x="4842361" y="2565443"/>
                  <a:ext cx="311476" cy="671511"/>
                  <a:chOff x="3891495" y="2783064"/>
                  <a:chExt cx="737706" cy="1061012"/>
                </a:xfrm>
              </p:grpSpPr>
              <p:sp>
                <p:nvSpPr>
                  <p:cNvPr id="26" name="Ellipse 15">
                    <a:extLst>
                      <a:ext uri="{FF2B5EF4-FFF2-40B4-BE49-F238E27FC236}">
                        <a16:creationId xmlns:a16="http://schemas.microsoft.com/office/drawing/2014/main" id="{5FCA8464-1FB5-18E6-09CB-A4A65D1350F8}"/>
                      </a:ext>
                    </a:extLst>
                  </p:cNvPr>
                  <p:cNvSpPr/>
                  <p:nvPr/>
                </p:nvSpPr>
                <p:spPr>
                  <a:xfrm>
                    <a:off x="3947885" y="3091540"/>
                    <a:ext cx="653144" cy="43060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D6B19C"/>
                      </a:gs>
                      <a:gs pos="30000">
                        <a:srgbClr val="D49E6C"/>
                      </a:gs>
                      <a:gs pos="70000">
                        <a:srgbClr val="A65528"/>
                      </a:gs>
                      <a:gs pos="100000">
                        <a:srgbClr val="663012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noFill/>
                  </a:ln>
                </p:spPr>
                <p:txBody>
                  <a:bodyPr wrap="square" rtlCol="0" anchor="ctr">
                    <a:spAutoFit/>
                  </a:bodyPr>
                  <a:lstStyle>
                    <a:defPPr>
                      <a:defRPr lang="de-DE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2400" b="1" err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27" name="Gerade Verbindung mit Pfeil 50">
                    <a:extLst>
                      <a:ext uri="{FF2B5EF4-FFF2-40B4-BE49-F238E27FC236}">
                        <a16:creationId xmlns:a16="http://schemas.microsoft.com/office/drawing/2014/main" id="{CFF5EF53-F312-732F-08CF-A3438157F6F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3729842" y="2944717"/>
                    <a:ext cx="1061012" cy="73770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Ellipse 48">
                  <a:extLst>
                    <a:ext uri="{FF2B5EF4-FFF2-40B4-BE49-F238E27FC236}">
                      <a16:creationId xmlns:a16="http://schemas.microsoft.com/office/drawing/2014/main" id="{BB11F4F8-FAFA-F532-2D34-D7F55FDEB603}"/>
                    </a:ext>
                  </a:extLst>
                </p:cNvPr>
                <p:cNvSpPr/>
                <p:nvPr/>
              </p:nvSpPr>
              <p:spPr>
                <a:xfrm>
                  <a:off x="4831926" y="2503494"/>
                  <a:ext cx="352425" cy="72000"/>
                </a:xfrm>
                <a:prstGeom prst="ellips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sz="2400" b="1" err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7" name="Gruppieren 84">
                <a:extLst>
                  <a:ext uri="{FF2B5EF4-FFF2-40B4-BE49-F238E27FC236}">
                    <a16:creationId xmlns:a16="http://schemas.microsoft.com/office/drawing/2014/main" id="{16883430-964E-1CD9-C63B-B981D22A4F09}"/>
                  </a:ext>
                </a:extLst>
              </p:cNvPr>
              <p:cNvGrpSpPr/>
              <p:nvPr/>
            </p:nvGrpSpPr>
            <p:grpSpPr>
              <a:xfrm>
                <a:off x="772936" y="5679991"/>
                <a:ext cx="360548" cy="718382"/>
                <a:chOff x="3567650" y="3310278"/>
                <a:chExt cx="360548" cy="718382"/>
              </a:xfrm>
            </p:grpSpPr>
            <p:grpSp>
              <p:nvGrpSpPr>
                <p:cNvPr id="20" name="Gruppieren 79">
                  <a:extLst>
                    <a:ext uri="{FF2B5EF4-FFF2-40B4-BE49-F238E27FC236}">
                      <a16:creationId xmlns:a16="http://schemas.microsoft.com/office/drawing/2014/main" id="{29B5CBB0-54BD-42FA-216F-5277D25B4C75}"/>
                    </a:ext>
                  </a:extLst>
                </p:cNvPr>
                <p:cNvGrpSpPr/>
                <p:nvPr/>
              </p:nvGrpSpPr>
              <p:grpSpPr>
                <a:xfrm flipV="1">
                  <a:off x="3616722" y="3310278"/>
                  <a:ext cx="311476" cy="671511"/>
                  <a:chOff x="3891495" y="2783064"/>
                  <a:chExt cx="737706" cy="1061012"/>
                </a:xfrm>
              </p:grpSpPr>
              <p:sp>
                <p:nvSpPr>
                  <p:cNvPr id="22" name="Ellipse 11">
                    <a:extLst>
                      <a:ext uri="{FF2B5EF4-FFF2-40B4-BE49-F238E27FC236}">
                        <a16:creationId xmlns:a16="http://schemas.microsoft.com/office/drawing/2014/main" id="{EB28D525-95B4-32E1-979C-B59E2B1C7409}"/>
                      </a:ext>
                    </a:extLst>
                  </p:cNvPr>
                  <p:cNvSpPr/>
                  <p:nvPr/>
                </p:nvSpPr>
                <p:spPr>
                  <a:xfrm>
                    <a:off x="3947885" y="3091540"/>
                    <a:ext cx="653144" cy="43060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D6B19C"/>
                      </a:gs>
                      <a:gs pos="30000">
                        <a:srgbClr val="D49E6C"/>
                      </a:gs>
                      <a:gs pos="70000">
                        <a:srgbClr val="A65528"/>
                      </a:gs>
                      <a:gs pos="100000">
                        <a:srgbClr val="663012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noFill/>
                  </a:ln>
                </p:spPr>
                <p:txBody>
                  <a:bodyPr wrap="square" rtlCol="0" anchor="ctr">
                    <a:spAutoFit/>
                  </a:bodyPr>
                  <a:lstStyle>
                    <a:defPPr>
                      <a:defRPr lang="de-DE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2400" b="1" err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23" name="Gerade Verbindung mit Pfeil 12">
                    <a:extLst>
                      <a:ext uri="{FF2B5EF4-FFF2-40B4-BE49-F238E27FC236}">
                        <a16:creationId xmlns:a16="http://schemas.microsoft.com/office/drawing/2014/main" id="{86DF7956-994C-F408-C91F-C9F6A5B397C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3729842" y="2944717"/>
                    <a:ext cx="1061012" cy="73770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Ellipse 44">
                  <a:extLst>
                    <a:ext uri="{FF2B5EF4-FFF2-40B4-BE49-F238E27FC236}">
                      <a16:creationId xmlns:a16="http://schemas.microsoft.com/office/drawing/2014/main" id="{74C113BF-BC1C-4F28-20C1-077EBA0608BB}"/>
                    </a:ext>
                  </a:extLst>
                </p:cNvPr>
                <p:cNvSpPr/>
                <p:nvPr/>
              </p:nvSpPr>
              <p:spPr>
                <a:xfrm flipV="1">
                  <a:off x="3567650" y="3956660"/>
                  <a:ext cx="352425" cy="72000"/>
                </a:xfrm>
                <a:prstGeom prst="ellips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sz="2400" b="1" err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8" name="Freihandform 41">
                <a:extLst>
                  <a:ext uri="{FF2B5EF4-FFF2-40B4-BE49-F238E27FC236}">
                    <a16:creationId xmlns:a16="http://schemas.microsoft.com/office/drawing/2014/main" id="{92579653-0A61-A1B6-A7B9-0012B9F5E720}"/>
                  </a:ext>
                </a:extLst>
              </p:cNvPr>
              <p:cNvSpPr/>
              <p:nvPr/>
            </p:nvSpPr>
            <p:spPr>
              <a:xfrm>
                <a:off x="425002" y="3348507"/>
                <a:ext cx="1957590" cy="1455313"/>
              </a:xfrm>
              <a:custGeom>
                <a:avLst/>
                <a:gdLst>
                  <a:gd name="connsiteX0" fmla="*/ 528034 w 1247105"/>
                  <a:gd name="connsiteY0" fmla="*/ 0 h 1790164"/>
                  <a:gd name="connsiteX1" fmla="*/ 1159099 w 1247105"/>
                  <a:gd name="connsiteY1" fmla="*/ 914400 h 1790164"/>
                  <a:gd name="connsiteX2" fmla="*/ 0 w 1247105"/>
                  <a:gd name="connsiteY2" fmla="*/ 1790164 h 179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7105" h="1790164">
                    <a:moveTo>
                      <a:pt x="528034" y="0"/>
                    </a:moveTo>
                    <a:cubicBezTo>
                      <a:pt x="887569" y="308019"/>
                      <a:pt x="1247105" y="616039"/>
                      <a:pt x="1159099" y="914400"/>
                    </a:cubicBezTo>
                    <a:cubicBezTo>
                      <a:pt x="1071093" y="1212761"/>
                      <a:pt x="0" y="1790164"/>
                      <a:pt x="0" y="1790164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9" name="Freihandform 42">
                <a:extLst>
                  <a:ext uri="{FF2B5EF4-FFF2-40B4-BE49-F238E27FC236}">
                    <a16:creationId xmlns:a16="http://schemas.microsoft.com/office/drawing/2014/main" id="{5DE49116-C0EE-B89E-85BC-491BF274260F}"/>
                  </a:ext>
                </a:extLst>
              </p:cNvPr>
              <p:cNvSpPr/>
              <p:nvPr/>
            </p:nvSpPr>
            <p:spPr>
              <a:xfrm>
                <a:off x="1068946" y="4494727"/>
                <a:ext cx="2923505" cy="1287887"/>
              </a:xfrm>
              <a:custGeom>
                <a:avLst/>
                <a:gdLst>
                  <a:gd name="connsiteX0" fmla="*/ 0 w 2923505"/>
                  <a:gd name="connsiteY0" fmla="*/ 1287887 h 1287887"/>
                  <a:gd name="connsiteX1" fmla="*/ 128789 w 2923505"/>
                  <a:gd name="connsiteY1" fmla="*/ 875763 h 1287887"/>
                  <a:gd name="connsiteX2" fmla="*/ 425003 w 2923505"/>
                  <a:gd name="connsiteY2" fmla="*/ 553791 h 1287887"/>
                  <a:gd name="connsiteX3" fmla="*/ 965916 w 2923505"/>
                  <a:gd name="connsiteY3" fmla="*/ 296214 h 1287887"/>
                  <a:gd name="connsiteX4" fmla="*/ 1571223 w 2923505"/>
                  <a:gd name="connsiteY4" fmla="*/ 115910 h 1287887"/>
                  <a:gd name="connsiteX5" fmla="*/ 2369713 w 2923505"/>
                  <a:gd name="connsiteY5" fmla="*/ 38636 h 1287887"/>
                  <a:gd name="connsiteX6" fmla="*/ 2923505 w 2923505"/>
                  <a:gd name="connsiteY6" fmla="*/ 0 h 1287887"/>
                  <a:gd name="connsiteX0" fmla="*/ 0 w 2923505"/>
                  <a:gd name="connsiteY0" fmla="*/ 1287887 h 1287887"/>
                  <a:gd name="connsiteX1" fmla="*/ 128789 w 2923505"/>
                  <a:gd name="connsiteY1" fmla="*/ 875763 h 1287887"/>
                  <a:gd name="connsiteX2" fmla="*/ 425003 w 2923505"/>
                  <a:gd name="connsiteY2" fmla="*/ 553791 h 1287887"/>
                  <a:gd name="connsiteX3" fmla="*/ 965916 w 2923505"/>
                  <a:gd name="connsiteY3" fmla="*/ 296214 h 1287887"/>
                  <a:gd name="connsiteX4" fmla="*/ 1751527 w 2923505"/>
                  <a:gd name="connsiteY4" fmla="*/ 115910 h 1287887"/>
                  <a:gd name="connsiteX5" fmla="*/ 2369713 w 2923505"/>
                  <a:gd name="connsiteY5" fmla="*/ 38636 h 1287887"/>
                  <a:gd name="connsiteX6" fmla="*/ 2923505 w 2923505"/>
                  <a:gd name="connsiteY6" fmla="*/ 0 h 1287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3505" h="1287887">
                    <a:moveTo>
                      <a:pt x="0" y="1287887"/>
                    </a:moveTo>
                    <a:cubicBezTo>
                      <a:pt x="28977" y="1142999"/>
                      <a:pt x="57955" y="998112"/>
                      <a:pt x="128789" y="875763"/>
                    </a:cubicBezTo>
                    <a:cubicBezTo>
                      <a:pt x="199623" y="753414"/>
                      <a:pt x="285482" y="650382"/>
                      <a:pt x="425003" y="553791"/>
                    </a:cubicBezTo>
                    <a:cubicBezTo>
                      <a:pt x="564524" y="457200"/>
                      <a:pt x="744829" y="369194"/>
                      <a:pt x="965916" y="296214"/>
                    </a:cubicBezTo>
                    <a:cubicBezTo>
                      <a:pt x="1187003" y="223234"/>
                      <a:pt x="1517561" y="158840"/>
                      <a:pt x="1751527" y="115910"/>
                    </a:cubicBezTo>
                    <a:cubicBezTo>
                      <a:pt x="1985493" y="72980"/>
                      <a:pt x="2174383" y="57954"/>
                      <a:pt x="2369713" y="38636"/>
                    </a:cubicBezTo>
                    <a:cubicBezTo>
                      <a:pt x="2565043" y="19318"/>
                      <a:pt x="2923505" y="0"/>
                      <a:pt x="2923505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  <p:grpSp>
          <p:nvGrpSpPr>
            <p:cNvPr id="8" name="Gruppieren 75">
              <a:extLst>
                <a:ext uri="{FF2B5EF4-FFF2-40B4-BE49-F238E27FC236}">
                  <a16:creationId xmlns:a16="http://schemas.microsoft.com/office/drawing/2014/main" id="{01CE04B4-00A8-F819-7E75-D06F9CC30DCC}"/>
                </a:ext>
              </a:extLst>
            </p:cNvPr>
            <p:cNvGrpSpPr/>
            <p:nvPr/>
          </p:nvGrpSpPr>
          <p:grpSpPr>
            <a:xfrm rot="19222290">
              <a:off x="3534614" y="1320841"/>
              <a:ext cx="4745343" cy="5177120"/>
              <a:chOff x="4286250" y="2217915"/>
              <a:chExt cx="4857750" cy="4640085"/>
            </a:xfrm>
          </p:grpSpPr>
          <p:sp>
            <p:nvSpPr>
              <p:cNvPr id="9" name="Bogen 32">
                <a:extLst>
                  <a:ext uri="{FF2B5EF4-FFF2-40B4-BE49-F238E27FC236}">
                    <a16:creationId xmlns:a16="http://schemas.microsoft.com/office/drawing/2014/main" id="{84BBB56B-3E8A-332F-2EF9-97E4F539E1AF}"/>
                  </a:ext>
                </a:extLst>
              </p:cNvPr>
              <p:cNvSpPr/>
              <p:nvPr/>
            </p:nvSpPr>
            <p:spPr>
              <a:xfrm flipH="1">
                <a:off x="5795454" y="3581986"/>
                <a:ext cx="2487828" cy="2137160"/>
              </a:xfrm>
              <a:prstGeom prst="arc">
                <a:avLst/>
              </a:prstGeom>
              <a:ln w="19050">
                <a:solidFill>
                  <a:srgbClr val="FC9602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0" name="Bogen 33">
                <a:extLst>
                  <a:ext uri="{FF2B5EF4-FFF2-40B4-BE49-F238E27FC236}">
                    <a16:creationId xmlns:a16="http://schemas.microsoft.com/office/drawing/2014/main" id="{29628F76-AA4E-354A-495F-0F659B4C45F7}"/>
                  </a:ext>
                </a:extLst>
              </p:cNvPr>
              <p:cNvSpPr/>
              <p:nvPr/>
            </p:nvSpPr>
            <p:spPr>
              <a:xfrm flipH="1">
                <a:off x="5547850" y="3324827"/>
                <a:ext cx="2971245" cy="2593975"/>
              </a:xfrm>
              <a:prstGeom prst="arc">
                <a:avLst/>
              </a:prstGeom>
              <a:ln w="19050">
                <a:solidFill>
                  <a:srgbClr val="FCC602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1" name="Bogen 34">
                <a:extLst>
                  <a:ext uri="{FF2B5EF4-FFF2-40B4-BE49-F238E27FC236}">
                    <a16:creationId xmlns:a16="http://schemas.microsoft.com/office/drawing/2014/main" id="{098E1915-57E1-6D4E-BC62-9C2316877698}"/>
                  </a:ext>
                </a:extLst>
              </p:cNvPr>
              <p:cNvSpPr/>
              <p:nvPr/>
            </p:nvSpPr>
            <p:spPr>
              <a:xfrm flipH="1">
                <a:off x="5229502" y="3011760"/>
                <a:ext cx="3454663" cy="3253650"/>
              </a:xfrm>
              <a:prstGeom prst="arc">
                <a:avLst/>
              </a:prstGeom>
              <a:ln w="19050">
                <a:solidFill>
                  <a:srgbClr val="FCE802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2" name="Bogen 35">
                <a:extLst>
                  <a:ext uri="{FF2B5EF4-FFF2-40B4-BE49-F238E27FC236}">
                    <a16:creationId xmlns:a16="http://schemas.microsoft.com/office/drawing/2014/main" id="{D5F5FA36-BA56-078D-DE22-D4433A70D575}"/>
                  </a:ext>
                </a:extLst>
              </p:cNvPr>
              <p:cNvSpPr/>
              <p:nvPr/>
            </p:nvSpPr>
            <p:spPr>
              <a:xfrm flipH="1">
                <a:off x="4840412" y="2687514"/>
                <a:ext cx="4103149" cy="3846239"/>
              </a:xfrm>
              <a:prstGeom prst="arc">
                <a:avLst/>
              </a:prstGeom>
              <a:ln w="19050">
                <a:solidFill>
                  <a:srgbClr val="C8FE04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3" name="Bogen 36">
                <a:extLst>
                  <a:ext uri="{FF2B5EF4-FFF2-40B4-BE49-F238E27FC236}">
                    <a16:creationId xmlns:a16="http://schemas.microsoft.com/office/drawing/2014/main" id="{659087C0-59D6-6839-0C4E-2581F90D6711}"/>
                  </a:ext>
                </a:extLst>
              </p:cNvPr>
              <p:cNvSpPr/>
              <p:nvPr/>
            </p:nvSpPr>
            <p:spPr>
              <a:xfrm flipH="1">
                <a:off x="4286250" y="2217915"/>
                <a:ext cx="4857750" cy="4640085"/>
              </a:xfrm>
              <a:prstGeom prst="arc">
                <a:avLst/>
              </a:prstGeom>
              <a:ln w="19050">
                <a:solidFill>
                  <a:srgbClr val="6FFE04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4" name="Bogen 37">
                <a:extLst>
                  <a:ext uri="{FF2B5EF4-FFF2-40B4-BE49-F238E27FC236}">
                    <a16:creationId xmlns:a16="http://schemas.microsoft.com/office/drawing/2014/main" id="{2BA4E729-8DFF-D457-BD6C-918140B384A2}"/>
                  </a:ext>
                </a:extLst>
              </p:cNvPr>
              <p:cNvSpPr/>
              <p:nvPr/>
            </p:nvSpPr>
            <p:spPr>
              <a:xfrm flipH="1">
                <a:off x="5948733" y="3716159"/>
                <a:ext cx="2181269" cy="1872000"/>
              </a:xfrm>
              <a:prstGeom prst="arc">
                <a:avLst/>
              </a:prstGeom>
              <a:ln w="19050">
                <a:solidFill>
                  <a:srgbClr val="FC6402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5" name="Bogen 38">
                <a:extLst>
                  <a:ext uri="{FF2B5EF4-FFF2-40B4-BE49-F238E27FC236}">
                    <a16:creationId xmlns:a16="http://schemas.microsoft.com/office/drawing/2014/main" id="{447285A3-7A07-06DA-A3BD-1E535837389C}"/>
                  </a:ext>
                </a:extLst>
              </p:cNvPr>
              <p:cNvSpPr/>
              <p:nvPr/>
            </p:nvSpPr>
            <p:spPr>
              <a:xfrm flipH="1">
                <a:off x="6066639" y="3816787"/>
                <a:ext cx="1957245" cy="1672746"/>
              </a:xfrm>
              <a:prstGeom prst="arc">
                <a:avLst/>
              </a:prstGeom>
              <a:ln w="19050">
                <a:solidFill>
                  <a:srgbClr val="FC2402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A0459D-DCB1-B0DD-D95B-C412ADD986E8}"/>
              </a:ext>
            </a:extLst>
          </p:cNvPr>
          <p:cNvGrpSpPr/>
          <p:nvPr/>
        </p:nvGrpSpPr>
        <p:grpSpPr>
          <a:xfrm>
            <a:off x="834055" y="3047768"/>
            <a:ext cx="4119560" cy="2744193"/>
            <a:chOff x="4324757" y="1212166"/>
            <a:chExt cx="4386867" cy="292225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F0E279-1205-F924-2B71-EDA9A5E3F047}"/>
                </a:ext>
              </a:extLst>
            </p:cNvPr>
            <p:cNvSpPr/>
            <p:nvPr/>
          </p:nvSpPr>
          <p:spPr>
            <a:xfrm>
              <a:off x="4681238" y="2968857"/>
              <a:ext cx="1343462" cy="1165566"/>
            </a:xfrm>
            <a:custGeom>
              <a:avLst/>
              <a:gdLst>
                <a:gd name="connsiteX0" fmla="*/ 0 w 561198"/>
                <a:gd name="connsiteY0" fmla="*/ 843760 h 843760"/>
                <a:gd name="connsiteX1" fmla="*/ 278637 w 561198"/>
                <a:gd name="connsiteY1" fmla="*/ 0 h 843760"/>
                <a:gd name="connsiteX2" fmla="*/ 561198 w 561198"/>
                <a:gd name="connsiteY2" fmla="*/ 843760 h 84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198" h="843760">
                  <a:moveTo>
                    <a:pt x="0" y="843760"/>
                  </a:moveTo>
                  <a:cubicBezTo>
                    <a:pt x="92552" y="421880"/>
                    <a:pt x="185104" y="0"/>
                    <a:pt x="278637" y="0"/>
                  </a:cubicBezTo>
                  <a:cubicBezTo>
                    <a:pt x="372170" y="0"/>
                    <a:pt x="466684" y="421880"/>
                    <a:pt x="561198" y="843760"/>
                  </a:cubicBezTo>
                </a:path>
              </a:pathLst>
            </a:cu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12BA30-4FD7-7B5B-6FA0-66DD2330C052}"/>
                </a:ext>
              </a:extLst>
            </p:cNvPr>
            <p:cNvSpPr/>
            <p:nvPr/>
          </p:nvSpPr>
          <p:spPr>
            <a:xfrm>
              <a:off x="4673283" y="2939423"/>
              <a:ext cx="958042" cy="119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697FC4C-6BD4-E69D-8F08-5E4A8E119CAE}"/>
                </a:ext>
              </a:extLst>
            </p:cNvPr>
            <p:cNvSpPr/>
            <p:nvPr/>
          </p:nvSpPr>
          <p:spPr>
            <a:xfrm>
              <a:off x="4328683" y="2468488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BBD2010-B218-3A0E-CE5C-76E3902B0777}"/>
                </a:ext>
              </a:extLst>
            </p:cNvPr>
            <p:cNvSpPr/>
            <p:nvPr/>
          </p:nvSpPr>
          <p:spPr>
            <a:xfrm>
              <a:off x="4324757" y="2013250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E9C170A-FD36-1ACA-606D-0297CEFCFC49}"/>
                </a:ext>
              </a:extLst>
            </p:cNvPr>
            <p:cNvSpPr/>
            <p:nvPr/>
          </p:nvSpPr>
          <p:spPr>
            <a:xfrm rot="5400000">
              <a:off x="4638714" y="2325245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3106BD-B65D-7578-6F1D-AD71533C6DAF}"/>
                </a:ext>
              </a:extLst>
            </p:cNvPr>
            <p:cNvSpPr/>
            <p:nvPr/>
          </p:nvSpPr>
          <p:spPr>
            <a:xfrm>
              <a:off x="4952672" y="2468488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2D81FF9-1B19-CD8F-BCA6-3F349984FCD9}"/>
                </a:ext>
              </a:extLst>
            </p:cNvPr>
            <p:cNvSpPr/>
            <p:nvPr/>
          </p:nvSpPr>
          <p:spPr>
            <a:xfrm>
              <a:off x="4948746" y="2013250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AA1F1EE-6562-FB34-FBEE-1ABB5FA082CA}"/>
                </a:ext>
              </a:extLst>
            </p:cNvPr>
            <p:cNvSpPr/>
            <p:nvPr/>
          </p:nvSpPr>
          <p:spPr>
            <a:xfrm rot="5400000">
              <a:off x="5262703" y="2325245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29E870A-53E5-0751-4CCD-80E1AE38B0FF}"/>
                </a:ext>
              </a:extLst>
            </p:cNvPr>
            <p:cNvSpPr/>
            <p:nvPr/>
          </p:nvSpPr>
          <p:spPr>
            <a:xfrm>
              <a:off x="5576661" y="2468488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2196E98-BD86-9CC3-942D-2E04114CA485}"/>
                </a:ext>
              </a:extLst>
            </p:cNvPr>
            <p:cNvSpPr/>
            <p:nvPr/>
          </p:nvSpPr>
          <p:spPr>
            <a:xfrm>
              <a:off x="5572735" y="2013250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D78E4AE-D17B-9BC4-2EF2-60BF960B39E5}"/>
                </a:ext>
              </a:extLst>
            </p:cNvPr>
            <p:cNvSpPr/>
            <p:nvPr/>
          </p:nvSpPr>
          <p:spPr>
            <a:xfrm>
              <a:off x="4332610" y="1841554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88D9C6B-4801-5158-7C5C-06968F0E36E4}"/>
                </a:ext>
              </a:extLst>
            </p:cNvPr>
            <p:cNvSpPr/>
            <p:nvPr/>
          </p:nvSpPr>
          <p:spPr>
            <a:xfrm>
              <a:off x="4328684" y="1386316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139713D-E2E0-9A75-2C22-9FC2F6808E23}"/>
                </a:ext>
              </a:extLst>
            </p:cNvPr>
            <p:cNvSpPr/>
            <p:nvPr/>
          </p:nvSpPr>
          <p:spPr>
            <a:xfrm rot="5400000">
              <a:off x="4642641" y="1698311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672E3A-7F48-CD27-A867-5B586E1574AE}"/>
                </a:ext>
              </a:extLst>
            </p:cNvPr>
            <p:cNvSpPr/>
            <p:nvPr/>
          </p:nvSpPr>
          <p:spPr>
            <a:xfrm>
              <a:off x="4956599" y="1840571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27CD9D-9DF9-6AD5-80CE-374A13C61CE3}"/>
                </a:ext>
              </a:extLst>
            </p:cNvPr>
            <p:cNvSpPr/>
            <p:nvPr/>
          </p:nvSpPr>
          <p:spPr>
            <a:xfrm>
              <a:off x="4952673" y="1385333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D0E4B3F-C761-DAFD-870E-BC0B99689A03}"/>
                </a:ext>
              </a:extLst>
            </p:cNvPr>
            <p:cNvSpPr/>
            <p:nvPr/>
          </p:nvSpPr>
          <p:spPr>
            <a:xfrm rot="5400000">
              <a:off x="5266630" y="1697328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D5C60B0-01DB-049A-D70F-73E119A9AB17}"/>
                </a:ext>
              </a:extLst>
            </p:cNvPr>
            <p:cNvSpPr/>
            <p:nvPr/>
          </p:nvSpPr>
          <p:spPr>
            <a:xfrm>
              <a:off x="5576661" y="1840571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DAE0416-3F8F-ABF5-8871-831F162995E5}"/>
                </a:ext>
              </a:extLst>
            </p:cNvPr>
            <p:cNvSpPr/>
            <p:nvPr/>
          </p:nvSpPr>
          <p:spPr>
            <a:xfrm>
              <a:off x="5572735" y="1385333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D3127FA-6226-B5E9-7762-D4D2DB40CED1}"/>
                </a:ext>
              </a:extLst>
            </p:cNvPr>
            <p:cNvSpPr/>
            <p:nvPr/>
          </p:nvSpPr>
          <p:spPr>
            <a:xfrm>
              <a:off x="4324757" y="1214129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E310BDD-2303-5464-98BE-48A9F8CD2830}"/>
                </a:ext>
              </a:extLst>
            </p:cNvPr>
            <p:cNvSpPr/>
            <p:nvPr/>
          </p:nvSpPr>
          <p:spPr>
            <a:xfrm rot="5400000">
              <a:off x="4634788" y="1070886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2757C3D-37C1-472C-B0AC-8B04EB1C432F}"/>
                </a:ext>
              </a:extLst>
            </p:cNvPr>
            <p:cNvSpPr/>
            <p:nvPr/>
          </p:nvSpPr>
          <p:spPr>
            <a:xfrm>
              <a:off x="4948746" y="1214129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DCBC181-734A-FF81-A7DC-3A965BDE770F}"/>
                </a:ext>
              </a:extLst>
            </p:cNvPr>
            <p:cNvSpPr/>
            <p:nvPr/>
          </p:nvSpPr>
          <p:spPr>
            <a:xfrm rot="5400000">
              <a:off x="5258777" y="1070886"/>
              <a:ext cx="172678" cy="455238"/>
            </a:xfrm>
            <a:custGeom>
              <a:avLst/>
              <a:gdLst>
                <a:gd name="connsiteX0" fmla="*/ 284329 w 511948"/>
                <a:gd name="connsiteY0" fmla="*/ 627914 h 627914"/>
                <a:gd name="connsiteX1" fmla="*/ 5692 w 511948"/>
                <a:gd name="connsiteY1" fmla="*/ 490558 h 627914"/>
                <a:gd name="connsiteX2" fmla="*/ 511948 w 511948"/>
                <a:gd name="connsiteY2" fmla="*/ 388522 h 627914"/>
                <a:gd name="connsiteX3" fmla="*/ 1768 w 511948"/>
                <a:gd name="connsiteY3" fmla="*/ 235468 h 627914"/>
                <a:gd name="connsiteX4" fmla="*/ 488401 w 511948"/>
                <a:gd name="connsiteY4" fmla="*/ 125583 h 627914"/>
                <a:gd name="connsiteX5" fmla="*/ 241160 w 511948"/>
                <a:gd name="connsiteY5" fmla="*/ 0 h 62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948" h="627914">
                  <a:moveTo>
                    <a:pt x="284329" y="627914"/>
                  </a:moveTo>
                  <a:cubicBezTo>
                    <a:pt x="126042" y="579185"/>
                    <a:pt x="-32244" y="530457"/>
                    <a:pt x="5692" y="490558"/>
                  </a:cubicBezTo>
                  <a:cubicBezTo>
                    <a:pt x="43628" y="450659"/>
                    <a:pt x="512602" y="431037"/>
                    <a:pt x="511948" y="388522"/>
                  </a:cubicBezTo>
                  <a:cubicBezTo>
                    <a:pt x="511294" y="346007"/>
                    <a:pt x="5692" y="279291"/>
                    <a:pt x="1768" y="235468"/>
                  </a:cubicBezTo>
                  <a:cubicBezTo>
                    <a:pt x="-2157" y="191645"/>
                    <a:pt x="448502" y="164828"/>
                    <a:pt x="488401" y="125583"/>
                  </a:cubicBezTo>
                  <a:cubicBezTo>
                    <a:pt x="528300" y="86338"/>
                    <a:pt x="384730" y="43169"/>
                    <a:pt x="241160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69B0BD6-2530-EC66-0E39-1E0129FB5B25}"/>
                </a:ext>
              </a:extLst>
            </p:cNvPr>
            <p:cNvSpPr/>
            <p:nvPr/>
          </p:nvSpPr>
          <p:spPr>
            <a:xfrm>
              <a:off x="5572729" y="1214129"/>
              <a:ext cx="168751" cy="16875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15">
              <a:extLst>
                <a:ext uri="{FF2B5EF4-FFF2-40B4-BE49-F238E27FC236}">
                  <a16:creationId xmlns:a16="http://schemas.microsoft.com/office/drawing/2014/main" id="{C70D6A9A-B4B3-5F53-C51E-0094439126AE}"/>
                </a:ext>
              </a:extLst>
            </p:cNvPr>
            <p:cNvSpPr/>
            <p:nvPr/>
          </p:nvSpPr>
          <p:spPr>
            <a:xfrm>
              <a:off x="5482823" y="3053232"/>
              <a:ext cx="168751" cy="168751"/>
            </a:xfrm>
            <a:prstGeom prst="ellipse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r="100000" b="100000"/>
              </a:path>
              <a:tileRect l="-100000" t="-100000"/>
            </a:gradFill>
            <a:ln w="19050"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b="1" err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F867794-95ED-EFD3-5EBF-E6EA10A408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8683" y="2668636"/>
              <a:ext cx="663235" cy="518467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9A87B2A-0B95-C974-2856-5DADC54AEFC5}"/>
                </a:ext>
              </a:extLst>
            </p:cNvPr>
            <p:cNvCxnSpPr>
              <a:cxnSpLocks/>
            </p:cNvCxnSpPr>
            <p:nvPr/>
          </p:nvCxnSpPr>
          <p:spPr>
            <a:xfrm>
              <a:off x="5082180" y="2700031"/>
              <a:ext cx="400643" cy="353201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B04181E-518B-66F6-307C-6F5E204A3924}"/>
                </a:ext>
              </a:extLst>
            </p:cNvPr>
            <p:cNvSpPr/>
            <p:nvPr/>
          </p:nvSpPr>
          <p:spPr>
            <a:xfrm>
              <a:off x="6024700" y="2968857"/>
              <a:ext cx="1343462" cy="1165566"/>
            </a:xfrm>
            <a:custGeom>
              <a:avLst/>
              <a:gdLst>
                <a:gd name="connsiteX0" fmla="*/ 0 w 561198"/>
                <a:gd name="connsiteY0" fmla="*/ 843760 h 843760"/>
                <a:gd name="connsiteX1" fmla="*/ 278637 w 561198"/>
                <a:gd name="connsiteY1" fmla="*/ 0 h 843760"/>
                <a:gd name="connsiteX2" fmla="*/ 561198 w 561198"/>
                <a:gd name="connsiteY2" fmla="*/ 843760 h 84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198" h="843760">
                  <a:moveTo>
                    <a:pt x="0" y="843760"/>
                  </a:moveTo>
                  <a:cubicBezTo>
                    <a:pt x="92552" y="421880"/>
                    <a:pt x="185104" y="0"/>
                    <a:pt x="278637" y="0"/>
                  </a:cubicBezTo>
                  <a:cubicBezTo>
                    <a:pt x="372170" y="0"/>
                    <a:pt x="466684" y="421880"/>
                    <a:pt x="561198" y="843760"/>
                  </a:cubicBezTo>
                </a:path>
              </a:pathLst>
            </a:cu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E9BBEA4-E0D8-D0A5-48E1-F58E7203ED7B}"/>
                </a:ext>
              </a:extLst>
            </p:cNvPr>
            <p:cNvSpPr/>
            <p:nvPr/>
          </p:nvSpPr>
          <p:spPr>
            <a:xfrm>
              <a:off x="7368162" y="2968857"/>
              <a:ext cx="1343462" cy="1165566"/>
            </a:xfrm>
            <a:custGeom>
              <a:avLst/>
              <a:gdLst>
                <a:gd name="connsiteX0" fmla="*/ 0 w 561198"/>
                <a:gd name="connsiteY0" fmla="*/ 843760 h 843760"/>
                <a:gd name="connsiteX1" fmla="*/ 278637 w 561198"/>
                <a:gd name="connsiteY1" fmla="*/ 0 h 843760"/>
                <a:gd name="connsiteX2" fmla="*/ 561198 w 561198"/>
                <a:gd name="connsiteY2" fmla="*/ 843760 h 84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198" h="843760">
                  <a:moveTo>
                    <a:pt x="0" y="843760"/>
                  </a:moveTo>
                  <a:cubicBezTo>
                    <a:pt x="92552" y="421880"/>
                    <a:pt x="185104" y="0"/>
                    <a:pt x="278637" y="0"/>
                  </a:cubicBezTo>
                  <a:cubicBezTo>
                    <a:pt x="372170" y="0"/>
                    <a:pt x="466684" y="421880"/>
                    <a:pt x="561198" y="843760"/>
                  </a:cubicBezTo>
                </a:path>
              </a:pathLst>
            </a:cu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4AF11C9-9FB6-CB91-891A-0C8BC60CAE1A}"/>
                </a:ext>
              </a:extLst>
            </p:cNvPr>
            <p:cNvSpPr/>
            <p:nvPr/>
          </p:nvSpPr>
          <p:spPr>
            <a:xfrm>
              <a:off x="7741288" y="2954140"/>
              <a:ext cx="970336" cy="1180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15">
              <a:extLst>
                <a:ext uri="{FF2B5EF4-FFF2-40B4-BE49-F238E27FC236}">
                  <a16:creationId xmlns:a16="http://schemas.microsoft.com/office/drawing/2014/main" id="{1E8748E0-657D-510C-E9C6-519F93BECEC4}"/>
                </a:ext>
              </a:extLst>
            </p:cNvPr>
            <p:cNvSpPr/>
            <p:nvPr/>
          </p:nvSpPr>
          <p:spPr>
            <a:xfrm>
              <a:off x="7722074" y="3088269"/>
              <a:ext cx="168751" cy="168751"/>
            </a:xfrm>
            <a:prstGeom prst="ellipse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r="100000" b="100000"/>
              </a:path>
              <a:tileRect l="-100000" t="-100000"/>
            </a:gradFill>
            <a:ln w="19050"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b="1" err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5C25DC0-5A65-3941-534E-FCBC5B3F0F6E}"/>
              </a:ext>
            </a:extLst>
          </p:cNvPr>
          <p:cNvSpPr txBox="1"/>
          <p:nvPr/>
        </p:nvSpPr>
        <p:spPr>
          <a:xfrm>
            <a:off x="1121311" y="5784102"/>
            <a:ext cx="3539495" cy="60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CA">
                <a:latin typeface="+mn-lt"/>
              </a:rPr>
              <a:t>Totally reflected by many materials</a:t>
            </a:r>
          </a:p>
          <a:p>
            <a:pPr>
              <a:lnSpc>
                <a:spcPct val="114000"/>
              </a:lnSpc>
            </a:pPr>
            <a:r>
              <a:rPr lang="en-CA"/>
              <a:t>(Fe: 209 </a:t>
            </a:r>
            <a:r>
              <a:rPr lang="en-CA" err="1"/>
              <a:t>neV</a:t>
            </a:r>
            <a:r>
              <a:rPr lang="en-CA"/>
              <a:t>, Ni: 245 </a:t>
            </a:r>
            <a:r>
              <a:rPr lang="en-CA" err="1"/>
              <a:t>neV</a:t>
            </a:r>
            <a:r>
              <a:rPr lang="en-CA"/>
              <a:t>)</a:t>
            </a:r>
            <a:endParaRPr lang="en-CA">
              <a:latin typeface="+mn-lt"/>
            </a:endParaRPr>
          </a:p>
        </p:txBody>
      </p:sp>
      <p:sp>
        <p:nvSpPr>
          <p:cNvPr id="60" name="Content Placeholder 97">
            <a:extLst>
              <a:ext uri="{FF2B5EF4-FFF2-40B4-BE49-F238E27FC236}">
                <a16:creationId xmlns:a16="http://schemas.microsoft.com/office/drawing/2014/main" id="{22510B3D-777A-D9D1-D256-E49A56F3EC85}"/>
              </a:ext>
            </a:extLst>
          </p:cNvPr>
          <p:cNvSpPr txBox="1">
            <a:spLocks/>
          </p:cNvSpPr>
          <p:nvPr/>
        </p:nvSpPr>
        <p:spPr>
          <a:xfrm>
            <a:off x="5618661" y="5691344"/>
            <a:ext cx="2993492" cy="6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/>
              <a:t>Interact with magnetic</a:t>
            </a:r>
          </a:p>
          <a:p>
            <a:r>
              <a:rPr lang="en-CA" sz="1800"/>
              <a:t>field (60.3 </a:t>
            </a:r>
            <a:r>
              <a:rPr lang="en-CA" sz="1800" err="1"/>
              <a:t>neV</a:t>
            </a:r>
            <a:r>
              <a:rPr lang="en-CA" sz="1800"/>
              <a:t>/T)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39D04D-E227-0FC1-2AFD-9B98B5ABC658}"/>
              </a:ext>
            </a:extLst>
          </p:cNvPr>
          <p:cNvSpPr txBox="1"/>
          <p:nvPr/>
        </p:nvSpPr>
        <p:spPr>
          <a:xfrm>
            <a:off x="569339" y="1984556"/>
            <a:ext cx="3613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/>
              <a:t>Convert cold neutrons to ultracold through phonon-scattering</a:t>
            </a:r>
          </a:p>
          <a:p>
            <a:r>
              <a:rPr lang="en-CA"/>
              <a:t>1 </a:t>
            </a:r>
            <a:r>
              <a:rPr lang="en-CA" err="1"/>
              <a:t>meV</a:t>
            </a:r>
            <a:r>
              <a:rPr lang="en-CA"/>
              <a:t> </a:t>
            </a:r>
            <a:r>
              <a:rPr lang="en-CA">
                <a:sym typeface="Wingdings" panose="05000000000000000000" pitchFamily="2" charset="2"/>
              </a:rPr>
              <a:t> 100 </a:t>
            </a:r>
            <a:r>
              <a:rPr lang="en-CA" err="1">
                <a:sym typeface="Wingdings" panose="05000000000000000000" pitchFamily="2" charset="2"/>
              </a:rPr>
              <a:t>neV</a:t>
            </a:r>
            <a:endParaRPr lang="en-CA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B08D8A-78CA-2EF4-5F15-20FE34AA4B9A}"/>
              </a:ext>
            </a:extLst>
          </p:cNvPr>
          <p:cNvSpPr txBox="1"/>
          <p:nvPr/>
        </p:nvSpPr>
        <p:spPr>
          <a:xfrm>
            <a:off x="2610762" y="3996449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Influenced by</a:t>
            </a:r>
            <a:br>
              <a:rPr lang="en-CA"/>
            </a:br>
            <a:r>
              <a:rPr lang="en-CA"/>
              <a:t>gravity (103 </a:t>
            </a:r>
            <a:r>
              <a:rPr lang="en-CA" err="1"/>
              <a:t>neV</a:t>
            </a:r>
            <a:r>
              <a:rPr lang="en-CA"/>
              <a:t>/m)</a:t>
            </a:r>
          </a:p>
        </p:txBody>
      </p:sp>
    </p:spTree>
    <p:extLst>
      <p:ext uri="{BB962C8B-B14F-4D97-AF65-F5344CB8AC3E}">
        <p14:creationId xmlns:p14="http://schemas.microsoft.com/office/powerpoint/2010/main" val="311715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8249C6-1139-45B7-928E-47E9E394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" y="1761188"/>
            <a:ext cx="6240145" cy="46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A1A8958-EFE6-2999-7C6B-AE4E483F4B86}"/>
              </a:ext>
            </a:extLst>
          </p:cNvPr>
          <p:cNvSpPr/>
          <p:nvPr/>
        </p:nvSpPr>
        <p:spPr>
          <a:xfrm>
            <a:off x="6318939" y="5176838"/>
            <a:ext cx="2320236" cy="525022"/>
          </a:xfrm>
          <a:prstGeom prst="rect">
            <a:avLst/>
          </a:prstGeom>
          <a:solidFill>
            <a:srgbClr val="8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02BEE0-84B0-9010-CACB-87D87A9A0CAB}"/>
              </a:ext>
            </a:extLst>
          </p:cNvPr>
          <p:cNvSpPr/>
          <p:nvPr/>
        </p:nvSpPr>
        <p:spPr>
          <a:xfrm>
            <a:off x="6324600" y="4025900"/>
            <a:ext cx="2314575" cy="1112838"/>
          </a:xfrm>
          <a:prstGeom prst="rect">
            <a:avLst/>
          </a:prstGeom>
          <a:solidFill>
            <a:srgbClr val="FFF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A great way to annoy theorists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641465" y="1930401"/>
            <a:ext cx="5347335" cy="1723970"/>
          </a:xfrm>
        </p:spPr>
        <p:txBody>
          <a:bodyPr>
            <a:normAutofit/>
          </a:bodyPr>
          <a:lstStyle/>
          <a:p>
            <a:r>
              <a:rPr lang="en-CA" altLang="en-US" sz="2400" i="1" err="1">
                <a:solidFill>
                  <a:srgbClr val="00B050"/>
                </a:solidFill>
              </a:rPr>
              <a:t>d</a:t>
            </a:r>
            <a:r>
              <a:rPr lang="en-CA" altLang="en-US" sz="2400" i="1" baseline="-25000" err="1">
                <a:solidFill>
                  <a:srgbClr val="00B050"/>
                </a:solidFill>
              </a:rPr>
              <a:t>n</a:t>
            </a:r>
            <a:r>
              <a:rPr lang="en-CA" altLang="en-US" sz="2400">
                <a:solidFill>
                  <a:srgbClr val="00B050"/>
                </a:solidFill>
              </a:rPr>
              <a:t> &lt; 1.8 x 10</a:t>
            </a:r>
            <a:r>
              <a:rPr lang="en-CA" altLang="en-US" sz="2400" baseline="30000">
                <a:solidFill>
                  <a:srgbClr val="00B050"/>
                </a:solidFill>
              </a:rPr>
              <a:t>-26</a:t>
            </a:r>
            <a:r>
              <a:rPr lang="en-CA" altLang="en-US" sz="2400">
                <a:solidFill>
                  <a:srgbClr val="00B050"/>
                </a:solidFill>
              </a:rPr>
              <a:t> </a:t>
            </a:r>
            <a:r>
              <a:rPr lang="en-CA" altLang="en-US" sz="2400" i="1" err="1">
                <a:solidFill>
                  <a:srgbClr val="00B050"/>
                </a:solidFill>
              </a:rPr>
              <a:t>e</a:t>
            </a:r>
            <a:r>
              <a:rPr lang="en-CA" altLang="en-US" sz="2400" err="1">
                <a:solidFill>
                  <a:srgbClr val="00B050"/>
                </a:solidFill>
              </a:rPr>
              <a:t>cm</a:t>
            </a:r>
            <a:r>
              <a:rPr lang="en-CA" altLang="en-US" sz="2400">
                <a:solidFill>
                  <a:srgbClr val="00B050"/>
                </a:solidFill>
              </a:rPr>
              <a:t> (90% C.L.)</a:t>
            </a:r>
            <a:br>
              <a:rPr lang="en-CA" altLang="en-US" sz="2400"/>
            </a:br>
            <a:r>
              <a:rPr lang="en-CA" altLang="en-US" sz="1400">
                <a:solidFill>
                  <a:srgbClr val="00B050"/>
                </a:solidFill>
              </a:rPr>
              <a:t>C. Abel et al., Phys. Rev. Lett.  124, 081803 (2020)</a:t>
            </a:r>
          </a:p>
          <a:p>
            <a:r>
              <a:rPr lang="en-CA" altLang="en-US" sz="2400"/>
              <a:t>Many groups pursuing ~ 10</a:t>
            </a:r>
            <a:r>
              <a:rPr lang="en-CA" altLang="en-US" sz="2400" baseline="30000"/>
              <a:t>-27</a:t>
            </a:r>
            <a:r>
              <a:rPr lang="en-CA" altLang="en-US" sz="2400"/>
              <a:t> </a:t>
            </a:r>
            <a:r>
              <a:rPr lang="en-CA" altLang="en-US" sz="2400" i="1" err="1"/>
              <a:t>e</a:t>
            </a:r>
            <a:r>
              <a:rPr lang="en-CA" altLang="en-US" sz="2400" err="1"/>
              <a:t>cm</a:t>
            </a:r>
            <a:r>
              <a:rPr lang="en-CA" altLang="en-US" sz="2400"/>
              <a:t> measurement as next step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775B3A1-A602-441D-BD76-5CD0B2C1CE8F}"/>
              </a:ext>
            </a:extLst>
          </p:cNvPr>
          <p:cNvCxnSpPr>
            <a:cxnSpLocks/>
          </p:cNvCxnSpPr>
          <p:nvPr/>
        </p:nvCxnSpPr>
        <p:spPr>
          <a:xfrm>
            <a:off x="6324600" y="5697008"/>
            <a:ext cx="237172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5B523B-A31D-4B8B-9DFA-340BD243BC1B}"/>
              </a:ext>
            </a:extLst>
          </p:cNvPr>
          <p:cNvCxnSpPr>
            <a:cxnSpLocks/>
          </p:cNvCxnSpPr>
          <p:nvPr/>
        </p:nvCxnSpPr>
        <p:spPr>
          <a:xfrm>
            <a:off x="7286762" y="5705475"/>
            <a:ext cx="0" cy="87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6E29BA-C163-4940-AE78-AD5CCAE9D928}"/>
              </a:ext>
            </a:extLst>
          </p:cNvPr>
          <p:cNvCxnSpPr>
            <a:cxnSpLocks/>
          </p:cNvCxnSpPr>
          <p:nvPr/>
        </p:nvCxnSpPr>
        <p:spPr>
          <a:xfrm>
            <a:off x="8102600" y="5705475"/>
            <a:ext cx="0" cy="87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2E88D8-4B4E-4404-B68B-A747A6C03CF7}"/>
              </a:ext>
            </a:extLst>
          </p:cNvPr>
          <p:cNvSpPr txBox="1"/>
          <p:nvPr/>
        </p:nvSpPr>
        <p:spPr>
          <a:xfrm>
            <a:off x="7008412" y="573150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/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4FAFF-4FC5-4490-9E9E-79D20B98974F}"/>
              </a:ext>
            </a:extLst>
          </p:cNvPr>
          <p:cNvSpPr txBox="1"/>
          <p:nvPr/>
        </p:nvSpPr>
        <p:spPr>
          <a:xfrm>
            <a:off x="7830365" y="573150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/>
              <a:t>2030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02543-F659-4835-8917-F54EDE1EA0DC}"/>
              </a:ext>
            </a:extLst>
          </p:cNvPr>
          <p:cNvCxnSpPr>
            <a:cxnSpLocks/>
          </p:cNvCxnSpPr>
          <p:nvPr/>
        </p:nvCxnSpPr>
        <p:spPr>
          <a:xfrm>
            <a:off x="6867525" y="5705475"/>
            <a:ext cx="0" cy="42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F5BB5-7016-4300-9E4A-E90A317ED269}"/>
              </a:ext>
            </a:extLst>
          </p:cNvPr>
          <p:cNvCxnSpPr>
            <a:cxnSpLocks/>
          </p:cNvCxnSpPr>
          <p:nvPr/>
        </p:nvCxnSpPr>
        <p:spPr>
          <a:xfrm>
            <a:off x="7708900" y="5706533"/>
            <a:ext cx="0" cy="42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7A954B-0035-4175-AC2F-A3136E8A980F}"/>
              </a:ext>
            </a:extLst>
          </p:cNvPr>
          <p:cNvCxnSpPr>
            <a:cxnSpLocks/>
          </p:cNvCxnSpPr>
          <p:nvPr/>
        </p:nvCxnSpPr>
        <p:spPr>
          <a:xfrm>
            <a:off x="8475663" y="5705474"/>
            <a:ext cx="0" cy="42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DD0CB7-4335-4743-8295-0A28892EF3C2}"/>
              </a:ext>
            </a:extLst>
          </p:cNvPr>
          <p:cNvCxnSpPr>
            <a:cxnSpLocks/>
          </p:cNvCxnSpPr>
          <p:nvPr/>
        </p:nvCxnSpPr>
        <p:spPr>
          <a:xfrm>
            <a:off x="7510462" y="4689121"/>
            <a:ext cx="530848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D74629FB-2499-4B49-B3BF-99301C3FF517}"/>
              </a:ext>
            </a:extLst>
          </p:cNvPr>
          <p:cNvSpPr/>
          <p:nvPr/>
        </p:nvSpPr>
        <p:spPr>
          <a:xfrm>
            <a:off x="4618037" y="2937932"/>
            <a:ext cx="128588" cy="1237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01DE1-E17C-43B0-A342-96E885928A01}"/>
              </a:ext>
            </a:extLst>
          </p:cNvPr>
          <p:cNvSpPr txBox="1"/>
          <p:nvPr/>
        </p:nvSpPr>
        <p:spPr>
          <a:xfrm>
            <a:off x="4865688" y="2815165"/>
            <a:ext cx="66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PSI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B37A30-3AA9-45EF-859B-745E9C7451C4}"/>
              </a:ext>
            </a:extLst>
          </p:cNvPr>
          <p:cNvSpPr/>
          <p:nvPr/>
        </p:nvSpPr>
        <p:spPr>
          <a:xfrm>
            <a:off x="7219193" y="4259737"/>
            <a:ext cx="128588" cy="1237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7F4093-C253-4162-826E-4220BE65E825}"/>
              </a:ext>
            </a:extLst>
          </p:cNvPr>
          <p:cNvCxnSpPr>
            <a:cxnSpLocks/>
          </p:cNvCxnSpPr>
          <p:nvPr/>
        </p:nvCxnSpPr>
        <p:spPr>
          <a:xfrm>
            <a:off x="7963270" y="4927600"/>
            <a:ext cx="512393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03EF30-8E0F-442E-8314-05B1601C1547}"/>
              </a:ext>
            </a:extLst>
          </p:cNvPr>
          <p:cNvSpPr txBox="1"/>
          <p:nvPr/>
        </p:nvSpPr>
        <p:spPr>
          <a:xfrm>
            <a:off x="5761265" y="446409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rgbClr val="FF0000"/>
                </a:solidFill>
              </a:rPr>
              <a:t>TUCAN, others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86BBCF-0D28-40B3-8029-EB428E1A779C}"/>
              </a:ext>
            </a:extLst>
          </p:cNvPr>
          <p:cNvSpPr txBox="1"/>
          <p:nvPr/>
        </p:nvSpPr>
        <p:spPr>
          <a:xfrm>
            <a:off x="7326586" y="475826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rgbClr val="3F6CD7"/>
                </a:solidFill>
              </a:rPr>
              <a:t>SNS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601246-AEC7-40C5-AC8D-84C7C7598850}"/>
              </a:ext>
            </a:extLst>
          </p:cNvPr>
          <p:cNvSpPr txBox="1"/>
          <p:nvPr/>
        </p:nvSpPr>
        <p:spPr>
          <a:xfrm>
            <a:off x="5115151" y="6094166"/>
            <a:ext cx="5107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/>
              <a:t>Adapted from https://en.wikipedia.org/wiki/Neutron_electric_dipole_moment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157E985-3964-4570-9E10-6B8D5ABE564B}"/>
              </a:ext>
            </a:extLst>
          </p:cNvPr>
          <p:cNvSpPr/>
          <p:nvPr/>
        </p:nvSpPr>
        <p:spPr>
          <a:xfrm rot="5400000">
            <a:off x="8711505" y="4499962"/>
            <a:ext cx="719214" cy="291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8054CB-E465-407D-8534-8D2BB3FE4498}"/>
              </a:ext>
            </a:extLst>
          </p:cNvPr>
          <p:cNvSpPr txBox="1"/>
          <p:nvPr/>
        </p:nvSpPr>
        <p:spPr>
          <a:xfrm>
            <a:off x="9275247" y="4136374"/>
            <a:ext cx="133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New UCN source</a:t>
            </a:r>
          </a:p>
          <a:p>
            <a:r>
              <a:rPr lang="en-CA"/>
              <a:t>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F6D51-A39A-4DB0-9A90-5FF219B3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BFAAE-A857-CC33-9FF1-2B4A3BD4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Goals of the TUCAN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36EB-D194-3F56-B7CB-368D57DC4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Search for nEDM at 10</a:t>
            </a:r>
            <a:r>
              <a:rPr lang="en-CA" baseline="30000"/>
              <a:t>-27</a:t>
            </a:r>
            <a:r>
              <a:rPr lang="en-CA"/>
              <a:t> </a:t>
            </a:r>
            <a:r>
              <a:rPr lang="en-CA" i="1" err="1"/>
              <a:t>e</a:t>
            </a:r>
            <a:r>
              <a:rPr lang="en-CA" err="1"/>
              <a:t>cm</a:t>
            </a:r>
            <a:r>
              <a:rPr lang="en-CA"/>
              <a:t> sensitivity</a:t>
            </a:r>
          </a:p>
          <a:p>
            <a:r>
              <a:rPr lang="en-CA"/>
              <a:t>Build the world’s strongest UCN source</a:t>
            </a:r>
          </a:p>
          <a:p>
            <a:r>
              <a:rPr lang="en-CA"/>
              <a:t>Provide a second UCN delivery port as a user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CD78-E5CB-08CD-19A6-D3E5B951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EF68-A69F-48B8-8EC9-5EB22FF5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 unique spallation-driven UCN source using superfluid helium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409B96F-A246-43DB-A38D-F8A537D5D2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2997"/>
          <a:stretch/>
        </p:blipFill>
        <p:spPr>
          <a:xfrm>
            <a:off x="534538" y="1868729"/>
            <a:ext cx="7377344" cy="498927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2AAB2-8DA2-4557-BD81-5120AF83168D}"/>
              </a:ext>
            </a:extLst>
          </p:cNvPr>
          <p:cNvSpPr txBox="1"/>
          <p:nvPr/>
        </p:nvSpPr>
        <p:spPr>
          <a:xfrm>
            <a:off x="692504" y="6337571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200"/>
              <a:t>(480 MeV cyclotron)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FF2F87-8A27-4E75-97D5-F66F75A1336E}"/>
              </a:ext>
            </a:extLst>
          </p:cNvPr>
          <p:cNvSpPr txBox="1"/>
          <p:nvPr/>
        </p:nvSpPr>
        <p:spPr>
          <a:xfrm>
            <a:off x="6617415" y="5519986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/>
              <a:t>(300 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03A24-EDAC-499E-AC5A-F7FFC8F933AA}"/>
              </a:ext>
            </a:extLst>
          </p:cNvPr>
          <p:cNvSpPr txBox="1"/>
          <p:nvPr/>
        </p:nvSpPr>
        <p:spPr>
          <a:xfrm>
            <a:off x="6413116" y="4526965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/>
              <a:t>(20 K)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F650B-F736-41BA-BA42-8CED95DE383A}"/>
              </a:ext>
            </a:extLst>
          </p:cNvPr>
          <p:cNvSpPr txBox="1"/>
          <p:nvPr/>
        </p:nvSpPr>
        <p:spPr>
          <a:xfrm>
            <a:off x="4307456" y="5363730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/>
              <a:t>(MeV)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391E4-902C-4775-8D56-77A9FAA81022}"/>
              </a:ext>
            </a:extLst>
          </p:cNvPr>
          <p:cNvSpPr txBox="1"/>
          <p:nvPr/>
        </p:nvSpPr>
        <p:spPr>
          <a:xfrm>
            <a:off x="5332851" y="3344946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/>
              <a:t>(</a:t>
            </a:r>
            <a:r>
              <a:rPr lang="en-CA" sz="1200" err="1"/>
              <a:t>neV</a:t>
            </a:r>
            <a:r>
              <a:rPr lang="en-CA" sz="120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CFBBE-DCFD-4D3F-ABF1-1A9126FA18C1}"/>
              </a:ext>
            </a:extLst>
          </p:cNvPr>
          <p:cNvSpPr txBox="1"/>
          <p:nvPr/>
        </p:nvSpPr>
        <p:spPr>
          <a:xfrm>
            <a:off x="2093389" y="505994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tungsten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79175C-A105-4CC1-A480-A0A25AC2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7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FFD512E-E699-42E9-B80C-E0EEE2592E3F}"/>
              </a:ext>
            </a:extLst>
          </p:cNvPr>
          <p:cNvSpPr/>
          <p:nvPr/>
        </p:nvSpPr>
        <p:spPr>
          <a:xfrm>
            <a:off x="6239732" y="3154404"/>
            <a:ext cx="831850" cy="643467"/>
          </a:xfrm>
          <a:custGeom>
            <a:avLst/>
            <a:gdLst>
              <a:gd name="connsiteX0" fmla="*/ 194733 w 831850"/>
              <a:gd name="connsiteY0" fmla="*/ 0 h 643467"/>
              <a:gd name="connsiteX1" fmla="*/ 325967 w 831850"/>
              <a:gd name="connsiteY1" fmla="*/ 4233 h 643467"/>
              <a:gd name="connsiteX2" fmla="*/ 395817 w 831850"/>
              <a:gd name="connsiteY2" fmla="*/ 8467 h 643467"/>
              <a:gd name="connsiteX3" fmla="*/ 433917 w 831850"/>
              <a:gd name="connsiteY3" fmla="*/ 10583 h 643467"/>
              <a:gd name="connsiteX4" fmla="*/ 457200 w 831850"/>
              <a:gd name="connsiteY4" fmla="*/ 12700 h 643467"/>
              <a:gd name="connsiteX5" fmla="*/ 527050 w 831850"/>
              <a:gd name="connsiteY5" fmla="*/ 14817 h 643467"/>
              <a:gd name="connsiteX6" fmla="*/ 601133 w 831850"/>
              <a:gd name="connsiteY6" fmla="*/ 19050 h 643467"/>
              <a:gd name="connsiteX7" fmla="*/ 628650 w 831850"/>
              <a:gd name="connsiteY7" fmla="*/ 23283 h 643467"/>
              <a:gd name="connsiteX8" fmla="*/ 662517 w 831850"/>
              <a:gd name="connsiteY8" fmla="*/ 25400 h 643467"/>
              <a:gd name="connsiteX9" fmla="*/ 687917 w 831850"/>
              <a:gd name="connsiteY9" fmla="*/ 27517 h 643467"/>
              <a:gd name="connsiteX10" fmla="*/ 704850 w 831850"/>
              <a:gd name="connsiteY10" fmla="*/ 33867 h 643467"/>
              <a:gd name="connsiteX11" fmla="*/ 719667 w 831850"/>
              <a:gd name="connsiteY11" fmla="*/ 35983 h 643467"/>
              <a:gd name="connsiteX12" fmla="*/ 745067 w 831850"/>
              <a:gd name="connsiteY12" fmla="*/ 40217 h 643467"/>
              <a:gd name="connsiteX13" fmla="*/ 751417 w 831850"/>
              <a:gd name="connsiteY13" fmla="*/ 42333 h 643467"/>
              <a:gd name="connsiteX14" fmla="*/ 762000 w 831850"/>
              <a:gd name="connsiteY14" fmla="*/ 44450 h 643467"/>
              <a:gd name="connsiteX15" fmla="*/ 772583 w 831850"/>
              <a:gd name="connsiteY15" fmla="*/ 48683 h 643467"/>
              <a:gd name="connsiteX16" fmla="*/ 785283 w 831850"/>
              <a:gd name="connsiteY16" fmla="*/ 52917 h 643467"/>
              <a:gd name="connsiteX17" fmla="*/ 793750 w 831850"/>
              <a:gd name="connsiteY17" fmla="*/ 57150 h 643467"/>
              <a:gd name="connsiteX18" fmla="*/ 804333 w 831850"/>
              <a:gd name="connsiteY18" fmla="*/ 59267 h 643467"/>
              <a:gd name="connsiteX19" fmla="*/ 806450 w 831850"/>
              <a:gd name="connsiteY19" fmla="*/ 65617 h 643467"/>
              <a:gd name="connsiteX20" fmla="*/ 808567 w 831850"/>
              <a:gd name="connsiteY20" fmla="*/ 74083 h 643467"/>
              <a:gd name="connsiteX21" fmla="*/ 814917 w 831850"/>
              <a:gd name="connsiteY21" fmla="*/ 80433 h 643467"/>
              <a:gd name="connsiteX22" fmla="*/ 817033 w 831850"/>
              <a:gd name="connsiteY22" fmla="*/ 86783 h 643467"/>
              <a:gd name="connsiteX23" fmla="*/ 821267 w 831850"/>
              <a:gd name="connsiteY23" fmla="*/ 107950 h 643467"/>
              <a:gd name="connsiteX24" fmla="*/ 823383 w 831850"/>
              <a:gd name="connsiteY24" fmla="*/ 129117 h 643467"/>
              <a:gd name="connsiteX25" fmla="*/ 827617 w 831850"/>
              <a:gd name="connsiteY25" fmla="*/ 162983 h 643467"/>
              <a:gd name="connsiteX26" fmla="*/ 831850 w 831850"/>
              <a:gd name="connsiteY26" fmla="*/ 194733 h 643467"/>
              <a:gd name="connsiteX27" fmla="*/ 829733 w 831850"/>
              <a:gd name="connsiteY27" fmla="*/ 220133 h 643467"/>
              <a:gd name="connsiteX28" fmla="*/ 787400 w 831850"/>
              <a:gd name="connsiteY28" fmla="*/ 285750 h 643467"/>
              <a:gd name="connsiteX29" fmla="*/ 762000 w 831850"/>
              <a:gd name="connsiteY29" fmla="*/ 311150 h 643467"/>
              <a:gd name="connsiteX30" fmla="*/ 751417 w 831850"/>
              <a:gd name="connsiteY30" fmla="*/ 325967 h 643467"/>
              <a:gd name="connsiteX31" fmla="*/ 736600 w 831850"/>
              <a:gd name="connsiteY31" fmla="*/ 342900 h 643467"/>
              <a:gd name="connsiteX32" fmla="*/ 706967 w 831850"/>
              <a:gd name="connsiteY32" fmla="*/ 385233 h 643467"/>
              <a:gd name="connsiteX33" fmla="*/ 687917 w 831850"/>
              <a:gd name="connsiteY33" fmla="*/ 414867 h 643467"/>
              <a:gd name="connsiteX34" fmla="*/ 677333 w 831850"/>
              <a:gd name="connsiteY34" fmla="*/ 438150 h 643467"/>
              <a:gd name="connsiteX35" fmla="*/ 651933 w 831850"/>
              <a:gd name="connsiteY35" fmla="*/ 480483 h 643467"/>
              <a:gd name="connsiteX36" fmla="*/ 645583 w 831850"/>
              <a:gd name="connsiteY36" fmla="*/ 488950 h 643467"/>
              <a:gd name="connsiteX37" fmla="*/ 635000 w 831850"/>
              <a:gd name="connsiteY37" fmla="*/ 501650 h 643467"/>
              <a:gd name="connsiteX38" fmla="*/ 626533 w 831850"/>
              <a:gd name="connsiteY38" fmla="*/ 514350 h 643467"/>
              <a:gd name="connsiteX39" fmla="*/ 609600 w 831850"/>
              <a:gd name="connsiteY39" fmla="*/ 531283 h 643467"/>
              <a:gd name="connsiteX40" fmla="*/ 596900 w 831850"/>
              <a:gd name="connsiteY40" fmla="*/ 546100 h 643467"/>
              <a:gd name="connsiteX41" fmla="*/ 586317 w 831850"/>
              <a:gd name="connsiteY41" fmla="*/ 567267 h 643467"/>
              <a:gd name="connsiteX42" fmla="*/ 575733 w 831850"/>
              <a:gd name="connsiteY42" fmla="*/ 592667 h 643467"/>
              <a:gd name="connsiteX43" fmla="*/ 573617 w 831850"/>
              <a:gd name="connsiteY43" fmla="*/ 601133 h 643467"/>
              <a:gd name="connsiteX44" fmla="*/ 543983 w 831850"/>
              <a:gd name="connsiteY44" fmla="*/ 607483 h 643467"/>
              <a:gd name="connsiteX45" fmla="*/ 537633 w 831850"/>
              <a:gd name="connsiteY45" fmla="*/ 618067 h 643467"/>
              <a:gd name="connsiteX46" fmla="*/ 546100 w 831850"/>
              <a:gd name="connsiteY46" fmla="*/ 620183 h 643467"/>
              <a:gd name="connsiteX47" fmla="*/ 548217 w 831850"/>
              <a:gd name="connsiteY47" fmla="*/ 630767 h 643467"/>
              <a:gd name="connsiteX48" fmla="*/ 522817 w 831850"/>
              <a:gd name="connsiteY48" fmla="*/ 635000 h 643467"/>
              <a:gd name="connsiteX49" fmla="*/ 514350 w 831850"/>
              <a:gd name="connsiteY49" fmla="*/ 639233 h 643467"/>
              <a:gd name="connsiteX50" fmla="*/ 478367 w 831850"/>
              <a:gd name="connsiteY50" fmla="*/ 643467 h 643467"/>
              <a:gd name="connsiteX51" fmla="*/ 201083 w 831850"/>
              <a:gd name="connsiteY51" fmla="*/ 641350 h 643467"/>
              <a:gd name="connsiteX52" fmla="*/ 179917 w 831850"/>
              <a:gd name="connsiteY52" fmla="*/ 639233 h 643467"/>
              <a:gd name="connsiteX53" fmla="*/ 103717 w 831850"/>
              <a:gd name="connsiteY53" fmla="*/ 637117 h 643467"/>
              <a:gd name="connsiteX54" fmla="*/ 82550 w 831850"/>
              <a:gd name="connsiteY54" fmla="*/ 635000 h 643467"/>
              <a:gd name="connsiteX55" fmla="*/ 42333 w 831850"/>
              <a:gd name="connsiteY55" fmla="*/ 628650 h 643467"/>
              <a:gd name="connsiteX56" fmla="*/ 14817 w 831850"/>
              <a:gd name="connsiteY56" fmla="*/ 599017 h 643467"/>
              <a:gd name="connsiteX57" fmla="*/ 6350 w 831850"/>
              <a:gd name="connsiteY57" fmla="*/ 579967 h 643467"/>
              <a:gd name="connsiteX58" fmla="*/ 2117 w 831850"/>
              <a:gd name="connsiteY58" fmla="*/ 533400 h 643467"/>
              <a:gd name="connsiteX59" fmla="*/ 0 w 831850"/>
              <a:gd name="connsiteY59" fmla="*/ 516467 h 643467"/>
              <a:gd name="connsiteX60" fmla="*/ 2117 w 831850"/>
              <a:gd name="connsiteY60" fmla="*/ 389467 h 643467"/>
              <a:gd name="connsiteX61" fmla="*/ 8467 w 831850"/>
              <a:gd name="connsiteY61" fmla="*/ 273050 h 643467"/>
              <a:gd name="connsiteX62" fmla="*/ 12700 w 831850"/>
              <a:gd name="connsiteY62" fmla="*/ 247650 h 643467"/>
              <a:gd name="connsiteX63" fmla="*/ 16933 w 831850"/>
              <a:gd name="connsiteY63" fmla="*/ 226483 h 643467"/>
              <a:gd name="connsiteX64" fmla="*/ 35983 w 831850"/>
              <a:gd name="connsiteY64" fmla="*/ 175683 h 643467"/>
              <a:gd name="connsiteX65" fmla="*/ 38100 w 831850"/>
              <a:gd name="connsiteY65" fmla="*/ 162983 h 643467"/>
              <a:gd name="connsiteX66" fmla="*/ 44450 w 831850"/>
              <a:gd name="connsiteY66" fmla="*/ 154517 h 643467"/>
              <a:gd name="connsiteX67" fmla="*/ 50800 w 831850"/>
              <a:gd name="connsiteY67" fmla="*/ 141817 h 643467"/>
              <a:gd name="connsiteX68" fmla="*/ 57150 w 831850"/>
              <a:gd name="connsiteY68" fmla="*/ 133350 h 643467"/>
              <a:gd name="connsiteX69" fmla="*/ 69850 w 831850"/>
              <a:gd name="connsiteY69" fmla="*/ 107950 h 643467"/>
              <a:gd name="connsiteX70" fmla="*/ 74083 w 831850"/>
              <a:gd name="connsiteY70" fmla="*/ 99483 h 643467"/>
              <a:gd name="connsiteX71" fmla="*/ 78317 w 831850"/>
              <a:gd name="connsiteY71" fmla="*/ 91017 h 643467"/>
              <a:gd name="connsiteX72" fmla="*/ 84667 w 831850"/>
              <a:gd name="connsiteY72" fmla="*/ 69850 h 643467"/>
              <a:gd name="connsiteX73" fmla="*/ 88900 w 831850"/>
              <a:gd name="connsiteY73" fmla="*/ 57150 h 643467"/>
              <a:gd name="connsiteX74" fmla="*/ 93133 w 831850"/>
              <a:gd name="connsiteY74" fmla="*/ 50800 h 643467"/>
              <a:gd name="connsiteX75" fmla="*/ 99483 w 831850"/>
              <a:gd name="connsiteY75" fmla="*/ 40217 h 643467"/>
              <a:gd name="connsiteX76" fmla="*/ 105833 w 831850"/>
              <a:gd name="connsiteY76" fmla="*/ 35983 h 643467"/>
              <a:gd name="connsiteX77" fmla="*/ 120650 w 831850"/>
              <a:gd name="connsiteY77" fmla="*/ 23283 h 643467"/>
              <a:gd name="connsiteX78" fmla="*/ 131233 w 831850"/>
              <a:gd name="connsiteY78" fmla="*/ 16933 h 643467"/>
              <a:gd name="connsiteX79" fmla="*/ 156633 w 831850"/>
              <a:gd name="connsiteY79" fmla="*/ 6350 h 643467"/>
              <a:gd name="connsiteX80" fmla="*/ 167217 w 831850"/>
              <a:gd name="connsiteY80" fmla="*/ 4233 h 643467"/>
              <a:gd name="connsiteX81" fmla="*/ 194733 w 831850"/>
              <a:gd name="connsiteY81" fmla="*/ 0 h 64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1850" h="643467">
                <a:moveTo>
                  <a:pt x="194733" y="0"/>
                </a:moveTo>
                <a:cubicBezTo>
                  <a:pt x="221191" y="0"/>
                  <a:pt x="195556" y="709"/>
                  <a:pt x="325967" y="4233"/>
                </a:cubicBezTo>
                <a:cubicBezTo>
                  <a:pt x="367076" y="5344"/>
                  <a:pt x="360993" y="6220"/>
                  <a:pt x="395817" y="8467"/>
                </a:cubicBezTo>
                <a:lnTo>
                  <a:pt x="433917" y="10583"/>
                </a:lnTo>
                <a:cubicBezTo>
                  <a:pt x="441692" y="11119"/>
                  <a:pt x="449415" y="12346"/>
                  <a:pt x="457200" y="12700"/>
                </a:cubicBezTo>
                <a:cubicBezTo>
                  <a:pt x="480470" y="13758"/>
                  <a:pt x="503772" y="13955"/>
                  <a:pt x="527050" y="14817"/>
                </a:cubicBezTo>
                <a:cubicBezTo>
                  <a:pt x="564697" y="16211"/>
                  <a:pt x="567849" y="16672"/>
                  <a:pt x="601133" y="19050"/>
                </a:cubicBezTo>
                <a:cubicBezTo>
                  <a:pt x="610305" y="20461"/>
                  <a:pt x="619419" y="22328"/>
                  <a:pt x="628650" y="23283"/>
                </a:cubicBezTo>
                <a:cubicBezTo>
                  <a:pt x="639901" y="24447"/>
                  <a:pt x="651235" y="24594"/>
                  <a:pt x="662517" y="25400"/>
                </a:cubicBezTo>
                <a:cubicBezTo>
                  <a:pt x="670991" y="26005"/>
                  <a:pt x="679450" y="26811"/>
                  <a:pt x="687917" y="27517"/>
                </a:cubicBezTo>
                <a:cubicBezTo>
                  <a:pt x="693561" y="29634"/>
                  <a:pt x="699025" y="32314"/>
                  <a:pt x="704850" y="33867"/>
                </a:cubicBezTo>
                <a:cubicBezTo>
                  <a:pt x="709671" y="35152"/>
                  <a:pt x="714739" y="35205"/>
                  <a:pt x="719667" y="35983"/>
                </a:cubicBezTo>
                <a:cubicBezTo>
                  <a:pt x="728145" y="37322"/>
                  <a:pt x="736924" y="37503"/>
                  <a:pt x="745067" y="40217"/>
                </a:cubicBezTo>
                <a:cubicBezTo>
                  <a:pt x="747184" y="40922"/>
                  <a:pt x="749253" y="41792"/>
                  <a:pt x="751417" y="42333"/>
                </a:cubicBezTo>
                <a:cubicBezTo>
                  <a:pt x="754907" y="43205"/>
                  <a:pt x="758554" y="43416"/>
                  <a:pt x="762000" y="44450"/>
                </a:cubicBezTo>
                <a:cubicBezTo>
                  <a:pt x="765639" y="45542"/>
                  <a:pt x="769012" y="47385"/>
                  <a:pt x="772583" y="48683"/>
                </a:cubicBezTo>
                <a:cubicBezTo>
                  <a:pt x="776777" y="50208"/>
                  <a:pt x="781140" y="51260"/>
                  <a:pt x="785283" y="52917"/>
                </a:cubicBezTo>
                <a:cubicBezTo>
                  <a:pt x="788213" y="54089"/>
                  <a:pt x="790757" y="56152"/>
                  <a:pt x="793750" y="57150"/>
                </a:cubicBezTo>
                <a:cubicBezTo>
                  <a:pt x="797163" y="58288"/>
                  <a:pt x="800805" y="58561"/>
                  <a:pt x="804333" y="59267"/>
                </a:cubicBezTo>
                <a:cubicBezTo>
                  <a:pt x="805039" y="61384"/>
                  <a:pt x="805837" y="63472"/>
                  <a:pt x="806450" y="65617"/>
                </a:cubicBezTo>
                <a:cubicBezTo>
                  <a:pt x="807249" y="68414"/>
                  <a:pt x="807124" y="71557"/>
                  <a:pt x="808567" y="74083"/>
                </a:cubicBezTo>
                <a:cubicBezTo>
                  <a:pt x="810052" y="76682"/>
                  <a:pt x="812800" y="78316"/>
                  <a:pt x="814917" y="80433"/>
                </a:cubicBezTo>
                <a:cubicBezTo>
                  <a:pt x="815622" y="82550"/>
                  <a:pt x="816531" y="84609"/>
                  <a:pt x="817033" y="86783"/>
                </a:cubicBezTo>
                <a:cubicBezTo>
                  <a:pt x="818651" y="93794"/>
                  <a:pt x="821267" y="107950"/>
                  <a:pt x="821267" y="107950"/>
                </a:cubicBezTo>
                <a:cubicBezTo>
                  <a:pt x="821972" y="115006"/>
                  <a:pt x="822570" y="122073"/>
                  <a:pt x="823383" y="129117"/>
                </a:cubicBezTo>
                <a:cubicBezTo>
                  <a:pt x="824687" y="140419"/>
                  <a:pt x="826587" y="151653"/>
                  <a:pt x="827617" y="162983"/>
                </a:cubicBezTo>
                <a:cubicBezTo>
                  <a:pt x="829996" y="189164"/>
                  <a:pt x="827842" y="178706"/>
                  <a:pt x="831850" y="194733"/>
                </a:cubicBezTo>
                <a:cubicBezTo>
                  <a:pt x="831144" y="203200"/>
                  <a:pt x="832420" y="212073"/>
                  <a:pt x="829733" y="220133"/>
                </a:cubicBezTo>
                <a:cubicBezTo>
                  <a:pt x="824930" y="234541"/>
                  <a:pt x="797913" y="277339"/>
                  <a:pt x="787400" y="285750"/>
                </a:cubicBezTo>
                <a:cubicBezTo>
                  <a:pt x="773514" y="296860"/>
                  <a:pt x="775553" y="294208"/>
                  <a:pt x="762000" y="311150"/>
                </a:cubicBezTo>
                <a:cubicBezTo>
                  <a:pt x="758208" y="315889"/>
                  <a:pt x="755209" y="321228"/>
                  <a:pt x="751417" y="325967"/>
                </a:cubicBezTo>
                <a:cubicBezTo>
                  <a:pt x="746732" y="331824"/>
                  <a:pt x="741100" y="336900"/>
                  <a:pt x="736600" y="342900"/>
                </a:cubicBezTo>
                <a:cubicBezTo>
                  <a:pt x="726265" y="356680"/>
                  <a:pt x="716880" y="371147"/>
                  <a:pt x="706967" y="385233"/>
                </a:cubicBezTo>
                <a:cubicBezTo>
                  <a:pt x="695411" y="401655"/>
                  <a:pt x="697207" y="397614"/>
                  <a:pt x="687917" y="414867"/>
                </a:cubicBezTo>
                <a:cubicBezTo>
                  <a:pt x="676692" y="435715"/>
                  <a:pt x="685875" y="419360"/>
                  <a:pt x="677333" y="438150"/>
                </a:cubicBezTo>
                <a:cubicBezTo>
                  <a:pt x="670640" y="452873"/>
                  <a:pt x="661363" y="467909"/>
                  <a:pt x="651933" y="480483"/>
                </a:cubicBezTo>
                <a:cubicBezTo>
                  <a:pt x="649816" y="483305"/>
                  <a:pt x="647787" y="486195"/>
                  <a:pt x="645583" y="488950"/>
                </a:cubicBezTo>
                <a:cubicBezTo>
                  <a:pt x="642141" y="493253"/>
                  <a:pt x="638306" y="497242"/>
                  <a:pt x="635000" y="501650"/>
                </a:cubicBezTo>
                <a:cubicBezTo>
                  <a:pt x="631947" y="505720"/>
                  <a:pt x="629844" y="510487"/>
                  <a:pt x="626533" y="514350"/>
                </a:cubicBezTo>
                <a:cubicBezTo>
                  <a:pt x="621338" y="520411"/>
                  <a:pt x="614795" y="525222"/>
                  <a:pt x="609600" y="531283"/>
                </a:cubicBezTo>
                <a:cubicBezTo>
                  <a:pt x="605367" y="536222"/>
                  <a:pt x="600434" y="540639"/>
                  <a:pt x="596900" y="546100"/>
                </a:cubicBezTo>
                <a:cubicBezTo>
                  <a:pt x="592615" y="552723"/>
                  <a:pt x="586317" y="567267"/>
                  <a:pt x="586317" y="567267"/>
                </a:cubicBezTo>
                <a:cubicBezTo>
                  <a:pt x="582042" y="588640"/>
                  <a:pt x="587633" y="566486"/>
                  <a:pt x="575733" y="592667"/>
                </a:cubicBezTo>
                <a:cubicBezTo>
                  <a:pt x="574529" y="595315"/>
                  <a:pt x="575479" y="598898"/>
                  <a:pt x="573617" y="601133"/>
                </a:cubicBezTo>
                <a:cubicBezTo>
                  <a:pt x="568231" y="607596"/>
                  <a:pt x="547115" y="607170"/>
                  <a:pt x="543983" y="607483"/>
                </a:cubicBezTo>
                <a:cubicBezTo>
                  <a:pt x="542737" y="608730"/>
                  <a:pt x="535278" y="614928"/>
                  <a:pt x="537633" y="618067"/>
                </a:cubicBezTo>
                <a:cubicBezTo>
                  <a:pt x="539379" y="620394"/>
                  <a:pt x="543278" y="619478"/>
                  <a:pt x="546100" y="620183"/>
                </a:cubicBezTo>
                <a:cubicBezTo>
                  <a:pt x="546806" y="623711"/>
                  <a:pt x="551252" y="628835"/>
                  <a:pt x="548217" y="630767"/>
                </a:cubicBezTo>
                <a:cubicBezTo>
                  <a:pt x="540976" y="635375"/>
                  <a:pt x="531144" y="632918"/>
                  <a:pt x="522817" y="635000"/>
                </a:cubicBezTo>
                <a:cubicBezTo>
                  <a:pt x="519756" y="635765"/>
                  <a:pt x="517372" y="638326"/>
                  <a:pt x="514350" y="639233"/>
                </a:cubicBezTo>
                <a:cubicBezTo>
                  <a:pt x="506962" y="641449"/>
                  <a:pt x="482321" y="643107"/>
                  <a:pt x="478367" y="643467"/>
                </a:cubicBezTo>
                <a:lnTo>
                  <a:pt x="201083" y="641350"/>
                </a:lnTo>
                <a:cubicBezTo>
                  <a:pt x="193993" y="641249"/>
                  <a:pt x="187001" y="639541"/>
                  <a:pt x="179917" y="639233"/>
                </a:cubicBezTo>
                <a:cubicBezTo>
                  <a:pt x="154531" y="638129"/>
                  <a:pt x="129117" y="637822"/>
                  <a:pt x="103717" y="637117"/>
                </a:cubicBezTo>
                <a:lnTo>
                  <a:pt x="82550" y="635000"/>
                </a:lnTo>
                <a:cubicBezTo>
                  <a:pt x="46543" y="632119"/>
                  <a:pt x="60617" y="637791"/>
                  <a:pt x="42333" y="628650"/>
                </a:cubicBezTo>
                <a:cubicBezTo>
                  <a:pt x="33638" y="619955"/>
                  <a:pt x="20227" y="606745"/>
                  <a:pt x="14817" y="599017"/>
                </a:cubicBezTo>
                <a:cubicBezTo>
                  <a:pt x="10832" y="593324"/>
                  <a:pt x="9172" y="586317"/>
                  <a:pt x="6350" y="579967"/>
                </a:cubicBezTo>
                <a:cubicBezTo>
                  <a:pt x="201" y="524635"/>
                  <a:pt x="9065" y="606364"/>
                  <a:pt x="2117" y="533400"/>
                </a:cubicBezTo>
                <a:cubicBezTo>
                  <a:pt x="1578" y="527737"/>
                  <a:pt x="706" y="522111"/>
                  <a:pt x="0" y="516467"/>
                </a:cubicBezTo>
                <a:cubicBezTo>
                  <a:pt x="706" y="474134"/>
                  <a:pt x="1197" y="431796"/>
                  <a:pt x="2117" y="389467"/>
                </a:cubicBezTo>
                <a:cubicBezTo>
                  <a:pt x="2644" y="365243"/>
                  <a:pt x="3789" y="301122"/>
                  <a:pt x="8467" y="273050"/>
                </a:cubicBezTo>
                <a:cubicBezTo>
                  <a:pt x="9878" y="264583"/>
                  <a:pt x="11165" y="256095"/>
                  <a:pt x="12700" y="247650"/>
                </a:cubicBezTo>
                <a:cubicBezTo>
                  <a:pt x="13987" y="240571"/>
                  <a:pt x="15117" y="233445"/>
                  <a:pt x="16933" y="226483"/>
                </a:cubicBezTo>
                <a:cubicBezTo>
                  <a:pt x="23986" y="199445"/>
                  <a:pt x="24913" y="200039"/>
                  <a:pt x="35983" y="175683"/>
                </a:cubicBezTo>
                <a:cubicBezTo>
                  <a:pt x="36689" y="171450"/>
                  <a:pt x="36506" y="166968"/>
                  <a:pt x="38100" y="162983"/>
                </a:cubicBezTo>
                <a:cubicBezTo>
                  <a:pt x="39410" y="159708"/>
                  <a:pt x="42635" y="157542"/>
                  <a:pt x="44450" y="154517"/>
                </a:cubicBezTo>
                <a:cubicBezTo>
                  <a:pt x="46885" y="150459"/>
                  <a:pt x="48365" y="145876"/>
                  <a:pt x="50800" y="141817"/>
                </a:cubicBezTo>
                <a:cubicBezTo>
                  <a:pt x="52615" y="138792"/>
                  <a:pt x="55420" y="136425"/>
                  <a:pt x="57150" y="133350"/>
                </a:cubicBezTo>
                <a:cubicBezTo>
                  <a:pt x="61791" y="125100"/>
                  <a:pt x="65617" y="116417"/>
                  <a:pt x="69850" y="107950"/>
                </a:cubicBezTo>
                <a:lnTo>
                  <a:pt x="74083" y="99483"/>
                </a:lnTo>
                <a:lnTo>
                  <a:pt x="78317" y="91017"/>
                </a:lnTo>
                <a:cubicBezTo>
                  <a:pt x="82960" y="58505"/>
                  <a:pt x="76560" y="88090"/>
                  <a:pt x="84667" y="69850"/>
                </a:cubicBezTo>
                <a:cubicBezTo>
                  <a:pt x="86479" y="65772"/>
                  <a:pt x="87088" y="61228"/>
                  <a:pt x="88900" y="57150"/>
                </a:cubicBezTo>
                <a:cubicBezTo>
                  <a:pt x="89933" y="54825"/>
                  <a:pt x="91785" y="52957"/>
                  <a:pt x="93133" y="50800"/>
                </a:cubicBezTo>
                <a:cubicBezTo>
                  <a:pt x="95313" y="47311"/>
                  <a:pt x="96806" y="43341"/>
                  <a:pt x="99483" y="40217"/>
                </a:cubicBezTo>
                <a:cubicBezTo>
                  <a:pt x="101139" y="38285"/>
                  <a:pt x="103846" y="37572"/>
                  <a:pt x="105833" y="35983"/>
                </a:cubicBezTo>
                <a:cubicBezTo>
                  <a:pt x="110912" y="31919"/>
                  <a:pt x="115446" y="27186"/>
                  <a:pt x="120650" y="23283"/>
                </a:cubicBezTo>
                <a:cubicBezTo>
                  <a:pt x="123941" y="20815"/>
                  <a:pt x="127637" y="18931"/>
                  <a:pt x="131233" y="16933"/>
                </a:cubicBezTo>
                <a:cubicBezTo>
                  <a:pt x="139156" y="12532"/>
                  <a:pt x="148086" y="8980"/>
                  <a:pt x="156633" y="6350"/>
                </a:cubicBezTo>
                <a:cubicBezTo>
                  <a:pt x="160072" y="5292"/>
                  <a:pt x="163641" y="4630"/>
                  <a:pt x="167217" y="4233"/>
                </a:cubicBezTo>
                <a:cubicBezTo>
                  <a:pt x="189184" y="1792"/>
                  <a:pt x="168275" y="0"/>
                  <a:pt x="194733" y="0"/>
                </a:cubicBezTo>
                <a:close/>
              </a:path>
            </a:pathLst>
          </a:custGeom>
          <a:solidFill>
            <a:srgbClr val="B4ABD2"/>
          </a:solidFill>
          <a:ln>
            <a:solidFill>
              <a:srgbClr val="B4A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E306C-E686-4F80-9137-A28BD9F38E2C}"/>
              </a:ext>
            </a:extLst>
          </p:cNvPr>
          <p:cNvSpPr txBox="1"/>
          <p:nvPr/>
        </p:nvSpPr>
        <p:spPr>
          <a:xfrm>
            <a:off x="6220320" y="3267886"/>
            <a:ext cx="842383" cy="5027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600"/>
              <a:t>He-II</a:t>
            </a:r>
            <a:br>
              <a:rPr lang="en-CA" sz="1600"/>
            </a:br>
            <a:r>
              <a:rPr lang="en-CA" sz="1600"/>
              <a:t>(1.1 K)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796A8E-0D13-4196-B5B9-AA6BB63AE1B8}"/>
              </a:ext>
            </a:extLst>
          </p:cNvPr>
          <p:cNvSpPr txBox="1"/>
          <p:nvPr/>
        </p:nvSpPr>
        <p:spPr>
          <a:xfrm>
            <a:off x="5911895" y="2852335"/>
            <a:ext cx="11249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1600"/>
              <a:t>phonon</a:t>
            </a:r>
          </a:p>
        </p:txBody>
      </p:sp>
      <p:pic>
        <p:nvPicPr>
          <p:cNvPr id="20" name="Content Placeholder 28">
            <a:extLst>
              <a:ext uri="{FF2B5EF4-FFF2-40B4-BE49-F238E27FC236}">
                <a16:creationId xmlns:a16="http://schemas.microsoft.com/office/drawing/2014/main" id="{71385BDC-0059-D420-DCAA-A0DDFD255F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33678" y="2894085"/>
            <a:ext cx="4109621" cy="2535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9AB07-3291-4F12-C4DD-3D1AB70CDD48}"/>
              </a:ext>
            </a:extLst>
          </p:cNvPr>
          <p:cNvSpPr txBox="1"/>
          <p:nvPr/>
        </p:nvSpPr>
        <p:spPr>
          <a:xfrm>
            <a:off x="8514386" y="2375281"/>
            <a:ext cx="324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UCN-production cross section</a:t>
            </a:r>
            <a:br>
              <a:rPr lang="en-CA"/>
            </a:br>
            <a:r>
              <a:rPr lang="en-CA"/>
              <a:t>in superfluid helium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634FF9-7B08-9589-B9CD-DEE444359F21}"/>
              </a:ext>
            </a:extLst>
          </p:cNvPr>
          <p:cNvSpPr txBox="1"/>
          <p:nvPr/>
        </p:nvSpPr>
        <p:spPr>
          <a:xfrm>
            <a:off x="4608981" y="3836056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/>
              <a:t>Cold</a:t>
            </a:r>
            <a:br>
              <a:rPr lang="en-CA" sz="1600"/>
            </a:br>
            <a:r>
              <a:rPr lang="en-CA" sz="1600"/>
              <a:t>neutron</a:t>
            </a:r>
          </a:p>
          <a:p>
            <a:r>
              <a:rPr lang="en-CA" sz="1200"/>
              <a:t>(</a:t>
            </a:r>
            <a:r>
              <a:rPr lang="en-CA" sz="1200" err="1"/>
              <a:t>meV</a:t>
            </a:r>
            <a:r>
              <a:rPr lang="en-CA" sz="12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299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420D55-9C74-FECC-8165-8E23C117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Neutron spallation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2586B-D112-05A3-4B88-39DC5C20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8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936A95-13E1-4BD6-E0E9-9157135C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61" y="2183677"/>
            <a:ext cx="9954677" cy="3095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506E0F-38D2-B1C2-E0D2-A6EC296818C3}"/>
              </a:ext>
            </a:extLst>
          </p:cNvPr>
          <p:cNvCxnSpPr/>
          <p:nvPr/>
        </p:nvCxnSpPr>
        <p:spPr>
          <a:xfrm flipH="1" flipV="1">
            <a:off x="7550092" y="4102019"/>
            <a:ext cx="75501" cy="251670"/>
          </a:xfrm>
          <a:prstGeom prst="line">
            <a:avLst/>
          </a:prstGeom>
          <a:ln w="19050">
            <a:solidFill>
              <a:srgbClr val="E17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AD85E8-7289-6442-5E46-EB332B28AB30}"/>
              </a:ext>
            </a:extLst>
          </p:cNvPr>
          <p:cNvCxnSpPr>
            <a:cxnSpLocks/>
          </p:cNvCxnSpPr>
          <p:nvPr/>
        </p:nvCxnSpPr>
        <p:spPr>
          <a:xfrm flipH="1" flipV="1">
            <a:off x="7550092" y="3768808"/>
            <a:ext cx="1" cy="333211"/>
          </a:xfrm>
          <a:prstGeom prst="line">
            <a:avLst/>
          </a:prstGeom>
          <a:ln w="19050">
            <a:solidFill>
              <a:srgbClr val="E17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4641D5-53A3-5861-BAC7-CB6FB2E017AB}"/>
              </a:ext>
            </a:extLst>
          </p:cNvPr>
          <p:cNvCxnSpPr>
            <a:cxnSpLocks/>
          </p:cNvCxnSpPr>
          <p:nvPr/>
        </p:nvCxnSpPr>
        <p:spPr>
          <a:xfrm flipH="1" flipV="1">
            <a:off x="7363293" y="3798068"/>
            <a:ext cx="186798" cy="303951"/>
          </a:xfrm>
          <a:prstGeom prst="line">
            <a:avLst/>
          </a:prstGeom>
          <a:ln w="19050">
            <a:solidFill>
              <a:srgbClr val="E17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2B0B87-EFD8-DF9B-73CD-7DFC0F362F35}"/>
              </a:ext>
            </a:extLst>
          </p:cNvPr>
          <p:cNvSpPr txBox="1"/>
          <p:nvPr/>
        </p:nvSpPr>
        <p:spPr>
          <a:xfrm>
            <a:off x="2978799" y="5572357"/>
            <a:ext cx="6234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Fast kicker magnet to share proton beam with CMMS</a:t>
            </a:r>
          </a:p>
          <a:p>
            <a:r>
              <a:rPr lang="en-CA" sz="1100">
                <a:hlinkClick r:id="rId3"/>
              </a:rPr>
              <a:t>10.1016/j.nima.2019.01.074</a:t>
            </a:r>
            <a:endParaRPr lang="en-CA" sz="1100"/>
          </a:p>
          <a:p>
            <a:r>
              <a:rPr lang="en-CA" sz="1100">
                <a:hlinkClick r:id="rId4"/>
              </a:rPr>
              <a:t>10.1103/PhysRevAccelBeams.22.102401</a:t>
            </a:r>
            <a:endParaRPr lang="en-CA" sz="20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FC4D199-79BA-5D96-602C-0FA211D2BD33}"/>
              </a:ext>
            </a:extLst>
          </p:cNvPr>
          <p:cNvSpPr/>
          <p:nvPr/>
        </p:nvSpPr>
        <p:spPr>
          <a:xfrm>
            <a:off x="6818050" y="3595456"/>
            <a:ext cx="1020933" cy="1204140"/>
          </a:xfrm>
          <a:prstGeom prst="ellipse">
            <a:avLst/>
          </a:prstGeom>
          <a:noFill/>
          <a:ln w="57150" cap="flat" cmpd="sng" algn="ctr">
            <a:solidFill>
              <a:srgbClr val="FF2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78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04B2-6442-443A-BBAC-67B34F12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549"/>
            <a:ext cx="10583636" cy="1325563"/>
          </a:xfrm>
        </p:spPr>
        <p:txBody>
          <a:bodyPr/>
          <a:lstStyle/>
          <a:p>
            <a:r>
              <a:rPr lang="en-CA"/>
              <a:t>Prototype source (decommissioned 2020)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803835A-C303-41AF-AFD9-2971EEFEF75F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6" t="18052" r="8133" b="20482"/>
          <a:stretch/>
        </p:blipFill>
        <p:spPr>
          <a:xfrm>
            <a:off x="2003994" y="1783922"/>
            <a:ext cx="8059724" cy="33944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F7F43E-81EB-4C24-B057-2320B2C88735}"/>
              </a:ext>
            </a:extLst>
          </p:cNvPr>
          <p:cNvSpPr/>
          <p:nvPr/>
        </p:nvSpPr>
        <p:spPr>
          <a:xfrm>
            <a:off x="4153213" y="1709348"/>
            <a:ext cx="1880643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Pumping ducts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8CBCD7-A3DF-4B94-B471-3294A79E0886}"/>
              </a:ext>
            </a:extLst>
          </p:cNvPr>
          <p:cNvSpPr/>
          <p:nvPr/>
        </p:nvSpPr>
        <p:spPr>
          <a:xfrm>
            <a:off x="7435197" y="2338634"/>
            <a:ext cx="156966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UCN guides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3FC2B-E897-4C6D-AE7C-0CF31F56EED9}"/>
              </a:ext>
            </a:extLst>
          </p:cNvPr>
          <p:cNvSpPr/>
          <p:nvPr/>
        </p:nvSpPr>
        <p:spPr>
          <a:xfrm>
            <a:off x="8886243" y="4091495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UCN detectors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D0B0C-0102-401E-8EE1-4D1B85EF142C}"/>
              </a:ext>
            </a:extLst>
          </p:cNvPr>
          <p:cNvSpPr/>
          <p:nvPr/>
        </p:nvSpPr>
        <p:spPr>
          <a:xfrm>
            <a:off x="6620912" y="4022639"/>
            <a:ext cx="98296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Pumps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B2BAC6-6F21-42AE-93D0-D7364AFF5039}"/>
              </a:ext>
            </a:extLst>
          </p:cNvPr>
          <p:cNvSpPr/>
          <p:nvPr/>
        </p:nvSpPr>
        <p:spPr>
          <a:xfrm>
            <a:off x="2652787" y="4852830"/>
            <a:ext cx="2037737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Spallation target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DE0F6-CF6D-4B87-A031-8F6EFAACB6B2}"/>
              </a:ext>
            </a:extLst>
          </p:cNvPr>
          <p:cNvSpPr/>
          <p:nvPr/>
        </p:nvSpPr>
        <p:spPr>
          <a:xfrm>
            <a:off x="1315252" y="2019965"/>
            <a:ext cx="1680268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 Cryostat</a:t>
            </a:r>
          </a:p>
          <a:p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CA" sz="20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O (20 K)</a:t>
            </a:r>
          </a:p>
          <a:p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 (0.9 K)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79FD5A-130A-4979-86EF-3428A4A51BC7}"/>
              </a:ext>
            </a:extLst>
          </p:cNvPr>
          <p:cNvSpPr/>
          <p:nvPr/>
        </p:nvSpPr>
        <p:spPr>
          <a:xfrm>
            <a:off x="4293751" y="2792166"/>
            <a:ext cx="1412566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04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608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912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2168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5210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8252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1294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24336" algn="l" defTabSz="3506084" rtl="0" eaLnBrk="1" latinLnBrk="0" hangingPunct="1">
              <a:defRPr sz="69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UCN valve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7B38BB-4D70-4E97-A014-746AD241C977}"/>
              </a:ext>
            </a:extLst>
          </p:cNvPr>
          <p:cNvCxnSpPr>
            <a:cxnSpLocks/>
          </p:cNvCxnSpPr>
          <p:nvPr/>
        </p:nvCxnSpPr>
        <p:spPr>
          <a:xfrm flipH="1" flipV="1">
            <a:off x="3201756" y="4022639"/>
            <a:ext cx="469900" cy="847116"/>
          </a:xfrm>
          <a:prstGeom prst="straightConnector1">
            <a:avLst/>
          </a:prstGeom>
          <a:ln w="190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C06E0A0-6EAB-406F-A5AB-C6A24B11DDD5}"/>
              </a:ext>
            </a:extLst>
          </p:cNvPr>
          <p:cNvSpPr txBox="1"/>
          <p:nvPr/>
        </p:nvSpPr>
        <p:spPr>
          <a:xfrm>
            <a:off x="946520" y="5414848"/>
            <a:ext cx="9062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Helped us learn a lot during three runs (2017 – 2019):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/>
              <a:t>Potential performance bottlenecks, clogging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/>
              <a:t>Tested UCN guides (polishing, </a:t>
            </a:r>
            <a:r>
              <a:rPr lang="en-CA" sz="2000" err="1"/>
              <a:t>NiP</a:t>
            </a:r>
            <a:r>
              <a:rPr lang="en-CA" sz="2000"/>
              <a:t> coatings), valves, polarizers &amp; detectors</a:t>
            </a:r>
          </a:p>
          <a:p>
            <a:r>
              <a:rPr lang="da-DK" sz="1200">
                <a:hlinkClick r:id="rId3"/>
              </a:rPr>
              <a:t>S. Ahmed et al., Phys. Rev. C 99, 025503 (2019)</a:t>
            </a:r>
            <a:endParaRPr lang="en-CA" sz="12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F45039-28D5-4EDC-A0B7-B4BD7EDE3FED}"/>
              </a:ext>
            </a:extLst>
          </p:cNvPr>
          <p:cNvGrpSpPr/>
          <p:nvPr/>
        </p:nvGrpSpPr>
        <p:grpSpPr>
          <a:xfrm>
            <a:off x="7713672" y="4589902"/>
            <a:ext cx="1412566" cy="649170"/>
            <a:chOff x="3940832" y="24176703"/>
            <a:chExt cx="3631375" cy="14058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A52FC4-66AB-4124-8CB5-F6F61A077FBF}"/>
                </a:ext>
              </a:extLst>
            </p:cNvPr>
            <p:cNvSpPr/>
            <p:nvPr/>
          </p:nvSpPr>
          <p:spPr>
            <a:xfrm>
              <a:off x="4389120" y="24813928"/>
              <a:ext cx="684802" cy="1379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FADCE3-67F7-4730-AB16-D219B6115965}"/>
                </a:ext>
              </a:extLst>
            </p:cNvPr>
            <p:cNvSpPr/>
            <p:nvPr/>
          </p:nvSpPr>
          <p:spPr>
            <a:xfrm>
              <a:off x="5073922" y="24813924"/>
              <a:ext cx="684802" cy="1379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F8F1F8-88F7-4207-9232-99616BEB67D0}"/>
                </a:ext>
              </a:extLst>
            </p:cNvPr>
            <p:cNvSpPr/>
            <p:nvPr/>
          </p:nvSpPr>
          <p:spPr>
            <a:xfrm>
              <a:off x="5758724" y="24813928"/>
              <a:ext cx="684802" cy="1379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53A012-2A5C-4718-9833-0227E4D2C9C0}"/>
                </a:ext>
              </a:extLst>
            </p:cNvPr>
            <p:cNvSpPr/>
            <p:nvPr/>
          </p:nvSpPr>
          <p:spPr>
            <a:xfrm>
              <a:off x="6443525" y="24813928"/>
              <a:ext cx="684802" cy="1379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6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A243BFE-67AC-4093-AB77-DFFF67F2BBD1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4389120" y="24720550"/>
              <a:ext cx="0" cy="1623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8B4678-CD9A-46F9-8233-C62D0960F25F}"/>
                </a:ext>
              </a:extLst>
            </p:cNvPr>
            <p:cNvCxnSpPr>
              <a:cxnSpLocks/>
              <a:endCxn id="37" idx="3"/>
            </p:cNvCxnSpPr>
            <p:nvPr/>
          </p:nvCxnSpPr>
          <p:spPr>
            <a:xfrm>
              <a:off x="7128009" y="24720545"/>
              <a:ext cx="318" cy="1623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67">
              <a:extLst>
                <a:ext uri="{FF2B5EF4-FFF2-40B4-BE49-F238E27FC236}">
                  <a16:creationId xmlns:a16="http://schemas.microsoft.com/office/drawing/2014/main" id="{24FEF208-CDE8-44CB-9FEE-59C8150EDD3B}"/>
                </a:ext>
              </a:extLst>
            </p:cNvPr>
            <p:cNvSpPr txBox="1"/>
            <p:nvPr/>
          </p:nvSpPr>
          <p:spPr>
            <a:xfrm>
              <a:off x="3940832" y="24178533"/>
              <a:ext cx="896567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DF76FDC3-A134-4514-A793-942196F4B873}"/>
                </a:ext>
              </a:extLst>
            </p:cNvPr>
            <p:cNvSpPr txBox="1"/>
            <p:nvPr/>
          </p:nvSpPr>
          <p:spPr>
            <a:xfrm>
              <a:off x="6675640" y="24176703"/>
              <a:ext cx="896567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69">
              <a:extLst>
                <a:ext uri="{FF2B5EF4-FFF2-40B4-BE49-F238E27FC236}">
                  <a16:creationId xmlns:a16="http://schemas.microsoft.com/office/drawing/2014/main" id="{DEAF3755-7146-4E3A-A52C-37ED8E6CDFA6}"/>
                </a:ext>
              </a:extLst>
            </p:cNvPr>
            <p:cNvSpPr txBox="1"/>
            <p:nvPr/>
          </p:nvSpPr>
          <p:spPr>
            <a:xfrm>
              <a:off x="5219450" y="24849362"/>
              <a:ext cx="1069909" cy="733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5304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0608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5912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012168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765210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518252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271294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024336" algn="l" defTabSz="3506084" rtl="0" eaLnBrk="1" latinLnBrk="0" hangingPunct="1">
                <a:defRPr sz="69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sz="160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de-DE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A0AE6-8B5B-40FB-831E-BBFC8C62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1769-ED77-D94C-A000-DECE1C8E6B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648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7|4.3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CAN-Deck-Template" id="{B5CD724D-2806-1B4F-8C06-D7A7FD6F528B}" vid="{C5A3A945-A8C4-6A48-8E7D-30810AF65B1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CAN-Deck-Template" id="{B5CD724D-2806-1B4F-8C06-D7A7FD6F528B}" vid="{8F27C8A7-C416-8947-998F-F6EE469C2E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E47FC9C320BC43BEAF7BEE52B2F890" ma:contentTypeVersion="13" ma:contentTypeDescription="Create a new document." ma:contentTypeScope="" ma:versionID="03d031a9bc3538097c24f31aa4e47559">
  <xsd:schema xmlns:xsd="http://www.w3.org/2001/XMLSchema" xmlns:xs="http://www.w3.org/2001/XMLSchema" xmlns:p="http://schemas.microsoft.com/office/2006/metadata/properties" xmlns:ns2="a600bac5-9559-4b49-8c16-1a53d17d26b3" xmlns:ns3="e555d7e5-5c8e-4178-9973-e90f433e4b0c" targetNamespace="http://schemas.microsoft.com/office/2006/metadata/properties" ma:root="true" ma:fieldsID="8342369140fe8e4f09ae54c18c898545" ns2:_="" ns3:_="">
    <xsd:import namespace="a600bac5-9559-4b49-8c16-1a53d17d26b3"/>
    <xsd:import namespace="e555d7e5-5c8e-4178-9973-e90f433e4b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00bac5-9559-4b49-8c16-1a53d17d2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5d7e5-5c8e-4178-9973-e90f433e4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A8FA3E-3D85-45DE-8CD5-D618AF2FCEFD}">
  <ds:schemaRefs>
    <ds:schemaRef ds:uri="a600bac5-9559-4b49-8c16-1a53d17d26b3"/>
    <ds:schemaRef ds:uri="e555d7e5-5c8e-4178-9973-e90f433e4b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FCAE79-5FB2-4D2E-A766-A14C99623A8C}">
  <ds:schemaRefs>
    <ds:schemaRef ds:uri="a600bac5-9559-4b49-8c16-1a53d17d26b3"/>
    <ds:schemaRef ds:uri="e555d7e5-5c8e-4178-9973-e90f433e4b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0C10DF4-1A24-4275-991C-413110821F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TUCAN-Deck-Template</Template>
  <Application>Microsoft Office PowerPoint</Application>
  <PresentationFormat>Widescreen</PresentationFormat>
  <Slides>22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Custom Design</vt:lpstr>
      <vt:lpstr>Progress towards a measurement of the neutron electric dipole moment using a world-leading ultracold-neutron source at TRIUMF </vt:lpstr>
      <vt:lpstr>Neutron Electric Dipole Moment violates CP symmetry</vt:lpstr>
      <vt:lpstr>Ramsey’s method</vt:lpstr>
      <vt:lpstr>Ultracold neutrons are the ideal tool for nEDM searches</vt:lpstr>
      <vt:lpstr>A great way to annoy theorists</vt:lpstr>
      <vt:lpstr>Goals of the TUCAN collaboration</vt:lpstr>
      <vt:lpstr>A unique spallation-driven UCN source using superfluid helium</vt:lpstr>
      <vt:lpstr>Neutron spallation source</vt:lpstr>
      <vt:lpstr>Prototype source (decommissioned 2020)</vt:lpstr>
      <vt:lpstr>Performance of prototype source</vt:lpstr>
      <vt:lpstr>TUCAN source</vt:lpstr>
      <vt:lpstr>Superfluid-helium converter vessel </vt:lpstr>
      <vt:lpstr>Moderator vessels</vt:lpstr>
      <vt:lpstr>Cooling power: 10 W at 1K</vt:lpstr>
      <vt:lpstr>Lots of infrastructure</vt:lpstr>
      <vt:lpstr>Radiation shielding</vt:lpstr>
      <vt:lpstr>TUCAN EDM </vt:lpstr>
      <vt:lpstr>Magnetic shielding </vt:lpstr>
      <vt:lpstr>Magnetometry</vt:lpstr>
      <vt:lpstr>Precession cell</vt:lpstr>
      <vt:lpstr>Outlook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TRIUMF UltraCold Advanced Neutron source</dc:title>
  <dc:creator>Wolfgang Schreyer</dc:creator>
  <cp:revision>1</cp:revision>
  <dcterms:created xsi:type="dcterms:W3CDTF">2021-10-08T20:48:28Z</dcterms:created>
  <dcterms:modified xsi:type="dcterms:W3CDTF">2022-07-19T18:55:48Z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0x01010098E47FC9C320BC43BEAF7BEE52B2F890</vt:lpwstr>
  </property>
</Properties>
</file>