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1"/>
  </p:notesMasterIdLst>
  <p:handoutMasterIdLst>
    <p:handoutMasterId r:id="rId22"/>
  </p:handoutMasterIdLst>
  <p:sldIdLst>
    <p:sldId id="278" r:id="rId2"/>
    <p:sldId id="1576" r:id="rId3"/>
    <p:sldId id="1575" r:id="rId4"/>
    <p:sldId id="1566" r:id="rId5"/>
    <p:sldId id="1568" r:id="rId6"/>
    <p:sldId id="1109" r:id="rId7"/>
    <p:sldId id="1547" r:id="rId8"/>
    <p:sldId id="1573" r:id="rId9"/>
    <p:sldId id="1574" r:id="rId10"/>
    <p:sldId id="1569" r:id="rId11"/>
    <p:sldId id="1570" r:id="rId12"/>
    <p:sldId id="1571" r:id="rId13"/>
    <p:sldId id="1572" r:id="rId14"/>
    <p:sldId id="1577" r:id="rId15"/>
    <p:sldId id="1549" r:id="rId16"/>
    <p:sldId id="302" r:id="rId17"/>
    <p:sldId id="1550" r:id="rId18"/>
    <p:sldId id="1552" r:id="rId19"/>
    <p:sldId id="155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FF"/>
    <a:srgbClr val="00A0DF"/>
    <a:srgbClr val="009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7D648-AB00-D747-95FE-705A1B9A6492}" v="235" dt="2022-07-19T23:54:17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0"/>
    <p:restoredTop sz="94675"/>
  </p:normalViewPr>
  <p:slideViewPr>
    <p:cSldViewPr snapToGrid="0" snapToObjects="1" showGuides="1">
      <p:cViewPr varScale="1">
        <p:scale>
          <a:sx n="141" d="100"/>
          <a:sy n="141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Ruiz (Henderson)" userId="20cc6e5d-7f5b-4ec3-a4c9-5bdfaf40c25a" providerId="ADAL" clId="{15D043BE-3123-ED46-A83C-BD017A1ABE7B}"/>
    <pc:docChg chg="undo custSel addSld delSld modSld sldOrd">
      <pc:chgData name="Chris Ruiz (Henderson)" userId="20cc6e5d-7f5b-4ec3-a4c9-5bdfaf40c25a" providerId="ADAL" clId="{15D043BE-3123-ED46-A83C-BD017A1ABE7B}" dt="2022-07-18T18:46:49.395" v="1276" actId="14100"/>
      <pc:docMkLst>
        <pc:docMk/>
      </pc:docMkLst>
      <pc:sldChg chg="modSp del mod">
        <pc:chgData name="Chris Ruiz (Henderson)" userId="20cc6e5d-7f5b-4ec3-a4c9-5bdfaf40c25a" providerId="ADAL" clId="{15D043BE-3123-ED46-A83C-BD017A1ABE7B}" dt="2022-07-18T18:10:13.111" v="11" actId="2696"/>
        <pc:sldMkLst>
          <pc:docMk/>
          <pc:sldMk cId="991714469" sldId="303"/>
        </pc:sldMkLst>
        <pc:spChg chg="mod">
          <ac:chgData name="Chris Ruiz (Henderson)" userId="20cc6e5d-7f5b-4ec3-a4c9-5bdfaf40c25a" providerId="ADAL" clId="{15D043BE-3123-ED46-A83C-BD017A1ABE7B}" dt="2022-07-18T18:07:56.331" v="3" actId="27636"/>
          <ac:spMkLst>
            <pc:docMk/>
            <pc:sldMk cId="991714469" sldId="303"/>
            <ac:spMk id="3" creationId="{BFD9769A-5E0B-1049-86CC-140621C38400}"/>
          </ac:spMkLst>
        </pc:spChg>
      </pc:sldChg>
      <pc:sldChg chg="modSp mod ord">
        <pc:chgData name="Chris Ruiz (Henderson)" userId="20cc6e5d-7f5b-4ec3-a4c9-5bdfaf40c25a" providerId="ADAL" clId="{15D043BE-3123-ED46-A83C-BD017A1ABE7B}" dt="2022-07-18T18:38:07.667" v="1058" actId="20577"/>
        <pc:sldMkLst>
          <pc:docMk/>
          <pc:sldMk cId="3553406574" sldId="1109"/>
        </pc:sldMkLst>
        <pc:spChg chg="mod">
          <ac:chgData name="Chris Ruiz (Henderson)" userId="20cc6e5d-7f5b-4ec3-a4c9-5bdfaf40c25a" providerId="ADAL" clId="{15D043BE-3123-ED46-A83C-BD017A1ABE7B}" dt="2022-07-18T18:38:07.667" v="1058" actId="20577"/>
          <ac:spMkLst>
            <pc:docMk/>
            <pc:sldMk cId="3553406574" sldId="1109"/>
            <ac:spMk id="13" creationId="{F14DBADD-10D3-46B2-91E1-067C33786235}"/>
          </ac:spMkLst>
        </pc:spChg>
      </pc:sldChg>
      <pc:sldChg chg="del">
        <pc:chgData name="Chris Ruiz (Henderson)" userId="20cc6e5d-7f5b-4ec3-a4c9-5bdfaf40c25a" providerId="ADAL" clId="{15D043BE-3123-ED46-A83C-BD017A1ABE7B}" dt="2022-07-18T18:37:18.337" v="953" actId="2696"/>
        <pc:sldMkLst>
          <pc:docMk/>
          <pc:sldMk cId="1699534303" sldId="1546"/>
        </pc:sldMkLst>
      </pc:sldChg>
      <pc:sldChg chg="addSp modSp mod modAnim">
        <pc:chgData name="Chris Ruiz (Henderson)" userId="20cc6e5d-7f5b-4ec3-a4c9-5bdfaf40c25a" providerId="ADAL" clId="{15D043BE-3123-ED46-A83C-BD017A1ABE7B}" dt="2022-07-18T18:39:31.619" v="1146" actId="20577"/>
        <pc:sldMkLst>
          <pc:docMk/>
          <pc:sldMk cId="1533440879" sldId="1547"/>
        </pc:sldMkLst>
        <pc:spChg chg="mod">
          <ac:chgData name="Chris Ruiz (Henderson)" userId="20cc6e5d-7f5b-4ec3-a4c9-5bdfaf40c25a" providerId="ADAL" clId="{15D043BE-3123-ED46-A83C-BD017A1ABE7B}" dt="2022-07-18T18:25:43.655" v="728" actId="1076"/>
          <ac:spMkLst>
            <pc:docMk/>
            <pc:sldMk cId="1533440879" sldId="1547"/>
            <ac:spMk id="2" creationId="{B680880B-8DF5-1F42-A9B6-B061191BDF0F}"/>
          </ac:spMkLst>
        </pc:spChg>
        <pc:spChg chg="mod">
          <ac:chgData name="Chris Ruiz (Henderson)" userId="20cc6e5d-7f5b-4ec3-a4c9-5bdfaf40c25a" providerId="ADAL" clId="{15D043BE-3123-ED46-A83C-BD017A1ABE7B}" dt="2022-07-18T18:26:21.792" v="739" actId="20577"/>
          <ac:spMkLst>
            <pc:docMk/>
            <pc:sldMk cId="1533440879" sldId="1547"/>
            <ac:spMk id="4" creationId="{9C1C22F8-260C-7EF0-3C5B-6178AB39064A}"/>
          </ac:spMkLst>
        </pc:spChg>
        <pc:spChg chg="mod">
          <ac:chgData name="Chris Ruiz (Henderson)" userId="20cc6e5d-7f5b-4ec3-a4c9-5bdfaf40c25a" providerId="ADAL" clId="{15D043BE-3123-ED46-A83C-BD017A1ABE7B}" dt="2022-07-18T18:39:31.619" v="1146" actId="20577"/>
          <ac:spMkLst>
            <pc:docMk/>
            <pc:sldMk cId="1533440879" sldId="1547"/>
            <ac:spMk id="5" creationId="{F770A628-440C-317A-C093-DBE8F6871E2B}"/>
          </ac:spMkLst>
        </pc:spChg>
        <pc:grpChg chg="add mod">
          <ac:chgData name="Chris Ruiz (Henderson)" userId="20cc6e5d-7f5b-4ec3-a4c9-5bdfaf40c25a" providerId="ADAL" clId="{15D043BE-3123-ED46-A83C-BD017A1ABE7B}" dt="2022-07-18T18:24:01.523" v="711" actId="14100"/>
          <ac:grpSpMkLst>
            <pc:docMk/>
            <pc:sldMk cId="1533440879" sldId="1547"/>
            <ac:grpSpMk id="3" creationId="{122F0710-0239-384D-95F4-CEEE4E78EE8D}"/>
          </ac:grpSpMkLst>
        </pc:grpChg>
        <pc:grpChg chg="mod">
          <ac:chgData name="Chris Ruiz (Henderson)" userId="20cc6e5d-7f5b-4ec3-a4c9-5bdfaf40c25a" providerId="ADAL" clId="{15D043BE-3123-ED46-A83C-BD017A1ABE7B}" dt="2022-07-18T18:24:01.523" v="711" actId="14100"/>
          <ac:grpSpMkLst>
            <pc:docMk/>
            <pc:sldMk cId="1533440879" sldId="1547"/>
            <ac:grpSpMk id="7" creationId="{769CF6CE-E359-435E-E668-9B36383CDEE4}"/>
          </ac:grpSpMkLst>
        </pc:grpChg>
        <pc:picChg chg="mod">
          <ac:chgData name="Chris Ruiz (Henderson)" userId="20cc6e5d-7f5b-4ec3-a4c9-5bdfaf40c25a" providerId="ADAL" clId="{15D043BE-3123-ED46-A83C-BD017A1ABE7B}" dt="2022-07-18T18:24:01.523" v="711" actId="14100"/>
          <ac:picMkLst>
            <pc:docMk/>
            <pc:sldMk cId="1533440879" sldId="1547"/>
            <ac:picMk id="6" creationId="{603EBD36-4A2F-322E-5DA7-1B5F3E58D966}"/>
          </ac:picMkLst>
        </pc:pic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8" creationId="{8E45C67D-BEC2-AA3F-F1D9-24C4F9DFBE72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9" creationId="{A1A5882D-9FB5-C432-3A85-73E224E40759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0" creationId="{8EB54340-FF9A-1EB1-7381-2D3C3CD4F27F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1" creationId="{9F023483-8316-7597-63FA-DCA0F5D462E7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2" creationId="{3F504A73-3A31-70B8-7D9F-14321CB97348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3" creationId="{93F7321E-CBD0-4ECB-3201-5AEAE934F5A9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4" creationId="{9D53A070-F250-7561-C1E4-C01AE2140EED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5" creationId="{B1329BCC-D108-B784-15FB-0B71281BBFFC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6" creationId="{CFC2954F-8299-562C-1678-52E74818D5A6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7" creationId="{CDA15289-43E9-D4EE-455C-8EEEDED703A0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8" creationId="{CDFA9CBF-65CC-0E7E-4427-740BDB1ED158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19" creationId="{0A192B04-A89D-CD35-E94B-D892DC43CB45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0" creationId="{9B64937E-01E1-34E7-ED5E-1FF38EED89D7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1" creationId="{290653FF-089B-EFFA-20F1-41BBF5EB30BE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2" creationId="{71E1090A-2512-F4D0-3549-F68656FAC881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3" creationId="{334D121F-3477-4C08-192B-35DB1F68DE29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4" creationId="{67D9E687-134F-7ABA-053A-B476795C6C26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5" creationId="{BD758EF4-8CD0-1317-691A-31C2D178CBC2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6" creationId="{92582407-BA1F-BDEA-80F4-B980B6904B62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7" creationId="{024C082D-CA3A-F41A-52F1-5CC32D1C8FF5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8" creationId="{F0AA0703-D71D-6AE5-A780-9E9033D9B718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29" creationId="{4D17170C-C166-E618-9223-361D66B25CAC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30" creationId="{D0196CFD-C035-9493-35C0-B2E0142E38A7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31" creationId="{A1BB8897-E5C7-0EE4-C288-E516CB1016B3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32" creationId="{9D843EB9-9163-3B80-75F6-89A6A70601BC}"/>
          </ac:cxnSpMkLst>
        </pc:cxnChg>
        <pc:cxnChg chg="mod">
          <ac:chgData name="Chris Ruiz (Henderson)" userId="20cc6e5d-7f5b-4ec3-a4c9-5bdfaf40c25a" providerId="ADAL" clId="{15D043BE-3123-ED46-A83C-BD017A1ABE7B}" dt="2022-07-18T18:24:01.523" v="711" actId="14100"/>
          <ac:cxnSpMkLst>
            <pc:docMk/>
            <pc:sldMk cId="1533440879" sldId="1547"/>
            <ac:cxnSpMk id="33" creationId="{0E267E63-8189-FF03-70FD-60AFEE354655}"/>
          </ac:cxnSpMkLst>
        </pc:cxnChg>
      </pc:sldChg>
      <pc:sldChg chg="addSp modSp mod modAnim">
        <pc:chgData name="Chris Ruiz (Henderson)" userId="20cc6e5d-7f5b-4ec3-a4c9-5bdfaf40c25a" providerId="ADAL" clId="{15D043BE-3123-ED46-A83C-BD017A1ABE7B}" dt="2022-07-18T18:34:41.679" v="882"/>
        <pc:sldMkLst>
          <pc:docMk/>
          <pc:sldMk cId="724891569" sldId="1549"/>
        </pc:sldMkLst>
        <pc:spChg chg="mod">
          <ac:chgData name="Chris Ruiz (Henderson)" userId="20cc6e5d-7f5b-4ec3-a4c9-5bdfaf40c25a" providerId="ADAL" clId="{15D043BE-3123-ED46-A83C-BD017A1ABE7B}" dt="2022-07-18T18:33:50.901" v="833" actId="1076"/>
          <ac:spMkLst>
            <pc:docMk/>
            <pc:sldMk cId="724891569" sldId="1549"/>
            <ac:spMk id="9" creationId="{ECB96004-611C-774E-9E8A-07D4220EFA57}"/>
          </ac:spMkLst>
        </pc:spChg>
        <pc:spChg chg="mod">
          <ac:chgData name="Chris Ruiz (Henderson)" userId="20cc6e5d-7f5b-4ec3-a4c9-5bdfaf40c25a" providerId="ADAL" clId="{15D043BE-3123-ED46-A83C-BD017A1ABE7B}" dt="2022-07-18T18:33:45.150" v="832" actId="1076"/>
          <ac:spMkLst>
            <pc:docMk/>
            <pc:sldMk cId="724891569" sldId="1549"/>
            <ac:spMk id="36" creationId="{35B632CC-DB7F-1B44-9E22-64514E49508F}"/>
          </ac:spMkLst>
        </pc:spChg>
        <pc:spChg chg="mod">
          <ac:chgData name="Chris Ruiz (Henderson)" userId="20cc6e5d-7f5b-4ec3-a4c9-5bdfaf40c25a" providerId="ADAL" clId="{15D043BE-3123-ED46-A83C-BD017A1ABE7B}" dt="2022-07-18T18:34:34.800" v="880" actId="5793"/>
          <ac:spMkLst>
            <pc:docMk/>
            <pc:sldMk cId="724891569" sldId="1549"/>
            <ac:spMk id="38" creationId="{894B3C1A-4840-2349-9A0E-C58CE89A04EF}"/>
          </ac:spMkLst>
        </pc:spChg>
        <pc:grpChg chg="mod">
          <ac:chgData name="Chris Ruiz (Henderson)" userId="20cc6e5d-7f5b-4ec3-a4c9-5bdfaf40c25a" providerId="ADAL" clId="{15D043BE-3123-ED46-A83C-BD017A1ABE7B}" dt="2022-07-18T18:33:41.143" v="831" actId="1076"/>
          <ac:grpSpMkLst>
            <pc:docMk/>
            <pc:sldMk cId="724891569" sldId="1549"/>
            <ac:grpSpMk id="37" creationId="{9710CC58-240B-0A46-AE0A-2197FCA9C931}"/>
          </ac:grpSpMkLst>
        </pc:grpChg>
        <pc:picChg chg="add mod">
          <ac:chgData name="Chris Ruiz (Henderson)" userId="20cc6e5d-7f5b-4ec3-a4c9-5bdfaf40c25a" providerId="ADAL" clId="{15D043BE-3123-ED46-A83C-BD017A1ABE7B}" dt="2022-07-18T18:34:08.849" v="837" actId="1076"/>
          <ac:picMkLst>
            <pc:docMk/>
            <pc:sldMk cId="724891569" sldId="1549"/>
            <ac:picMk id="7" creationId="{9B6CE2FA-7D13-66B4-BB3F-97831DB07D47}"/>
          </ac:picMkLst>
        </pc:picChg>
      </pc:sldChg>
      <pc:sldChg chg="modSp del mod">
        <pc:chgData name="Chris Ruiz (Henderson)" userId="20cc6e5d-7f5b-4ec3-a4c9-5bdfaf40c25a" providerId="ADAL" clId="{15D043BE-3123-ED46-A83C-BD017A1ABE7B}" dt="2022-07-18T18:11:52.764" v="24" actId="2696"/>
        <pc:sldMkLst>
          <pc:docMk/>
          <pc:sldMk cId="3285363549" sldId="1565"/>
        </pc:sldMkLst>
        <pc:spChg chg="mod">
          <ac:chgData name="Chris Ruiz (Henderson)" userId="20cc6e5d-7f5b-4ec3-a4c9-5bdfaf40c25a" providerId="ADAL" clId="{15D043BE-3123-ED46-A83C-BD017A1ABE7B}" dt="2022-07-18T18:10:34.059" v="14" actId="255"/>
          <ac:spMkLst>
            <pc:docMk/>
            <pc:sldMk cId="3285363549" sldId="1565"/>
            <ac:spMk id="2" creationId="{0EF5FF01-B7E8-904B-B02A-4FA09ECDE211}"/>
          </ac:spMkLst>
        </pc:spChg>
        <pc:picChg chg="mod modCrop">
          <ac:chgData name="Chris Ruiz (Henderson)" userId="20cc6e5d-7f5b-4ec3-a4c9-5bdfaf40c25a" providerId="ADAL" clId="{15D043BE-3123-ED46-A83C-BD017A1ABE7B}" dt="2022-07-18T18:10:38.068" v="15" actId="1076"/>
          <ac:picMkLst>
            <pc:docMk/>
            <pc:sldMk cId="3285363549" sldId="1565"/>
            <ac:picMk id="7" creationId="{BFB602B6-AA0F-7345-BAA8-A4102DE78B1E}"/>
          </ac:picMkLst>
        </pc:picChg>
      </pc:sldChg>
      <pc:sldChg chg="addSp modSp mod delAnim modAnim">
        <pc:chgData name="Chris Ruiz (Henderson)" userId="20cc6e5d-7f5b-4ec3-a4c9-5bdfaf40c25a" providerId="ADAL" clId="{15D043BE-3123-ED46-A83C-BD017A1ABE7B}" dt="2022-07-18T18:21:50.552" v="701"/>
        <pc:sldMkLst>
          <pc:docMk/>
          <pc:sldMk cId="63664686" sldId="1566"/>
        </pc:sldMkLst>
        <pc:spChg chg="add mod">
          <ac:chgData name="Chris Ruiz (Henderson)" userId="20cc6e5d-7f5b-4ec3-a4c9-5bdfaf40c25a" providerId="ADAL" clId="{15D043BE-3123-ED46-A83C-BD017A1ABE7B}" dt="2022-07-18T18:19:54.836" v="685" actId="20577"/>
          <ac:spMkLst>
            <pc:docMk/>
            <pc:sldMk cId="63664686" sldId="1566"/>
            <ac:spMk id="3" creationId="{92FAC701-C295-6858-87D6-3B7790B86EEB}"/>
          </ac:spMkLst>
        </pc:spChg>
        <pc:spChg chg="mod">
          <ac:chgData name="Chris Ruiz (Henderson)" userId="20cc6e5d-7f5b-4ec3-a4c9-5bdfaf40c25a" providerId="ADAL" clId="{15D043BE-3123-ED46-A83C-BD017A1ABE7B}" dt="2022-07-18T18:20:10.988" v="686" actId="1076"/>
          <ac:spMkLst>
            <pc:docMk/>
            <pc:sldMk cId="63664686" sldId="1566"/>
            <ac:spMk id="64" creationId="{E8004024-C896-3D4A-B5FF-31FA04EBCBDF}"/>
          </ac:spMkLst>
        </pc:spChg>
        <pc:spChg chg="mod">
          <ac:chgData name="Chris Ruiz (Henderson)" userId="20cc6e5d-7f5b-4ec3-a4c9-5bdfaf40c25a" providerId="ADAL" clId="{15D043BE-3123-ED46-A83C-BD017A1ABE7B}" dt="2022-07-18T18:16:07.074" v="616" actId="1076"/>
          <ac:spMkLst>
            <pc:docMk/>
            <pc:sldMk cId="63664686" sldId="1566"/>
            <ac:spMk id="66" creationId="{130ADAE5-6315-4345-BFEF-EAFA50ADBB42}"/>
          </ac:spMkLst>
        </pc:spChg>
        <pc:spChg chg="mod">
          <ac:chgData name="Chris Ruiz (Henderson)" userId="20cc6e5d-7f5b-4ec3-a4c9-5bdfaf40c25a" providerId="ADAL" clId="{15D043BE-3123-ED46-A83C-BD017A1ABE7B}" dt="2022-07-18T18:16:11.478" v="617" actId="1076"/>
          <ac:spMkLst>
            <pc:docMk/>
            <pc:sldMk cId="63664686" sldId="1566"/>
            <ac:spMk id="67" creationId="{63C70896-1D8B-B249-B1C0-8B94C5BA89D0}"/>
          </ac:spMkLst>
        </pc:spChg>
        <pc:spChg chg="mod">
          <ac:chgData name="Chris Ruiz (Henderson)" userId="20cc6e5d-7f5b-4ec3-a4c9-5bdfaf40c25a" providerId="ADAL" clId="{15D043BE-3123-ED46-A83C-BD017A1ABE7B}" dt="2022-07-18T18:16:24.437" v="619" actId="1076"/>
          <ac:spMkLst>
            <pc:docMk/>
            <pc:sldMk cId="63664686" sldId="1566"/>
            <ac:spMk id="68" creationId="{1B427B20-134E-6A47-9ECC-5EF44177D8B6}"/>
          </ac:spMkLst>
        </pc:spChg>
        <pc:spChg chg="mod">
          <ac:chgData name="Chris Ruiz (Henderson)" userId="20cc6e5d-7f5b-4ec3-a4c9-5bdfaf40c25a" providerId="ADAL" clId="{15D043BE-3123-ED46-A83C-BD017A1ABE7B}" dt="2022-07-18T18:16:47.621" v="622" actId="1076"/>
          <ac:spMkLst>
            <pc:docMk/>
            <pc:sldMk cId="63664686" sldId="1566"/>
            <ac:spMk id="69" creationId="{F97076FE-5FB7-C844-89B8-18E5EBC5BB38}"/>
          </ac:spMkLst>
        </pc:spChg>
        <pc:spChg chg="mod">
          <ac:chgData name="Chris Ruiz (Henderson)" userId="20cc6e5d-7f5b-4ec3-a4c9-5bdfaf40c25a" providerId="ADAL" clId="{15D043BE-3123-ED46-A83C-BD017A1ABE7B}" dt="2022-07-18T18:15:58.262" v="614" actId="1076"/>
          <ac:spMkLst>
            <pc:docMk/>
            <pc:sldMk cId="63664686" sldId="1566"/>
            <ac:spMk id="70" creationId="{DA6774B9-1633-314D-B91D-723E7E68754B}"/>
          </ac:spMkLst>
        </pc:spChg>
        <pc:spChg chg="mod">
          <ac:chgData name="Chris Ruiz (Henderson)" userId="20cc6e5d-7f5b-4ec3-a4c9-5bdfaf40c25a" providerId="ADAL" clId="{15D043BE-3123-ED46-A83C-BD017A1ABE7B}" dt="2022-07-18T18:16:29.432" v="620" actId="1076"/>
          <ac:spMkLst>
            <pc:docMk/>
            <pc:sldMk cId="63664686" sldId="1566"/>
            <ac:spMk id="71" creationId="{5A1B19EB-1A15-2C4B-A6F3-7727DA52384E}"/>
          </ac:spMkLst>
        </pc:spChg>
        <pc:grpChg chg="add">
          <ac:chgData name="Chris Ruiz (Henderson)" userId="20cc6e5d-7f5b-4ec3-a4c9-5bdfaf40c25a" providerId="ADAL" clId="{15D043BE-3123-ED46-A83C-BD017A1ABE7B}" dt="2022-07-18T18:20:42.644" v="689" actId="164"/>
          <ac:grpSpMkLst>
            <pc:docMk/>
            <pc:sldMk cId="63664686" sldId="1566"/>
            <ac:grpSpMk id="4" creationId="{A7D290D8-03D2-F755-44E8-EBFBC099C924}"/>
          </ac:grpSpMkLst>
        </pc:grpChg>
        <pc:grpChg chg="add">
          <ac:chgData name="Chris Ruiz (Henderson)" userId="20cc6e5d-7f5b-4ec3-a4c9-5bdfaf40c25a" providerId="ADAL" clId="{15D043BE-3123-ED46-A83C-BD017A1ABE7B}" dt="2022-07-18T18:21:42.057" v="695" actId="164"/>
          <ac:grpSpMkLst>
            <pc:docMk/>
            <pc:sldMk cId="63664686" sldId="1566"/>
            <ac:grpSpMk id="7" creationId="{A8DD9441-0040-A3DC-C19B-1DAF40399006}"/>
          </ac:grpSpMkLst>
        </pc:grpChg>
      </pc:sldChg>
      <pc:sldChg chg="addSp delSp modSp mod modAnim">
        <pc:chgData name="Chris Ruiz (Henderson)" userId="20cc6e5d-7f5b-4ec3-a4c9-5bdfaf40c25a" providerId="ADAL" clId="{15D043BE-3123-ED46-A83C-BD017A1ABE7B}" dt="2022-07-18T18:22:32.055" v="704"/>
        <pc:sldMkLst>
          <pc:docMk/>
          <pc:sldMk cId="2708573954" sldId="1568"/>
        </pc:sldMkLst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13" creationId="{6AD88B7A-0B18-14E0-EA86-7926F451AEBB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2" creationId="{EE072202-675B-42E5-0E98-F4F16FA56C99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3" creationId="{DE85F953-C294-50BE-F964-03C3F8C582F7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4" creationId="{9C3E51A7-9B98-7D93-EAE7-9BC0EC5A13EE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5" creationId="{6356DF90-D177-D090-FA83-E02ECD887ECC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6" creationId="{C9DACE92-7820-BB34-AD32-955B4CC8A2FC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7" creationId="{DAB0B855-AD23-D56C-8D49-5F0590F1B432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8" creationId="{03455507-7951-8424-7A36-8DC242B4D266}"/>
          </ac:spMkLst>
        </pc:spChg>
        <pc:spChg chg="mod">
          <ac:chgData name="Chris Ruiz (Henderson)" userId="20cc6e5d-7f5b-4ec3-a4c9-5bdfaf40c25a" providerId="ADAL" clId="{15D043BE-3123-ED46-A83C-BD017A1ABE7B}" dt="2022-07-18T18:22:26.840" v="703"/>
          <ac:spMkLst>
            <pc:docMk/>
            <pc:sldMk cId="2708573954" sldId="1568"/>
            <ac:spMk id="29" creationId="{E47B58AE-32DA-1F90-087C-D47BF3E0D7B1}"/>
          </ac:spMkLst>
        </pc:spChg>
        <pc:grpChg chg="add mod">
          <ac:chgData name="Chris Ruiz (Henderson)" userId="20cc6e5d-7f5b-4ec3-a4c9-5bdfaf40c25a" providerId="ADAL" clId="{15D043BE-3123-ED46-A83C-BD017A1ABE7B}" dt="2022-07-18T18:22:26.840" v="703"/>
          <ac:grpSpMkLst>
            <pc:docMk/>
            <pc:sldMk cId="2708573954" sldId="1568"/>
            <ac:grpSpMk id="3" creationId="{13D7747B-05B1-8867-5A12-16B6ADA875A5}"/>
          </ac:grpSpMkLst>
        </pc:grpChg>
        <pc:grpChg chg="mod">
          <ac:chgData name="Chris Ruiz (Henderson)" userId="20cc6e5d-7f5b-4ec3-a4c9-5bdfaf40c25a" providerId="ADAL" clId="{15D043BE-3123-ED46-A83C-BD017A1ABE7B}" dt="2022-07-18T18:22:26.840" v="703"/>
          <ac:grpSpMkLst>
            <pc:docMk/>
            <pc:sldMk cId="2708573954" sldId="1568"/>
            <ac:grpSpMk id="4" creationId="{2B2AB23C-74E9-8507-0610-03C3DDF4BBD8}"/>
          </ac:grpSpMkLst>
        </pc:grpChg>
        <pc:grpChg chg="del">
          <ac:chgData name="Chris Ruiz (Henderson)" userId="20cc6e5d-7f5b-4ec3-a4c9-5bdfaf40c25a" providerId="ADAL" clId="{15D043BE-3123-ED46-A83C-BD017A1ABE7B}" dt="2022-07-18T18:22:18.133" v="702" actId="478"/>
          <ac:grpSpMkLst>
            <pc:docMk/>
            <pc:sldMk cId="2708573954" sldId="1568"/>
            <ac:grpSpMk id="11" creationId="{B2D1DB16-197A-0F40-B5BB-6DDAB1B072EE}"/>
          </ac:grpSpMkLst>
        </pc:grpChg>
        <pc:grpChg chg="mod">
          <ac:chgData name="Chris Ruiz (Henderson)" userId="20cc6e5d-7f5b-4ec3-a4c9-5bdfaf40c25a" providerId="ADAL" clId="{15D043BE-3123-ED46-A83C-BD017A1ABE7B}" dt="2022-07-18T18:22:26.840" v="703"/>
          <ac:grpSpMkLst>
            <pc:docMk/>
            <pc:sldMk cId="2708573954" sldId="1568"/>
            <ac:grpSpMk id="21" creationId="{D0A1B685-E8CD-8EA7-1DE8-C63E8D715D19}"/>
          </ac:grpSpMkLst>
        </pc:grpChg>
      </pc:sldChg>
      <pc:sldChg chg="addSp modSp mod modAnim">
        <pc:chgData name="Chris Ruiz (Henderson)" userId="20cc6e5d-7f5b-4ec3-a4c9-5bdfaf40c25a" providerId="ADAL" clId="{15D043BE-3123-ED46-A83C-BD017A1ABE7B}" dt="2022-07-18T18:41:27.270" v="1193"/>
        <pc:sldMkLst>
          <pc:docMk/>
          <pc:sldMk cId="4107265876" sldId="1569"/>
        </pc:sldMkLst>
        <pc:spChg chg="add mod">
          <ac:chgData name="Chris Ruiz (Henderson)" userId="20cc6e5d-7f5b-4ec3-a4c9-5bdfaf40c25a" providerId="ADAL" clId="{15D043BE-3123-ED46-A83C-BD017A1ABE7B}" dt="2022-07-18T18:36:20.258" v="932" actId="14100"/>
          <ac:spMkLst>
            <pc:docMk/>
            <pc:sldMk cId="4107265876" sldId="1569"/>
            <ac:spMk id="2" creationId="{D6A8E517-9173-5136-637A-E1C091E05FC8}"/>
          </ac:spMkLst>
        </pc:spChg>
        <pc:spChg chg="mod">
          <ac:chgData name="Chris Ruiz (Henderson)" userId="20cc6e5d-7f5b-4ec3-a4c9-5bdfaf40c25a" providerId="ADAL" clId="{15D043BE-3123-ED46-A83C-BD017A1ABE7B}" dt="2022-07-18T18:35:16.085" v="883" actId="21"/>
          <ac:spMkLst>
            <pc:docMk/>
            <pc:sldMk cId="4107265876" sldId="1569"/>
            <ac:spMk id="6" creationId="{680672CE-941E-6143-B4F7-5D5C965766F3}"/>
          </ac:spMkLst>
        </pc:spChg>
      </pc:sldChg>
      <pc:sldChg chg="modSp mod">
        <pc:chgData name="Chris Ruiz (Henderson)" userId="20cc6e5d-7f5b-4ec3-a4c9-5bdfaf40c25a" providerId="ADAL" clId="{15D043BE-3123-ED46-A83C-BD017A1ABE7B}" dt="2022-07-18T18:42:46.604" v="1251" actId="20577"/>
        <pc:sldMkLst>
          <pc:docMk/>
          <pc:sldMk cId="1495885044" sldId="1571"/>
        </pc:sldMkLst>
        <pc:spChg chg="mod">
          <ac:chgData name="Chris Ruiz (Henderson)" userId="20cc6e5d-7f5b-4ec3-a4c9-5bdfaf40c25a" providerId="ADAL" clId="{15D043BE-3123-ED46-A83C-BD017A1ABE7B}" dt="2022-07-18T18:42:46.604" v="1251" actId="20577"/>
          <ac:spMkLst>
            <pc:docMk/>
            <pc:sldMk cId="1495885044" sldId="1571"/>
            <ac:spMk id="6" creationId="{F03EB60F-28DD-0746-998C-A6D437864D5F}"/>
          </ac:spMkLst>
        </pc:spChg>
      </pc:sldChg>
      <pc:sldChg chg="addSp delSp modSp mod">
        <pc:chgData name="Chris Ruiz (Henderson)" userId="20cc6e5d-7f5b-4ec3-a4c9-5bdfaf40c25a" providerId="ADAL" clId="{15D043BE-3123-ED46-A83C-BD017A1ABE7B}" dt="2022-07-18T18:39:57.371" v="1148" actId="255"/>
        <pc:sldMkLst>
          <pc:docMk/>
          <pc:sldMk cId="3036669795" sldId="1573"/>
        </pc:sldMkLst>
        <pc:spChg chg="del">
          <ac:chgData name="Chris Ruiz (Henderson)" userId="20cc6e5d-7f5b-4ec3-a4c9-5bdfaf40c25a" providerId="ADAL" clId="{15D043BE-3123-ED46-A83C-BD017A1ABE7B}" dt="2022-07-18T18:26:38.212" v="740" actId="478"/>
          <ac:spMkLst>
            <pc:docMk/>
            <pc:sldMk cId="3036669795" sldId="1573"/>
            <ac:spMk id="2" creationId="{B680880B-8DF5-1F42-A9B6-B061191BDF0F}"/>
          </ac:spMkLst>
        </pc:spChg>
        <pc:spChg chg="mod">
          <ac:chgData name="Chris Ruiz (Henderson)" userId="20cc6e5d-7f5b-4ec3-a4c9-5bdfaf40c25a" providerId="ADAL" clId="{15D043BE-3123-ED46-A83C-BD017A1ABE7B}" dt="2022-07-18T18:39:57.371" v="1148" actId="255"/>
          <ac:spMkLst>
            <pc:docMk/>
            <pc:sldMk cId="3036669795" sldId="1573"/>
            <ac:spMk id="3" creationId="{3FEA18DC-345C-DD4C-99DA-1C764F4B7EC0}"/>
          </ac:spMkLst>
        </pc:spChg>
        <pc:spChg chg="add del mod">
          <ac:chgData name="Chris Ruiz (Henderson)" userId="20cc6e5d-7f5b-4ec3-a4c9-5bdfaf40c25a" providerId="ADAL" clId="{15D043BE-3123-ED46-A83C-BD017A1ABE7B}" dt="2022-07-18T18:26:42.076" v="741" actId="478"/>
          <ac:spMkLst>
            <pc:docMk/>
            <pc:sldMk cId="3036669795" sldId="1573"/>
            <ac:spMk id="5" creationId="{4B29D2A6-9875-0CFF-2E9A-165D0FA2D189}"/>
          </ac:spMkLst>
        </pc:spChg>
        <pc:spChg chg="add mod">
          <ac:chgData name="Chris Ruiz (Henderson)" userId="20cc6e5d-7f5b-4ec3-a4c9-5bdfaf40c25a" providerId="ADAL" clId="{15D043BE-3123-ED46-A83C-BD017A1ABE7B}" dt="2022-07-18T18:26:59.589" v="757" actId="20577"/>
          <ac:spMkLst>
            <pc:docMk/>
            <pc:sldMk cId="3036669795" sldId="1573"/>
            <ac:spMk id="6" creationId="{57E426A1-CD83-26A1-D853-78F99865EEBD}"/>
          </ac:spMkLst>
        </pc:spChg>
      </pc:sldChg>
      <pc:sldChg chg="modSp mod modAnim">
        <pc:chgData name="Chris Ruiz (Henderson)" userId="20cc6e5d-7f5b-4ec3-a4c9-5bdfaf40c25a" providerId="ADAL" clId="{15D043BE-3123-ED46-A83C-BD017A1ABE7B}" dt="2022-07-18T18:40:50.024" v="1185" actId="1076"/>
        <pc:sldMkLst>
          <pc:docMk/>
          <pc:sldMk cId="1127983845" sldId="1574"/>
        </pc:sldMkLst>
        <pc:spChg chg="mod">
          <ac:chgData name="Chris Ruiz (Henderson)" userId="20cc6e5d-7f5b-4ec3-a4c9-5bdfaf40c25a" providerId="ADAL" clId="{15D043BE-3123-ED46-A83C-BD017A1ABE7B}" dt="2022-07-18T18:28:54.260" v="773" actId="20577"/>
          <ac:spMkLst>
            <pc:docMk/>
            <pc:sldMk cId="1127983845" sldId="1574"/>
            <ac:spMk id="2" creationId="{19B83831-6319-4844-A7BF-B12BDACFCD03}"/>
          </ac:spMkLst>
        </pc:spChg>
        <pc:spChg chg="mod">
          <ac:chgData name="Chris Ruiz (Henderson)" userId="20cc6e5d-7f5b-4ec3-a4c9-5bdfaf40c25a" providerId="ADAL" clId="{15D043BE-3123-ED46-A83C-BD017A1ABE7B}" dt="2022-07-18T18:29:50.016" v="825" actId="20577"/>
          <ac:spMkLst>
            <pc:docMk/>
            <pc:sldMk cId="1127983845" sldId="1574"/>
            <ac:spMk id="4" creationId="{4DD0DE19-AB66-5244-B3E2-3284CFCD95BB}"/>
          </ac:spMkLst>
        </pc:spChg>
        <pc:spChg chg="mod">
          <ac:chgData name="Chris Ruiz (Henderson)" userId="20cc6e5d-7f5b-4ec3-a4c9-5bdfaf40c25a" providerId="ADAL" clId="{15D043BE-3123-ED46-A83C-BD017A1ABE7B}" dt="2022-07-18T18:40:50.024" v="1185" actId="1076"/>
          <ac:spMkLst>
            <pc:docMk/>
            <pc:sldMk cId="1127983845" sldId="1574"/>
            <ac:spMk id="5" creationId="{6E9096CB-CD17-184D-A487-E6AC8C58FCBD}"/>
          </ac:spMkLst>
        </pc:spChg>
      </pc:sldChg>
      <pc:sldChg chg="addSp modSp new mod">
        <pc:chgData name="Chris Ruiz (Henderson)" userId="20cc6e5d-7f5b-4ec3-a4c9-5bdfaf40c25a" providerId="ADAL" clId="{15D043BE-3123-ED46-A83C-BD017A1ABE7B}" dt="2022-07-18T18:36:52.204" v="952" actId="20577"/>
        <pc:sldMkLst>
          <pc:docMk/>
          <pc:sldMk cId="3684421960" sldId="1575"/>
        </pc:sldMkLst>
        <pc:spChg chg="add mod">
          <ac:chgData name="Chris Ruiz (Henderson)" userId="20cc6e5d-7f5b-4ec3-a4c9-5bdfaf40c25a" providerId="ADAL" clId="{15D043BE-3123-ED46-A83C-BD017A1ABE7B}" dt="2022-07-18T18:09:51.332" v="9" actId="207"/>
          <ac:spMkLst>
            <pc:docMk/>
            <pc:sldMk cId="3684421960" sldId="1575"/>
            <ac:spMk id="2" creationId="{810D4696-C13B-5BEF-95B8-C7B5F14E798C}"/>
          </ac:spMkLst>
        </pc:spChg>
        <pc:spChg chg="add mod">
          <ac:chgData name="Chris Ruiz (Henderson)" userId="20cc6e5d-7f5b-4ec3-a4c9-5bdfaf40c25a" providerId="ADAL" clId="{15D043BE-3123-ED46-A83C-BD017A1ABE7B}" dt="2022-07-18T18:36:52.204" v="952" actId="20577"/>
          <ac:spMkLst>
            <pc:docMk/>
            <pc:sldMk cId="3684421960" sldId="1575"/>
            <ac:spMk id="3" creationId="{A579A883-371B-9DBB-A2C7-3F3D811137F4}"/>
          </ac:spMkLst>
        </pc:spChg>
        <pc:spChg chg="add mod">
          <ac:chgData name="Chris Ruiz (Henderson)" userId="20cc6e5d-7f5b-4ec3-a4c9-5bdfaf40c25a" providerId="ADAL" clId="{15D043BE-3123-ED46-A83C-BD017A1ABE7B}" dt="2022-07-18T18:13:45.252" v="611" actId="14100"/>
          <ac:spMkLst>
            <pc:docMk/>
            <pc:sldMk cId="3684421960" sldId="1575"/>
            <ac:spMk id="4" creationId="{F4B58F29-0814-629F-D87D-A2FC0550785B}"/>
          </ac:spMkLst>
        </pc:spChg>
      </pc:sldChg>
      <pc:sldChg chg="addSp delSp modSp new mod">
        <pc:chgData name="Chris Ruiz (Henderson)" userId="20cc6e5d-7f5b-4ec3-a4c9-5bdfaf40c25a" providerId="ADAL" clId="{15D043BE-3123-ED46-A83C-BD017A1ABE7B}" dt="2022-07-18T18:13:30.161" v="609" actId="478"/>
        <pc:sldMkLst>
          <pc:docMk/>
          <pc:sldMk cId="2493637637" sldId="1576"/>
        </pc:sldMkLst>
        <pc:spChg chg="add mod">
          <ac:chgData name="Chris Ruiz (Henderson)" userId="20cc6e5d-7f5b-4ec3-a4c9-5bdfaf40c25a" providerId="ADAL" clId="{15D043BE-3123-ED46-A83C-BD017A1ABE7B}" dt="2022-07-18T18:11:49.327" v="23" actId="14100"/>
          <ac:spMkLst>
            <pc:docMk/>
            <pc:sldMk cId="2493637637" sldId="1576"/>
            <ac:spMk id="3" creationId="{498FBADF-A398-F34E-ADC4-0ED262C98EE4}"/>
          </ac:spMkLst>
        </pc:spChg>
        <pc:spChg chg="add mod">
          <ac:chgData name="Chris Ruiz (Henderson)" userId="20cc6e5d-7f5b-4ec3-a4c9-5bdfaf40c25a" providerId="ADAL" clId="{15D043BE-3123-ED46-A83C-BD017A1ABE7B}" dt="2022-07-18T18:13:22.698" v="607" actId="207"/>
          <ac:spMkLst>
            <pc:docMk/>
            <pc:sldMk cId="2493637637" sldId="1576"/>
            <ac:spMk id="4" creationId="{A8426736-759F-4172-1D85-C24F9791A238}"/>
          </ac:spMkLst>
        </pc:spChg>
        <pc:spChg chg="add del">
          <ac:chgData name="Chris Ruiz (Henderson)" userId="20cc6e5d-7f5b-4ec3-a4c9-5bdfaf40c25a" providerId="ADAL" clId="{15D043BE-3123-ED46-A83C-BD017A1ABE7B}" dt="2022-07-18T18:13:30.161" v="609" actId="478"/>
          <ac:spMkLst>
            <pc:docMk/>
            <pc:sldMk cId="2493637637" sldId="1576"/>
            <ac:spMk id="5" creationId="{1DB8298F-FD82-2B52-59C4-CCA5AF1FC4ED}"/>
          </ac:spMkLst>
        </pc:spChg>
        <pc:picChg chg="add mod modCrop">
          <ac:chgData name="Chris Ruiz (Henderson)" userId="20cc6e5d-7f5b-4ec3-a4c9-5bdfaf40c25a" providerId="ADAL" clId="{15D043BE-3123-ED46-A83C-BD017A1ABE7B}" dt="2022-07-18T18:12:03.602" v="25" actId="732"/>
          <ac:picMkLst>
            <pc:docMk/>
            <pc:sldMk cId="2493637637" sldId="1576"/>
            <ac:picMk id="2" creationId="{A8528B37-D708-06EA-289C-C26C1A8F0189}"/>
          </ac:picMkLst>
        </pc:picChg>
      </pc:sldChg>
      <pc:sldChg chg="addSp delSp modSp new mod">
        <pc:chgData name="Chris Ruiz (Henderson)" userId="20cc6e5d-7f5b-4ec3-a4c9-5bdfaf40c25a" providerId="ADAL" clId="{15D043BE-3123-ED46-A83C-BD017A1ABE7B}" dt="2022-07-18T18:46:49.395" v="1276" actId="14100"/>
        <pc:sldMkLst>
          <pc:docMk/>
          <pc:sldMk cId="3325061211" sldId="1577"/>
        </pc:sldMkLst>
        <pc:spChg chg="del">
          <ac:chgData name="Chris Ruiz (Henderson)" userId="20cc6e5d-7f5b-4ec3-a4c9-5bdfaf40c25a" providerId="ADAL" clId="{15D043BE-3123-ED46-A83C-BD017A1ABE7B}" dt="2022-07-18T18:45:14.585" v="1253" actId="478"/>
          <ac:spMkLst>
            <pc:docMk/>
            <pc:sldMk cId="3325061211" sldId="1577"/>
            <ac:spMk id="2" creationId="{2BB0D71F-7A19-42C1-7C31-47C6BA23E341}"/>
          </ac:spMkLst>
        </pc:spChg>
        <pc:spChg chg="add del mod">
          <ac:chgData name="Chris Ruiz (Henderson)" userId="20cc6e5d-7f5b-4ec3-a4c9-5bdfaf40c25a" providerId="ADAL" clId="{15D043BE-3123-ED46-A83C-BD017A1ABE7B}" dt="2022-07-18T18:45:18.238" v="1255" actId="478"/>
          <ac:spMkLst>
            <pc:docMk/>
            <pc:sldMk cId="3325061211" sldId="1577"/>
            <ac:spMk id="3" creationId="{1F3F59F8-589F-815F-FA55-E23918E968E8}"/>
          </ac:spMkLst>
        </pc:spChg>
        <pc:picChg chg="add mod">
          <ac:chgData name="Chris Ruiz (Henderson)" userId="20cc6e5d-7f5b-4ec3-a4c9-5bdfaf40c25a" providerId="ADAL" clId="{15D043BE-3123-ED46-A83C-BD017A1ABE7B}" dt="2022-07-18T18:45:27.834" v="1259" actId="962"/>
          <ac:picMkLst>
            <pc:docMk/>
            <pc:sldMk cId="3325061211" sldId="1577"/>
            <ac:picMk id="5" creationId="{B57D6040-1C47-BED4-9B48-F85A4BDBE563}"/>
          </ac:picMkLst>
        </pc:picChg>
        <pc:picChg chg="add mod modCrop">
          <ac:chgData name="Chris Ruiz (Henderson)" userId="20cc6e5d-7f5b-4ec3-a4c9-5bdfaf40c25a" providerId="ADAL" clId="{15D043BE-3123-ED46-A83C-BD017A1ABE7B}" dt="2022-07-18T18:46:36.952" v="1270" actId="14100"/>
          <ac:picMkLst>
            <pc:docMk/>
            <pc:sldMk cId="3325061211" sldId="1577"/>
            <ac:picMk id="7" creationId="{3082B478-9AD9-4429-1055-407D55D6052E}"/>
          </ac:picMkLst>
        </pc:picChg>
        <pc:picChg chg="add mod">
          <ac:chgData name="Chris Ruiz (Henderson)" userId="20cc6e5d-7f5b-4ec3-a4c9-5bdfaf40c25a" providerId="ADAL" clId="{15D043BE-3123-ED46-A83C-BD017A1ABE7B}" dt="2022-07-18T18:46:49.395" v="1276" actId="14100"/>
          <ac:picMkLst>
            <pc:docMk/>
            <pc:sldMk cId="3325061211" sldId="1577"/>
            <ac:picMk id="9" creationId="{D603B089-E825-7A19-BFD0-1F935FB8BB15}"/>
          </ac:picMkLst>
        </pc:picChg>
      </pc:sldChg>
    </pc:docChg>
  </pc:docChgLst>
  <pc:docChgLst>
    <pc:chgData name="Chris Ruiz (Henderson)" userId="20cc6e5d-7f5b-4ec3-a4c9-5bdfaf40c25a" providerId="ADAL" clId="{7FC7D648-AB00-D747-95FE-705A1B9A6492}"/>
    <pc:docChg chg="undo custSel addSld delSld modSld sldOrd">
      <pc:chgData name="Chris Ruiz (Henderson)" userId="20cc6e5d-7f5b-4ec3-a4c9-5bdfaf40c25a" providerId="ADAL" clId="{7FC7D648-AB00-D747-95FE-705A1B9A6492}" dt="2022-07-19T23:54:23.637" v="6860" actId="1076"/>
      <pc:docMkLst>
        <pc:docMk/>
      </pc:docMkLst>
      <pc:sldChg chg="del">
        <pc:chgData name="Chris Ruiz (Henderson)" userId="20cc6e5d-7f5b-4ec3-a4c9-5bdfaf40c25a" providerId="ADAL" clId="{7FC7D648-AB00-D747-95FE-705A1B9A6492}" dt="2022-07-16T19:17:55.030" v="2910" actId="2696"/>
        <pc:sldMkLst>
          <pc:docMk/>
          <pc:sldMk cId="0" sldId="256"/>
        </pc:sldMkLst>
      </pc:sldChg>
      <pc:sldChg chg="del">
        <pc:chgData name="Chris Ruiz (Henderson)" userId="20cc6e5d-7f5b-4ec3-a4c9-5bdfaf40c25a" providerId="ADAL" clId="{7FC7D648-AB00-D747-95FE-705A1B9A6492}" dt="2022-07-16T17:23:24.849" v="117" actId="2696"/>
        <pc:sldMkLst>
          <pc:docMk/>
          <pc:sldMk cId="2934172757" sldId="257"/>
        </pc:sldMkLst>
      </pc:sldChg>
      <pc:sldChg chg="modSp mod">
        <pc:chgData name="Chris Ruiz (Henderson)" userId="20cc6e5d-7f5b-4ec3-a4c9-5bdfaf40c25a" providerId="ADAL" clId="{7FC7D648-AB00-D747-95FE-705A1B9A6492}" dt="2022-07-16T17:21:57.609" v="80" actId="20577"/>
        <pc:sldMkLst>
          <pc:docMk/>
          <pc:sldMk cId="1127792797" sldId="278"/>
        </pc:sldMkLst>
        <pc:spChg chg="mod">
          <ac:chgData name="Chris Ruiz (Henderson)" userId="20cc6e5d-7f5b-4ec3-a4c9-5bdfaf40c25a" providerId="ADAL" clId="{7FC7D648-AB00-D747-95FE-705A1B9A6492}" dt="2022-07-16T17:21:57.609" v="80" actId="20577"/>
          <ac:spMkLst>
            <pc:docMk/>
            <pc:sldMk cId="1127792797" sldId="278"/>
            <ac:spMk id="4" creationId="{00000000-0000-0000-0000-000000000000}"/>
          </ac:spMkLst>
        </pc:spChg>
      </pc:sldChg>
      <pc:sldChg chg="modSp mod">
        <pc:chgData name="Chris Ruiz (Henderson)" userId="20cc6e5d-7f5b-4ec3-a4c9-5bdfaf40c25a" providerId="ADAL" clId="{7FC7D648-AB00-D747-95FE-705A1B9A6492}" dt="2022-07-17T23:46:31.222" v="6130" actId="20577"/>
        <pc:sldMkLst>
          <pc:docMk/>
          <pc:sldMk cId="991714469" sldId="303"/>
        </pc:sldMkLst>
        <pc:spChg chg="mod">
          <ac:chgData name="Chris Ruiz (Henderson)" userId="20cc6e5d-7f5b-4ec3-a4c9-5bdfaf40c25a" providerId="ADAL" clId="{7FC7D648-AB00-D747-95FE-705A1B9A6492}" dt="2022-07-16T17:22:12.434" v="88" actId="20577"/>
          <ac:spMkLst>
            <pc:docMk/>
            <pc:sldMk cId="991714469" sldId="303"/>
            <ac:spMk id="2" creationId="{0EF5FF01-B7E8-904B-B02A-4FA09ECDE211}"/>
          </ac:spMkLst>
        </pc:spChg>
        <pc:spChg chg="mod">
          <ac:chgData name="Chris Ruiz (Henderson)" userId="20cc6e5d-7f5b-4ec3-a4c9-5bdfaf40c25a" providerId="ADAL" clId="{7FC7D648-AB00-D747-95FE-705A1B9A6492}" dt="2022-07-17T23:46:31.222" v="6130" actId="20577"/>
          <ac:spMkLst>
            <pc:docMk/>
            <pc:sldMk cId="991714469" sldId="303"/>
            <ac:spMk id="3" creationId="{BFD9769A-5E0B-1049-86CC-140621C38400}"/>
          </ac:spMkLst>
        </pc:spChg>
      </pc:sldChg>
      <pc:sldChg chg="addSp delSp modSp del">
        <pc:chgData name="Chris Ruiz (Henderson)" userId="20cc6e5d-7f5b-4ec3-a4c9-5bdfaf40c25a" providerId="ADAL" clId="{7FC7D648-AB00-D747-95FE-705A1B9A6492}" dt="2022-07-16T19:07:48.230" v="2883" actId="2696"/>
        <pc:sldMkLst>
          <pc:docMk/>
          <pc:sldMk cId="3699951855" sldId="673"/>
        </pc:sldMkLst>
        <pc:spChg chg="add del mod">
          <ac:chgData name="Chris Ruiz (Henderson)" userId="20cc6e5d-7f5b-4ec3-a4c9-5bdfaf40c25a" providerId="ADAL" clId="{7FC7D648-AB00-D747-95FE-705A1B9A6492}" dt="2022-07-16T17:21:23.730" v="41"/>
          <ac:spMkLst>
            <pc:docMk/>
            <pc:sldMk cId="3699951855" sldId="673"/>
            <ac:spMk id="4" creationId="{B151C025-0DB8-7744-8365-6EC7744F92F8}"/>
          </ac:spMkLst>
        </pc:spChg>
      </pc:sldChg>
      <pc:sldChg chg="addSp delSp modSp del">
        <pc:chgData name="Chris Ruiz (Henderson)" userId="20cc6e5d-7f5b-4ec3-a4c9-5bdfaf40c25a" providerId="ADAL" clId="{7FC7D648-AB00-D747-95FE-705A1B9A6492}" dt="2022-07-16T19:07:36.345" v="2880" actId="2696"/>
        <pc:sldMkLst>
          <pc:docMk/>
          <pc:sldMk cId="2390378722" sldId="681"/>
        </pc:sldMkLst>
        <pc:spChg chg="add del mod">
          <ac:chgData name="Chris Ruiz (Henderson)" userId="20cc6e5d-7f5b-4ec3-a4c9-5bdfaf40c25a" providerId="ADAL" clId="{7FC7D648-AB00-D747-95FE-705A1B9A6492}" dt="2022-07-16T17:21:23.730" v="41"/>
          <ac:spMkLst>
            <pc:docMk/>
            <pc:sldMk cId="2390378722" sldId="681"/>
            <ac:spMk id="4" creationId="{A02BDD4D-9362-3549-AA1A-0312CDFBEB9A}"/>
          </ac:spMkLst>
        </pc:spChg>
      </pc:sldChg>
      <pc:sldChg chg="ord">
        <pc:chgData name="Chris Ruiz (Henderson)" userId="20cc6e5d-7f5b-4ec3-a4c9-5bdfaf40c25a" providerId="ADAL" clId="{7FC7D648-AB00-D747-95FE-705A1B9A6492}" dt="2022-07-17T23:47:10.416" v="6132" actId="20578"/>
        <pc:sldMkLst>
          <pc:docMk/>
          <pc:sldMk cId="3553406574" sldId="1109"/>
        </pc:sldMkLst>
      </pc:sldChg>
      <pc:sldChg chg="del ord">
        <pc:chgData name="Chris Ruiz (Henderson)" userId="20cc6e5d-7f5b-4ec3-a4c9-5bdfaf40c25a" providerId="ADAL" clId="{7FC7D648-AB00-D747-95FE-705A1B9A6492}" dt="2022-07-19T17:03:20.505" v="6851" actId="2696"/>
        <pc:sldMkLst>
          <pc:docMk/>
          <pc:sldMk cId="1050735443" sldId="1166"/>
        </pc:sldMkLst>
      </pc:sldChg>
      <pc:sldChg chg="addSp delSp modSp del">
        <pc:chgData name="Chris Ruiz (Henderson)" userId="20cc6e5d-7f5b-4ec3-a4c9-5bdfaf40c25a" providerId="ADAL" clId="{7FC7D648-AB00-D747-95FE-705A1B9A6492}" dt="2022-07-16T19:07:44.660" v="2882" actId="2696"/>
        <pc:sldMkLst>
          <pc:docMk/>
          <pc:sldMk cId="3041684094" sldId="1471"/>
        </pc:sldMkLst>
        <pc:spChg chg="add del mod">
          <ac:chgData name="Chris Ruiz (Henderson)" userId="20cc6e5d-7f5b-4ec3-a4c9-5bdfaf40c25a" providerId="ADAL" clId="{7FC7D648-AB00-D747-95FE-705A1B9A6492}" dt="2022-07-16T17:21:23.730" v="41"/>
          <ac:spMkLst>
            <pc:docMk/>
            <pc:sldMk cId="3041684094" sldId="1471"/>
            <ac:spMk id="2" creationId="{C52F8B36-04C4-704F-BD7E-8600A3B83CAB}"/>
          </ac:spMkLst>
        </pc:spChg>
      </pc:sldChg>
      <pc:sldChg chg="addSp delSp modSp del">
        <pc:chgData name="Chris Ruiz (Henderson)" userId="20cc6e5d-7f5b-4ec3-a4c9-5bdfaf40c25a" providerId="ADAL" clId="{7FC7D648-AB00-D747-95FE-705A1B9A6492}" dt="2022-07-16T19:07:40.800" v="2881" actId="2696"/>
        <pc:sldMkLst>
          <pc:docMk/>
          <pc:sldMk cId="1928924311" sldId="1476"/>
        </pc:sldMkLst>
        <pc:spChg chg="add del mod">
          <ac:chgData name="Chris Ruiz (Henderson)" userId="20cc6e5d-7f5b-4ec3-a4c9-5bdfaf40c25a" providerId="ADAL" clId="{7FC7D648-AB00-D747-95FE-705A1B9A6492}" dt="2022-07-16T17:21:23.730" v="41"/>
          <ac:spMkLst>
            <pc:docMk/>
            <pc:sldMk cId="1928924311" sldId="1476"/>
            <ac:spMk id="4" creationId="{D078F423-CEE5-8849-8077-1AAB520F069D}"/>
          </ac:spMkLst>
        </pc:spChg>
      </pc:sldChg>
      <pc:sldChg chg="del">
        <pc:chgData name="Chris Ruiz (Henderson)" userId="20cc6e5d-7f5b-4ec3-a4c9-5bdfaf40c25a" providerId="ADAL" clId="{7FC7D648-AB00-D747-95FE-705A1B9A6492}" dt="2022-07-16T19:17:54.265" v="2909" actId="2696"/>
        <pc:sldMkLst>
          <pc:docMk/>
          <pc:sldMk cId="0" sldId="1477"/>
        </pc:sldMkLst>
      </pc:sldChg>
      <pc:sldChg chg="del ord">
        <pc:chgData name="Chris Ruiz (Henderson)" userId="20cc6e5d-7f5b-4ec3-a4c9-5bdfaf40c25a" providerId="ADAL" clId="{7FC7D648-AB00-D747-95FE-705A1B9A6492}" dt="2022-07-19T17:03:18.210" v="6849" actId="2696"/>
        <pc:sldMkLst>
          <pc:docMk/>
          <pc:sldMk cId="1679999913" sldId="1519"/>
        </pc:sldMkLst>
      </pc:sldChg>
      <pc:sldChg chg="del">
        <pc:chgData name="Chris Ruiz (Henderson)" userId="20cc6e5d-7f5b-4ec3-a4c9-5bdfaf40c25a" providerId="ADAL" clId="{7FC7D648-AB00-D747-95FE-705A1B9A6492}" dt="2022-07-16T19:17:48.393" v="2908" actId="2696"/>
        <pc:sldMkLst>
          <pc:docMk/>
          <pc:sldMk cId="4070448568" sldId="1535"/>
        </pc:sldMkLst>
      </pc:sldChg>
      <pc:sldChg chg="del ord">
        <pc:chgData name="Chris Ruiz (Henderson)" userId="20cc6e5d-7f5b-4ec3-a4c9-5bdfaf40c25a" providerId="ADAL" clId="{7FC7D648-AB00-D747-95FE-705A1B9A6492}" dt="2022-07-19T17:03:06.498" v="6846" actId="2696"/>
        <pc:sldMkLst>
          <pc:docMk/>
          <pc:sldMk cId="3260216968" sldId="1542"/>
        </pc:sldMkLst>
      </pc:sldChg>
      <pc:sldChg chg="del ord">
        <pc:chgData name="Chris Ruiz (Henderson)" userId="20cc6e5d-7f5b-4ec3-a4c9-5bdfaf40c25a" providerId="ADAL" clId="{7FC7D648-AB00-D747-95FE-705A1B9A6492}" dt="2022-07-19T17:03:21.797" v="6852" actId="2696"/>
        <pc:sldMkLst>
          <pc:docMk/>
          <pc:sldMk cId="1760715537" sldId="1543"/>
        </pc:sldMkLst>
      </pc:sldChg>
      <pc:sldChg chg="del ord">
        <pc:chgData name="Chris Ruiz (Henderson)" userId="20cc6e5d-7f5b-4ec3-a4c9-5bdfaf40c25a" providerId="ADAL" clId="{7FC7D648-AB00-D747-95FE-705A1B9A6492}" dt="2022-07-19T17:03:04.755" v="6845" actId="2696"/>
        <pc:sldMkLst>
          <pc:docMk/>
          <pc:sldMk cId="1959956396" sldId="1544"/>
        </pc:sldMkLst>
      </pc:sldChg>
      <pc:sldChg chg="del ord">
        <pc:chgData name="Chris Ruiz (Henderson)" userId="20cc6e5d-7f5b-4ec3-a4c9-5bdfaf40c25a" providerId="ADAL" clId="{7FC7D648-AB00-D747-95FE-705A1B9A6492}" dt="2022-07-19T17:03:19.353" v="6850" actId="2696"/>
        <pc:sldMkLst>
          <pc:docMk/>
          <pc:sldMk cId="456591167" sldId="1545"/>
        </pc:sldMkLst>
      </pc:sldChg>
      <pc:sldChg chg="modSp mod ord">
        <pc:chgData name="Chris Ruiz (Henderson)" userId="20cc6e5d-7f5b-4ec3-a4c9-5bdfaf40c25a" providerId="ADAL" clId="{7FC7D648-AB00-D747-95FE-705A1B9A6492}" dt="2022-07-17T23:48:18.609" v="6194" actId="27636"/>
        <pc:sldMkLst>
          <pc:docMk/>
          <pc:sldMk cId="1699534303" sldId="1546"/>
        </pc:sldMkLst>
        <pc:spChg chg="mod">
          <ac:chgData name="Chris Ruiz (Henderson)" userId="20cc6e5d-7f5b-4ec3-a4c9-5bdfaf40c25a" providerId="ADAL" clId="{7FC7D648-AB00-D747-95FE-705A1B9A6492}" dt="2022-07-17T23:48:18.609" v="6194" actId="27636"/>
          <ac:spMkLst>
            <pc:docMk/>
            <pc:sldMk cId="1699534303" sldId="1546"/>
            <ac:spMk id="2" creationId="{788AA9BF-80A6-D548-93C2-8D2FE4842BC6}"/>
          </ac:spMkLst>
        </pc:spChg>
        <pc:spChg chg="mod">
          <ac:chgData name="Chris Ruiz (Henderson)" userId="20cc6e5d-7f5b-4ec3-a4c9-5bdfaf40c25a" providerId="ADAL" clId="{7FC7D648-AB00-D747-95FE-705A1B9A6492}" dt="2022-07-17T23:48:03.632" v="6164" actId="20577"/>
          <ac:spMkLst>
            <pc:docMk/>
            <pc:sldMk cId="1699534303" sldId="1546"/>
            <ac:spMk id="3" creationId="{22A5A3BC-C9F8-7A43-BE67-EF2F99C62904}"/>
          </ac:spMkLst>
        </pc:spChg>
      </pc:sldChg>
      <pc:sldChg chg="addSp delSp modSp mod ord">
        <pc:chgData name="Chris Ruiz (Henderson)" userId="20cc6e5d-7f5b-4ec3-a4c9-5bdfaf40c25a" providerId="ADAL" clId="{7FC7D648-AB00-D747-95FE-705A1B9A6492}" dt="2022-07-17T23:50:01.918" v="6237" actId="20577"/>
        <pc:sldMkLst>
          <pc:docMk/>
          <pc:sldMk cId="1533440879" sldId="1547"/>
        </pc:sldMkLst>
        <pc:spChg chg="mod">
          <ac:chgData name="Chris Ruiz (Henderson)" userId="20cc6e5d-7f5b-4ec3-a4c9-5bdfaf40c25a" providerId="ADAL" clId="{7FC7D648-AB00-D747-95FE-705A1B9A6492}" dt="2022-07-17T23:50:01.918" v="6237" actId="20577"/>
          <ac:spMkLst>
            <pc:docMk/>
            <pc:sldMk cId="1533440879" sldId="1547"/>
            <ac:spMk id="2" creationId="{B680880B-8DF5-1F42-A9B6-B061191BDF0F}"/>
          </ac:spMkLst>
        </pc:spChg>
        <pc:spChg chg="del">
          <ac:chgData name="Chris Ruiz (Henderson)" userId="20cc6e5d-7f5b-4ec3-a4c9-5bdfaf40c25a" providerId="ADAL" clId="{7FC7D648-AB00-D747-95FE-705A1B9A6492}" dt="2022-07-17T23:48:40.934" v="6203" actId="478"/>
          <ac:spMkLst>
            <pc:docMk/>
            <pc:sldMk cId="1533440879" sldId="1547"/>
            <ac:spMk id="3" creationId="{3FEA18DC-345C-DD4C-99DA-1C764F4B7EC0}"/>
          </ac:spMkLst>
        </pc:spChg>
        <pc:spChg chg="mod">
          <ac:chgData name="Chris Ruiz (Henderson)" userId="20cc6e5d-7f5b-4ec3-a4c9-5bdfaf40c25a" providerId="ADAL" clId="{7FC7D648-AB00-D747-95FE-705A1B9A6492}" dt="2022-07-17T23:48:47.700" v="6205" actId="14100"/>
          <ac:spMkLst>
            <pc:docMk/>
            <pc:sldMk cId="1533440879" sldId="1547"/>
            <ac:spMk id="4" creationId="{9C1C22F8-260C-7EF0-3C5B-6178AB39064A}"/>
          </ac:spMkLst>
        </pc:spChg>
        <pc:spChg chg="del mod">
          <ac:chgData name="Chris Ruiz (Henderson)" userId="20cc6e5d-7f5b-4ec3-a4c9-5bdfaf40c25a" providerId="ADAL" clId="{7FC7D648-AB00-D747-95FE-705A1B9A6492}" dt="2022-07-17T23:48:30.786" v="6201" actId="478"/>
          <ac:spMkLst>
            <pc:docMk/>
            <pc:sldMk cId="1533440879" sldId="1547"/>
            <ac:spMk id="6" creationId="{4461140D-125E-3A08-900D-E3B2075DD95E}"/>
          </ac:spMkLst>
        </pc:spChg>
        <pc:spChg chg="add del mod">
          <ac:chgData name="Chris Ruiz (Henderson)" userId="20cc6e5d-7f5b-4ec3-a4c9-5bdfaf40c25a" providerId="ADAL" clId="{7FC7D648-AB00-D747-95FE-705A1B9A6492}" dt="2022-07-17T23:48:43.780" v="6204" actId="478"/>
          <ac:spMkLst>
            <pc:docMk/>
            <pc:sldMk cId="1533440879" sldId="1547"/>
            <ac:spMk id="8" creationId="{6975B9F5-2082-4943-9A1B-14DB94989E24}"/>
          </ac:spMkLst>
        </pc:spChg>
      </pc:sldChg>
      <pc:sldChg chg="addSp delSp modSp mod ord modAnim">
        <pc:chgData name="Chris Ruiz (Henderson)" userId="20cc6e5d-7f5b-4ec3-a4c9-5bdfaf40c25a" providerId="ADAL" clId="{7FC7D648-AB00-D747-95FE-705A1B9A6492}" dt="2022-07-17T23:03:36.544" v="5910"/>
        <pc:sldMkLst>
          <pc:docMk/>
          <pc:sldMk cId="724891569" sldId="1549"/>
        </pc:sldMkLst>
        <pc:spChg chg="add del mod">
          <ac:chgData name="Chris Ruiz (Henderson)" userId="20cc6e5d-7f5b-4ec3-a4c9-5bdfaf40c25a" providerId="ADAL" clId="{7FC7D648-AB00-D747-95FE-705A1B9A6492}" dt="2022-07-16T17:21:23.730" v="41"/>
          <ac:spMkLst>
            <pc:docMk/>
            <pc:sldMk cId="724891569" sldId="1549"/>
            <ac:spMk id="7" creationId="{49417AF3-505E-5D44-8541-BDDAC032F60F}"/>
          </ac:spMkLst>
        </pc:spChg>
        <pc:spChg chg="add mod">
          <ac:chgData name="Chris Ruiz (Henderson)" userId="20cc6e5d-7f5b-4ec3-a4c9-5bdfaf40c25a" providerId="ADAL" clId="{7FC7D648-AB00-D747-95FE-705A1B9A6492}" dt="2022-07-17T23:01:07.436" v="5806" actId="20577"/>
          <ac:spMkLst>
            <pc:docMk/>
            <pc:sldMk cId="724891569" sldId="1549"/>
            <ac:spMk id="9" creationId="{ECB96004-611C-774E-9E8A-07D4220EFA57}"/>
          </ac:spMkLst>
        </pc:spChg>
        <pc:spChg chg="add mod">
          <ac:chgData name="Chris Ruiz (Henderson)" userId="20cc6e5d-7f5b-4ec3-a4c9-5bdfaf40c25a" providerId="ADAL" clId="{7FC7D648-AB00-D747-95FE-705A1B9A6492}" dt="2022-07-17T23:01:55.534" v="5867" actId="171"/>
          <ac:spMkLst>
            <pc:docMk/>
            <pc:sldMk cId="724891569" sldId="1549"/>
            <ac:spMk id="26" creationId="{AFABB0C0-3B44-FA45-8CF1-12A3DFF037D4}"/>
          </ac:spMkLst>
        </pc:spChg>
        <pc:spChg chg="add mod">
          <ac:chgData name="Chris Ruiz (Henderson)" userId="20cc6e5d-7f5b-4ec3-a4c9-5bdfaf40c25a" providerId="ADAL" clId="{7FC7D648-AB00-D747-95FE-705A1B9A6492}" dt="2022-07-17T23:01:14.531" v="5807" actId="1076"/>
          <ac:spMkLst>
            <pc:docMk/>
            <pc:sldMk cId="724891569" sldId="1549"/>
            <ac:spMk id="36" creationId="{35B632CC-DB7F-1B44-9E22-64514E49508F}"/>
          </ac:spMkLst>
        </pc:spChg>
        <pc:spChg chg="add mod">
          <ac:chgData name="Chris Ruiz (Henderson)" userId="20cc6e5d-7f5b-4ec3-a4c9-5bdfaf40c25a" providerId="ADAL" clId="{7FC7D648-AB00-D747-95FE-705A1B9A6492}" dt="2022-07-17T23:02:59.207" v="5907" actId="13822"/>
          <ac:spMkLst>
            <pc:docMk/>
            <pc:sldMk cId="724891569" sldId="1549"/>
            <ac:spMk id="38" creationId="{894B3C1A-4840-2349-9A0E-C58CE89A04EF}"/>
          </ac:spMkLst>
        </pc:spChg>
        <pc:grpChg chg="add">
          <ac:chgData name="Chris Ruiz (Henderson)" userId="20cc6e5d-7f5b-4ec3-a4c9-5bdfaf40c25a" providerId="ADAL" clId="{7FC7D648-AB00-D747-95FE-705A1B9A6492}" dt="2022-07-17T23:01:22.743" v="5808" actId="164"/>
          <ac:grpSpMkLst>
            <pc:docMk/>
            <pc:sldMk cId="724891569" sldId="1549"/>
            <ac:grpSpMk id="20" creationId="{7214D4B3-1AF5-D145-A978-F7E416C7AB4E}"/>
          </ac:grpSpMkLst>
        </pc:grpChg>
        <pc:grpChg chg="add">
          <ac:chgData name="Chris Ruiz (Henderson)" userId="20cc6e5d-7f5b-4ec3-a4c9-5bdfaf40c25a" providerId="ADAL" clId="{7FC7D648-AB00-D747-95FE-705A1B9A6492}" dt="2022-07-17T23:02:15.288" v="5868" actId="164"/>
          <ac:grpSpMkLst>
            <pc:docMk/>
            <pc:sldMk cId="724891569" sldId="1549"/>
            <ac:grpSpMk id="37" creationId="{9710CC58-240B-0A46-AE0A-2197FCA9C931}"/>
          </ac:grpSpMkLst>
        </pc:grpChg>
      </pc:sldChg>
      <pc:sldChg chg="ord">
        <pc:chgData name="Chris Ruiz (Henderson)" userId="20cc6e5d-7f5b-4ec3-a4c9-5bdfaf40c25a" providerId="ADAL" clId="{7FC7D648-AB00-D747-95FE-705A1B9A6492}" dt="2022-07-17T22:59:23.639" v="5747" actId="20578"/>
        <pc:sldMkLst>
          <pc:docMk/>
          <pc:sldMk cId="1535313984" sldId="1550"/>
        </pc:sldMkLst>
      </pc:sldChg>
      <pc:sldChg chg="del">
        <pc:chgData name="Chris Ruiz (Henderson)" userId="20cc6e5d-7f5b-4ec3-a4c9-5bdfaf40c25a" providerId="ADAL" clId="{7FC7D648-AB00-D747-95FE-705A1B9A6492}" dt="2022-07-17T22:45:42.630" v="5402" actId="2696"/>
        <pc:sldMkLst>
          <pc:docMk/>
          <pc:sldMk cId="4185166646" sldId="1551"/>
        </pc:sldMkLst>
      </pc:sldChg>
      <pc:sldChg chg="addSp delSp modSp mod ord">
        <pc:chgData name="Chris Ruiz (Henderson)" userId="20cc6e5d-7f5b-4ec3-a4c9-5bdfaf40c25a" providerId="ADAL" clId="{7FC7D648-AB00-D747-95FE-705A1B9A6492}" dt="2022-07-17T23:04:23.428" v="5912" actId="20578"/>
        <pc:sldMkLst>
          <pc:docMk/>
          <pc:sldMk cId="3510703515" sldId="1552"/>
        </pc:sldMkLst>
        <pc:spChg chg="del">
          <ac:chgData name="Chris Ruiz (Henderson)" userId="20cc6e5d-7f5b-4ec3-a4c9-5bdfaf40c25a" providerId="ADAL" clId="{7FC7D648-AB00-D747-95FE-705A1B9A6492}" dt="2022-07-17T22:16:28.322" v="4812" actId="478"/>
          <ac:spMkLst>
            <pc:docMk/>
            <pc:sldMk cId="3510703515" sldId="1552"/>
            <ac:spMk id="2" creationId="{ED1B3830-F80F-EF45-9CA6-FA1C1A4A9BB5}"/>
          </ac:spMkLst>
        </pc:spChg>
        <pc:spChg chg="del">
          <ac:chgData name="Chris Ruiz (Henderson)" userId="20cc6e5d-7f5b-4ec3-a4c9-5bdfaf40c25a" providerId="ADAL" clId="{7FC7D648-AB00-D747-95FE-705A1B9A6492}" dt="2022-07-17T22:16:16.646" v="4810" actId="478"/>
          <ac:spMkLst>
            <pc:docMk/>
            <pc:sldMk cId="3510703515" sldId="1552"/>
            <ac:spMk id="3" creationId="{5BB456C7-5853-9F4A-8F6E-C3DF2368C7DD}"/>
          </ac:spMkLst>
        </pc:spChg>
        <pc:spChg chg="add del mod">
          <ac:chgData name="Chris Ruiz (Henderson)" userId="20cc6e5d-7f5b-4ec3-a4c9-5bdfaf40c25a" providerId="ADAL" clId="{7FC7D648-AB00-D747-95FE-705A1B9A6492}" dt="2022-07-17T22:16:19.715" v="4811" actId="478"/>
          <ac:spMkLst>
            <pc:docMk/>
            <pc:sldMk cId="3510703515" sldId="1552"/>
            <ac:spMk id="6" creationId="{509128C0-1623-9248-975A-333AA31AA93E}"/>
          </ac:spMkLst>
        </pc:spChg>
        <pc:spChg chg="add del mod">
          <ac:chgData name="Chris Ruiz (Henderson)" userId="20cc6e5d-7f5b-4ec3-a4c9-5bdfaf40c25a" providerId="ADAL" clId="{7FC7D648-AB00-D747-95FE-705A1B9A6492}" dt="2022-07-17T22:16:30.987" v="4813" actId="478"/>
          <ac:spMkLst>
            <pc:docMk/>
            <pc:sldMk cId="3510703515" sldId="1552"/>
            <ac:spMk id="8" creationId="{F6F911A6-997F-BC45-8555-6EF3DA7B41FE}"/>
          </ac:spMkLst>
        </pc:spChg>
      </pc:sldChg>
      <pc:sldChg chg="del ord">
        <pc:chgData name="Chris Ruiz (Henderson)" userId="20cc6e5d-7f5b-4ec3-a4c9-5bdfaf40c25a" providerId="ADAL" clId="{7FC7D648-AB00-D747-95FE-705A1B9A6492}" dt="2022-07-19T17:03:16.735" v="6848" actId="2696"/>
        <pc:sldMkLst>
          <pc:docMk/>
          <pc:sldMk cId="3482240892" sldId="1553"/>
        </pc:sldMkLst>
      </pc:sldChg>
      <pc:sldChg chg="del">
        <pc:chgData name="Chris Ruiz (Henderson)" userId="20cc6e5d-7f5b-4ec3-a4c9-5bdfaf40c25a" providerId="ADAL" clId="{7FC7D648-AB00-D747-95FE-705A1B9A6492}" dt="2022-07-16T19:17:26.391" v="2901" actId="2696"/>
        <pc:sldMkLst>
          <pc:docMk/>
          <pc:sldMk cId="3035931292" sldId="1554"/>
        </pc:sldMkLst>
      </pc:sldChg>
      <pc:sldChg chg="ord">
        <pc:chgData name="Chris Ruiz (Henderson)" userId="20cc6e5d-7f5b-4ec3-a4c9-5bdfaf40c25a" providerId="ADAL" clId="{7FC7D648-AB00-D747-95FE-705A1B9A6492}" dt="2022-07-18T00:19:39.297" v="6705" actId="20578"/>
        <pc:sldMkLst>
          <pc:docMk/>
          <pc:sldMk cId="1439941792" sldId="1555"/>
        </pc:sldMkLst>
      </pc:sldChg>
      <pc:sldChg chg="del">
        <pc:chgData name="Chris Ruiz (Henderson)" userId="20cc6e5d-7f5b-4ec3-a4c9-5bdfaf40c25a" providerId="ADAL" clId="{7FC7D648-AB00-D747-95FE-705A1B9A6492}" dt="2022-07-16T19:17:40.047" v="2906" actId="2696"/>
        <pc:sldMkLst>
          <pc:docMk/>
          <pc:sldMk cId="3602458266" sldId="1556"/>
        </pc:sldMkLst>
      </pc:sldChg>
      <pc:sldChg chg="del">
        <pc:chgData name="Chris Ruiz (Henderson)" userId="20cc6e5d-7f5b-4ec3-a4c9-5bdfaf40c25a" providerId="ADAL" clId="{7FC7D648-AB00-D747-95FE-705A1B9A6492}" dt="2022-07-16T19:17:39.007" v="2905" actId="2696"/>
        <pc:sldMkLst>
          <pc:docMk/>
          <pc:sldMk cId="181619934" sldId="1557"/>
        </pc:sldMkLst>
      </pc:sldChg>
      <pc:sldChg chg="del">
        <pc:chgData name="Chris Ruiz (Henderson)" userId="20cc6e5d-7f5b-4ec3-a4c9-5bdfaf40c25a" providerId="ADAL" clId="{7FC7D648-AB00-D747-95FE-705A1B9A6492}" dt="2022-07-16T19:17:36.462" v="2903" actId="2696"/>
        <pc:sldMkLst>
          <pc:docMk/>
          <pc:sldMk cId="43719463" sldId="1558"/>
        </pc:sldMkLst>
      </pc:sldChg>
      <pc:sldChg chg="del">
        <pc:chgData name="Chris Ruiz (Henderson)" userId="20cc6e5d-7f5b-4ec3-a4c9-5bdfaf40c25a" providerId="ADAL" clId="{7FC7D648-AB00-D747-95FE-705A1B9A6492}" dt="2022-07-16T19:17:37.543" v="2904" actId="2696"/>
        <pc:sldMkLst>
          <pc:docMk/>
          <pc:sldMk cId="2102191788" sldId="1559"/>
        </pc:sldMkLst>
      </pc:sldChg>
      <pc:sldChg chg="del">
        <pc:chgData name="Chris Ruiz (Henderson)" userId="20cc6e5d-7f5b-4ec3-a4c9-5bdfaf40c25a" providerId="ADAL" clId="{7FC7D648-AB00-D747-95FE-705A1B9A6492}" dt="2022-07-16T19:17:40.632" v="2907" actId="2696"/>
        <pc:sldMkLst>
          <pc:docMk/>
          <pc:sldMk cId="1444420465" sldId="1560"/>
        </pc:sldMkLst>
      </pc:sldChg>
      <pc:sldChg chg="del ord">
        <pc:chgData name="Chris Ruiz (Henderson)" userId="20cc6e5d-7f5b-4ec3-a4c9-5bdfaf40c25a" providerId="ADAL" clId="{7FC7D648-AB00-D747-95FE-705A1B9A6492}" dt="2022-07-19T17:03:12.313" v="6847" actId="2696"/>
        <pc:sldMkLst>
          <pc:docMk/>
          <pc:sldMk cId="3524257703" sldId="1561"/>
        </pc:sldMkLst>
      </pc:sldChg>
      <pc:sldChg chg="del">
        <pc:chgData name="Chris Ruiz (Henderson)" userId="20cc6e5d-7f5b-4ec3-a4c9-5bdfaf40c25a" providerId="ADAL" clId="{7FC7D648-AB00-D747-95FE-705A1B9A6492}" dt="2022-07-16T19:17:04.621" v="2900" actId="2696"/>
        <pc:sldMkLst>
          <pc:docMk/>
          <pc:sldMk cId="1454023911" sldId="1562"/>
        </pc:sldMkLst>
      </pc:sldChg>
      <pc:sldChg chg="del">
        <pc:chgData name="Chris Ruiz (Henderson)" userId="20cc6e5d-7f5b-4ec3-a4c9-5bdfaf40c25a" providerId="ADAL" clId="{7FC7D648-AB00-D747-95FE-705A1B9A6492}" dt="2022-07-17T22:16:49.452" v="4814" actId="2696"/>
        <pc:sldMkLst>
          <pc:docMk/>
          <pc:sldMk cId="598754297" sldId="1563"/>
        </pc:sldMkLst>
      </pc:sldChg>
      <pc:sldChg chg="del">
        <pc:chgData name="Chris Ruiz (Henderson)" userId="20cc6e5d-7f5b-4ec3-a4c9-5bdfaf40c25a" providerId="ADAL" clId="{7FC7D648-AB00-D747-95FE-705A1B9A6492}" dt="2022-07-16T19:17:35.219" v="2902" actId="2696"/>
        <pc:sldMkLst>
          <pc:docMk/>
          <pc:sldMk cId="1091287690" sldId="1564"/>
        </pc:sldMkLst>
      </pc:sldChg>
      <pc:sldChg chg="addSp delSp modSp add mod ord">
        <pc:chgData name="Chris Ruiz (Henderson)" userId="20cc6e5d-7f5b-4ec3-a4c9-5bdfaf40c25a" providerId="ADAL" clId="{7FC7D648-AB00-D747-95FE-705A1B9A6492}" dt="2022-07-16T17:23:27.596" v="118" actId="20578"/>
        <pc:sldMkLst>
          <pc:docMk/>
          <pc:sldMk cId="3285363549" sldId="1565"/>
        </pc:sldMkLst>
        <pc:spChg chg="mod">
          <ac:chgData name="Chris Ruiz (Henderson)" userId="20cc6e5d-7f5b-4ec3-a4c9-5bdfaf40c25a" providerId="ADAL" clId="{7FC7D648-AB00-D747-95FE-705A1B9A6492}" dt="2022-07-16T17:22:22.705" v="109" actId="20577"/>
          <ac:spMkLst>
            <pc:docMk/>
            <pc:sldMk cId="3285363549" sldId="1565"/>
            <ac:spMk id="2" creationId="{0EF5FF01-B7E8-904B-B02A-4FA09ECDE211}"/>
          </ac:spMkLst>
        </pc:spChg>
        <pc:spChg chg="del">
          <ac:chgData name="Chris Ruiz (Henderson)" userId="20cc6e5d-7f5b-4ec3-a4c9-5bdfaf40c25a" providerId="ADAL" clId="{7FC7D648-AB00-D747-95FE-705A1B9A6492}" dt="2022-07-16T17:22:26.319" v="110" actId="478"/>
          <ac:spMkLst>
            <pc:docMk/>
            <pc:sldMk cId="3285363549" sldId="1565"/>
            <ac:spMk id="3" creationId="{BFD9769A-5E0B-1049-86CC-140621C38400}"/>
          </ac:spMkLst>
        </pc:spChg>
        <pc:spChg chg="add del mod">
          <ac:chgData name="Chris Ruiz (Henderson)" userId="20cc6e5d-7f5b-4ec3-a4c9-5bdfaf40c25a" providerId="ADAL" clId="{7FC7D648-AB00-D747-95FE-705A1B9A6492}" dt="2022-07-16T17:22:27.834" v="111" actId="478"/>
          <ac:spMkLst>
            <pc:docMk/>
            <pc:sldMk cId="3285363549" sldId="1565"/>
            <ac:spMk id="5" creationId="{AC5D66C8-9E22-014E-8F65-0254C900BF72}"/>
          </ac:spMkLst>
        </pc:spChg>
        <pc:picChg chg="add mod">
          <ac:chgData name="Chris Ruiz (Henderson)" userId="20cc6e5d-7f5b-4ec3-a4c9-5bdfaf40c25a" providerId="ADAL" clId="{7FC7D648-AB00-D747-95FE-705A1B9A6492}" dt="2022-07-16T17:22:49.835" v="116" actId="1076"/>
          <ac:picMkLst>
            <pc:docMk/>
            <pc:sldMk cId="3285363549" sldId="1565"/>
            <ac:picMk id="7" creationId="{BFB602B6-AA0F-7345-BAA8-A4102DE78B1E}"/>
          </ac:picMkLst>
        </pc:picChg>
      </pc:sldChg>
      <pc:sldChg chg="addSp delSp modSp new mod">
        <pc:chgData name="Chris Ruiz (Henderson)" userId="20cc6e5d-7f5b-4ec3-a4c9-5bdfaf40c25a" providerId="ADAL" clId="{7FC7D648-AB00-D747-95FE-705A1B9A6492}" dt="2022-07-19T16:25:34.533" v="6709" actId="1076"/>
        <pc:sldMkLst>
          <pc:docMk/>
          <pc:sldMk cId="63664686" sldId="1566"/>
        </pc:sldMkLst>
        <pc:spChg chg="mod">
          <ac:chgData name="Chris Ruiz (Henderson)" userId="20cc6e5d-7f5b-4ec3-a4c9-5bdfaf40c25a" providerId="ADAL" clId="{7FC7D648-AB00-D747-95FE-705A1B9A6492}" dt="2022-07-16T17:28:10.932" v="393" actId="20577"/>
          <ac:spMkLst>
            <pc:docMk/>
            <pc:sldMk cId="63664686" sldId="1566"/>
            <ac:spMk id="2" creationId="{BA2D5885-5656-8240-BBB2-470AE16A49FC}"/>
          </ac:spMkLst>
        </pc:spChg>
        <pc:spChg chg="del">
          <ac:chgData name="Chris Ruiz (Henderson)" userId="20cc6e5d-7f5b-4ec3-a4c9-5bdfaf40c25a" providerId="ADAL" clId="{7FC7D648-AB00-D747-95FE-705A1B9A6492}" dt="2022-07-16T17:28:15.691" v="394" actId="478"/>
          <ac:spMkLst>
            <pc:docMk/>
            <pc:sldMk cId="63664686" sldId="1566"/>
            <ac:spMk id="3" creationId="{012F3996-3BCE-DC43-88FB-011A5EF48767}"/>
          </ac:spMkLst>
        </pc:spChg>
        <pc:spChg chg="add mod">
          <ac:chgData name="Chris Ruiz (Henderson)" userId="20cc6e5d-7f5b-4ec3-a4c9-5bdfaf40c25a" providerId="ADAL" clId="{7FC7D648-AB00-D747-95FE-705A1B9A6492}" dt="2022-07-17T23:57:05.102" v="6675" actId="20577"/>
          <ac:spMkLst>
            <pc:docMk/>
            <pc:sldMk cId="63664686" sldId="1566"/>
            <ac:spMk id="6" creationId="{37395471-803E-4B4D-9D93-A1289397D7AB}"/>
          </ac:spMkLst>
        </pc:spChg>
        <pc:spChg chg="add mod">
          <ac:chgData name="Chris Ruiz (Henderson)" userId="20cc6e5d-7f5b-4ec3-a4c9-5bdfaf40c25a" providerId="ADAL" clId="{7FC7D648-AB00-D747-95FE-705A1B9A6492}" dt="2022-07-16T17:45:27.596" v="540" actId="1076"/>
          <ac:spMkLst>
            <pc:docMk/>
            <pc:sldMk cId="63664686" sldId="1566"/>
            <ac:spMk id="9" creationId="{862BDEB6-AFE0-E341-A7F3-4659A09FC409}"/>
          </ac:spMkLst>
        </pc:spChg>
        <pc:spChg chg="add mod">
          <ac:chgData name="Chris Ruiz (Henderson)" userId="20cc6e5d-7f5b-4ec3-a4c9-5bdfaf40c25a" providerId="ADAL" clId="{7FC7D648-AB00-D747-95FE-705A1B9A6492}" dt="2022-07-17T23:57:10.694" v="6679" actId="20577"/>
          <ac:spMkLst>
            <pc:docMk/>
            <pc:sldMk cId="63664686" sldId="1566"/>
            <ac:spMk id="10" creationId="{1AB136EA-7943-4042-8C0B-F9B82A22BD6F}"/>
          </ac:spMkLst>
        </pc:spChg>
        <pc:spChg chg="del mod topLvl">
          <ac:chgData name="Chris Ruiz (Henderson)" userId="20cc6e5d-7f5b-4ec3-a4c9-5bdfaf40c25a" providerId="ADAL" clId="{7FC7D648-AB00-D747-95FE-705A1B9A6492}" dt="2022-07-16T17:44:59.920" v="497" actId="478"/>
          <ac:spMkLst>
            <pc:docMk/>
            <pc:sldMk cId="63664686" sldId="1566"/>
            <ac:spMk id="13" creationId="{6AE89755-58E3-984D-A6E7-EDB403677C56}"/>
          </ac:spMkLst>
        </pc:spChg>
        <pc:spChg chg="mod">
          <ac:chgData name="Chris Ruiz (Henderson)" userId="20cc6e5d-7f5b-4ec3-a4c9-5bdfaf40c25a" providerId="ADAL" clId="{7FC7D648-AB00-D747-95FE-705A1B9A6492}" dt="2022-07-16T17:49:38.799" v="570"/>
          <ac:spMkLst>
            <pc:docMk/>
            <pc:sldMk cId="63664686" sldId="1566"/>
            <ac:spMk id="23" creationId="{3D670094-889F-2C48-AB8B-4DF5EBDC64CC}"/>
          </ac:spMkLst>
        </pc:spChg>
        <pc:spChg chg="add del mod">
          <ac:chgData name="Chris Ruiz (Henderson)" userId="20cc6e5d-7f5b-4ec3-a4c9-5bdfaf40c25a" providerId="ADAL" clId="{7FC7D648-AB00-D747-95FE-705A1B9A6492}" dt="2022-07-16T18:13:25.187" v="646" actId="478"/>
          <ac:spMkLst>
            <pc:docMk/>
            <pc:sldMk cId="63664686" sldId="1566"/>
            <ac:spMk id="26" creationId="{8434FA2D-1993-4A46-BC78-5E79A676C44F}"/>
          </ac:spMkLst>
        </pc:spChg>
        <pc:spChg chg="add del mod">
          <ac:chgData name="Chris Ruiz (Henderson)" userId="20cc6e5d-7f5b-4ec3-a4c9-5bdfaf40c25a" providerId="ADAL" clId="{7FC7D648-AB00-D747-95FE-705A1B9A6492}" dt="2022-07-16T18:14:04.684" v="652" actId="478"/>
          <ac:spMkLst>
            <pc:docMk/>
            <pc:sldMk cId="63664686" sldId="1566"/>
            <ac:spMk id="27" creationId="{70B256BF-A66B-594C-A817-8A670D82EA2F}"/>
          </ac:spMkLst>
        </pc:spChg>
        <pc:spChg chg="add del mod">
          <ac:chgData name="Chris Ruiz (Henderson)" userId="20cc6e5d-7f5b-4ec3-a4c9-5bdfaf40c25a" providerId="ADAL" clId="{7FC7D648-AB00-D747-95FE-705A1B9A6492}" dt="2022-07-16T18:14:48.138" v="657" actId="478"/>
          <ac:spMkLst>
            <pc:docMk/>
            <pc:sldMk cId="63664686" sldId="1566"/>
            <ac:spMk id="28" creationId="{2AFE27D7-6AE9-7743-B42F-F00C1B730F85}"/>
          </ac:spMkLst>
        </pc:spChg>
        <pc:spChg chg="add del mod">
          <ac:chgData name="Chris Ruiz (Henderson)" userId="20cc6e5d-7f5b-4ec3-a4c9-5bdfaf40c25a" providerId="ADAL" clId="{7FC7D648-AB00-D747-95FE-705A1B9A6492}" dt="2022-07-16T18:16:19.998" v="821" actId="478"/>
          <ac:spMkLst>
            <pc:docMk/>
            <pc:sldMk cId="63664686" sldId="1566"/>
            <ac:spMk id="29" creationId="{9CB04D38-8FCF-D948-BABC-AADC903D58E3}"/>
          </ac:spMkLst>
        </pc:spChg>
        <pc:spChg chg="add del">
          <ac:chgData name="Chris Ruiz (Henderson)" userId="20cc6e5d-7f5b-4ec3-a4c9-5bdfaf40c25a" providerId="ADAL" clId="{7FC7D648-AB00-D747-95FE-705A1B9A6492}" dt="2022-07-16T18:17:16.179" v="823" actId="478"/>
          <ac:spMkLst>
            <pc:docMk/>
            <pc:sldMk cId="63664686" sldId="1566"/>
            <ac:spMk id="31" creationId="{9F677CA3-0C4D-8E41-AA06-E26B3430165C}"/>
          </ac:spMkLst>
        </pc:spChg>
        <pc:spChg chg="add del">
          <ac:chgData name="Chris Ruiz (Henderson)" userId="20cc6e5d-7f5b-4ec3-a4c9-5bdfaf40c25a" providerId="ADAL" clId="{7FC7D648-AB00-D747-95FE-705A1B9A6492}" dt="2022-07-16T18:17:56.304" v="825" actId="478"/>
          <ac:spMkLst>
            <pc:docMk/>
            <pc:sldMk cId="63664686" sldId="1566"/>
            <ac:spMk id="32" creationId="{E04071CF-1CFA-8B40-A6C5-853C6A51D879}"/>
          </ac:spMkLst>
        </pc:spChg>
        <pc:spChg chg="add mod topLvl">
          <ac:chgData name="Chris Ruiz (Henderson)" userId="20cc6e5d-7f5b-4ec3-a4c9-5bdfaf40c25a" providerId="ADAL" clId="{7FC7D648-AB00-D747-95FE-705A1B9A6492}" dt="2022-07-16T19:03:38.488" v="2750" actId="1076"/>
          <ac:spMkLst>
            <pc:docMk/>
            <pc:sldMk cId="63664686" sldId="1566"/>
            <ac:spMk id="37" creationId="{289F5EE1-042D-9445-A164-FEFAB891C89A}"/>
          </ac:spMkLst>
        </pc:spChg>
        <pc:spChg chg="add del mod">
          <ac:chgData name="Chris Ruiz (Henderson)" userId="20cc6e5d-7f5b-4ec3-a4c9-5bdfaf40c25a" providerId="ADAL" clId="{7FC7D648-AB00-D747-95FE-705A1B9A6492}" dt="2022-07-17T21:57:07.182" v="3460" actId="478"/>
          <ac:spMkLst>
            <pc:docMk/>
            <pc:sldMk cId="63664686" sldId="1566"/>
            <ac:spMk id="44" creationId="{940B78AA-16EA-2F47-8704-EC4009B1CA0F}"/>
          </ac:spMkLst>
        </pc:spChg>
        <pc:spChg chg="add del mod">
          <ac:chgData name="Chris Ruiz (Henderson)" userId="20cc6e5d-7f5b-4ec3-a4c9-5bdfaf40c25a" providerId="ADAL" clId="{7FC7D648-AB00-D747-95FE-705A1B9A6492}" dt="2022-07-16T18:46:58.960" v="1932" actId="478"/>
          <ac:spMkLst>
            <pc:docMk/>
            <pc:sldMk cId="63664686" sldId="1566"/>
            <ac:spMk id="45" creationId="{4D092922-3D5C-E144-B89F-C47000640BC6}"/>
          </ac:spMkLst>
        </pc:spChg>
        <pc:spChg chg="add del mod">
          <ac:chgData name="Chris Ruiz (Henderson)" userId="20cc6e5d-7f5b-4ec3-a4c9-5bdfaf40c25a" providerId="ADAL" clId="{7FC7D648-AB00-D747-95FE-705A1B9A6492}" dt="2022-07-16T18:49:48.197" v="2348" actId="478"/>
          <ac:spMkLst>
            <pc:docMk/>
            <pc:sldMk cId="63664686" sldId="1566"/>
            <ac:spMk id="46" creationId="{5AB4AEB6-B962-914B-830C-CEEA382B229B}"/>
          </ac:spMkLst>
        </pc:spChg>
        <pc:spChg chg="add del mod">
          <ac:chgData name="Chris Ruiz (Henderson)" userId="20cc6e5d-7f5b-4ec3-a4c9-5bdfaf40c25a" providerId="ADAL" clId="{7FC7D648-AB00-D747-95FE-705A1B9A6492}" dt="2022-07-17T21:57:12.077" v="3463" actId="478"/>
          <ac:spMkLst>
            <pc:docMk/>
            <pc:sldMk cId="63664686" sldId="1566"/>
            <ac:spMk id="47" creationId="{C2BF9199-C589-6D44-ACEC-CA6FDEE836EF}"/>
          </ac:spMkLst>
        </pc:spChg>
        <pc:spChg chg="add mod">
          <ac:chgData name="Chris Ruiz (Henderson)" userId="20cc6e5d-7f5b-4ec3-a4c9-5bdfaf40c25a" providerId="ADAL" clId="{7FC7D648-AB00-D747-95FE-705A1B9A6492}" dt="2022-07-16T18:55:17.270" v="2693" actId="14100"/>
          <ac:spMkLst>
            <pc:docMk/>
            <pc:sldMk cId="63664686" sldId="1566"/>
            <ac:spMk id="48" creationId="{12EBB415-C841-F445-A141-F21BAA1C1509}"/>
          </ac:spMkLst>
        </pc:spChg>
        <pc:spChg chg="add del mod">
          <ac:chgData name="Chris Ruiz (Henderson)" userId="20cc6e5d-7f5b-4ec3-a4c9-5bdfaf40c25a" providerId="ADAL" clId="{7FC7D648-AB00-D747-95FE-705A1B9A6492}" dt="2022-07-17T21:57:08.738" v="3461" actId="478"/>
          <ac:spMkLst>
            <pc:docMk/>
            <pc:sldMk cId="63664686" sldId="1566"/>
            <ac:spMk id="49" creationId="{A75C23E6-9B8D-2844-84BA-AECE4DDB2372}"/>
          </ac:spMkLst>
        </pc:spChg>
        <pc:spChg chg="add del mod">
          <ac:chgData name="Chris Ruiz (Henderson)" userId="20cc6e5d-7f5b-4ec3-a4c9-5bdfaf40c25a" providerId="ADAL" clId="{7FC7D648-AB00-D747-95FE-705A1B9A6492}" dt="2022-07-17T21:57:10.007" v="3462" actId="478"/>
          <ac:spMkLst>
            <pc:docMk/>
            <pc:sldMk cId="63664686" sldId="1566"/>
            <ac:spMk id="50" creationId="{F22AAFA8-E0BB-0F4D-87C4-412542D9115A}"/>
          </ac:spMkLst>
        </pc:spChg>
        <pc:spChg chg="add del mod">
          <ac:chgData name="Chris Ruiz (Henderson)" userId="20cc6e5d-7f5b-4ec3-a4c9-5bdfaf40c25a" providerId="ADAL" clId="{7FC7D648-AB00-D747-95FE-705A1B9A6492}" dt="2022-07-17T21:57:14.294" v="3465" actId="478"/>
          <ac:spMkLst>
            <pc:docMk/>
            <pc:sldMk cId="63664686" sldId="1566"/>
            <ac:spMk id="51" creationId="{AF6BE86B-F77D-D74B-9FE5-65623BE1FF68}"/>
          </ac:spMkLst>
        </pc:spChg>
        <pc:spChg chg="add del mod">
          <ac:chgData name="Chris Ruiz (Henderson)" userId="20cc6e5d-7f5b-4ec3-a4c9-5bdfaf40c25a" providerId="ADAL" clId="{7FC7D648-AB00-D747-95FE-705A1B9A6492}" dt="2022-07-17T21:57:13.185" v="3464" actId="478"/>
          <ac:spMkLst>
            <pc:docMk/>
            <pc:sldMk cId="63664686" sldId="1566"/>
            <ac:spMk id="52" creationId="{06677230-EFC4-744A-AE9F-CCCE604845CF}"/>
          </ac:spMkLst>
        </pc:spChg>
        <pc:spChg chg="add del mod">
          <ac:chgData name="Chris Ruiz (Henderson)" userId="20cc6e5d-7f5b-4ec3-a4c9-5bdfaf40c25a" providerId="ADAL" clId="{7FC7D648-AB00-D747-95FE-705A1B9A6492}" dt="2022-07-16T18:48:06.098" v="2202" actId="478"/>
          <ac:spMkLst>
            <pc:docMk/>
            <pc:sldMk cId="63664686" sldId="1566"/>
            <ac:spMk id="53" creationId="{9A47B0A2-FD2B-0441-ADE1-A225582D9973}"/>
          </ac:spMkLst>
        </pc:spChg>
        <pc:spChg chg="add mod">
          <ac:chgData name="Chris Ruiz (Henderson)" userId="20cc6e5d-7f5b-4ec3-a4c9-5bdfaf40c25a" providerId="ADAL" clId="{7FC7D648-AB00-D747-95FE-705A1B9A6492}" dt="2022-07-16T18:56:41.359" v="2744" actId="17032"/>
          <ac:spMkLst>
            <pc:docMk/>
            <pc:sldMk cId="63664686" sldId="1566"/>
            <ac:spMk id="54" creationId="{F311454E-C2F9-7C4F-BF18-8A8A91C70775}"/>
          </ac:spMkLst>
        </pc:spChg>
        <pc:spChg chg="add mod">
          <ac:chgData name="Chris Ruiz (Henderson)" userId="20cc6e5d-7f5b-4ec3-a4c9-5bdfaf40c25a" providerId="ADAL" clId="{7FC7D648-AB00-D747-95FE-705A1B9A6492}" dt="2022-07-16T19:06:50.567" v="2879" actId="20577"/>
          <ac:spMkLst>
            <pc:docMk/>
            <pc:sldMk cId="63664686" sldId="1566"/>
            <ac:spMk id="55" creationId="{F7927084-D6C0-4344-9922-3CD6314C1981}"/>
          </ac:spMkLst>
        </pc:spChg>
        <pc:spChg chg="add del mod">
          <ac:chgData name="Chris Ruiz (Henderson)" userId="20cc6e5d-7f5b-4ec3-a4c9-5bdfaf40c25a" providerId="ADAL" clId="{7FC7D648-AB00-D747-95FE-705A1B9A6492}" dt="2022-07-17T21:57:15.428" v="3466" actId="478"/>
          <ac:spMkLst>
            <pc:docMk/>
            <pc:sldMk cId="63664686" sldId="1566"/>
            <ac:spMk id="57" creationId="{D20D08DB-EFC8-6240-A935-69AF475D6720}"/>
          </ac:spMkLst>
        </pc:spChg>
        <pc:spChg chg="add del mod">
          <ac:chgData name="Chris Ruiz (Henderson)" userId="20cc6e5d-7f5b-4ec3-a4c9-5bdfaf40c25a" providerId="ADAL" clId="{7FC7D648-AB00-D747-95FE-705A1B9A6492}" dt="2022-07-17T21:57:16.879" v="3467" actId="478"/>
          <ac:spMkLst>
            <pc:docMk/>
            <pc:sldMk cId="63664686" sldId="1566"/>
            <ac:spMk id="58" creationId="{318D1B91-86EB-FF4B-8A84-BC03EF0D437E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64" creationId="{E8004024-C896-3D4A-B5FF-31FA04EBCBDF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65" creationId="{F06919AA-54AC-F84D-971C-0F85858D55B9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66" creationId="{130ADAE5-6315-4345-BFEF-EAFA50ADBB42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67" creationId="{63C70896-1D8B-B249-B1C0-8B94C5BA89D0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68" creationId="{1B427B20-134E-6A47-9ECC-5EF44177D8B6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69" creationId="{F97076FE-5FB7-C844-89B8-18E5EBC5BB38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70" creationId="{DA6774B9-1633-314D-B91D-723E7E68754B}"/>
          </ac:spMkLst>
        </pc:spChg>
        <pc:spChg chg="mod">
          <ac:chgData name="Chris Ruiz (Henderson)" userId="20cc6e5d-7f5b-4ec3-a4c9-5bdfaf40c25a" providerId="ADAL" clId="{7FC7D648-AB00-D747-95FE-705A1B9A6492}" dt="2022-07-17T21:57:27.508" v="3468"/>
          <ac:spMkLst>
            <pc:docMk/>
            <pc:sldMk cId="63664686" sldId="1566"/>
            <ac:spMk id="71" creationId="{5A1B19EB-1A15-2C4B-A6F3-7727DA52384E}"/>
          </ac:spMkLst>
        </pc:spChg>
        <pc:grpChg chg="add del mod">
          <ac:chgData name="Chris Ruiz (Henderson)" userId="20cc6e5d-7f5b-4ec3-a4c9-5bdfaf40c25a" providerId="ADAL" clId="{7FC7D648-AB00-D747-95FE-705A1B9A6492}" dt="2022-07-16T17:44:59.920" v="497" actId="478"/>
          <ac:grpSpMkLst>
            <pc:docMk/>
            <pc:sldMk cId="63664686" sldId="1566"/>
            <ac:grpSpMk id="11" creationId="{D259E657-C4A2-1E48-9611-AD7705E0E6FB}"/>
          </ac:grpSpMkLst>
        </pc:grpChg>
        <pc:grpChg chg="add mod">
          <ac:chgData name="Chris Ruiz (Henderson)" userId="20cc6e5d-7f5b-4ec3-a4c9-5bdfaf40c25a" providerId="ADAL" clId="{7FC7D648-AB00-D747-95FE-705A1B9A6492}" dt="2022-07-16T17:46:40.880" v="560" actId="1076"/>
          <ac:grpSpMkLst>
            <pc:docMk/>
            <pc:sldMk cId="63664686" sldId="1566"/>
            <ac:grpSpMk id="15" creationId="{9A3CB25F-3BF8-5C4E-8F5F-BF8AD85F3A70}"/>
          </ac:grpSpMkLst>
        </pc:grpChg>
        <pc:grpChg chg="add mod">
          <ac:chgData name="Chris Ruiz (Henderson)" userId="20cc6e5d-7f5b-4ec3-a4c9-5bdfaf40c25a" providerId="ADAL" clId="{7FC7D648-AB00-D747-95FE-705A1B9A6492}" dt="2022-07-16T18:42:51.490" v="1434" actId="1076"/>
          <ac:grpSpMkLst>
            <pc:docMk/>
            <pc:sldMk cId="63664686" sldId="1566"/>
            <ac:grpSpMk id="22" creationId="{969AEF5E-BFD8-7C4F-ABED-E65DE59B1333}"/>
          </ac:grpSpMkLst>
        </pc:grpChg>
        <pc:grpChg chg="add mod">
          <ac:chgData name="Chris Ruiz (Henderson)" userId="20cc6e5d-7f5b-4ec3-a4c9-5bdfaf40c25a" providerId="ADAL" clId="{7FC7D648-AB00-D747-95FE-705A1B9A6492}" dt="2022-07-16T18:32:09.323" v="925" actId="1076"/>
          <ac:grpSpMkLst>
            <pc:docMk/>
            <pc:sldMk cId="63664686" sldId="1566"/>
            <ac:grpSpMk id="35" creationId="{1DD98FF9-E757-3547-B044-729F7A79FB07}"/>
          </ac:grpSpMkLst>
        </pc:grpChg>
        <pc:grpChg chg="add mod">
          <ac:chgData name="Chris Ruiz (Henderson)" userId="20cc6e5d-7f5b-4ec3-a4c9-5bdfaf40c25a" providerId="ADAL" clId="{7FC7D648-AB00-D747-95FE-705A1B9A6492}" dt="2022-07-16T18:32:09.323" v="925" actId="1076"/>
          <ac:grpSpMkLst>
            <pc:docMk/>
            <pc:sldMk cId="63664686" sldId="1566"/>
            <ac:grpSpMk id="36" creationId="{E26171FD-8F8E-D241-836B-B51B4603F2C7}"/>
          </ac:grpSpMkLst>
        </pc:grpChg>
        <pc:grpChg chg="add mod topLvl">
          <ac:chgData name="Chris Ruiz (Henderson)" userId="20cc6e5d-7f5b-4ec3-a4c9-5bdfaf40c25a" providerId="ADAL" clId="{7FC7D648-AB00-D747-95FE-705A1B9A6492}" dt="2022-07-16T18:51:58.910" v="2386" actId="165"/>
          <ac:grpSpMkLst>
            <pc:docMk/>
            <pc:sldMk cId="63664686" sldId="1566"/>
            <ac:grpSpMk id="38" creationId="{97FF01B4-9FF4-874B-A5B2-1A4DCE33276C}"/>
          </ac:grpSpMkLst>
        </pc:grpChg>
        <pc:grpChg chg="add del mod">
          <ac:chgData name="Chris Ruiz (Henderson)" userId="20cc6e5d-7f5b-4ec3-a4c9-5bdfaf40c25a" providerId="ADAL" clId="{7FC7D648-AB00-D747-95FE-705A1B9A6492}" dt="2022-07-16T18:31:29.073" v="919" actId="165"/>
          <ac:grpSpMkLst>
            <pc:docMk/>
            <pc:sldMk cId="63664686" sldId="1566"/>
            <ac:grpSpMk id="42" creationId="{35E7B868-42D8-9D4A-9789-66EA27870933}"/>
          </ac:grpSpMkLst>
        </pc:grpChg>
        <pc:grpChg chg="add del mod">
          <ac:chgData name="Chris Ruiz (Henderson)" userId="20cc6e5d-7f5b-4ec3-a4c9-5bdfaf40c25a" providerId="ADAL" clId="{7FC7D648-AB00-D747-95FE-705A1B9A6492}" dt="2022-07-16T18:51:58.910" v="2386" actId="165"/>
          <ac:grpSpMkLst>
            <pc:docMk/>
            <pc:sldMk cId="63664686" sldId="1566"/>
            <ac:grpSpMk id="43" creationId="{F17382F4-A1E2-E64F-B048-3A4B86E802E3}"/>
          </ac:grpSpMkLst>
        </pc:grpChg>
        <pc:grpChg chg="add mod">
          <ac:chgData name="Chris Ruiz (Henderson)" userId="20cc6e5d-7f5b-4ec3-a4c9-5bdfaf40c25a" providerId="ADAL" clId="{7FC7D648-AB00-D747-95FE-705A1B9A6492}" dt="2022-07-17T21:57:27.508" v="3468"/>
          <ac:grpSpMkLst>
            <pc:docMk/>
            <pc:sldMk cId="63664686" sldId="1566"/>
            <ac:grpSpMk id="62" creationId="{E0BCBC68-A275-374D-B924-330FC1414E0E}"/>
          </ac:grpSpMkLst>
        </pc:grpChg>
        <pc:grpChg chg="mod">
          <ac:chgData name="Chris Ruiz (Henderson)" userId="20cc6e5d-7f5b-4ec3-a4c9-5bdfaf40c25a" providerId="ADAL" clId="{7FC7D648-AB00-D747-95FE-705A1B9A6492}" dt="2022-07-17T21:57:27.508" v="3468"/>
          <ac:grpSpMkLst>
            <pc:docMk/>
            <pc:sldMk cId="63664686" sldId="1566"/>
            <ac:grpSpMk id="63" creationId="{24C72417-F5B5-FC42-BFDF-099FB41CADB9}"/>
          </ac:grpSpMkLst>
        </pc:grpChg>
        <pc:picChg chg="add mod">
          <ac:chgData name="Chris Ruiz (Henderson)" userId="20cc6e5d-7f5b-4ec3-a4c9-5bdfaf40c25a" providerId="ADAL" clId="{7FC7D648-AB00-D747-95FE-705A1B9A6492}" dt="2022-07-16T17:42:46.206" v="486" actId="1076"/>
          <ac:picMkLst>
            <pc:docMk/>
            <pc:sldMk cId="63664686" sldId="1566"/>
            <ac:picMk id="5" creationId="{93BB8919-EA0D-1F4A-B055-7A1BF3915B24}"/>
          </ac:picMkLst>
        </pc:picChg>
        <pc:picChg chg="add del mod modCrop">
          <ac:chgData name="Chris Ruiz (Henderson)" userId="20cc6e5d-7f5b-4ec3-a4c9-5bdfaf40c25a" providerId="ADAL" clId="{7FC7D648-AB00-D747-95FE-705A1B9A6492}" dt="2022-07-16T17:59:15.950" v="601" actId="478"/>
          <ac:picMkLst>
            <pc:docMk/>
            <pc:sldMk cId="63664686" sldId="1566"/>
            <ac:picMk id="8" creationId="{05064B11-F28B-9245-8393-44ED675DABB1}"/>
          </ac:picMkLst>
        </pc:picChg>
        <pc:picChg chg="add mod">
          <ac:chgData name="Chris Ruiz (Henderson)" userId="20cc6e5d-7f5b-4ec3-a4c9-5bdfaf40c25a" providerId="ADAL" clId="{7FC7D648-AB00-D747-95FE-705A1B9A6492}" dt="2022-07-19T16:25:34.533" v="6709" actId="1076"/>
          <ac:picMkLst>
            <pc:docMk/>
            <pc:sldMk cId="63664686" sldId="1566"/>
            <ac:picMk id="11" creationId="{9F7B490E-4F8B-3445-BD92-4137C6BB3B1B}"/>
          </ac:picMkLst>
        </pc:picChg>
        <pc:picChg chg="mod topLvl">
          <ac:chgData name="Chris Ruiz (Henderson)" userId="20cc6e5d-7f5b-4ec3-a4c9-5bdfaf40c25a" providerId="ADAL" clId="{7FC7D648-AB00-D747-95FE-705A1B9A6492}" dt="2022-07-16T17:44:59.920" v="497" actId="478"/>
          <ac:picMkLst>
            <pc:docMk/>
            <pc:sldMk cId="63664686" sldId="1566"/>
            <ac:picMk id="12" creationId="{3BDAB064-C760-DA4D-8167-C3E0515878DB}"/>
          </ac:picMkLst>
        </pc:picChg>
        <pc:picChg chg="add mod">
          <ac:chgData name="Chris Ruiz (Henderson)" userId="20cc6e5d-7f5b-4ec3-a4c9-5bdfaf40c25a" providerId="ADAL" clId="{7FC7D648-AB00-D747-95FE-705A1B9A6492}" dt="2022-07-16T17:46:15.107" v="557" actId="1076"/>
          <ac:picMkLst>
            <pc:docMk/>
            <pc:sldMk cId="63664686" sldId="1566"/>
            <ac:picMk id="14" creationId="{9F365217-60E4-474B-9A10-0DAB0CC1E864}"/>
          </ac:picMkLst>
        </pc:picChg>
        <pc:picChg chg="mod">
          <ac:chgData name="Chris Ruiz (Henderson)" userId="20cc6e5d-7f5b-4ec3-a4c9-5bdfaf40c25a" providerId="ADAL" clId="{7FC7D648-AB00-D747-95FE-705A1B9A6492}" dt="2022-07-16T17:46:29.846" v="558"/>
          <ac:picMkLst>
            <pc:docMk/>
            <pc:sldMk cId="63664686" sldId="1566"/>
            <ac:picMk id="16" creationId="{C1507AFB-FD9F-AA49-A19F-BFD200736ED6}"/>
          </ac:picMkLst>
        </pc:picChg>
        <pc:picChg chg="mod">
          <ac:chgData name="Chris Ruiz (Henderson)" userId="20cc6e5d-7f5b-4ec3-a4c9-5bdfaf40c25a" providerId="ADAL" clId="{7FC7D648-AB00-D747-95FE-705A1B9A6492}" dt="2022-07-16T17:46:29.846" v="558"/>
          <ac:picMkLst>
            <pc:docMk/>
            <pc:sldMk cId="63664686" sldId="1566"/>
            <ac:picMk id="17" creationId="{CD496E5B-B6A2-4449-97FB-A10507A9A25E}"/>
          </ac:picMkLst>
        </pc:picChg>
        <pc:picChg chg="mod">
          <ac:chgData name="Chris Ruiz (Henderson)" userId="20cc6e5d-7f5b-4ec3-a4c9-5bdfaf40c25a" providerId="ADAL" clId="{7FC7D648-AB00-D747-95FE-705A1B9A6492}" dt="2022-07-16T17:46:29.846" v="558"/>
          <ac:picMkLst>
            <pc:docMk/>
            <pc:sldMk cId="63664686" sldId="1566"/>
            <ac:picMk id="18" creationId="{DB1A597D-E489-4B48-BB30-2D6CBBDFAB96}"/>
          </ac:picMkLst>
        </pc:picChg>
        <pc:picChg chg="mod">
          <ac:chgData name="Chris Ruiz (Henderson)" userId="20cc6e5d-7f5b-4ec3-a4c9-5bdfaf40c25a" providerId="ADAL" clId="{7FC7D648-AB00-D747-95FE-705A1B9A6492}" dt="2022-07-16T17:46:29.846" v="558"/>
          <ac:picMkLst>
            <pc:docMk/>
            <pc:sldMk cId="63664686" sldId="1566"/>
            <ac:picMk id="19" creationId="{2E57FA5F-F2EE-6343-9186-BD6D5C5702EA}"/>
          </ac:picMkLst>
        </pc:picChg>
        <pc:picChg chg="mod">
          <ac:chgData name="Chris Ruiz (Henderson)" userId="20cc6e5d-7f5b-4ec3-a4c9-5bdfaf40c25a" providerId="ADAL" clId="{7FC7D648-AB00-D747-95FE-705A1B9A6492}" dt="2022-07-16T17:46:29.846" v="558"/>
          <ac:picMkLst>
            <pc:docMk/>
            <pc:sldMk cId="63664686" sldId="1566"/>
            <ac:picMk id="20" creationId="{2D1CA670-33DA-3345-966C-258406E45E87}"/>
          </ac:picMkLst>
        </pc:picChg>
        <pc:picChg chg="mod">
          <ac:chgData name="Chris Ruiz (Henderson)" userId="20cc6e5d-7f5b-4ec3-a4c9-5bdfaf40c25a" providerId="ADAL" clId="{7FC7D648-AB00-D747-95FE-705A1B9A6492}" dt="2022-07-16T17:49:38.799" v="570"/>
          <ac:picMkLst>
            <pc:docMk/>
            <pc:sldMk cId="63664686" sldId="1566"/>
            <ac:picMk id="24" creationId="{AA456B4A-B8C6-BB48-A734-2B7694EF0C7D}"/>
          </ac:picMkLst>
        </pc:picChg>
        <pc:picChg chg="add del mod modCrop">
          <ac:chgData name="Chris Ruiz (Henderson)" userId="20cc6e5d-7f5b-4ec3-a4c9-5bdfaf40c25a" providerId="ADAL" clId="{7FC7D648-AB00-D747-95FE-705A1B9A6492}" dt="2022-07-19T16:23:15.206" v="6706" actId="478"/>
          <ac:picMkLst>
            <pc:docMk/>
            <pc:sldMk cId="63664686" sldId="1566"/>
            <ac:picMk id="25" creationId="{F7D53B42-2825-104E-99F9-98C022234BBF}"/>
          </ac:picMkLst>
        </pc:picChg>
        <pc:picChg chg="add mod">
          <ac:chgData name="Chris Ruiz (Henderson)" userId="20cc6e5d-7f5b-4ec3-a4c9-5bdfaf40c25a" providerId="ADAL" clId="{7FC7D648-AB00-D747-95FE-705A1B9A6492}" dt="2022-07-16T18:43:16.912" v="1439" actId="1076"/>
          <ac:picMkLst>
            <pc:docMk/>
            <pc:sldMk cId="63664686" sldId="1566"/>
            <ac:picMk id="30" creationId="{E58E8C82-3E5D-3141-83FB-17487E064E56}"/>
          </ac:picMkLst>
        </pc:picChg>
        <pc:picChg chg="add mod">
          <ac:chgData name="Chris Ruiz (Henderson)" userId="20cc6e5d-7f5b-4ec3-a4c9-5bdfaf40c25a" providerId="ADAL" clId="{7FC7D648-AB00-D747-95FE-705A1B9A6492}" dt="2022-07-16T18:32:09.323" v="925" actId="1076"/>
          <ac:picMkLst>
            <pc:docMk/>
            <pc:sldMk cId="63664686" sldId="1566"/>
            <ac:picMk id="34" creationId="{245ACDC3-2E1C-9843-8B8B-AB0917EF1E48}"/>
          </ac:picMkLst>
        </pc:picChg>
        <pc:picChg chg="add mod">
          <ac:chgData name="Chris Ruiz (Henderson)" userId="20cc6e5d-7f5b-4ec3-a4c9-5bdfaf40c25a" providerId="ADAL" clId="{7FC7D648-AB00-D747-95FE-705A1B9A6492}" dt="2022-07-16T18:32:09.323" v="925" actId="1076"/>
          <ac:picMkLst>
            <pc:docMk/>
            <pc:sldMk cId="63664686" sldId="1566"/>
            <ac:picMk id="39" creationId="{B7FEEE27-909C-3C43-B665-8E13FB54FDD3}"/>
          </ac:picMkLst>
        </pc:picChg>
        <pc:picChg chg="add mod modCrop">
          <ac:chgData name="Chris Ruiz (Henderson)" userId="20cc6e5d-7f5b-4ec3-a4c9-5bdfaf40c25a" providerId="ADAL" clId="{7FC7D648-AB00-D747-95FE-705A1B9A6492}" dt="2022-07-16T18:32:09.323" v="925" actId="1076"/>
          <ac:picMkLst>
            <pc:docMk/>
            <pc:sldMk cId="63664686" sldId="1566"/>
            <ac:picMk id="40" creationId="{90E2968F-ECEE-DA4D-8E19-AA946599E53F}"/>
          </ac:picMkLst>
        </pc:picChg>
        <pc:picChg chg="add mod">
          <ac:chgData name="Chris Ruiz (Henderson)" userId="20cc6e5d-7f5b-4ec3-a4c9-5bdfaf40c25a" providerId="ADAL" clId="{7FC7D648-AB00-D747-95FE-705A1B9A6492}" dt="2022-07-16T18:32:09.323" v="925" actId="1076"/>
          <ac:picMkLst>
            <pc:docMk/>
            <pc:sldMk cId="63664686" sldId="1566"/>
            <ac:picMk id="41" creationId="{F7F79675-7F63-3048-804B-7F98515594AC}"/>
          </ac:picMkLst>
        </pc:picChg>
        <pc:picChg chg="add del mod">
          <ac:chgData name="Chris Ruiz (Henderson)" userId="20cc6e5d-7f5b-4ec3-a4c9-5bdfaf40c25a" providerId="ADAL" clId="{7FC7D648-AB00-D747-95FE-705A1B9A6492}" dt="2022-07-16T17:30:49.050" v="397" actId="478"/>
          <ac:picMkLst>
            <pc:docMk/>
            <pc:sldMk cId="63664686" sldId="1566"/>
            <ac:picMk id="1026" creationId="{B47A309A-1A0F-C245-B4A1-2693DA6F513B}"/>
          </ac:picMkLst>
        </pc:picChg>
        <pc:picChg chg="add mod">
          <ac:chgData name="Chris Ruiz (Henderson)" userId="20cc6e5d-7f5b-4ec3-a4c9-5bdfaf40c25a" providerId="ADAL" clId="{7FC7D648-AB00-D747-95FE-705A1B9A6492}" dt="2022-07-16T18:32:09.323" v="925" actId="1076"/>
          <ac:picMkLst>
            <pc:docMk/>
            <pc:sldMk cId="63664686" sldId="1566"/>
            <ac:picMk id="1028" creationId="{71C3D090-6B80-4B40-8B19-B50157A14029}"/>
          </ac:picMkLst>
        </pc:picChg>
        <pc:picChg chg="add mod">
          <ac:chgData name="Chris Ruiz (Henderson)" userId="20cc6e5d-7f5b-4ec3-a4c9-5bdfaf40c25a" providerId="ADAL" clId="{7FC7D648-AB00-D747-95FE-705A1B9A6492}" dt="2022-07-16T19:03:31.761" v="2749" actId="166"/>
          <ac:picMkLst>
            <pc:docMk/>
            <pc:sldMk cId="63664686" sldId="1566"/>
            <ac:picMk id="1030" creationId="{0274E85D-F72D-6B41-8B36-2D8CBA2EAF18}"/>
          </ac:picMkLst>
        </pc:picChg>
        <pc:picChg chg="add mod">
          <ac:chgData name="Chris Ruiz (Henderson)" userId="20cc6e5d-7f5b-4ec3-a4c9-5bdfaf40c25a" providerId="ADAL" clId="{7FC7D648-AB00-D747-95FE-705A1B9A6492}" dt="2022-07-16T18:33:00.302" v="1119" actId="1076"/>
          <ac:picMkLst>
            <pc:docMk/>
            <pc:sldMk cId="63664686" sldId="1566"/>
            <ac:picMk id="1032" creationId="{D501E6A8-2F69-6741-879B-3310ACA7BC68}"/>
          </ac:picMkLst>
        </pc:picChg>
      </pc:sldChg>
      <pc:sldChg chg="addSp delSp modSp add del mod">
        <pc:chgData name="Chris Ruiz (Henderson)" userId="20cc6e5d-7f5b-4ec3-a4c9-5bdfaf40c25a" providerId="ADAL" clId="{7FC7D648-AB00-D747-95FE-705A1B9A6492}" dt="2022-07-17T22:16:03.902" v="4809" actId="2696"/>
        <pc:sldMkLst>
          <pc:docMk/>
          <pc:sldMk cId="0" sldId="1567"/>
        </pc:sldMkLst>
        <pc:spChg chg="add del mod">
          <ac:chgData name="Chris Ruiz (Henderson)" userId="20cc6e5d-7f5b-4ec3-a4c9-5bdfaf40c25a" providerId="ADAL" clId="{7FC7D648-AB00-D747-95FE-705A1B9A6492}" dt="2022-07-16T19:08:59.093" v="2889" actId="478"/>
          <ac:spMkLst>
            <pc:docMk/>
            <pc:sldMk cId="0" sldId="1567"/>
            <ac:spMk id="3" creationId="{39A620BC-1B26-714E-ADD2-AB614BEA884A}"/>
          </ac:spMkLst>
        </pc:spChg>
        <pc:spChg chg="add del mod">
          <ac:chgData name="Chris Ruiz (Henderson)" userId="20cc6e5d-7f5b-4ec3-a4c9-5bdfaf40c25a" providerId="ADAL" clId="{7FC7D648-AB00-D747-95FE-705A1B9A6492}" dt="2022-07-16T19:09:00.991" v="2890" actId="478"/>
          <ac:spMkLst>
            <pc:docMk/>
            <pc:sldMk cId="0" sldId="1567"/>
            <ac:spMk id="5" creationId="{F6208CA0-85ED-9843-8936-884C4B31DBE5}"/>
          </ac:spMkLst>
        </pc:spChg>
        <pc:spChg chg="del">
          <ac:chgData name="Chris Ruiz (Henderson)" userId="20cc6e5d-7f5b-4ec3-a4c9-5bdfaf40c25a" providerId="ADAL" clId="{7FC7D648-AB00-D747-95FE-705A1B9A6492}" dt="2022-07-16T19:08:54.387" v="2887" actId="478"/>
          <ac:spMkLst>
            <pc:docMk/>
            <pc:sldMk cId="0" sldId="1567"/>
            <ac:spMk id="11" creationId="{A9A9ADE4-B7D5-1C4E-A1B9-B0414EE66549}"/>
          </ac:spMkLst>
        </pc:spChg>
        <pc:spChg chg="add mod">
          <ac:chgData name="Chris Ruiz (Henderson)" userId="20cc6e5d-7f5b-4ec3-a4c9-5bdfaf40c25a" providerId="ADAL" clId="{7FC7D648-AB00-D747-95FE-705A1B9A6492}" dt="2022-07-16T19:09:47.585" v="2899" actId="14100"/>
          <ac:spMkLst>
            <pc:docMk/>
            <pc:sldMk cId="0" sldId="1567"/>
            <ac:spMk id="16" creationId="{54B0454B-C148-8E4B-9795-CE838B50152B}"/>
          </ac:spMkLst>
        </pc:spChg>
        <pc:spChg chg="add del mod">
          <ac:chgData name="Chris Ruiz (Henderson)" userId="20cc6e5d-7f5b-4ec3-a4c9-5bdfaf40c25a" providerId="ADAL" clId="{7FC7D648-AB00-D747-95FE-705A1B9A6492}" dt="2022-07-17T22:05:47.761" v="4600"/>
          <ac:spMkLst>
            <pc:docMk/>
            <pc:sldMk cId="0" sldId="1567"/>
            <ac:spMk id="17" creationId="{2E54BB5D-696A-1047-918B-B4C0A0CF1164}"/>
          </ac:spMkLst>
        </pc:spChg>
        <pc:spChg chg="del mod">
          <ac:chgData name="Chris Ruiz (Henderson)" userId="20cc6e5d-7f5b-4ec3-a4c9-5bdfaf40c25a" providerId="ADAL" clId="{7FC7D648-AB00-D747-95FE-705A1B9A6492}" dt="2022-07-16T19:08:56.391" v="2888" actId="478"/>
          <ac:spMkLst>
            <pc:docMk/>
            <pc:sldMk cId="0" sldId="1567"/>
            <ac:spMk id="152" creationId="{00000000-0000-0000-0000-000000000000}"/>
          </ac:spMkLst>
        </pc:spChg>
        <pc:spChg chg="del">
          <ac:chgData name="Chris Ruiz (Henderson)" userId="20cc6e5d-7f5b-4ec3-a4c9-5bdfaf40c25a" providerId="ADAL" clId="{7FC7D648-AB00-D747-95FE-705A1B9A6492}" dt="2022-07-16T19:08:50.734" v="2885" actId="478"/>
          <ac:spMkLst>
            <pc:docMk/>
            <pc:sldMk cId="0" sldId="1567"/>
            <ac:spMk id="154" creationId="{00000000-0000-0000-0000-000000000000}"/>
          </ac:spMkLst>
        </pc:spChg>
        <pc:spChg chg="del">
          <ac:chgData name="Chris Ruiz (Henderson)" userId="20cc6e5d-7f5b-4ec3-a4c9-5bdfaf40c25a" providerId="ADAL" clId="{7FC7D648-AB00-D747-95FE-705A1B9A6492}" dt="2022-07-16T19:09:06.729" v="2893" actId="478"/>
          <ac:spMkLst>
            <pc:docMk/>
            <pc:sldMk cId="0" sldId="1567"/>
            <ac:spMk id="156" creationId="{00000000-0000-0000-0000-000000000000}"/>
          </ac:spMkLst>
        </pc:spChg>
        <pc:spChg chg="del">
          <ac:chgData name="Chris Ruiz (Henderson)" userId="20cc6e5d-7f5b-4ec3-a4c9-5bdfaf40c25a" providerId="ADAL" clId="{7FC7D648-AB00-D747-95FE-705A1B9A6492}" dt="2022-07-16T19:09:09.025" v="2894" actId="478"/>
          <ac:spMkLst>
            <pc:docMk/>
            <pc:sldMk cId="0" sldId="1567"/>
            <ac:spMk id="157" creationId="{00000000-0000-0000-0000-000000000000}"/>
          </ac:spMkLst>
        </pc:spChg>
        <pc:spChg chg="del">
          <ac:chgData name="Chris Ruiz (Henderson)" userId="20cc6e5d-7f5b-4ec3-a4c9-5bdfaf40c25a" providerId="ADAL" clId="{7FC7D648-AB00-D747-95FE-705A1B9A6492}" dt="2022-07-16T19:09:11.025" v="2895" actId="478"/>
          <ac:spMkLst>
            <pc:docMk/>
            <pc:sldMk cId="0" sldId="1567"/>
            <ac:spMk id="158" creationId="{00000000-0000-0000-0000-000000000000}"/>
          </ac:spMkLst>
        </pc:spChg>
        <pc:spChg chg="del">
          <ac:chgData name="Chris Ruiz (Henderson)" userId="20cc6e5d-7f5b-4ec3-a4c9-5bdfaf40c25a" providerId="ADAL" clId="{7FC7D648-AB00-D747-95FE-705A1B9A6492}" dt="2022-07-16T19:09:04.840" v="2892" actId="478"/>
          <ac:spMkLst>
            <pc:docMk/>
            <pc:sldMk cId="0" sldId="1567"/>
            <ac:spMk id="159" creationId="{00000000-0000-0000-0000-000000000000}"/>
          </ac:spMkLst>
        </pc:spChg>
        <pc:picChg chg="del">
          <ac:chgData name="Chris Ruiz (Henderson)" userId="20cc6e5d-7f5b-4ec3-a4c9-5bdfaf40c25a" providerId="ADAL" clId="{7FC7D648-AB00-D747-95FE-705A1B9A6492}" dt="2022-07-16T19:09:03.026" v="2891" actId="478"/>
          <ac:picMkLst>
            <pc:docMk/>
            <pc:sldMk cId="0" sldId="1567"/>
            <ac:picMk id="155" creationId="{00000000-0000-0000-0000-000000000000}"/>
          </ac:picMkLst>
        </pc:picChg>
      </pc:sldChg>
      <pc:sldChg chg="addSp delSp modSp add mod">
        <pc:chgData name="Chris Ruiz (Henderson)" userId="20cc6e5d-7f5b-4ec3-a4c9-5bdfaf40c25a" providerId="ADAL" clId="{7FC7D648-AB00-D747-95FE-705A1B9A6492}" dt="2022-07-17T22:05:08.966" v="4598" actId="20577"/>
        <pc:sldMkLst>
          <pc:docMk/>
          <pc:sldMk cId="2708573954" sldId="1568"/>
        </pc:sldMkLst>
        <pc:spChg chg="add del mod">
          <ac:chgData name="Chris Ruiz (Henderson)" userId="20cc6e5d-7f5b-4ec3-a4c9-5bdfaf40c25a" providerId="ADAL" clId="{7FC7D648-AB00-D747-95FE-705A1B9A6492}" dt="2022-07-16T19:22:02.121" v="2926" actId="478"/>
          <ac:spMkLst>
            <pc:docMk/>
            <pc:sldMk cId="2708573954" sldId="1568"/>
            <ac:spMk id="3" creationId="{509BF8B3-6776-1546-AD0D-E443414DC646}"/>
          </ac:spMkLst>
        </pc:spChg>
        <pc:spChg chg="add del mod">
          <ac:chgData name="Chris Ruiz (Henderson)" userId="20cc6e5d-7f5b-4ec3-a4c9-5bdfaf40c25a" providerId="ADAL" clId="{7FC7D648-AB00-D747-95FE-705A1B9A6492}" dt="2022-07-16T19:28:00.736" v="3237" actId="478"/>
          <ac:spMkLst>
            <pc:docMk/>
            <pc:sldMk cId="2708573954" sldId="1568"/>
            <ac:spMk id="4" creationId="{4DD81A9E-102B-2F44-A140-80768D2A5B3C}"/>
          </ac:spMkLst>
        </pc:spChg>
        <pc:spChg chg="mod">
          <ac:chgData name="Chris Ruiz (Henderson)" userId="20cc6e5d-7f5b-4ec3-a4c9-5bdfaf40c25a" providerId="ADAL" clId="{7FC7D648-AB00-D747-95FE-705A1B9A6492}" dt="2022-07-17T21:51:38.410" v="3426" actId="20577"/>
          <ac:spMkLst>
            <pc:docMk/>
            <pc:sldMk cId="2708573954" sldId="1568"/>
            <ac:spMk id="6" creationId="{37395471-803E-4B4D-9D93-A1289397D7AB}"/>
          </ac:spMkLst>
        </pc:spChg>
        <pc:spChg chg="mod">
          <ac:chgData name="Chris Ruiz (Henderson)" userId="20cc6e5d-7f5b-4ec3-a4c9-5bdfaf40c25a" providerId="ADAL" clId="{7FC7D648-AB00-D747-95FE-705A1B9A6492}" dt="2022-07-17T21:51:46.307" v="3430" actId="20577"/>
          <ac:spMkLst>
            <pc:docMk/>
            <pc:sldMk cId="2708573954" sldId="1568"/>
            <ac:spMk id="10" creationId="{1AB136EA-7943-4042-8C0B-F9B82A22BD6F}"/>
          </ac:spMkLst>
        </pc:spChg>
        <pc:spChg chg="del">
          <ac:chgData name="Chris Ruiz (Henderson)" userId="20cc6e5d-7f5b-4ec3-a4c9-5bdfaf40c25a" providerId="ADAL" clId="{7FC7D648-AB00-D747-95FE-705A1B9A6492}" dt="2022-07-16T19:22:04.674" v="2927" actId="478"/>
          <ac:spMkLst>
            <pc:docMk/>
            <pc:sldMk cId="2708573954" sldId="1568"/>
            <ac:spMk id="37" creationId="{289F5EE1-042D-9445-A164-FEFAB891C89A}"/>
          </ac:spMkLst>
        </pc:spChg>
        <pc:spChg chg="mod">
          <ac:chgData name="Chris Ruiz (Henderson)" userId="20cc6e5d-7f5b-4ec3-a4c9-5bdfaf40c25a" providerId="ADAL" clId="{7FC7D648-AB00-D747-95FE-705A1B9A6492}" dt="2022-07-17T21:54:32.423" v="3433" actId="1076"/>
          <ac:spMkLst>
            <pc:docMk/>
            <pc:sldMk cId="2708573954" sldId="1568"/>
            <ac:spMk id="44" creationId="{940B78AA-16EA-2F47-8704-EC4009B1CA0F}"/>
          </ac:spMkLst>
        </pc:spChg>
        <pc:spChg chg="mod">
          <ac:chgData name="Chris Ruiz (Henderson)" userId="20cc6e5d-7f5b-4ec3-a4c9-5bdfaf40c25a" providerId="ADAL" clId="{7FC7D648-AB00-D747-95FE-705A1B9A6492}" dt="2022-07-17T21:56:53.027" v="3458" actId="1076"/>
          <ac:spMkLst>
            <pc:docMk/>
            <pc:sldMk cId="2708573954" sldId="1568"/>
            <ac:spMk id="47" creationId="{C2BF9199-C589-6D44-ACEC-CA6FDEE836EF}"/>
          </ac:spMkLst>
        </pc:spChg>
        <pc:spChg chg="mod">
          <ac:chgData name="Chris Ruiz (Henderson)" userId="20cc6e5d-7f5b-4ec3-a4c9-5bdfaf40c25a" providerId="ADAL" clId="{7FC7D648-AB00-D747-95FE-705A1B9A6492}" dt="2022-07-17T21:54:44.760" v="3437" actId="14100"/>
          <ac:spMkLst>
            <pc:docMk/>
            <pc:sldMk cId="2708573954" sldId="1568"/>
            <ac:spMk id="49" creationId="{A75C23E6-9B8D-2844-84BA-AECE4DDB2372}"/>
          </ac:spMkLst>
        </pc:spChg>
        <pc:spChg chg="mod">
          <ac:chgData name="Chris Ruiz (Henderson)" userId="20cc6e5d-7f5b-4ec3-a4c9-5bdfaf40c25a" providerId="ADAL" clId="{7FC7D648-AB00-D747-95FE-705A1B9A6492}" dt="2022-07-17T21:54:59.029" v="3440" actId="1076"/>
          <ac:spMkLst>
            <pc:docMk/>
            <pc:sldMk cId="2708573954" sldId="1568"/>
            <ac:spMk id="50" creationId="{F22AAFA8-E0BB-0F4D-87C4-412542D9115A}"/>
          </ac:spMkLst>
        </pc:spChg>
        <pc:spChg chg="mod">
          <ac:chgData name="Chris Ruiz (Henderson)" userId="20cc6e5d-7f5b-4ec3-a4c9-5bdfaf40c25a" providerId="ADAL" clId="{7FC7D648-AB00-D747-95FE-705A1B9A6492}" dt="2022-07-17T21:55:49.593" v="3448" actId="1076"/>
          <ac:spMkLst>
            <pc:docMk/>
            <pc:sldMk cId="2708573954" sldId="1568"/>
            <ac:spMk id="51" creationId="{AF6BE86B-F77D-D74B-9FE5-65623BE1FF68}"/>
          </ac:spMkLst>
        </pc:spChg>
        <pc:spChg chg="mod">
          <ac:chgData name="Chris Ruiz (Henderson)" userId="20cc6e5d-7f5b-4ec3-a4c9-5bdfaf40c25a" providerId="ADAL" clId="{7FC7D648-AB00-D747-95FE-705A1B9A6492}" dt="2022-07-17T21:55:27.988" v="3444" actId="207"/>
          <ac:spMkLst>
            <pc:docMk/>
            <pc:sldMk cId="2708573954" sldId="1568"/>
            <ac:spMk id="52" creationId="{06677230-EFC4-744A-AE9F-CCCE604845CF}"/>
          </ac:spMkLst>
        </pc:spChg>
        <pc:spChg chg="del">
          <ac:chgData name="Chris Ruiz (Henderson)" userId="20cc6e5d-7f5b-4ec3-a4c9-5bdfaf40c25a" providerId="ADAL" clId="{7FC7D648-AB00-D747-95FE-705A1B9A6492}" dt="2022-07-16T19:22:12.083" v="2934" actId="478"/>
          <ac:spMkLst>
            <pc:docMk/>
            <pc:sldMk cId="2708573954" sldId="1568"/>
            <ac:spMk id="54" creationId="{F311454E-C2F9-7C4F-BF18-8A8A91C70775}"/>
          </ac:spMkLst>
        </pc:spChg>
        <pc:spChg chg="mod">
          <ac:chgData name="Chris Ruiz (Henderson)" userId="20cc6e5d-7f5b-4ec3-a4c9-5bdfaf40c25a" providerId="ADAL" clId="{7FC7D648-AB00-D747-95FE-705A1B9A6492}" dt="2022-07-17T21:56:05.631" v="3452" actId="1076"/>
          <ac:spMkLst>
            <pc:docMk/>
            <pc:sldMk cId="2708573954" sldId="1568"/>
            <ac:spMk id="57" creationId="{D20D08DB-EFC8-6240-A935-69AF475D6720}"/>
          </ac:spMkLst>
        </pc:spChg>
        <pc:spChg chg="mod">
          <ac:chgData name="Chris Ruiz (Henderson)" userId="20cc6e5d-7f5b-4ec3-a4c9-5bdfaf40c25a" providerId="ADAL" clId="{7FC7D648-AB00-D747-95FE-705A1B9A6492}" dt="2022-07-17T21:56:14.283" v="3455" actId="1076"/>
          <ac:spMkLst>
            <pc:docMk/>
            <pc:sldMk cId="2708573954" sldId="1568"/>
            <ac:spMk id="58" creationId="{318D1B91-86EB-FF4B-8A84-BC03EF0D437E}"/>
          </ac:spMkLst>
        </pc:spChg>
        <pc:grpChg chg="add">
          <ac:chgData name="Chris Ruiz (Henderson)" userId="20cc6e5d-7f5b-4ec3-a4c9-5bdfaf40c25a" providerId="ADAL" clId="{7FC7D648-AB00-D747-95FE-705A1B9A6492}" dt="2022-07-17T21:56:30.884" v="3456" actId="164"/>
          <ac:grpSpMkLst>
            <pc:docMk/>
            <pc:sldMk cId="2708573954" sldId="1568"/>
            <ac:grpSpMk id="8" creationId="{32EE428E-7D4B-E247-B055-F51AC1000762}"/>
          </ac:grpSpMkLst>
        </pc:grpChg>
        <pc:grpChg chg="add">
          <ac:chgData name="Chris Ruiz (Henderson)" userId="20cc6e5d-7f5b-4ec3-a4c9-5bdfaf40c25a" providerId="ADAL" clId="{7FC7D648-AB00-D747-95FE-705A1B9A6492}" dt="2022-07-17T21:56:59.920" v="3459" actId="164"/>
          <ac:grpSpMkLst>
            <pc:docMk/>
            <pc:sldMk cId="2708573954" sldId="1568"/>
            <ac:grpSpMk id="11" creationId="{B2D1DB16-197A-0F40-B5BB-6DDAB1B072EE}"/>
          </ac:grpSpMkLst>
        </pc:grpChg>
        <pc:grpChg chg="del">
          <ac:chgData name="Chris Ruiz (Henderson)" userId="20cc6e5d-7f5b-4ec3-a4c9-5bdfaf40c25a" providerId="ADAL" clId="{7FC7D648-AB00-D747-95FE-705A1B9A6492}" dt="2022-07-16T19:22:06.956" v="2930" actId="478"/>
          <ac:grpSpMkLst>
            <pc:docMk/>
            <pc:sldMk cId="2708573954" sldId="1568"/>
            <ac:grpSpMk id="22" creationId="{969AEF5E-BFD8-7C4F-ABED-E65DE59B1333}"/>
          </ac:grpSpMkLst>
        </pc:grpChg>
        <pc:grpChg chg="del">
          <ac:chgData name="Chris Ruiz (Henderson)" userId="20cc6e5d-7f5b-4ec3-a4c9-5bdfaf40c25a" providerId="ADAL" clId="{7FC7D648-AB00-D747-95FE-705A1B9A6492}" dt="2022-07-16T19:22:05.678" v="2928" actId="478"/>
          <ac:grpSpMkLst>
            <pc:docMk/>
            <pc:sldMk cId="2708573954" sldId="1568"/>
            <ac:grpSpMk id="38" creationId="{97FF01B4-9FF4-874B-A5B2-1A4DCE33276C}"/>
          </ac:grpSpMkLst>
        </pc:grpChg>
        <pc:graphicFrameChg chg="add mod modGraphic">
          <ac:chgData name="Chris Ruiz (Henderson)" userId="20cc6e5d-7f5b-4ec3-a4c9-5bdfaf40c25a" providerId="ADAL" clId="{7FC7D648-AB00-D747-95FE-705A1B9A6492}" dt="2022-07-17T22:05:08.966" v="4598" actId="20577"/>
          <ac:graphicFrameMkLst>
            <pc:docMk/>
            <pc:sldMk cId="2708573954" sldId="1568"/>
            <ac:graphicFrameMk id="7" creationId="{3BBD08E8-CE02-EC43-B5EF-D1E551703292}"/>
          </ac:graphicFrameMkLst>
        </pc:graphicFrameChg>
        <pc:picChg chg="del">
          <ac:chgData name="Chris Ruiz (Henderson)" userId="20cc6e5d-7f5b-4ec3-a4c9-5bdfaf40c25a" providerId="ADAL" clId="{7FC7D648-AB00-D747-95FE-705A1B9A6492}" dt="2022-07-16T19:22:06.638" v="2929" actId="478"/>
          <ac:picMkLst>
            <pc:docMk/>
            <pc:sldMk cId="2708573954" sldId="1568"/>
            <ac:picMk id="25" creationId="{F7D53B42-2825-104E-99F9-98C022234BBF}"/>
          </ac:picMkLst>
        </pc:picChg>
        <pc:picChg chg="del">
          <ac:chgData name="Chris Ruiz (Henderson)" userId="20cc6e5d-7f5b-4ec3-a4c9-5bdfaf40c25a" providerId="ADAL" clId="{7FC7D648-AB00-D747-95FE-705A1B9A6492}" dt="2022-07-16T19:22:09.208" v="2933" actId="478"/>
          <ac:picMkLst>
            <pc:docMk/>
            <pc:sldMk cId="2708573954" sldId="1568"/>
            <ac:picMk id="30" creationId="{E58E8C82-3E5D-3141-83FB-17487E064E56}"/>
          </ac:picMkLst>
        </pc:picChg>
        <pc:picChg chg="del">
          <ac:chgData name="Chris Ruiz (Henderson)" userId="20cc6e5d-7f5b-4ec3-a4c9-5bdfaf40c25a" providerId="ADAL" clId="{7FC7D648-AB00-D747-95FE-705A1B9A6492}" dt="2022-07-16T19:22:08.353" v="2932" actId="478"/>
          <ac:picMkLst>
            <pc:docMk/>
            <pc:sldMk cId="2708573954" sldId="1568"/>
            <ac:picMk id="1030" creationId="{0274E85D-F72D-6B41-8B36-2D8CBA2EAF18}"/>
          </ac:picMkLst>
        </pc:picChg>
        <pc:picChg chg="del">
          <ac:chgData name="Chris Ruiz (Henderson)" userId="20cc6e5d-7f5b-4ec3-a4c9-5bdfaf40c25a" providerId="ADAL" clId="{7FC7D648-AB00-D747-95FE-705A1B9A6492}" dt="2022-07-16T19:22:07.936" v="2931" actId="478"/>
          <ac:picMkLst>
            <pc:docMk/>
            <pc:sldMk cId="2708573954" sldId="1568"/>
            <ac:picMk id="1032" creationId="{D501E6A8-2F69-6741-879B-3310ACA7BC68}"/>
          </ac:picMkLst>
        </pc:picChg>
      </pc:sldChg>
      <pc:sldChg chg="addSp delSp modSp new mod modAnim">
        <pc:chgData name="Chris Ruiz (Henderson)" userId="20cc6e5d-7f5b-4ec3-a4c9-5bdfaf40c25a" providerId="ADAL" clId="{7FC7D648-AB00-D747-95FE-705A1B9A6492}" dt="2022-07-19T16:32:59.108" v="6753"/>
        <pc:sldMkLst>
          <pc:docMk/>
          <pc:sldMk cId="4107265876" sldId="1569"/>
        </pc:sldMkLst>
        <pc:spChg chg="del">
          <ac:chgData name="Chris Ruiz (Henderson)" userId="20cc6e5d-7f5b-4ec3-a4c9-5bdfaf40c25a" providerId="ADAL" clId="{7FC7D648-AB00-D747-95FE-705A1B9A6492}" dt="2022-07-17T22:06:26.204" v="4603" actId="478"/>
          <ac:spMkLst>
            <pc:docMk/>
            <pc:sldMk cId="4107265876" sldId="1569"/>
            <ac:spMk id="2" creationId="{7E30C1D6-DDB6-1E4C-9F29-ED87C8270EA1}"/>
          </ac:spMkLst>
        </pc:spChg>
        <pc:spChg chg="del">
          <ac:chgData name="Chris Ruiz (Henderson)" userId="20cc6e5d-7f5b-4ec3-a4c9-5bdfaf40c25a" providerId="ADAL" clId="{7FC7D648-AB00-D747-95FE-705A1B9A6492}" dt="2022-07-17T22:06:22.953" v="4602" actId="478"/>
          <ac:spMkLst>
            <pc:docMk/>
            <pc:sldMk cId="4107265876" sldId="1569"/>
            <ac:spMk id="3" creationId="{BFC0B301-7EC2-0646-8241-F3C554EB5988}"/>
          </ac:spMkLst>
        </pc:spChg>
        <pc:spChg chg="add mod">
          <ac:chgData name="Chris Ruiz (Henderson)" userId="20cc6e5d-7f5b-4ec3-a4c9-5bdfaf40c25a" providerId="ADAL" clId="{7FC7D648-AB00-D747-95FE-705A1B9A6492}" dt="2022-07-17T22:07:31.518" v="4668" actId="20577"/>
          <ac:spMkLst>
            <pc:docMk/>
            <pc:sldMk cId="4107265876" sldId="1569"/>
            <ac:spMk id="4" creationId="{C7656D90-28ED-4848-A44F-44E768CC1804}"/>
          </ac:spMkLst>
        </pc:spChg>
        <pc:spChg chg="add mod">
          <ac:chgData name="Chris Ruiz (Henderson)" userId="20cc6e5d-7f5b-4ec3-a4c9-5bdfaf40c25a" providerId="ADAL" clId="{7FC7D648-AB00-D747-95FE-705A1B9A6492}" dt="2022-07-17T22:14:20.812" v="4762" actId="20577"/>
          <ac:spMkLst>
            <pc:docMk/>
            <pc:sldMk cId="4107265876" sldId="1569"/>
            <ac:spMk id="6" creationId="{680672CE-941E-6143-B4F7-5D5C965766F3}"/>
          </ac:spMkLst>
        </pc:spChg>
        <pc:spChg chg="add mod">
          <ac:chgData name="Chris Ruiz (Henderson)" userId="20cc6e5d-7f5b-4ec3-a4c9-5bdfaf40c25a" providerId="ADAL" clId="{7FC7D648-AB00-D747-95FE-705A1B9A6492}" dt="2022-07-17T22:13:14.584" v="4760" actId="2085"/>
          <ac:spMkLst>
            <pc:docMk/>
            <pc:sldMk cId="4107265876" sldId="1569"/>
            <ac:spMk id="7" creationId="{DBE92328-4FC5-CC4A-9963-D38C409E3AC3}"/>
          </ac:spMkLst>
        </pc:spChg>
        <pc:spChg chg="add mod">
          <ac:chgData name="Chris Ruiz (Henderson)" userId="20cc6e5d-7f5b-4ec3-a4c9-5bdfaf40c25a" providerId="ADAL" clId="{7FC7D648-AB00-D747-95FE-705A1B9A6492}" dt="2022-07-17T22:14:37.005" v="4770" actId="1076"/>
          <ac:spMkLst>
            <pc:docMk/>
            <pc:sldMk cId="4107265876" sldId="1569"/>
            <ac:spMk id="13" creationId="{C889011D-DD63-5248-BC7B-3E6765CC3DDE}"/>
          </ac:spMkLst>
        </pc:spChg>
        <pc:spChg chg="add mod">
          <ac:chgData name="Chris Ruiz (Henderson)" userId="20cc6e5d-7f5b-4ec3-a4c9-5bdfaf40c25a" providerId="ADAL" clId="{7FC7D648-AB00-D747-95FE-705A1B9A6492}" dt="2022-07-17T22:14:53.243" v="4779" actId="14100"/>
          <ac:spMkLst>
            <pc:docMk/>
            <pc:sldMk cId="4107265876" sldId="1569"/>
            <ac:spMk id="14" creationId="{BB3870E1-B0D7-AE42-9598-07076C4EC928}"/>
          </ac:spMkLst>
        </pc:spChg>
        <pc:spChg chg="add mod">
          <ac:chgData name="Chris Ruiz (Henderson)" userId="20cc6e5d-7f5b-4ec3-a4c9-5bdfaf40c25a" providerId="ADAL" clId="{7FC7D648-AB00-D747-95FE-705A1B9A6492}" dt="2022-07-17T22:15:38.104" v="4808" actId="1076"/>
          <ac:spMkLst>
            <pc:docMk/>
            <pc:sldMk cId="4107265876" sldId="1569"/>
            <ac:spMk id="15" creationId="{8A449B1B-B5C1-634D-A9FD-A515324E2D1F}"/>
          </ac:spMkLst>
        </pc:spChg>
        <pc:grpChg chg="add">
          <ac:chgData name="Chris Ruiz (Henderson)" userId="20cc6e5d-7f5b-4ec3-a4c9-5bdfaf40c25a" providerId="ADAL" clId="{7FC7D648-AB00-D747-95FE-705A1B9A6492}" dt="2022-07-19T16:32:22.304" v="6736" actId="164"/>
          <ac:grpSpMkLst>
            <pc:docMk/>
            <pc:sldMk cId="4107265876" sldId="1569"/>
            <ac:grpSpMk id="3" creationId="{A3F7D341-DACB-ED4D-9E53-9D6419F4CE17}"/>
          </ac:grpSpMkLst>
        </pc:grpChg>
        <pc:grpChg chg="add">
          <ac:chgData name="Chris Ruiz (Henderson)" userId="20cc6e5d-7f5b-4ec3-a4c9-5bdfaf40c25a" providerId="ADAL" clId="{7FC7D648-AB00-D747-95FE-705A1B9A6492}" dt="2022-07-19T16:32:26.637" v="6737" actId="164"/>
          <ac:grpSpMkLst>
            <pc:docMk/>
            <pc:sldMk cId="4107265876" sldId="1569"/>
            <ac:grpSpMk id="9" creationId="{34260061-2FF0-124E-AA8B-99E2188C27C7}"/>
          </ac:grpSpMkLst>
        </pc:grpChg>
        <pc:grpChg chg="add">
          <ac:chgData name="Chris Ruiz (Henderson)" userId="20cc6e5d-7f5b-4ec3-a4c9-5bdfaf40c25a" providerId="ADAL" clId="{7FC7D648-AB00-D747-95FE-705A1B9A6492}" dt="2022-07-19T16:32:31.572" v="6738" actId="164"/>
          <ac:grpSpMkLst>
            <pc:docMk/>
            <pc:sldMk cId="4107265876" sldId="1569"/>
            <ac:grpSpMk id="11" creationId="{A837C593-3128-4C4C-BBA2-317A787C43E1}"/>
          </ac:grpSpMkLst>
        </pc:grpChg>
        <pc:picChg chg="add mod">
          <ac:chgData name="Chris Ruiz (Henderson)" userId="20cc6e5d-7f5b-4ec3-a4c9-5bdfaf40c25a" providerId="ADAL" clId="{7FC7D648-AB00-D747-95FE-705A1B9A6492}" dt="2022-07-17T22:06:38.263" v="4605"/>
          <ac:picMkLst>
            <pc:docMk/>
            <pc:sldMk cId="4107265876" sldId="1569"/>
            <ac:picMk id="5" creationId="{B8615BDA-9FC6-9D41-B277-CA9E668FE5EE}"/>
          </ac:picMkLst>
        </pc:picChg>
        <pc:picChg chg="add mod">
          <ac:chgData name="Chris Ruiz (Henderson)" userId="20cc6e5d-7f5b-4ec3-a4c9-5bdfaf40c25a" providerId="ADAL" clId="{7FC7D648-AB00-D747-95FE-705A1B9A6492}" dt="2022-07-17T22:12:26.854" v="4751" actId="1076"/>
          <ac:picMkLst>
            <pc:docMk/>
            <pc:sldMk cId="4107265876" sldId="1569"/>
            <ac:picMk id="8" creationId="{50ED80CD-AC2C-2847-A24C-C220DB51EFF6}"/>
          </ac:picMkLst>
        </pc:picChg>
        <pc:picChg chg="add mod">
          <ac:chgData name="Chris Ruiz (Henderson)" userId="20cc6e5d-7f5b-4ec3-a4c9-5bdfaf40c25a" providerId="ADAL" clId="{7FC7D648-AB00-D747-95FE-705A1B9A6492}" dt="2022-07-17T22:12:28.987" v="4752" actId="1076"/>
          <ac:picMkLst>
            <pc:docMk/>
            <pc:sldMk cId="4107265876" sldId="1569"/>
            <ac:picMk id="10" creationId="{EA526EDA-6AE1-814E-BE29-6B5B4594BE53}"/>
          </ac:picMkLst>
        </pc:picChg>
        <pc:picChg chg="add mod modCrop">
          <ac:chgData name="Chris Ruiz (Henderson)" userId="20cc6e5d-7f5b-4ec3-a4c9-5bdfaf40c25a" providerId="ADAL" clId="{7FC7D648-AB00-D747-95FE-705A1B9A6492}" dt="2022-07-17T22:12:55.812" v="4759" actId="732"/>
          <ac:picMkLst>
            <pc:docMk/>
            <pc:sldMk cId="4107265876" sldId="1569"/>
            <ac:picMk id="12" creationId="{F8CB4A40-8229-6F49-84FD-B0FAB65EB866}"/>
          </ac:picMkLst>
        </pc:picChg>
      </pc:sldChg>
      <pc:sldChg chg="addSp delSp modSp new mod modAnim">
        <pc:chgData name="Chris Ruiz (Henderson)" userId="20cc6e5d-7f5b-4ec3-a4c9-5bdfaf40c25a" providerId="ADAL" clId="{7FC7D648-AB00-D747-95FE-705A1B9A6492}" dt="2022-07-19T16:36:30.219" v="6770"/>
        <pc:sldMkLst>
          <pc:docMk/>
          <pc:sldMk cId="1378820762" sldId="1570"/>
        </pc:sldMkLst>
        <pc:spChg chg="del">
          <ac:chgData name="Chris Ruiz (Henderson)" userId="20cc6e5d-7f5b-4ec3-a4c9-5bdfaf40c25a" providerId="ADAL" clId="{7FC7D648-AB00-D747-95FE-705A1B9A6492}" dt="2022-07-17T22:17:25.367" v="4817" actId="478"/>
          <ac:spMkLst>
            <pc:docMk/>
            <pc:sldMk cId="1378820762" sldId="1570"/>
            <ac:spMk id="2" creationId="{506E1E49-FF4C-3D42-8ECC-F9E9A599C6EA}"/>
          </ac:spMkLst>
        </pc:spChg>
        <pc:spChg chg="del mod">
          <ac:chgData name="Chris Ruiz (Henderson)" userId="20cc6e5d-7f5b-4ec3-a4c9-5bdfaf40c25a" providerId="ADAL" clId="{7FC7D648-AB00-D747-95FE-705A1B9A6492}" dt="2022-07-17T22:21:08.221" v="4933" actId="478"/>
          <ac:spMkLst>
            <pc:docMk/>
            <pc:sldMk cId="1378820762" sldId="1570"/>
            <ac:spMk id="3" creationId="{999681BD-BC64-5B4C-9610-6A7ABEA697BE}"/>
          </ac:spMkLst>
        </pc:spChg>
        <pc:spChg chg="add mod">
          <ac:chgData name="Chris Ruiz (Henderson)" userId="20cc6e5d-7f5b-4ec3-a4c9-5bdfaf40c25a" providerId="ADAL" clId="{7FC7D648-AB00-D747-95FE-705A1B9A6492}" dt="2022-07-19T16:36:02.393" v="6766" actId="27636"/>
          <ac:spMkLst>
            <pc:docMk/>
            <pc:sldMk cId="1378820762" sldId="1570"/>
            <ac:spMk id="4" creationId="{D9B98B14-238C-6B4F-911C-D508CD6F7918}"/>
          </ac:spMkLst>
        </pc:spChg>
        <pc:spChg chg="add mod">
          <ac:chgData name="Chris Ruiz (Henderson)" userId="20cc6e5d-7f5b-4ec3-a4c9-5bdfaf40c25a" providerId="ADAL" clId="{7FC7D648-AB00-D747-95FE-705A1B9A6492}" dt="2022-07-19T16:36:14.998" v="6767" actId="1076"/>
          <ac:spMkLst>
            <pc:docMk/>
            <pc:sldMk cId="1378820762" sldId="1570"/>
            <ac:spMk id="6" creationId="{F03EB60F-28DD-0746-998C-A6D437864D5F}"/>
          </ac:spMkLst>
        </pc:spChg>
        <pc:spChg chg="add mod">
          <ac:chgData name="Chris Ruiz (Henderson)" userId="20cc6e5d-7f5b-4ec3-a4c9-5bdfaf40c25a" providerId="ADAL" clId="{7FC7D648-AB00-D747-95FE-705A1B9A6492}" dt="2022-07-19T16:35:21.385" v="6758" actId="1076"/>
          <ac:spMkLst>
            <pc:docMk/>
            <pc:sldMk cId="1378820762" sldId="1570"/>
            <ac:spMk id="8" creationId="{3645A442-30B3-C74E-A5BB-E00B42996E77}"/>
          </ac:spMkLst>
        </pc:spChg>
        <pc:spChg chg="add mod">
          <ac:chgData name="Chris Ruiz (Henderson)" userId="20cc6e5d-7f5b-4ec3-a4c9-5bdfaf40c25a" providerId="ADAL" clId="{7FC7D648-AB00-D747-95FE-705A1B9A6492}" dt="2022-07-17T22:34:43.389" v="5324" actId="20577"/>
          <ac:spMkLst>
            <pc:docMk/>
            <pc:sldMk cId="1378820762" sldId="1570"/>
            <ac:spMk id="13" creationId="{FD834EBF-CFAF-D84B-87B7-0A86BF434B70}"/>
          </ac:spMkLst>
        </pc:spChg>
        <pc:spChg chg="add mod">
          <ac:chgData name="Chris Ruiz (Henderson)" userId="20cc6e5d-7f5b-4ec3-a4c9-5bdfaf40c25a" providerId="ADAL" clId="{7FC7D648-AB00-D747-95FE-705A1B9A6492}" dt="2022-07-17T22:42:40.854" v="5381" actId="1076"/>
          <ac:spMkLst>
            <pc:docMk/>
            <pc:sldMk cId="1378820762" sldId="1570"/>
            <ac:spMk id="16" creationId="{D3DBA647-9D16-3342-8E3D-2ABCA62FF47C}"/>
          </ac:spMkLst>
        </pc:spChg>
        <pc:picChg chg="add mod">
          <ac:chgData name="Chris Ruiz (Henderson)" userId="20cc6e5d-7f5b-4ec3-a4c9-5bdfaf40c25a" providerId="ADAL" clId="{7FC7D648-AB00-D747-95FE-705A1B9A6492}" dt="2022-07-19T16:35:45.841" v="6763" actId="14100"/>
          <ac:picMkLst>
            <pc:docMk/>
            <pc:sldMk cId="1378820762" sldId="1570"/>
            <ac:picMk id="5" creationId="{D40CA3C9-B1B3-A040-8ADA-0531BF372E5D}"/>
          </ac:picMkLst>
        </pc:picChg>
        <pc:picChg chg="add mod">
          <ac:chgData name="Chris Ruiz (Henderson)" userId="20cc6e5d-7f5b-4ec3-a4c9-5bdfaf40c25a" providerId="ADAL" clId="{7FC7D648-AB00-D747-95FE-705A1B9A6492}" dt="2022-07-19T16:35:18.318" v="6757" actId="1076"/>
          <ac:picMkLst>
            <pc:docMk/>
            <pc:sldMk cId="1378820762" sldId="1570"/>
            <ac:picMk id="7" creationId="{230200B8-3E7D-3A43-B59A-A8441D22C351}"/>
          </ac:picMkLst>
        </pc:picChg>
        <pc:picChg chg="add del mod">
          <ac:chgData name="Chris Ruiz (Henderson)" userId="20cc6e5d-7f5b-4ec3-a4c9-5bdfaf40c25a" providerId="ADAL" clId="{7FC7D648-AB00-D747-95FE-705A1B9A6492}" dt="2022-07-17T22:23:42.112" v="4953" actId="478"/>
          <ac:picMkLst>
            <pc:docMk/>
            <pc:sldMk cId="1378820762" sldId="1570"/>
            <ac:picMk id="9" creationId="{3E20539B-BC91-D941-B1AF-C49A8C09E034}"/>
          </ac:picMkLst>
        </pc:picChg>
        <pc:picChg chg="add mod modCrop">
          <ac:chgData name="Chris Ruiz (Henderson)" userId="20cc6e5d-7f5b-4ec3-a4c9-5bdfaf40c25a" providerId="ADAL" clId="{7FC7D648-AB00-D747-95FE-705A1B9A6492}" dt="2022-07-19T16:35:16.068" v="6756" actId="732"/>
          <ac:picMkLst>
            <pc:docMk/>
            <pc:sldMk cId="1378820762" sldId="1570"/>
            <ac:picMk id="10" creationId="{8E994F26-0B9C-9A43-AA06-9F7DE38DA55B}"/>
          </ac:picMkLst>
        </pc:picChg>
        <pc:picChg chg="add mod">
          <ac:chgData name="Chris Ruiz (Henderson)" userId="20cc6e5d-7f5b-4ec3-a4c9-5bdfaf40c25a" providerId="ADAL" clId="{7FC7D648-AB00-D747-95FE-705A1B9A6492}" dt="2022-07-17T22:33:22.008" v="5221" actId="1076"/>
          <ac:picMkLst>
            <pc:docMk/>
            <pc:sldMk cId="1378820762" sldId="1570"/>
            <ac:picMk id="12" creationId="{354EE3C3-AFFC-ED4B-BF57-CEEF1C85E7D9}"/>
          </ac:picMkLst>
        </pc:picChg>
        <pc:picChg chg="add mod">
          <ac:chgData name="Chris Ruiz (Henderson)" userId="20cc6e5d-7f5b-4ec3-a4c9-5bdfaf40c25a" providerId="ADAL" clId="{7FC7D648-AB00-D747-95FE-705A1B9A6492}" dt="2022-07-17T22:41:37.304" v="5331" actId="1076"/>
          <ac:picMkLst>
            <pc:docMk/>
            <pc:sldMk cId="1378820762" sldId="1570"/>
            <ac:picMk id="15" creationId="{BB91D3FA-32B2-F44A-AAD4-D61A49A8B0E9}"/>
          </ac:picMkLst>
        </pc:picChg>
      </pc:sldChg>
      <pc:sldChg chg="addSp delSp modSp add mod">
        <pc:chgData name="Chris Ruiz (Henderson)" userId="20cc6e5d-7f5b-4ec3-a4c9-5bdfaf40c25a" providerId="ADAL" clId="{7FC7D648-AB00-D747-95FE-705A1B9A6492}" dt="2022-07-17T22:51:08.942" v="5415" actId="20577"/>
        <pc:sldMkLst>
          <pc:docMk/>
          <pc:sldMk cId="1495885044" sldId="1571"/>
        </pc:sldMkLst>
        <pc:spChg chg="mod">
          <ac:chgData name="Chris Ruiz (Henderson)" userId="20cc6e5d-7f5b-4ec3-a4c9-5bdfaf40c25a" providerId="ADAL" clId="{7FC7D648-AB00-D747-95FE-705A1B9A6492}" dt="2022-07-17T22:51:08.942" v="5415" actId="20577"/>
          <ac:spMkLst>
            <pc:docMk/>
            <pc:sldMk cId="1495885044" sldId="1571"/>
            <ac:spMk id="4" creationId="{D9B98B14-238C-6B4F-911C-D508CD6F7918}"/>
          </ac:spMkLst>
        </pc:spChg>
        <pc:spChg chg="mod">
          <ac:chgData name="Chris Ruiz (Henderson)" userId="20cc6e5d-7f5b-4ec3-a4c9-5bdfaf40c25a" providerId="ADAL" clId="{7FC7D648-AB00-D747-95FE-705A1B9A6492}" dt="2022-07-17T22:45:17.073" v="5401" actId="20577"/>
          <ac:spMkLst>
            <pc:docMk/>
            <pc:sldMk cId="1495885044" sldId="1571"/>
            <ac:spMk id="6" creationId="{F03EB60F-28DD-0746-998C-A6D437864D5F}"/>
          </ac:spMkLst>
        </pc:spChg>
        <pc:spChg chg="del">
          <ac:chgData name="Chris Ruiz (Henderson)" userId="20cc6e5d-7f5b-4ec3-a4c9-5bdfaf40c25a" providerId="ADAL" clId="{7FC7D648-AB00-D747-95FE-705A1B9A6492}" dt="2022-07-17T22:25:39.305" v="4961" actId="478"/>
          <ac:spMkLst>
            <pc:docMk/>
            <pc:sldMk cId="1495885044" sldId="1571"/>
            <ac:spMk id="8" creationId="{3645A442-30B3-C74E-A5BB-E00B42996E77}"/>
          </ac:spMkLst>
        </pc:spChg>
        <pc:spChg chg="add mod">
          <ac:chgData name="Chris Ruiz (Henderson)" userId="20cc6e5d-7f5b-4ec3-a4c9-5bdfaf40c25a" providerId="ADAL" clId="{7FC7D648-AB00-D747-95FE-705A1B9A6492}" dt="2022-07-17T22:28:01.491" v="5069" actId="1076"/>
          <ac:spMkLst>
            <pc:docMk/>
            <pc:sldMk cId="1495885044" sldId="1571"/>
            <ac:spMk id="12" creationId="{D8BBB5C7-6906-3741-B627-0BBE414AD93A}"/>
          </ac:spMkLst>
        </pc:spChg>
        <pc:spChg chg="add mod">
          <ac:chgData name="Chris Ruiz (Henderson)" userId="20cc6e5d-7f5b-4ec3-a4c9-5bdfaf40c25a" providerId="ADAL" clId="{7FC7D648-AB00-D747-95FE-705A1B9A6492}" dt="2022-07-17T22:28:54.072" v="5119" actId="14100"/>
          <ac:spMkLst>
            <pc:docMk/>
            <pc:sldMk cId="1495885044" sldId="1571"/>
            <ac:spMk id="13" creationId="{3379FA7F-6125-5B40-B1AE-EA40EDA21214}"/>
          </ac:spMkLst>
        </pc:spChg>
        <pc:picChg chg="del">
          <ac:chgData name="Chris Ruiz (Henderson)" userId="20cc6e5d-7f5b-4ec3-a4c9-5bdfaf40c25a" providerId="ADAL" clId="{7FC7D648-AB00-D747-95FE-705A1B9A6492}" dt="2022-07-17T22:25:36.584" v="4959" actId="478"/>
          <ac:picMkLst>
            <pc:docMk/>
            <pc:sldMk cId="1495885044" sldId="1571"/>
            <ac:picMk id="5" creationId="{D40CA3C9-B1B3-A040-8ADA-0531BF372E5D}"/>
          </ac:picMkLst>
        </pc:picChg>
        <pc:picChg chg="del">
          <ac:chgData name="Chris Ruiz (Henderson)" userId="20cc6e5d-7f5b-4ec3-a4c9-5bdfaf40c25a" providerId="ADAL" clId="{7FC7D648-AB00-D747-95FE-705A1B9A6492}" dt="2022-07-17T22:25:37.630" v="4960" actId="478"/>
          <ac:picMkLst>
            <pc:docMk/>
            <pc:sldMk cId="1495885044" sldId="1571"/>
            <ac:picMk id="7" creationId="{230200B8-3E7D-3A43-B59A-A8441D22C351}"/>
          </ac:picMkLst>
        </pc:picChg>
        <pc:picChg chg="add mod">
          <ac:chgData name="Chris Ruiz (Henderson)" userId="20cc6e5d-7f5b-4ec3-a4c9-5bdfaf40c25a" providerId="ADAL" clId="{7FC7D648-AB00-D747-95FE-705A1B9A6492}" dt="2022-07-17T22:27:46.153" v="5067" actId="1076"/>
          <ac:picMkLst>
            <pc:docMk/>
            <pc:sldMk cId="1495885044" sldId="1571"/>
            <ac:picMk id="9" creationId="{A066BC52-BFF6-5447-851E-A24610310276}"/>
          </ac:picMkLst>
        </pc:picChg>
        <pc:picChg chg="del">
          <ac:chgData name="Chris Ruiz (Henderson)" userId="20cc6e5d-7f5b-4ec3-a4c9-5bdfaf40c25a" providerId="ADAL" clId="{7FC7D648-AB00-D747-95FE-705A1B9A6492}" dt="2022-07-17T22:25:40.113" v="4962" actId="478"/>
          <ac:picMkLst>
            <pc:docMk/>
            <pc:sldMk cId="1495885044" sldId="1571"/>
            <ac:picMk id="10" creationId="{8E994F26-0B9C-9A43-AA06-9F7DE38DA55B}"/>
          </ac:picMkLst>
        </pc:picChg>
        <pc:picChg chg="add mod">
          <ac:chgData name="Chris Ruiz (Henderson)" userId="20cc6e5d-7f5b-4ec3-a4c9-5bdfaf40c25a" providerId="ADAL" clId="{7FC7D648-AB00-D747-95FE-705A1B9A6492}" dt="2022-07-17T22:27:41.685" v="5065" actId="1076"/>
          <ac:picMkLst>
            <pc:docMk/>
            <pc:sldMk cId="1495885044" sldId="1571"/>
            <ac:picMk id="11" creationId="{705B0E38-289D-D146-B2E0-6EEFE4F1F401}"/>
          </ac:picMkLst>
        </pc:picChg>
      </pc:sldChg>
      <pc:sldChg chg="addSp delSp modSp add mod">
        <pc:chgData name="Chris Ruiz (Henderson)" userId="20cc6e5d-7f5b-4ec3-a4c9-5bdfaf40c25a" providerId="ADAL" clId="{7FC7D648-AB00-D747-95FE-705A1B9A6492}" dt="2022-07-19T16:42:06.201" v="6788" actId="20577"/>
        <pc:sldMkLst>
          <pc:docMk/>
          <pc:sldMk cId="1591102150" sldId="1572"/>
        </pc:sldMkLst>
        <pc:spChg chg="add mod">
          <ac:chgData name="Chris Ruiz (Henderson)" userId="20cc6e5d-7f5b-4ec3-a4c9-5bdfaf40c25a" providerId="ADAL" clId="{7FC7D648-AB00-D747-95FE-705A1B9A6492}" dt="2022-07-19T16:37:36.974" v="6779" actId="255"/>
          <ac:spMkLst>
            <pc:docMk/>
            <pc:sldMk cId="1591102150" sldId="1572"/>
            <ac:spMk id="2" creationId="{C286B19E-FE10-4242-BE10-A91FD19D51AD}"/>
          </ac:spMkLst>
        </pc:spChg>
        <pc:spChg chg="add mod">
          <ac:chgData name="Chris Ruiz (Henderson)" userId="20cc6e5d-7f5b-4ec3-a4c9-5bdfaf40c25a" providerId="ADAL" clId="{7FC7D648-AB00-D747-95FE-705A1B9A6492}" dt="2022-07-19T16:37:43.951" v="6780" actId="1076"/>
          <ac:spMkLst>
            <pc:docMk/>
            <pc:sldMk cId="1591102150" sldId="1572"/>
            <ac:spMk id="3" creationId="{C0495B57-430F-544C-858B-03461CCC8977}"/>
          </ac:spMkLst>
        </pc:spChg>
        <pc:spChg chg="mod">
          <ac:chgData name="Chris Ruiz (Henderson)" userId="20cc6e5d-7f5b-4ec3-a4c9-5bdfaf40c25a" providerId="ADAL" clId="{7FC7D648-AB00-D747-95FE-705A1B9A6492}" dt="2022-07-17T22:52:03.298" v="5496" actId="14100"/>
          <ac:spMkLst>
            <pc:docMk/>
            <pc:sldMk cId="1591102150" sldId="1572"/>
            <ac:spMk id="4" creationId="{D9B98B14-238C-6B4F-911C-D508CD6F7918}"/>
          </ac:spMkLst>
        </pc:spChg>
        <pc:spChg chg="add mod">
          <ac:chgData name="Chris Ruiz (Henderson)" userId="20cc6e5d-7f5b-4ec3-a4c9-5bdfaf40c25a" providerId="ADAL" clId="{7FC7D648-AB00-D747-95FE-705A1B9A6492}" dt="2022-07-19T16:42:06.201" v="6788" actId="20577"/>
          <ac:spMkLst>
            <pc:docMk/>
            <pc:sldMk cId="1591102150" sldId="1572"/>
            <ac:spMk id="5" creationId="{F6158642-687A-2142-B1F1-254147D81E4F}"/>
          </ac:spMkLst>
        </pc:spChg>
        <pc:spChg chg="del">
          <ac:chgData name="Chris Ruiz (Henderson)" userId="20cc6e5d-7f5b-4ec3-a4c9-5bdfaf40c25a" providerId="ADAL" clId="{7FC7D648-AB00-D747-95FE-705A1B9A6492}" dt="2022-07-17T22:50:41.088" v="5407" actId="478"/>
          <ac:spMkLst>
            <pc:docMk/>
            <pc:sldMk cId="1591102150" sldId="1572"/>
            <ac:spMk id="6" creationId="{F03EB60F-28DD-0746-998C-A6D437864D5F}"/>
          </ac:spMkLst>
        </pc:spChg>
        <pc:spChg chg="del">
          <ac:chgData name="Chris Ruiz (Henderson)" userId="20cc6e5d-7f5b-4ec3-a4c9-5bdfaf40c25a" providerId="ADAL" clId="{7FC7D648-AB00-D747-95FE-705A1B9A6492}" dt="2022-07-17T22:50:42.843" v="5408" actId="478"/>
          <ac:spMkLst>
            <pc:docMk/>
            <pc:sldMk cId="1591102150" sldId="1572"/>
            <ac:spMk id="12" creationId="{D8BBB5C7-6906-3741-B627-0BBE414AD93A}"/>
          </ac:spMkLst>
        </pc:spChg>
        <pc:spChg chg="del">
          <ac:chgData name="Chris Ruiz (Henderson)" userId="20cc6e5d-7f5b-4ec3-a4c9-5bdfaf40c25a" providerId="ADAL" clId="{7FC7D648-AB00-D747-95FE-705A1B9A6492}" dt="2022-07-17T22:50:38.771" v="5406" actId="478"/>
          <ac:spMkLst>
            <pc:docMk/>
            <pc:sldMk cId="1591102150" sldId="1572"/>
            <ac:spMk id="13" creationId="{3379FA7F-6125-5B40-B1AE-EA40EDA21214}"/>
          </ac:spMkLst>
        </pc:spChg>
        <pc:picChg chg="add mod">
          <ac:chgData name="Chris Ruiz (Henderson)" userId="20cc6e5d-7f5b-4ec3-a4c9-5bdfaf40c25a" providerId="ADAL" clId="{7FC7D648-AB00-D747-95FE-705A1B9A6492}" dt="2022-07-19T16:36:56.556" v="6772" actId="1076"/>
          <ac:picMkLst>
            <pc:docMk/>
            <pc:sldMk cId="1591102150" sldId="1572"/>
            <ac:picMk id="8" creationId="{052F9FEB-2B7E-FC44-B37E-3E215D91A56D}"/>
          </ac:picMkLst>
        </pc:picChg>
        <pc:picChg chg="del">
          <ac:chgData name="Chris Ruiz (Henderson)" userId="20cc6e5d-7f5b-4ec3-a4c9-5bdfaf40c25a" providerId="ADAL" clId="{7FC7D648-AB00-D747-95FE-705A1B9A6492}" dt="2022-07-17T22:50:36.858" v="5405" actId="478"/>
          <ac:picMkLst>
            <pc:docMk/>
            <pc:sldMk cId="1591102150" sldId="1572"/>
            <ac:picMk id="9" creationId="{A066BC52-BFF6-5447-851E-A24610310276}"/>
          </ac:picMkLst>
        </pc:picChg>
        <pc:picChg chg="del">
          <ac:chgData name="Chris Ruiz (Henderson)" userId="20cc6e5d-7f5b-4ec3-a4c9-5bdfaf40c25a" providerId="ADAL" clId="{7FC7D648-AB00-D747-95FE-705A1B9A6492}" dt="2022-07-17T22:50:36.206" v="5404" actId="478"/>
          <ac:picMkLst>
            <pc:docMk/>
            <pc:sldMk cId="1591102150" sldId="1572"/>
            <ac:picMk id="11" creationId="{705B0E38-289D-D146-B2E0-6EEFE4F1F401}"/>
          </ac:picMkLst>
        </pc:picChg>
      </pc:sldChg>
      <pc:sldChg chg="delSp modSp add mod modAnim">
        <pc:chgData name="Chris Ruiz (Henderson)" userId="20cc6e5d-7f5b-4ec3-a4c9-5bdfaf40c25a" providerId="ADAL" clId="{7FC7D648-AB00-D747-95FE-705A1B9A6492}" dt="2022-07-19T16:30:33.820" v="6722"/>
        <pc:sldMkLst>
          <pc:docMk/>
          <pc:sldMk cId="3036669795" sldId="1573"/>
        </pc:sldMkLst>
        <pc:spChg chg="mod">
          <ac:chgData name="Chris Ruiz (Henderson)" userId="20cc6e5d-7f5b-4ec3-a4c9-5bdfaf40c25a" providerId="ADAL" clId="{7FC7D648-AB00-D747-95FE-705A1B9A6492}" dt="2022-07-17T23:50:15.821" v="6248" actId="20577"/>
          <ac:spMkLst>
            <pc:docMk/>
            <pc:sldMk cId="3036669795" sldId="1573"/>
            <ac:spMk id="2" creationId="{B680880B-8DF5-1F42-A9B6-B061191BDF0F}"/>
          </ac:spMkLst>
        </pc:spChg>
        <pc:spChg chg="mod">
          <ac:chgData name="Chris Ruiz (Henderson)" userId="20cc6e5d-7f5b-4ec3-a4c9-5bdfaf40c25a" providerId="ADAL" clId="{7FC7D648-AB00-D747-95FE-705A1B9A6492}" dt="2022-07-19T16:29:48.411" v="6719" actId="20577"/>
          <ac:spMkLst>
            <pc:docMk/>
            <pc:sldMk cId="3036669795" sldId="1573"/>
            <ac:spMk id="3" creationId="{3FEA18DC-345C-DD4C-99DA-1C764F4B7EC0}"/>
          </ac:spMkLst>
        </pc:spChg>
        <pc:spChg chg="del">
          <ac:chgData name="Chris Ruiz (Henderson)" userId="20cc6e5d-7f5b-4ec3-a4c9-5bdfaf40c25a" providerId="ADAL" clId="{7FC7D648-AB00-D747-95FE-705A1B9A6492}" dt="2022-07-17T23:49:00.271" v="6206" actId="478"/>
          <ac:spMkLst>
            <pc:docMk/>
            <pc:sldMk cId="3036669795" sldId="1573"/>
            <ac:spMk id="4" creationId="{9C1C22F8-260C-7EF0-3C5B-6178AB39064A}"/>
          </ac:spMkLst>
        </pc:spChg>
        <pc:spChg chg="del">
          <ac:chgData name="Chris Ruiz (Henderson)" userId="20cc6e5d-7f5b-4ec3-a4c9-5bdfaf40c25a" providerId="ADAL" clId="{7FC7D648-AB00-D747-95FE-705A1B9A6492}" dt="2022-07-17T23:49:02.760" v="6207" actId="478"/>
          <ac:spMkLst>
            <pc:docMk/>
            <pc:sldMk cId="3036669795" sldId="1573"/>
            <ac:spMk id="5" creationId="{F770A628-440C-317A-C093-DBE8F6871E2B}"/>
          </ac:spMkLst>
        </pc:spChg>
      </pc:sldChg>
      <pc:sldChg chg="addSp delSp modSp new mod modAnim">
        <pc:chgData name="Chris Ruiz (Henderson)" userId="20cc6e5d-7f5b-4ec3-a4c9-5bdfaf40c25a" providerId="ADAL" clId="{7FC7D648-AB00-D747-95FE-705A1B9A6492}" dt="2022-07-19T16:31:42.305" v="6728"/>
        <pc:sldMkLst>
          <pc:docMk/>
          <pc:sldMk cId="1127983845" sldId="1574"/>
        </pc:sldMkLst>
        <pc:spChg chg="mod">
          <ac:chgData name="Chris Ruiz (Henderson)" userId="20cc6e5d-7f5b-4ec3-a4c9-5bdfaf40c25a" providerId="ADAL" clId="{7FC7D648-AB00-D747-95FE-705A1B9A6492}" dt="2022-07-17T23:52:01.822" v="6306" actId="20577"/>
          <ac:spMkLst>
            <pc:docMk/>
            <pc:sldMk cId="1127983845" sldId="1574"/>
            <ac:spMk id="2" creationId="{19B83831-6319-4844-A7BF-B12BDACFCD03}"/>
          </ac:spMkLst>
        </pc:spChg>
        <pc:spChg chg="del">
          <ac:chgData name="Chris Ruiz (Henderson)" userId="20cc6e5d-7f5b-4ec3-a4c9-5bdfaf40c25a" providerId="ADAL" clId="{7FC7D648-AB00-D747-95FE-705A1B9A6492}" dt="2022-07-17T23:52:06.321" v="6307" actId="478"/>
          <ac:spMkLst>
            <pc:docMk/>
            <pc:sldMk cId="1127983845" sldId="1574"/>
            <ac:spMk id="3" creationId="{A35F9E71-2FAD-2D40-9D1B-F686BB7A71F5}"/>
          </ac:spMkLst>
        </pc:spChg>
        <pc:spChg chg="add mod">
          <ac:chgData name="Chris Ruiz (Henderson)" userId="20cc6e5d-7f5b-4ec3-a4c9-5bdfaf40c25a" providerId="ADAL" clId="{7FC7D648-AB00-D747-95FE-705A1B9A6492}" dt="2022-07-18T00:03:28.516" v="6699" actId="20577"/>
          <ac:spMkLst>
            <pc:docMk/>
            <pc:sldMk cId="1127983845" sldId="1574"/>
            <ac:spMk id="4" creationId="{4DD0DE19-AB66-5244-B3E2-3284CFCD95BB}"/>
          </ac:spMkLst>
        </pc:spChg>
        <pc:spChg chg="add mod">
          <ac:chgData name="Chris Ruiz (Henderson)" userId="20cc6e5d-7f5b-4ec3-a4c9-5bdfaf40c25a" providerId="ADAL" clId="{7FC7D648-AB00-D747-95FE-705A1B9A6492}" dt="2022-07-17T23:55:53.117" v="6665" actId="20577"/>
          <ac:spMkLst>
            <pc:docMk/>
            <pc:sldMk cId="1127983845" sldId="1574"/>
            <ac:spMk id="5" creationId="{6E9096CB-CD17-184D-A487-E6AC8C58FCBD}"/>
          </ac:spMkLst>
        </pc:spChg>
      </pc:sldChg>
      <pc:sldChg chg="addSp delSp modSp mod">
        <pc:chgData name="Chris Ruiz (Henderson)" userId="20cc6e5d-7f5b-4ec3-a4c9-5bdfaf40c25a" providerId="ADAL" clId="{7FC7D648-AB00-D747-95FE-705A1B9A6492}" dt="2022-07-19T23:54:23.637" v="6860" actId="1076"/>
        <pc:sldMkLst>
          <pc:docMk/>
          <pc:sldMk cId="2493637637" sldId="1576"/>
        </pc:sldMkLst>
        <pc:picChg chg="del mod modCrop">
          <ac:chgData name="Chris Ruiz (Henderson)" userId="20cc6e5d-7f5b-4ec3-a4c9-5bdfaf40c25a" providerId="ADAL" clId="{7FC7D648-AB00-D747-95FE-705A1B9A6492}" dt="2022-07-19T23:54:14.977" v="6855" actId="478"/>
          <ac:picMkLst>
            <pc:docMk/>
            <pc:sldMk cId="2493637637" sldId="1576"/>
            <ac:picMk id="2" creationId="{A8528B37-D708-06EA-289C-C26C1A8F0189}"/>
          </ac:picMkLst>
        </pc:picChg>
        <pc:picChg chg="add mod">
          <ac:chgData name="Chris Ruiz (Henderson)" userId="20cc6e5d-7f5b-4ec3-a4c9-5bdfaf40c25a" providerId="ADAL" clId="{7FC7D648-AB00-D747-95FE-705A1B9A6492}" dt="2022-07-19T23:54:23.637" v="6860" actId="1076"/>
          <ac:picMkLst>
            <pc:docMk/>
            <pc:sldMk cId="2493637637" sldId="1576"/>
            <ac:picMk id="6" creationId="{735AEE63-35BD-0D4E-BA40-5FD3C2AD9FE4}"/>
          </ac:picMkLst>
        </pc:picChg>
      </pc:sldChg>
      <pc:sldChg chg="addSp modSp mod modAnim">
        <pc:chgData name="Chris Ruiz (Henderson)" userId="20cc6e5d-7f5b-4ec3-a4c9-5bdfaf40c25a" providerId="ADAL" clId="{7FC7D648-AB00-D747-95FE-705A1B9A6492}" dt="2022-07-19T17:02:13.390" v="6844"/>
        <pc:sldMkLst>
          <pc:docMk/>
          <pc:sldMk cId="3325061211" sldId="1577"/>
        </pc:sldMkLst>
        <pc:spChg chg="add mod">
          <ac:chgData name="Chris Ruiz (Henderson)" userId="20cc6e5d-7f5b-4ec3-a4c9-5bdfaf40c25a" providerId="ADAL" clId="{7FC7D648-AB00-D747-95FE-705A1B9A6492}" dt="2022-07-19T17:02:02.402" v="6841" actId="313"/>
          <ac:spMkLst>
            <pc:docMk/>
            <pc:sldMk cId="3325061211" sldId="1577"/>
            <ac:spMk id="2" creationId="{EE69FCE6-BA0D-2D4F-A2FA-FB420634D79D}"/>
          </ac:spMkLst>
        </pc:spChg>
        <pc:spChg chg="add mod">
          <ac:chgData name="Chris Ruiz (Henderson)" userId="20cc6e5d-7f5b-4ec3-a4c9-5bdfaf40c25a" providerId="ADAL" clId="{7FC7D648-AB00-D747-95FE-705A1B9A6492}" dt="2022-07-19T16:57:56.577" v="6820" actId="20577"/>
          <ac:spMkLst>
            <pc:docMk/>
            <pc:sldMk cId="3325061211" sldId="1577"/>
            <ac:spMk id="3" creationId="{82C63040-E730-9E43-AEB4-2B33D1750187}"/>
          </ac:spMkLst>
        </pc:spChg>
        <pc:grpChg chg="add">
          <ac:chgData name="Chris Ruiz (Henderson)" userId="20cc6e5d-7f5b-4ec3-a4c9-5bdfaf40c25a" providerId="ADAL" clId="{7FC7D648-AB00-D747-95FE-705A1B9A6492}" dt="2022-07-19T16:58:02.039" v="6821" actId="164"/>
          <ac:grpSpMkLst>
            <pc:docMk/>
            <pc:sldMk cId="3325061211" sldId="1577"/>
            <ac:grpSpMk id="4" creationId="{DBDB8139-9ECF-7B47-8728-5489CD6D1046}"/>
          </ac:grpSpMkLst>
        </pc:grpChg>
        <pc:grpChg chg="add">
          <ac:chgData name="Chris Ruiz (Henderson)" userId="20cc6e5d-7f5b-4ec3-a4c9-5bdfaf40c25a" providerId="ADAL" clId="{7FC7D648-AB00-D747-95FE-705A1B9A6492}" dt="2022-07-19T17:01:07.217" v="6832" actId="164"/>
          <ac:grpSpMkLst>
            <pc:docMk/>
            <pc:sldMk cId="3325061211" sldId="1577"/>
            <ac:grpSpMk id="12" creationId="{5645521C-8645-0F46-AB1F-FF7601322219}"/>
          </ac:grpSpMkLst>
        </pc:grpChg>
        <pc:grpChg chg="add">
          <ac:chgData name="Chris Ruiz (Henderson)" userId="20cc6e5d-7f5b-4ec3-a4c9-5bdfaf40c25a" providerId="ADAL" clId="{7FC7D648-AB00-D747-95FE-705A1B9A6492}" dt="2022-07-19T17:02:06.662" v="6842" actId="164"/>
          <ac:grpSpMkLst>
            <pc:docMk/>
            <pc:sldMk cId="3325061211" sldId="1577"/>
            <ac:grpSpMk id="15" creationId="{FED79A12-FF33-6F47-9575-DF13A62D9916}"/>
          </ac:grpSpMkLst>
        </pc:grpChg>
        <pc:picChg chg="add mod">
          <ac:chgData name="Chris Ruiz (Henderson)" userId="20cc6e5d-7f5b-4ec3-a4c9-5bdfaf40c25a" providerId="ADAL" clId="{7FC7D648-AB00-D747-95FE-705A1B9A6492}" dt="2022-07-19T16:59:52.056" v="6826" actId="1076"/>
          <ac:picMkLst>
            <pc:docMk/>
            <pc:sldMk cId="3325061211" sldId="1577"/>
            <ac:picMk id="8" creationId="{25880299-6B61-954E-843F-A6926E6E3870}"/>
          </ac:picMkLst>
        </pc:picChg>
        <pc:picChg chg="add mod">
          <ac:chgData name="Chris Ruiz (Henderson)" userId="20cc6e5d-7f5b-4ec3-a4c9-5bdfaf40c25a" providerId="ADAL" clId="{7FC7D648-AB00-D747-95FE-705A1B9A6492}" dt="2022-07-19T17:00:54.487" v="6831" actId="1076"/>
          <ac:picMkLst>
            <pc:docMk/>
            <pc:sldMk cId="3325061211" sldId="1577"/>
            <ac:picMk id="11" creationId="{64BF52EC-6AB4-4248-AF9D-E2E190865A5B}"/>
          </ac:picMkLst>
        </pc:picChg>
        <pc:picChg chg="add mod">
          <ac:chgData name="Chris Ruiz (Henderson)" userId="20cc6e5d-7f5b-4ec3-a4c9-5bdfaf40c25a" providerId="ADAL" clId="{7FC7D648-AB00-D747-95FE-705A1B9A6492}" dt="2022-07-19T17:01:56.651" v="6837" actId="14100"/>
          <ac:picMkLst>
            <pc:docMk/>
            <pc:sldMk cId="3325061211" sldId="1577"/>
            <ac:picMk id="14" creationId="{04C244C6-25A0-2844-B6A0-2F7B22D5B73D}"/>
          </ac:picMkLst>
        </pc:picChg>
        <pc:picChg chg="add mod">
          <ac:chgData name="Chris Ruiz (Henderson)" userId="20cc6e5d-7f5b-4ec3-a4c9-5bdfaf40c25a" providerId="ADAL" clId="{7FC7D648-AB00-D747-95FE-705A1B9A6492}" dt="2022-07-19T16:57:19.436" v="6795" actId="1076"/>
          <ac:picMkLst>
            <pc:docMk/>
            <pc:sldMk cId="3325061211" sldId="1577"/>
            <ac:picMk id="1026" creationId="{486DA670-F57E-E649-832F-4963F6DA3543}"/>
          </ac:picMkLst>
        </pc:picChg>
      </pc:sldChg>
      <pc:sldMasterChg chg="delSldLayout">
        <pc:chgData name="Chris Ruiz (Henderson)" userId="20cc6e5d-7f5b-4ec3-a4c9-5bdfaf40c25a" providerId="ADAL" clId="{7FC7D648-AB00-D747-95FE-705A1B9A6492}" dt="2022-07-17T22:16:03.902" v="4809" actId="2696"/>
        <pc:sldMasterMkLst>
          <pc:docMk/>
          <pc:sldMasterMk cId="1304102315" sldId="2147483766"/>
        </pc:sldMasterMkLst>
        <pc:sldLayoutChg chg="del">
          <pc:chgData name="Chris Ruiz (Henderson)" userId="20cc6e5d-7f5b-4ec3-a4c9-5bdfaf40c25a" providerId="ADAL" clId="{7FC7D648-AB00-D747-95FE-705A1B9A6492}" dt="2022-07-16T19:07:48.230" v="2883" actId="2696"/>
          <pc:sldLayoutMkLst>
            <pc:docMk/>
            <pc:sldMasterMk cId="1304102315" sldId="2147483766"/>
            <pc:sldLayoutMk cId="3510444708" sldId="2147483825"/>
          </pc:sldLayoutMkLst>
        </pc:sldLayoutChg>
        <pc:sldLayoutChg chg="del">
          <pc:chgData name="Chris Ruiz (Henderson)" userId="20cc6e5d-7f5b-4ec3-a4c9-5bdfaf40c25a" providerId="ADAL" clId="{7FC7D648-AB00-D747-95FE-705A1B9A6492}" dt="2022-07-16T19:17:55.030" v="2910" actId="2696"/>
          <pc:sldLayoutMkLst>
            <pc:docMk/>
            <pc:sldMasterMk cId="1304102315" sldId="2147483766"/>
            <pc:sldLayoutMk cId="3135414668" sldId="2147483826"/>
          </pc:sldLayoutMkLst>
        </pc:sldLayoutChg>
        <pc:sldLayoutChg chg="del">
          <pc:chgData name="Chris Ruiz (Henderson)" userId="20cc6e5d-7f5b-4ec3-a4c9-5bdfaf40c25a" providerId="ADAL" clId="{7FC7D648-AB00-D747-95FE-705A1B9A6492}" dt="2022-07-16T19:17:54.265" v="2909" actId="2696"/>
          <pc:sldLayoutMkLst>
            <pc:docMk/>
            <pc:sldMasterMk cId="1304102315" sldId="2147483766"/>
            <pc:sldLayoutMk cId="340847297" sldId="2147483827"/>
          </pc:sldLayoutMkLst>
        </pc:sldLayoutChg>
        <pc:sldLayoutChg chg="del">
          <pc:chgData name="Chris Ruiz (Henderson)" userId="20cc6e5d-7f5b-4ec3-a4c9-5bdfaf40c25a" providerId="ADAL" clId="{7FC7D648-AB00-D747-95FE-705A1B9A6492}" dt="2022-07-17T22:16:03.902" v="4809" actId="2696"/>
          <pc:sldLayoutMkLst>
            <pc:docMk/>
            <pc:sldMasterMk cId="1304102315" sldId="2147483766"/>
            <pc:sldLayoutMk cId="2090017602" sldId="214748382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7/19/22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7/19/22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2022-07-19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2022-07-19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2022-07-19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2022-07-19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2022-07-19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A3D1C-1A09-904D-A037-12AB4E2A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7ECFC-7B2F-704C-8470-D06905CF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TRIUMF Science Week - July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13349-D5D2-7D4F-BC21-8DA2C70C6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AAA0-EEC0-9040-9996-32D4FCE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6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  <p:sldLayoutId id="2147483828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tiff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4.jpeg"/><Relationship Id="rId7" Type="http://schemas.openxmlformats.org/officeDocument/2006/relationships/image" Target="../media/image77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tiff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49.png"/><Relationship Id="rId9" Type="http://schemas.openxmlformats.org/officeDocument/2006/relationships/image" Target="../media/image7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emf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094805" cy="2082023"/>
          </a:xfrm>
        </p:spPr>
        <p:txBody>
          <a:bodyPr>
            <a:normAutofit fontScale="90000"/>
          </a:bodyPr>
          <a:lstStyle/>
          <a:p>
            <a:r>
              <a:rPr lang="en-US"/>
              <a:t>Nuclear Physics</a:t>
            </a:r>
            <a:br>
              <a:rPr lang="en-US"/>
            </a:br>
            <a:br>
              <a:rPr lang="en-US"/>
            </a:br>
            <a:r>
              <a:rPr lang="en-US" sz="2200"/>
              <a:t>Overview</a:t>
            </a:r>
            <a:br>
              <a:rPr lang="en-US" sz="2200"/>
            </a:br>
            <a:br>
              <a:rPr lang="en-US" sz="2200"/>
            </a:br>
            <a:r>
              <a:rPr lang="en-US" sz="2200"/>
              <a:t>TRIUMF Science Week 2022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/>
              <a:t>Chris Ruiz</a:t>
            </a:r>
          </a:p>
          <a:p>
            <a:r>
              <a:rPr lang="en-US" sz="1400"/>
              <a:t>Nuclear Physics Dept | Physical Sciences Division </a:t>
            </a:r>
          </a:p>
        </p:txBody>
      </p:sp>
    </p:spTree>
    <p:extLst>
      <p:ext uri="{BB962C8B-B14F-4D97-AF65-F5344CB8AC3E}">
        <p14:creationId xmlns:p14="http://schemas.microsoft.com/office/powerpoint/2010/main" val="112779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656D90-28ED-4848-A44F-44E768CC1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164875"/>
            <a:ext cx="8953827" cy="650329"/>
          </a:xfrm>
        </p:spPr>
        <p:txBody>
          <a:bodyPr/>
          <a:lstStyle/>
          <a:p>
            <a:r>
              <a:rPr lang="en-US"/>
              <a:t>Sharpening the Tools: Decay Spectroscopy at GRIFFIN</a:t>
            </a:r>
          </a:p>
        </p:txBody>
      </p:sp>
      <p:pic>
        <p:nvPicPr>
          <p:cNvPr id="5" name="griffin_pano_1.jpeg" descr="griffin_pano_1.jpeg">
            <a:extLst>
              <a:ext uri="{FF2B5EF4-FFF2-40B4-BE49-F238E27FC236}">
                <a16:creationId xmlns:a16="http://schemas.microsoft.com/office/drawing/2014/main" id="{B8615BDA-9FC6-9D41-B277-CA9E668FE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43128"/>
            <a:ext cx="12192000" cy="3918858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E92328-4FC5-CC4A-9963-D38C409E3AC3}"/>
              </a:ext>
            </a:extLst>
          </p:cNvPr>
          <p:cNvSpPr/>
          <p:nvPr/>
        </p:nvSpPr>
        <p:spPr>
          <a:xfrm>
            <a:off x="0" y="2943128"/>
            <a:ext cx="12192000" cy="39148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672CE-941E-6143-B4F7-5D5C965766F3}"/>
              </a:ext>
            </a:extLst>
          </p:cNvPr>
          <p:cNvSpPr txBox="1"/>
          <p:nvPr/>
        </p:nvSpPr>
        <p:spPr>
          <a:xfrm>
            <a:off x="199176" y="679010"/>
            <a:ext cx="8283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Wide-ranging and active science program in nuclear structure, nuclear astrophysics and fundamental symmetries 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New n-rich isotopes, higher yields, cleaner beams from ARIEL</a:t>
            </a:r>
          </a:p>
          <a:p>
            <a:endParaRPr lang="en-US"/>
          </a:p>
          <a:p>
            <a:r>
              <a:rPr lang="en-US"/>
              <a:t>New upgrades will ensure a competitive edge over worldwide competition + enable new science opportunities: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Upgrade SCEPTAR beta-tagging array to 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Upgrade PACES conversion electron spectrometer to CEDAR.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New “RCMP” detector 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charged-particle spectroscopy (</a:t>
            </a:r>
            <a:r>
              <a:rPr lang="en-US" err="1"/>
              <a:t>eg.</a:t>
            </a:r>
            <a:r>
              <a:rPr lang="en-US"/>
              <a:t> 𝛽-delayed proton and alpha)</a:t>
            </a:r>
          </a:p>
          <a:p>
            <a:endParaRPr lang="en-US"/>
          </a:p>
          <a:p>
            <a:r>
              <a:rPr lang="en-US"/>
              <a:t>“Everything except the neutrino!”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F7D341-DACB-ED4D-9E53-9D6419F4CE17}"/>
              </a:ext>
            </a:extLst>
          </p:cNvPr>
          <p:cNvGrpSpPr/>
          <p:nvPr/>
        </p:nvGrpSpPr>
        <p:grpSpPr>
          <a:xfrm>
            <a:off x="9288855" y="-1"/>
            <a:ext cx="2602186" cy="1616719"/>
            <a:chOff x="9288855" y="-1"/>
            <a:chExt cx="2602186" cy="1616719"/>
          </a:xfrm>
        </p:grpSpPr>
        <p:pic>
          <p:nvPicPr>
            <p:cNvPr id="12" name="Picture 1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B4A40-8229-6F49-84FD-B0FAB65EB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55"/>
            <a:stretch/>
          </p:blipFill>
          <p:spPr>
            <a:xfrm>
              <a:off x="10253500" y="-1"/>
              <a:ext cx="1637541" cy="16167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89011D-DD63-5248-BC7B-3E6765CC3DDE}"/>
                </a:ext>
              </a:extLst>
            </p:cNvPr>
            <p:cNvSpPr txBox="1"/>
            <p:nvPr/>
          </p:nvSpPr>
          <p:spPr>
            <a:xfrm>
              <a:off x="9288855" y="632531"/>
              <a:ext cx="964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260061-2FF0-124E-AA8B-99E2188C27C7}"/>
              </a:ext>
            </a:extLst>
          </p:cNvPr>
          <p:cNvGrpSpPr/>
          <p:nvPr/>
        </p:nvGrpSpPr>
        <p:grpSpPr>
          <a:xfrm>
            <a:off x="9225481" y="1642732"/>
            <a:ext cx="2665562" cy="1513883"/>
            <a:chOff x="9225481" y="1642732"/>
            <a:chExt cx="2665562" cy="1513883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EA526EDA-6AE1-814E-BE29-6B5B4594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3501" y="1642732"/>
              <a:ext cx="1637542" cy="15138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3870E1-B0D7-AE42-9598-07076C4EC928}"/>
                </a:ext>
              </a:extLst>
            </p:cNvPr>
            <p:cNvSpPr txBox="1"/>
            <p:nvPr/>
          </p:nvSpPr>
          <p:spPr>
            <a:xfrm>
              <a:off x="9225481" y="2226104"/>
              <a:ext cx="1028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CEDAR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37C593-3128-4C4C-BBA2-317A787C43E1}"/>
              </a:ext>
            </a:extLst>
          </p:cNvPr>
          <p:cNvGrpSpPr/>
          <p:nvPr/>
        </p:nvGrpSpPr>
        <p:grpSpPr>
          <a:xfrm>
            <a:off x="8922112" y="3160601"/>
            <a:ext cx="2968931" cy="1739963"/>
            <a:chOff x="8922112" y="3160601"/>
            <a:chExt cx="2968931" cy="1739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ED80CD-AC2C-2847-A24C-C220DB51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8485" y="3160601"/>
              <a:ext cx="1632558" cy="17399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449B1B-B5C1-634D-A9FD-A515324E2D1F}"/>
                </a:ext>
              </a:extLst>
            </p:cNvPr>
            <p:cNvSpPr txBox="1"/>
            <p:nvPr/>
          </p:nvSpPr>
          <p:spPr>
            <a:xfrm>
              <a:off x="8922112" y="3707416"/>
              <a:ext cx="1426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RCMP     (U. Regina)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A8E517-9173-5136-637A-E1C091E05FC8}"/>
              </a:ext>
            </a:extLst>
          </p:cNvPr>
          <p:cNvSpPr txBox="1"/>
          <p:nvPr/>
        </p:nvSpPr>
        <p:spPr>
          <a:xfrm>
            <a:off x="1367442" y="5750140"/>
            <a:ext cx="600076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New Initiative: Couple GRIFFIN to the polarizer beamline (see talk by Adam </a:t>
            </a:r>
            <a:r>
              <a:rPr lang="en-US" err="1"/>
              <a:t>Garnsworthy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72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B98B14-238C-6B4F-911C-D508CD6F7918}"/>
              </a:ext>
            </a:extLst>
          </p:cNvPr>
          <p:cNvSpPr txBox="1">
            <a:spLocks/>
          </p:cNvSpPr>
          <p:nvPr/>
        </p:nvSpPr>
        <p:spPr>
          <a:xfrm>
            <a:off x="681471" y="164875"/>
            <a:ext cx="4784978" cy="6503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Sharpening the Tools: </a:t>
            </a:r>
          </a:p>
          <a:p>
            <a:r>
              <a:rPr lang="en-US" dirty="0"/>
              <a:t>Nuclear Astrophysics at medium energies (DRAGON, TUDA and ancillaries)</a:t>
            </a:r>
          </a:p>
        </p:txBody>
      </p:sp>
      <p:pic>
        <p:nvPicPr>
          <p:cNvPr id="5" name="Picture 4" descr="dragon_schematic">
            <a:extLst>
              <a:ext uri="{FF2B5EF4-FFF2-40B4-BE49-F238E27FC236}">
                <a16:creationId xmlns:a16="http://schemas.microsoft.com/office/drawing/2014/main" id="{D40CA3C9-B1B3-A040-8ADA-0531BF37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87" y="385376"/>
            <a:ext cx="4738582" cy="37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EB60F-28DD-0746-998C-A6D437864D5F}"/>
              </a:ext>
            </a:extLst>
          </p:cNvPr>
          <p:cNvSpPr txBox="1"/>
          <p:nvPr/>
        </p:nvSpPr>
        <p:spPr>
          <a:xfrm>
            <a:off x="199176" y="1267361"/>
            <a:ext cx="48086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Long RIB runs </a:t>
            </a:r>
            <a:r>
              <a:rPr lang="en-US" sz="1600" dirty="0">
                <a:sym typeface="Wingdings" pitchFamily="2" charset="2"/>
              </a:rPr>
              <a:t> statistics, systematics, coverage, completeness  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Many excited states measured in single run “Doing it right”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intensity stable beam experiments with RF-booster cavity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1600" dirty="0"/>
              <a:t>Direct capture, low cross-section </a:t>
            </a:r>
            <a:r>
              <a:rPr lang="en-US" sz="1600" dirty="0">
                <a:sym typeface="Wingdings" pitchFamily="2" charset="2"/>
              </a:rPr>
              <a:t> weakly bound halo states, astrophysics</a:t>
            </a:r>
          </a:p>
          <a:p>
            <a:pPr lvl="1"/>
            <a:endParaRPr lang="en-US" sz="16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New detectors: use of GRIFFIN </a:t>
            </a:r>
            <a:r>
              <a:rPr lang="en-US" sz="1600" dirty="0" err="1">
                <a:sym typeface="Wingdings" pitchFamily="2" charset="2"/>
              </a:rPr>
              <a:t>HPGe</a:t>
            </a:r>
            <a:r>
              <a:rPr lang="en-US" sz="1600" dirty="0">
                <a:sym typeface="Wingdings" pitchFamily="2" charset="2"/>
              </a:rPr>
              <a:t>, Surrey LaBr</a:t>
            </a:r>
            <a:r>
              <a:rPr lang="en-US" sz="1600" baseline="-25000" dirty="0">
                <a:sym typeface="Wingdings" pitchFamily="2" charset="2"/>
              </a:rPr>
              <a:t>3</a:t>
            </a:r>
            <a:r>
              <a:rPr lang="en-US" sz="1600" dirty="0">
                <a:sym typeface="Wingdings" pitchFamily="2" charset="2"/>
              </a:rPr>
              <a:t> array, neutron detection at target for (𝛼,</a:t>
            </a:r>
            <a:r>
              <a:rPr lang="en-US" sz="1600" i="1" dirty="0">
                <a:sym typeface="Wingdings" pitchFamily="2" charset="2"/>
              </a:rPr>
              <a:t>n</a:t>
            </a:r>
            <a:r>
              <a:rPr lang="en-US" sz="1600" dirty="0">
                <a:sym typeface="Wingdings" pitchFamily="2" charset="2"/>
              </a:rPr>
              <a:t>) (Organic Glass scintillators)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Eventual development of replacement array for BGO (LYSO, </a:t>
            </a:r>
            <a:r>
              <a:rPr lang="en-US" sz="1600" dirty="0" err="1">
                <a:sym typeface="Wingdings" pitchFamily="2" charset="2"/>
              </a:rPr>
              <a:t>Ce:GAGG</a:t>
            </a:r>
            <a:r>
              <a:rPr lang="en-US" sz="1600" dirty="0">
                <a:sym typeface="Wingdings" pitchFamily="2" charset="2"/>
              </a:rPr>
              <a:t>) for high-efficiency + ultra-fast timing</a:t>
            </a:r>
          </a:p>
          <a:p>
            <a:pPr lvl="1"/>
            <a:endParaRPr lang="en-US" sz="16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Competitive or unique world-standard direct measurements of radiative capture, (</a:t>
            </a:r>
            <a:r>
              <a:rPr lang="en-US" sz="1600" i="1" dirty="0">
                <a:sym typeface="Wingdings" pitchFamily="2" charset="2"/>
              </a:rPr>
              <a:t>p,</a:t>
            </a:r>
            <a:r>
              <a:rPr lang="en-US" sz="1600" dirty="0">
                <a:sym typeface="Wingdings" pitchFamily="2" charset="2"/>
              </a:rPr>
              <a:t>𝛼), (𝛼,</a:t>
            </a:r>
            <a:r>
              <a:rPr lang="en-US" sz="1600" i="1" dirty="0">
                <a:sym typeface="Wingdings" pitchFamily="2" charset="2"/>
              </a:rPr>
              <a:t>p</a:t>
            </a:r>
            <a:r>
              <a:rPr lang="en-US" sz="1600" dirty="0">
                <a:sym typeface="Wingdings" pitchFamily="2" charset="2"/>
              </a:rPr>
              <a:t>) + elastic scattering, c.f. FRIB </a:t>
            </a:r>
          </a:p>
        </p:txBody>
      </p:sp>
      <p:pic>
        <p:nvPicPr>
          <p:cNvPr id="7" name="Picture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230200B8-3E7D-3A43-B59A-A8441D22C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2" r="15616" b="4010"/>
          <a:stretch/>
        </p:blipFill>
        <p:spPr>
          <a:xfrm rot="5400000">
            <a:off x="5573986" y="4208894"/>
            <a:ext cx="2472684" cy="2687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5A442-30B3-C74E-A5BB-E00B42996E77}"/>
              </a:ext>
            </a:extLst>
          </p:cNvPr>
          <p:cNvSpPr txBox="1"/>
          <p:nvPr/>
        </p:nvSpPr>
        <p:spPr>
          <a:xfrm>
            <a:off x="5007777" y="3972219"/>
            <a:ext cx="3183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GRIFFIN Clovers @ DRAGON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8E994F26-0B9C-9A43-AA06-9F7DE38DA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" r="6409" b="1794"/>
          <a:stretch/>
        </p:blipFill>
        <p:spPr>
          <a:xfrm>
            <a:off x="8199425" y="4365278"/>
            <a:ext cx="3882800" cy="247268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4EE3C3-AFFC-ED4B-BF57-CEEF1C85E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2770" y="595286"/>
            <a:ext cx="1989454" cy="1619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834EBF-CFAF-D84B-87B7-0A86BF434B70}"/>
              </a:ext>
            </a:extLst>
          </p:cNvPr>
          <p:cNvSpPr txBox="1"/>
          <p:nvPr/>
        </p:nvSpPr>
        <p:spPr>
          <a:xfrm>
            <a:off x="8881450" y="595286"/>
            <a:ext cx="1211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Melt-cast Organic Glass scintillators for neutron detection &amp; (n/𝛾) pulse shape discrimination</a:t>
            </a:r>
          </a:p>
        </p:txBody>
      </p:sp>
      <p:pic>
        <p:nvPicPr>
          <p:cNvPr id="15" name="Picture 14" descr="A close-up of a fan&#10;&#10;Description automatically generated with low confidence">
            <a:extLst>
              <a:ext uri="{FF2B5EF4-FFF2-40B4-BE49-F238E27FC236}">
                <a16:creationId xmlns:a16="http://schemas.microsoft.com/office/drawing/2014/main" id="{BB91D3FA-32B2-F44A-AAD4-D61A49A8B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2770" y="2215270"/>
            <a:ext cx="1989454" cy="2101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DBA647-9D16-3342-8E3D-2ABCA62FF47C}"/>
              </a:ext>
            </a:extLst>
          </p:cNvPr>
          <p:cNvSpPr txBox="1"/>
          <p:nvPr/>
        </p:nvSpPr>
        <p:spPr>
          <a:xfrm>
            <a:off x="8881450" y="2825190"/>
            <a:ext cx="121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LaBr</a:t>
            </a:r>
            <a:r>
              <a:rPr lang="en-US" sz="1200" baseline="-25000"/>
              <a:t>3</a:t>
            </a:r>
            <a:r>
              <a:rPr lang="en-US" sz="1200"/>
              <a:t> (Ce) example: FATIMA array (U. Surrey)</a:t>
            </a:r>
          </a:p>
        </p:txBody>
      </p:sp>
    </p:spTree>
    <p:extLst>
      <p:ext uri="{BB962C8B-B14F-4D97-AF65-F5344CB8AC3E}">
        <p14:creationId xmlns:p14="http://schemas.microsoft.com/office/powerpoint/2010/main" val="13788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B98B14-238C-6B4F-911C-D508CD6F7918}"/>
              </a:ext>
            </a:extLst>
          </p:cNvPr>
          <p:cNvSpPr txBox="1">
            <a:spLocks/>
          </p:cNvSpPr>
          <p:nvPr/>
        </p:nvSpPr>
        <p:spPr>
          <a:xfrm>
            <a:off x="681470" y="164875"/>
            <a:ext cx="11839473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New Tools: Nuclear Astrophysics at medium energies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EB60F-28DD-0746-998C-A6D437864D5F}"/>
              </a:ext>
            </a:extLst>
          </p:cNvPr>
          <p:cNvSpPr txBox="1"/>
          <p:nvPr/>
        </p:nvSpPr>
        <p:spPr>
          <a:xfrm>
            <a:off x="199176" y="679010"/>
            <a:ext cx="11470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TPC for v. low cross section / high beam intensity</a:t>
            </a:r>
          </a:p>
          <a:p>
            <a:pPr lvl="1"/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V. low energy astrophysics measurements e.g. </a:t>
            </a:r>
            <a:r>
              <a:rPr lang="en-US" sz="1600">
                <a:sym typeface="Wingdings" pitchFamily="2" charset="2"/>
              </a:rPr>
              <a:t>(</a:t>
            </a:r>
            <a:r>
              <a:rPr lang="en-US" sz="1600" i="1">
                <a:sym typeface="Wingdings" pitchFamily="2" charset="2"/>
              </a:rPr>
              <a:t>p,</a:t>
            </a:r>
            <a:r>
              <a:rPr lang="en-US" sz="1600">
                <a:sym typeface="Wingdings" pitchFamily="2" charset="2"/>
              </a:rPr>
              <a:t>𝛼), (𝛼,</a:t>
            </a:r>
            <a:r>
              <a:rPr lang="en-US" sz="1600" i="1">
                <a:sym typeface="Wingdings" pitchFamily="2" charset="2"/>
              </a:rPr>
              <a:t>p</a:t>
            </a:r>
            <a:r>
              <a:rPr lang="en-US" sz="1600">
                <a:sym typeface="Wingdings" pitchFamily="2" charset="2"/>
              </a:rPr>
              <a:t>), (𝛼,</a:t>
            </a:r>
            <a:r>
              <a:rPr lang="en-US" sz="1600" i="1">
                <a:sym typeface="Wingdings" pitchFamily="2" charset="2"/>
              </a:rPr>
              <a:t>n</a:t>
            </a:r>
            <a:r>
              <a:rPr lang="en-US" sz="1600">
                <a:sym typeface="Wingdings" pitchFamily="2" charset="2"/>
              </a:rPr>
              <a:t>) for light nuclei e.g. Big Bang Nucleosynthesis, CNO </a:t>
            </a:r>
            <a:r>
              <a:rPr lang="en-US" sz="1600" err="1">
                <a:sym typeface="Wingdings" pitchFamily="2" charset="2"/>
              </a:rPr>
              <a:t>etc</a:t>
            </a:r>
            <a:endParaRPr lang="en-US" sz="1600">
              <a:sym typeface="Wingdings" pitchFamily="2" charset="2"/>
            </a:endParaRPr>
          </a:p>
          <a:p>
            <a:pPr lvl="1"/>
            <a:r>
              <a:rPr lang="en-US" sz="1600">
                <a:sym typeface="Wingdings" pitchFamily="2" charset="2"/>
              </a:rPr>
              <a:t>Modified version for heavy mass </a:t>
            </a:r>
            <a:endParaRPr lang="en-US" sz="1600"/>
          </a:p>
          <a:p>
            <a:r>
              <a:rPr lang="en-US" sz="1600"/>
              <a:t>	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Co-axial separated design (beam doesn’t overwhelm particles of interest)</a:t>
            </a:r>
          </a:p>
          <a:p>
            <a:r>
              <a:rPr lang="en-US" sz="1600"/>
              <a:t>	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New flexible </a:t>
            </a:r>
            <a:r>
              <a:rPr lang="en-US" sz="1600" err="1"/>
              <a:t>UrWELL</a:t>
            </a:r>
            <a:r>
              <a:rPr lang="en-US" sz="1600"/>
              <a:t> GEM technology </a:t>
            </a:r>
          </a:p>
          <a:p>
            <a:r>
              <a:rPr lang="en-US" sz="1600"/>
              <a:t>	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Future </a:t>
            </a:r>
            <a:r>
              <a:rPr lang="en-US" sz="1600">
                <a:sym typeface="Wingdings" pitchFamily="2" charset="2"/>
              </a:rPr>
              <a:t>f</a:t>
            </a:r>
            <a:r>
              <a:rPr lang="en-US" sz="1600"/>
              <a:t>lexible silicon detectors </a:t>
            </a:r>
          </a:p>
          <a:p>
            <a:pPr fontAlgn="base"/>
            <a:r>
              <a:rPr lang="en-CA" sz="1600"/>
              <a:t>	</a:t>
            </a:r>
            <a:r>
              <a:rPr lang="en-CA" sz="1600">
                <a:sym typeface="Wingdings" pitchFamily="2" charset="2"/>
              </a:rPr>
              <a:t> </a:t>
            </a:r>
            <a:r>
              <a:rPr lang="en-CA" sz="1600"/>
              <a:t>Suitability of </a:t>
            </a:r>
            <a:r>
              <a:rPr lang="en-CA" sz="1600" err="1"/>
              <a:t>UrWELL</a:t>
            </a:r>
            <a:r>
              <a:rPr lang="en-CA" sz="1600"/>
              <a:t> GEMs with </a:t>
            </a:r>
            <a:r>
              <a:rPr lang="en-CA" sz="1600" baseline="30000"/>
              <a:t>3</a:t>
            </a:r>
            <a:r>
              <a:rPr lang="en-CA" sz="1600"/>
              <a:t>He gas, for neutron detection is also being explored</a:t>
            </a:r>
          </a:p>
          <a:p>
            <a:pPr fontAlgn="base"/>
            <a:endParaRPr lang="en-CA" sz="16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sz="1600"/>
              <a:t>Combination with external neutron array (OGS)</a:t>
            </a:r>
          </a:p>
        </p:txBody>
      </p:sp>
      <p:pic>
        <p:nvPicPr>
          <p:cNvPr id="9" name="Picture 8" descr="Sunburst chart&#10;&#10;Description automatically generated">
            <a:extLst>
              <a:ext uri="{FF2B5EF4-FFF2-40B4-BE49-F238E27FC236}">
                <a16:creationId xmlns:a16="http://schemas.microsoft.com/office/drawing/2014/main" id="{A066BC52-BFF6-5447-851E-A2461031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67" y="3429000"/>
            <a:ext cx="4273544" cy="3146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B0E38-289D-D146-B2E0-6EEFE4F1F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783" y="2841331"/>
            <a:ext cx="5850674" cy="2113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BBB5C7-6906-3741-B627-0BBE414AD93A}"/>
              </a:ext>
            </a:extLst>
          </p:cNvPr>
          <p:cNvSpPr txBox="1"/>
          <p:nvPr/>
        </p:nvSpPr>
        <p:spPr>
          <a:xfrm>
            <a:off x="0" y="3678507"/>
            <a:ext cx="3183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Astro TPC (York/TRIUMF)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9FA7F-6125-5B40-B1AE-EA40EDA21214}"/>
              </a:ext>
            </a:extLst>
          </p:cNvPr>
          <p:cNvSpPr txBox="1"/>
          <p:nvPr/>
        </p:nvSpPr>
        <p:spPr>
          <a:xfrm>
            <a:off x="5295862" y="5552475"/>
            <a:ext cx="650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Added to existing facilities </a:t>
            </a:r>
            <a:r>
              <a:rPr lang="en-US" sz="2400">
                <a:sym typeface="Wingdings" pitchFamily="2" charset="2"/>
              </a:rPr>
              <a:t> </a:t>
            </a:r>
          </a:p>
          <a:p>
            <a:r>
              <a:rPr lang="en-US" sz="2400"/>
              <a:t>Complete “direct measurement toolkit section”</a:t>
            </a:r>
          </a:p>
        </p:txBody>
      </p:sp>
    </p:spTree>
    <p:extLst>
      <p:ext uri="{BB962C8B-B14F-4D97-AF65-F5344CB8AC3E}">
        <p14:creationId xmlns:p14="http://schemas.microsoft.com/office/powerpoint/2010/main" val="149588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B98B14-238C-6B4F-911C-D508CD6F7918}"/>
              </a:ext>
            </a:extLst>
          </p:cNvPr>
          <p:cNvSpPr txBox="1">
            <a:spLocks/>
          </p:cNvSpPr>
          <p:nvPr/>
        </p:nvSpPr>
        <p:spPr>
          <a:xfrm>
            <a:off x="681471" y="164875"/>
            <a:ext cx="9820550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New Tools: Nuclear Reaction Spectroscopy with Active Target Time-Projection Chamber</a:t>
            </a:r>
          </a:p>
        </p:txBody>
      </p:sp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052F9FEB-2B7E-FC44-B37E-3E215D91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65" y="807177"/>
            <a:ext cx="7445735" cy="2621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86B19E-FE10-4242-BE10-A91FD19D51AD}"/>
              </a:ext>
            </a:extLst>
          </p:cNvPr>
          <p:cNvSpPr txBox="1"/>
          <p:nvPr/>
        </p:nvSpPr>
        <p:spPr>
          <a:xfrm>
            <a:off x="443620" y="815204"/>
            <a:ext cx="3277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Active target, allowing for </a:t>
            </a:r>
            <a:r>
              <a:rPr lang="en-CA" baseline="30000" dirty="0"/>
              <a:t>4</a:t>
            </a:r>
            <a:r>
              <a:rPr lang="en-CA" dirty="0"/>
              <a:t>He or </a:t>
            </a:r>
            <a:r>
              <a:rPr lang="en-CA" baseline="30000" dirty="0"/>
              <a:t>3</a:t>
            </a:r>
            <a:r>
              <a:rPr lang="en-CA" dirty="0"/>
              <a:t>He targets </a:t>
            </a:r>
            <a:r>
              <a:rPr lang="en-CA" b="1" dirty="0"/>
              <a:t>“EXACT TPC”</a:t>
            </a:r>
          </a:p>
          <a:p>
            <a:endParaRPr lang="en-CA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95B57-430F-544C-858B-03461CCC8977}"/>
              </a:ext>
            </a:extLst>
          </p:cNvPr>
          <p:cNvSpPr txBox="1"/>
          <p:nvPr/>
        </p:nvSpPr>
        <p:spPr>
          <a:xfrm>
            <a:off x="443620" y="1575086"/>
            <a:ext cx="3838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Designed to operate simultaneously with IRIS facility (in transmission mode)</a:t>
            </a:r>
          </a:p>
          <a:p>
            <a:endParaRPr lang="en-US" dirty="0"/>
          </a:p>
          <a:p>
            <a:r>
              <a:rPr lang="en-US" dirty="0"/>
              <a:t>Can be combined with ancillary detectors  (e.g. neutron array)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58642-687A-2142-B1F1-254147D81E4F}"/>
              </a:ext>
            </a:extLst>
          </p:cNvPr>
          <p:cNvSpPr txBox="1"/>
          <p:nvPr/>
        </p:nvSpPr>
        <p:spPr>
          <a:xfrm>
            <a:off x="528118" y="4062249"/>
            <a:ext cx="111357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CA" sz="1400" dirty="0">
                <a:sym typeface="Wingdings" pitchFamily="2" charset="2"/>
              </a:rPr>
              <a:t> </a:t>
            </a:r>
            <a:r>
              <a:rPr lang="en-CA" sz="1400" dirty="0"/>
              <a:t>With ARIEL, can measure </a:t>
            </a:r>
            <a:r>
              <a:rPr lang="en-CA" sz="1400" baseline="30000" dirty="0"/>
              <a:t>136,137</a:t>
            </a:r>
            <a:r>
              <a:rPr lang="en-CA" sz="1400" dirty="0"/>
              <a:t>Sn(𝛼,𝛼’) to search for resonances just above </a:t>
            </a:r>
            <a:r>
              <a:rPr lang="en-CA" sz="1400" i="1" dirty="0"/>
              <a:t>n</a:t>
            </a:r>
            <a:r>
              <a:rPr lang="en-CA" sz="1400" dirty="0"/>
              <a:t> threshold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CA" sz="1400" dirty="0"/>
              <a:t>Ideal tool to search for </a:t>
            </a:r>
            <a:r>
              <a:rPr lang="en-CA" sz="1400" dirty="0" err="1"/>
              <a:t>isoscalar</a:t>
            </a:r>
            <a:r>
              <a:rPr lang="en-CA" sz="1400" dirty="0"/>
              <a:t> giant monopole resonance as well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Complementary to IRIS facility transfer reactions (</a:t>
            </a:r>
            <a:r>
              <a:rPr lang="en-CA" sz="1400" i="1" dirty="0" err="1"/>
              <a:t>d,p</a:t>
            </a:r>
            <a:r>
              <a:rPr lang="en-CA" sz="1400" dirty="0"/>
              <a:t>) (</a:t>
            </a:r>
            <a:r>
              <a:rPr lang="en-CA" sz="1400" i="1" dirty="0" err="1"/>
              <a:t>p,d</a:t>
            </a:r>
            <a:r>
              <a:rPr lang="en-CA" sz="1400" dirty="0"/>
              <a:t>) (</a:t>
            </a:r>
            <a:r>
              <a:rPr lang="en-CA" sz="1400" i="1" dirty="0" err="1"/>
              <a:t>d,t</a:t>
            </a:r>
            <a:r>
              <a:rPr lang="en-CA" sz="1400" dirty="0"/>
              <a:t>) to get knowledge of neutron orbitals, EXACT e.g. allows for (</a:t>
            </a:r>
            <a:r>
              <a:rPr lang="en-CA" sz="1400" baseline="30000" dirty="0"/>
              <a:t>3</a:t>
            </a:r>
            <a:r>
              <a:rPr lang="en-CA" sz="1400" dirty="0"/>
              <a:t>He,</a:t>
            </a:r>
            <a:r>
              <a:rPr lang="en-CA" sz="1400" i="1" dirty="0"/>
              <a:t>d</a:t>
            </a:r>
            <a:r>
              <a:rPr lang="en-CA" sz="1400" dirty="0"/>
              <a:t>) for proton orbitals to looks for changes in nuclear shells in heavy nuclei</a:t>
            </a:r>
          </a:p>
          <a:p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Two nucleon transfer for pairing correlations using (</a:t>
            </a:r>
            <a:r>
              <a:rPr lang="en-CA" sz="1400" baseline="30000" dirty="0"/>
              <a:t>3</a:t>
            </a:r>
            <a:r>
              <a:rPr lang="en-CA" sz="1400" dirty="0"/>
              <a:t>He,</a:t>
            </a:r>
            <a:r>
              <a:rPr lang="en-CA" sz="1400" i="1" dirty="0"/>
              <a:t>p</a:t>
            </a:r>
            <a:r>
              <a:rPr lang="en-CA" sz="1400" dirty="0"/>
              <a:t>) to study proton-neutron pairing in nuclei. e.g. </a:t>
            </a:r>
            <a:r>
              <a:rPr lang="en-CA" sz="1400" baseline="30000" dirty="0"/>
              <a:t>76</a:t>
            </a:r>
            <a:r>
              <a:rPr lang="en-CA" sz="1400" dirty="0"/>
              <a:t>Sr(</a:t>
            </a:r>
            <a:r>
              <a:rPr lang="en-CA" sz="1400" baseline="30000" dirty="0"/>
              <a:t>3</a:t>
            </a:r>
            <a:r>
              <a:rPr lang="en-CA" sz="1400" dirty="0"/>
              <a:t>He,</a:t>
            </a:r>
            <a:r>
              <a:rPr lang="en-CA" sz="1400" i="1" dirty="0"/>
              <a:t>p</a:t>
            </a:r>
            <a:r>
              <a:rPr lang="en-CA" sz="1400" dirty="0"/>
              <a:t>) to investigate T=0 pair vibration mode</a:t>
            </a:r>
          </a:p>
          <a:p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Bonus astrophysics motivation: </a:t>
            </a:r>
            <a:r>
              <a:rPr lang="en-CA" sz="1400" i="1" dirty="0" err="1"/>
              <a:t>rp</a:t>
            </a:r>
            <a:r>
              <a:rPr lang="en-CA" sz="1400" dirty="0"/>
              <a:t>, </a:t>
            </a:r>
            <a:r>
              <a:rPr lang="en-CA" sz="1400" i="1" dirty="0"/>
              <a:t>r-</a:t>
            </a:r>
            <a:r>
              <a:rPr lang="en-CA" sz="1400" dirty="0"/>
              <a:t>process </a:t>
            </a:r>
            <a:r>
              <a:rPr lang="en-CA" sz="1400" dirty="0">
                <a:sym typeface="Wingdings" pitchFamily="2" charset="2"/>
              </a:rPr>
              <a:t> </a:t>
            </a:r>
            <a:r>
              <a:rPr lang="en-CA" sz="1400" dirty="0"/>
              <a:t>Indirect measurements for proton capture in </a:t>
            </a:r>
            <a:r>
              <a:rPr lang="en-CA" sz="1400" baseline="30000" dirty="0"/>
              <a:t>23</a:t>
            </a:r>
            <a:r>
              <a:rPr lang="en-CA" sz="1400" dirty="0"/>
              <a:t>Al;. </a:t>
            </a:r>
            <a:r>
              <a:rPr lang="en-CA" sz="1400" baseline="30000" dirty="0"/>
              <a:t>35</a:t>
            </a:r>
            <a:r>
              <a:rPr lang="en-CA" sz="1400" dirty="0"/>
              <a:t>K, </a:t>
            </a:r>
            <a:r>
              <a:rPr lang="en-CA" sz="1400" baseline="30000" dirty="0"/>
              <a:t>59</a:t>
            </a:r>
            <a:r>
              <a:rPr lang="en-CA" sz="1400" dirty="0"/>
              <a:t>Cu, </a:t>
            </a:r>
            <a:r>
              <a:rPr lang="en-CA" sz="1400" baseline="30000" dirty="0"/>
              <a:t>61</a:t>
            </a:r>
            <a:r>
              <a:rPr lang="en-CA" sz="1400" dirty="0"/>
              <a:t>Ga</a:t>
            </a:r>
          </a:p>
          <a:p>
            <a:r>
              <a:rPr lang="en-CA" sz="1400" dirty="0"/>
              <a:t>	</a:t>
            </a:r>
            <a:r>
              <a:rPr lang="en-CA" sz="1400" dirty="0">
                <a:sym typeface="Wingdings" pitchFamily="2" charset="2"/>
              </a:rPr>
              <a:t> </a:t>
            </a:r>
            <a:r>
              <a:rPr lang="en-CA" sz="1400" dirty="0"/>
              <a:t>Thick target to measure excitation spectrum across various energies for resonant capture reactions</a:t>
            </a:r>
            <a:endParaRPr lang="en-US" sz="1400" dirty="0">
              <a:cs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110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B57D6040-1C47-BED4-9B48-F85A4BDB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21522" cy="6858000"/>
          </a:xfrm>
          <a:prstGeom prst="rect">
            <a:avLst/>
          </a:prstGeom>
        </p:spPr>
      </p:pic>
      <p:pic>
        <p:nvPicPr>
          <p:cNvPr id="7" name="Picture 6" descr="A group of stars and gasses in space&#10;&#10;Description automatically generated with low confidence">
            <a:extLst>
              <a:ext uri="{FF2B5EF4-FFF2-40B4-BE49-F238E27FC236}">
                <a16:creationId xmlns:a16="http://schemas.microsoft.com/office/drawing/2014/main" id="{3082B478-9AD9-4429-1055-407D55D60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94" b="9429"/>
          <a:stretch/>
        </p:blipFill>
        <p:spPr>
          <a:xfrm>
            <a:off x="6721522" y="2638717"/>
            <a:ext cx="5470478" cy="4219284"/>
          </a:xfrm>
          <a:prstGeom prst="rect">
            <a:avLst/>
          </a:prstGeom>
        </p:spPr>
      </p:pic>
      <p:pic>
        <p:nvPicPr>
          <p:cNvPr id="9" name="Picture 8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D603B089-E825-7A19-BFD0-1F935FB8B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522" y="0"/>
            <a:ext cx="5470478" cy="3165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5521C-8645-0F46-AB1F-FF7601322219}"/>
              </a:ext>
            </a:extLst>
          </p:cNvPr>
          <p:cNvGrpSpPr/>
          <p:nvPr/>
        </p:nvGrpSpPr>
        <p:grpSpPr>
          <a:xfrm>
            <a:off x="5758004" y="3039862"/>
            <a:ext cx="5975287" cy="3540907"/>
            <a:chOff x="5758004" y="3039862"/>
            <a:chExt cx="5975287" cy="35409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DB8139-9ECF-7B47-8728-5489CD6D1046}"/>
                </a:ext>
              </a:extLst>
            </p:cNvPr>
            <p:cNvGrpSpPr/>
            <p:nvPr/>
          </p:nvGrpSpPr>
          <p:grpSpPr>
            <a:xfrm>
              <a:off x="5758004" y="3039862"/>
              <a:ext cx="5975287" cy="1482344"/>
              <a:chOff x="5758004" y="3039862"/>
              <a:chExt cx="5975287" cy="1482344"/>
            </a:xfrm>
          </p:grpSpPr>
          <p:pic>
            <p:nvPicPr>
              <p:cNvPr id="1026" name="Picture 2" descr="Logo">
                <a:extLst>
                  <a:ext uri="{FF2B5EF4-FFF2-40B4-BE49-F238E27FC236}">
                    <a16:creationId xmlns:a16="http://schemas.microsoft.com/office/drawing/2014/main" id="{486DA670-F57E-E649-832F-4963F6DA3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004" y="3039862"/>
                <a:ext cx="2314103" cy="1482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C63040-E730-9E43-AEB4-2B33D1750187}"/>
                  </a:ext>
                </a:extLst>
              </p:cNvPr>
              <p:cNvSpPr txBox="1"/>
              <p:nvPr/>
            </p:nvSpPr>
            <p:spPr>
              <a:xfrm>
                <a:off x="8175279" y="3322622"/>
                <a:ext cx="35580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95000"/>
                      </a:schemeClr>
                    </a:solidFill>
                  </a:rPr>
                  <a:t>Generate stellar element yield sets covering entire mass and metallicity space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25880299-6B61-954E-843F-A6926E6E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770" y="4502821"/>
              <a:ext cx="4703464" cy="791521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4BF52EC-6AB4-4248-AF9D-E2E19086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3770" y="5332452"/>
              <a:ext cx="4890946" cy="12483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79A12-FF33-6F47-9575-DF13A62D9916}"/>
              </a:ext>
            </a:extLst>
          </p:cNvPr>
          <p:cNvGrpSpPr/>
          <p:nvPr/>
        </p:nvGrpSpPr>
        <p:grpSpPr>
          <a:xfrm>
            <a:off x="194146" y="4752969"/>
            <a:ext cx="5753981" cy="2301294"/>
            <a:chOff x="194146" y="4752969"/>
            <a:chExt cx="5753981" cy="230129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E69FCE6-BA0D-2D4F-A2FA-FB420634D79D}"/>
                </a:ext>
              </a:extLst>
            </p:cNvPr>
            <p:cNvSpPr txBox="1"/>
            <p:nvPr/>
          </p:nvSpPr>
          <p:spPr>
            <a:xfrm>
              <a:off x="624689" y="5576935"/>
              <a:ext cx="53234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>
                      <a:lumMod val="95000"/>
                    </a:schemeClr>
                  </a:solidFill>
                </a:rPr>
                <a:t>“How do stars evolve and release the heavy elements they produce back into space for recycling into new generations of stars and planets?”</a:t>
              </a:r>
            </a:p>
            <a:p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04C244C6-25A0-2844-B6A0-2F7B22D5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146" y="4752969"/>
              <a:ext cx="5047810" cy="769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0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1F2FDB-B77C-FD4F-B4A9-ADD8A73A045F}"/>
              </a:ext>
            </a:extLst>
          </p:cNvPr>
          <p:cNvCxnSpPr/>
          <p:nvPr/>
        </p:nvCxnSpPr>
        <p:spPr>
          <a:xfrm>
            <a:off x="4586909" y="546652"/>
            <a:ext cx="6137413" cy="4864841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2E605B-4304-6F41-AFCC-EC8E8422BDD4}"/>
              </a:ext>
            </a:extLst>
          </p:cNvPr>
          <p:cNvSpPr/>
          <p:nvPr/>
        </p:nvSpPr>
        <p:spPr>
          <a:xfrm>
            <a:off x="3597965" y="0"/>
            <a:ext cx="4800600" cy="6858000"/>
          </a:xfrm>
          <a:prstGeom prst="roundRect">
            <a:avLst/>
          </a:prstGeom>
          <a:noFill/>
          <a:ln w="381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2BB1505-6C69-7A4E-957F-1AF6C89D0B70}"/>
              </a:ext>
            </a:extLst>
          </p:cNvPr>
          <p:cNvSpPr/>
          <p:nvPr/>
        </p:nvSpPr>
        <p:spPr>
          <a:xfrm>
            <a:off x="79513" y="69574"/>
            <a:ext cx="3518452" cy="6788426"/>
          </a:xfrm>
          <a:prstGeom prst="roundRect">
            <a:avLst/>
          </a:prstGeom>
          <a:noFill/>
          <a:ln w="381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367E4E-B6FC-F646-8CFB-EF0F578C961E}"/>
              </a:ext>
            </a:extLst>
          </p:cNvPr>
          <p:cNvSpPr/>
          <p:nvPr/>
        </p:nvSpPr>
        <p:spPr>
          <a:xfrm>
            <a:off x="0" y="6987"/>
            <a:ext cx="4293704" cy="914400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NUCLEAR ASTROPHYSICS Capabilities at ISAC (with exotic isotopes)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B81895-DD9F-0348-89E0-D06D8E3DFF10}"/>
              </a:ext>
            </a:extLst>
          </p:cNvPr>
          <p:cNvSpPr/>
          <p:nvPr/>
        </p:nvSpPr>
        <p:spPr>
          <a:xfrm>
            <a:off x="8398565" y="0"/>
            <a:ext cx="3793435" cy="6858000"/>
          </a:xfrm>
          <a:prstGeom prst="roundRect">
            <a:avLst/>
          </a:prstGeom>
          <a:noFill/>
          <a:ln w="381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59089-F80D-A34E-9F13-763BDB55983D}"/>
              </a:ext>
            </a:extLst>
          </p:cNvPr>
          <p:cNvSpPr txBox="1"/>
          <p:nvPr/>
        </p:nvSpPr>
        <p:spPr>
          <a:xfrm>
            <a:off x="263386" y="6488668"/>
            <a:ext cx="307119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Low Energy (≤ 60 keV)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EC101-AD0F-4644-991A-E28BD819CA57}"/>
              </a:ext>
            </a:extLst>
          </p:cNvPr>
          <p:cNvSpPr txBox="1"/>
          <p:nvPr/>
        </p:nvSpPr>
        <p:spPr>
          <a:xfrm>
            <a:off x="3820943" y="6227273"/>
            <a:ext cx="433658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Medium Energy (0.15 – 1.8 A MeV)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CD0DE-60C7-6F49-A430-ADE1BDB694F0}"/>
              </a:ext>
            </a:extLst>
          </p:cNvPr>
          <p:cNvSpPr txBox="1"/>
          <p:nvPr/>
        </p:nvSpPr>
        <p:spPr>
          <a:xfrm>
            <a:off x="8703941" y="6211669"/>
            <a:ext cx="323631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High Energy (1.8 – 16 A MeV)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217009-4F6E-FB41-9836-5C925AD536D8}"/>
              </a:ext>
            </a:extLst>
          </p:cNvPr>
          <p:cNvGrpSpPr/>
          <p:nvPr/>
        </p:nvGrpSpPr>
        <p:grpSpPr>
          <a:xfrm>
            <a:off x="-388921" y="814600"/>
            <a:ext cx="3094607" cy="2900157"/>
            <a:chOff x="6004562" y="871099"/>
            <a:chExt cx="5829062" cy="546279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3F373D-23E3-A64A-AF4B-6CAF4BC69CA4}"/>
                </a:ext>
              </a:extLst>
            </p:cNvPr>
            <p:cNvSpPr/>
            <p:nvPr/>
          </p:nvSpPr>
          <p:spPr>
            <a:xfrm>
              <a:off x="6004562" y="871099"/>
              <a:ext cx="5829062" cy="5462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73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CC5B79-813B-4743-9D35-D8E06351B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5785" y="885201"/>
              <a:ext cx="5057956" cy="5337982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14" name="Picture 13" descr="GRIFFIN+DESCANT+LaBr3.jpeg">
            <a:extLst>
              <a:ext uri="{FF2B5EF4-FFF2-40B4-BE49-F238E27FC236}">
                <a16:creationId xmlns:a16="http://schemas.microsoft.com/office/drawing/2014/main" id="{A7D8926E-19B4-AE48-A17E-2F80E084D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05" r="11976"/>
          <a:stretch/>
        </p:blipFill>
        <p:spPr bwMode="auto">
          <a:xfrm>
            <a:off x="656103" y="4393095"/>
            <a:ext cx="2285757" cy="203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CBF2D-4CAB-7543-970D-5FACD1CB3801}"/>
              </a:ext>
            </a:extLst>
          </p:cNvPr>
          <p:cNvSpPr txBox="1"/>
          <p:nvPr/>
        </p:nvSpPr>
        <p:spPr>
          <a:xfrm>
            <a:off x="0" y="3592876"/>
            <a:ext cx="35979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GRIFFIN Spectrometer:</a:t>
            </a:r>
            <a:r>
              <a:rPr lang="en-US" sz="1400"/>
              <a:t> total measurement of ground-state &amp; decay properties: 𝛽+, 𝛽-, EC, </a:t>
            </a:r>
            <a:r>
              <a:rPr lang="en-US" sz="1400" err="1"/>
              <a:t>e</a:t>
            </a:r>
            <a:r>
              <a:rPr lang="en-US" sz="1400" baseline="30000" err="1"/>
              <a:t>+</a:t>
            </a:r>
            <a:r>
              <a:rPr lang="en-US" sz="1400" err="1"/>
              <a:t>e</a:t>
            </a:r>
            <a:r>
              <a:rPr lang="en-US" sz="1400" baseline="30000"/>
              <a:t>-</a:t>
            </a:r>
            <a:r>
              <a:rPr lang="en-US" sz="1400"/>
              <a:t>, 𝛽-</a:t>
            </a:r>
            <a:r>
              <a:rPr lang="en-US" sz="1400" i="1"/>
              <a:t>n, t</a:t>
            </a:r>
            <a:r>
              <a:rPr lang="en-US" sz="1400" baseline="-25000"/>
              <a:t>1/2</a:t>
            </a:r>
            <a:r>
              <a:rPr lang="en-US" sz="1400"/>
              <a:t> </a:t>
            </a:r>
            <a:r>
              <a:rPr lang="en-US" sz="1400" err="1"/>
              <a:t>etc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DBDE9E-0EE1-E847-9388-71E8348733B4}"/>
              </a:ext>
            </a:extLst>
          </p:cNvPr>
          <p:cNvSpPr txBox="1"/>
          <p:nvPr/>
        </p:nvSpPr>
        <p:spPr>
          <a:xfrm>
            <a:off x="508624" y="2187906"/>
            <a:ext cx="2903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TITAN penning Trap &amp; MR-TOF:</a:t>
            </a:r>
            <a:r>
              <a:rPr lang="en-US" sz="1400"/>
              <a:t> ground-state masses (1</a:t>
            </a:r>
            <a:r>
              <a:rPr lang="en-US" sz="1400" baseline="30000"/>
              <a:t>st</a:t>
            </a:r>
            <a:r>
              <a:rPr lang="en-US" sz="1400"/>
              <a:t> order parameter for </a:t>
            </a:r>
            <a:r>
              <a:rPr lang="en-US" sz="1400" i="1"/>
              <a:t>r-</a:t>
            </a:r>
            <a:r>
              <a:rPr lang="en-US" sz="1400"/>
              <a:t>process), in-trap decay spectroscopy</a:t>
            </a:r>
            <a:endParaRPr lang="en-US"/>
          </a:p>
        </p:txBody>
      </p:sp>
      <p:pic>
        <p:nvPicPr>
          <p:cNvPr id="17" name="Picture 16" descr="dragon_schematic">
            <a:extLst>
              <a:ext uri="{FF2B5EF4-FFF2-40B4-BE49-F238E27FC236}">
                <a16:creationId xmlns:a16="http://schemas.microsoft.com/office/drawing/2014/main" id="{541A01AF-1897-EE4B-9FC5-81976269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11" y="3265124"/>
            <a:ext cx="3950578" cy="31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0B16C3-80E1-CE48-9939-A1E85D6D4699}"/>
              </a:ext>
            </a:extLst>
          </p:cNvPr>
          <p:cNvSpPr txBox="1"/>
          <p:nvPr/>
        </p:nvSpPr>
        <p:spPr>
          <a:xfrm>
            <a:off x="3677478" y="4001306"/>
            <a:ext cx="2246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DRAGON Astrophysics Recoil Separator:</a:t>
            </a:r>
            <a:r>
              <a:rPr lang="en-US" sz="1200"/>
              <a:t> direct measurement of (</a:t>
            </a:r>
            <a:r>
              <a:rPr lang="en-US" sz="1200" i="1"/>
              <a:t>p</a:t>
            </a:r>
            <a:r>
              <a:rPr lang="en-US" sz="1200"/>
              <a:t>,𝛾), (𝛼,𝛾)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B5F8D8-2B62-BE47-8186-332CDC23E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600" y="2621940"/>
            <a:ext cx="2025359" cy="970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79D80A-A047-7F43-B1F4-C145E7FC5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949" y="1213884"/>
            <a:ext cx="1719217" cy="13229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6F0EB6-4E4D-614D-A921-71D614351A8D}"/>
              </a:ext>
            </a:extLst>
          </p:cNvPr>
          <p:cNvSpPr txBox="1"/>
          <p:nvPr/>
        </p:nvSpPr>
        <p:spPr>
          <a:xfrm>
            <a:off x="5481920" y="1526014"/>
            <a:ext cx="1479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TUDA Array: </a:t>
            </a:r>
            <a:r>
              <a:rPr lang="en-US" sz="1200"/>
              <a:t>direct measurement of (</a:t>
            </a:r>
            <a:r>
              <a:rPr lang="en-US" sz="1200" i="1"/>
              <a:t>p</a:t>
            </a:r>
            <a:r>
              <a:rPr lang="en-US" sz="1200"/>
              <a:t>,𝛼), (𝛼,</a:t>
            </a:r>
            <a:r>
              <a:rPr lang="en-US" sz="1200" i="1"/>
              <a:t>p</a:t>
            </a:r>
            <a:r>
              <a:rPr lang="en-US" sz="1200"/>
              <a:t>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9D69D9-9339-CE41-8B56-4837BCBEDA6B}"/>
              </a:ext>
            </a:extLst>
          </p:cNvPr>
          <p:cNvSpPr txBox="1"/>
          <p:nvPr/>
        </p:nvSpPr>
        <p:spPr>
          <a:xfrm>
            <a:off x="5732641" y="2725123"/>
            <a:ext cx="1479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Active Target: </a:t>
            </a:r>
            <a:r>
              <a:rPr lang="en-US" sz="1200"/>
              <a:t>direct measurement of (𝛼</a:t>
            </a:r>
            <a:r>
              <a:rPr lang="en-US" sz="1200" i="1"/>
              <a:t>,n),</a:t>
            </a:r>
            <a:r>
              <a:rPr lang="en-US" sz="1200"/>
              <a:t> (𝛼,</a:t>
            </a:r>
            <a:r>
              <a:rPr lang="en-US" sz="1200" i="1"/>
              <a:t>p</a:t>
            </a:r>
            <a:r>
              <a:rPr lang="en-US" sz="1200"/>
              <a:t>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3E05F6-1B49-8945-B169-07F410660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243" y="4951733"/>
            <a:ext cx="3604078" cy="111653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5E27A8-B093-7646-B43F-5FA70AB338DD}"/>
              </a:ext>
            </a:extLst>
          </p:cNvPr>
          <p:cNvSpPr txBox="1"/>
          <p:nvPr/>
        </p:nvSpPr>
        <p:spPr>
          <a:xfrm>
            <a:off x="8478078" y="4393095"/>
            <a:ext cx="351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EMMA Spectrometer:</a:t>
            </a:r>
            <a:r>
              <a:rPr lang="en-US" sz="1400"/>
              <a:t> couple with TIGRESS for transfer, direct (</a:t>
            </a:r>
            <a:r>
              <a:rPr lang="en-US" sz="1400" i="1"/>
              <a:t>p</a:t>
            </a:r>
            <a:r>
              <a:rPr lang="en-US" sz="1400"/>
              <a:t>,𝛾) </a:t>
            </a:r>
            <a:r>
              <a:rPr lang="en-US" sz="1400" err="1"/>
              <a:t>etc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C78DFA-B24A-D142-B44F-31495A8D85DB}"/>
              </a:ext>
            </a:extLst>
          </p:cNvPr>
          <p:cNvSpPr txBox="1"/>
          <p:nvPr/>
        </p:nvSpPr>
        <p:spPr>
          <a:xfrm rot="2347407">
            <a:off x="7493976" y="3141816"/>
            <a:ext cx="184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Indirect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EA7F03-1BDB-684C-84C3-F49F1D080C44}"/>
              </a:ext>
            </a:extLst>
          </p:cNvPr>
          <p:cNvSpPr txBox="1"/>
          <p:nvPr/>
        </p:nvSpPr>
        <p:spPr>
          <a:xfrm rot="2347407">
            <a:off x="7278050" y="3426752"/>
            <a:ext cx="184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Direct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3D0DCD-A56A-CC49-9BFB-73BBF0AB3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8220" y="2833179"/>
            <a:ext cx="1647757" cy="12358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1618772-183F-274E-BBB4-7799FD7FE33F}"/>
              </a:ext>
            </a:extLst>
          </p:cNvPr>
          <p:cNvSpPr txBox="1"/>
          <p:nvPr/>
        </p:nvSpPr>
        <p:spPr>
          <a:xfrm>
            <a:off x="8356382" y="2902592"/>
            <a:ext cx="21489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IRIS Solid H, D target</a:t>
            </a:r>
          </a:p>
          <a:p>
            <a:pPr algn="ctr"/>
            <a:r>
              <a:rPr lang="en-US" sz="1400"/>
              <a:t>Indirect measurements (</a:t>
            </a:r>
            <a:r>
              <a:rPr lang="en-US" sz="1400" i="1" err="1"/>
              <a:t>d,p</a:t>
            </a:r>
            <a:r>
              <a:rPr lang="en-US" sz="1400"/>
              <a:t>), (</a:t>
            </a:r>
            <a:r>
              <a:rPr lang="en-US" sz="1400" err="1"/>
              <a:t>p,n</a:t>
            </a:r>
            <a:r>
              <a:rPr lang="en-US" sz="1400"/>
              <a:t>), (p,𝛼) </a:t>
            </a:r>
            <a:r>
              <a:rPr lang="en-US" sz="1400" err="1"/>
              <a:t>etc</a:t>
            </a:r>
            <a:endParaRPr lang="en-US" sz="1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302E16C-BA2B-7C4C-8C6B-30D160691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6264" y="81967"/>
            <a:ext cx="2699367" cy="2071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541828-2091-C949-9EDC-5BFC0DA9ADB7}"/>
              </a:ext>
            </a:extLst>
          </p:cNvPr>
          <p:cNvSpPr txBox="1"/>
          <p:nvPr/>
        </p:nvSpPr>
        <p:spPr>
          <a:xfrm>
            <a:off x="8932756" y="1638870"/>
            <a:ext cx="2686577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TIGRESS &amp; Ancillary Detectors:</a:t>
            </a:r>
          </a:p>
          <a:p>
            <a:pPr algn="ctr"/>
            <a:r>
              <a:rPr lang="en-US" sz="1400"/>
              <a:t>Fusion-evaporation, transfer reaction studies e.g. (</a:t>
            </a:r>
            <a:r>
              <a:rPr lang="en-US" sz="1400" i="1" err="1"/>
              <a:t>d,p</a:t>
            </a:r>
            <a:r>
              <a:rPr lang="en-US" sz="1400"/>
              <a:t>) </a:t>
            </a:r>
            <a:r>
              <a:rPr lang="en-US" sz="1400" err="1"/>
              <a:t>etc</a:t>
            </a:r>
            <a:endParaRPr lang="en-US" sz="14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0BEA5FF-1CFF-E347-9959-8F67E6081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9" y="136165"/>
            <a:ext cx="1763989" cy="13229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1D8A97-B152-EE40-B6A9-D347C5F62914}"/>
              </a:ext>
            </a:extLst>
          </p:cNvPr>
          <p:cNvSpPr txBox="1"/>
          <p:nvPr/>
        </p:nvSpPr>
        <p:spPr>
          <a:xfrm>
            <a:off x="4680169" y="117958"/>
            <a:ext cx="1479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SONIK Array: </a:t>
            </a:r>
            <a:r>
              <a:rPr lang="en-US" sz="1200"/>
              <a:t>elastic scattering </a:t>
            </a:r>
            <a:r>
              <a:rPr lang="en-US" sz="1200" err="1"/>
              <a:t>phaseshifts</a:t>
            </a:r>
            <a:r>
              <a:rPr lang="en-US" sz="1200"/>
              <a:t> (</a:t>
            </a:r>
            <a:r>
              <a:rPr lang="en-US" sz="1200" i="1" err="1"/>
              <a:t>p,p</a:t>
            </a:r>
            <a:r>
              <a:rPr lang="en-US" sz="1200" i="1"/>
              <a:t>),</a:t>
            </a:r>
            <a:r>
              <a:rPr lang="en-US" sz="1200"/>
              <a:t> (𝛼,𝛼)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10CC58-240B-0A46-AE0A-2197FCA9C931}"/>
              </a:ext>
            </a:extLst>
          </p:cNvPr>
          <p:cNvGrpSpPr/>
          <p:nvPr/>
        </p:nvGrpSpPr>
        <p:grpSpPr>
          <a:xfrm>
            <a:off x="-9757" y="0"/>
            <a:ext cx="12201756" cy="6873221"/>
            <a:chOff x="-9757" y="0"/>
            <a:chExt cx="12201756" cy="68732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ABB0C0-3B44-FA45-8CF1-12A3DFF037D4}"/>
                </a:ext>
              </a:extLst>
            </p:cNvPr>
            <p:cNvSpPr/>
            <p:nvPr/>
          </p:nvSpPr>
          <p:spPr>
            <a:xfrm>
              <a:off x="-9757" y="0"/>
              <a:ext cx="12201756" cy="6873221"/>
            </a:xfrm>
            <a:prstGeom prst="rect">
              <a:avLst/>
            </a:prstGeom>
            <a:solidFill>
              <a:schemeClr val="bg1">
                <a:alpha val="518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14D4B3-1AF5-D145-A978-F7E416C7AB4E}"/>
                </a:ext>
              </a:extLst>
            </p:cNvPr>
            <p:cNvGrpSpPr/>
            <p:nvPr/>
          </p:nvGrpSpPr>
          <p:grpSpPr>
            <a:xfrm>
              <a:off x="529259" y="3027906"/>
              <a:ext cx="6137414" cy="2877775"/>
              <a:chOff x="529259" y="3027906"/>
              <a:chExt cx="6137414" cy="287777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B632CC-DB7F-1B44-9E22-64514E49508F}"/>
                  </a:ext>
                </a:extLst>
              </p:cNvPr>
              <p:cNvSpPr txBox="1"/>
              <p:nvPr/>
            </p:nvSpPr>
            <p:spPr>
              <a:xfrm>
                <a:off x="529259" y="4428353"/>
                <a:ext cx="6137414" cy="147732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/>
                  <a:t>Radiative neutron-capture on </a:t>
                </a:r>
                <a:r>
                  <a:rPr lang="en-US" i="1"/>
                  <a:t>n</a:t>
                </a:r>
                <a:r>
                  <a:rPr lang="en-US"/>
                  <a:t>-rich species, within </a:t>
                </a:r>
                <a:r>
                  <a:rPr lang="en-US" i="1" err="1"/>
                  <a:t>i</a:t>
                </a:r>
                <a:r>
                  <a:rPr lang="en-US"/>
                  <a:t>-process &amp; </a:t>
                </a:r>
                <a:r>
                  <a:rPr lang="en-US" i="1"/>
                  <a:t>r</a:t>
                </a:r>
                <a:r>
                  <a:rPr lang="en-US"/>
                  <a:t>-process, is one of the biggest open fields of study in astrophysics: Binary neutron star mergers, core-collapse supernovae, CEMP stars </a:t>
                </a:r>
                <a:r>
                  <a:rPr lang="en-US">
                    <a:sym typeface="Wingdings" pitchFamily="2" charset="2"/>
                  </a:rPr>
                  <a:t> nucleosynthesis of the heaviest elements!</a:t>
                </a:r>
                <a:endParaRPr lang="en-US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ECB96004-611C-774E-9E8A-07D4220EFA57}"/>
                  </a:ext>
                </a:extLst>
              </p:cNvPr>
              <p:cNvSpPr/>
              <p:nvPr/>
            </p:nvSpPr>
            <p:spPr>
              <a:xfrm>
                <a:off x="2281425" y="3027906"/>
                <a:ext cx="2374457" cy="12146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Neutron-induced reaction cross section measurement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4B3C1A-4840-2349-9A0E-C58CE89A04EF}"/>
              </a:ext>
            </a:extLst>
          </p:cNvPr>
          <p:cNvSpPr txBox="1"/>
          <p:nvPr/>
        </p:nvSpPr>
        <p:spPr>
          <a:xfrm>
            <a:off x="7236937" y="2357563"/>
            <a:ext cx="42061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à"/>
            </a:pPr>
            <a:r>
              <a:rPr lang="en-US" b="1">
                <a:sym typeface="Wingdings" pitchFamily="2" charset="2"/>
              </a:rPr>
              <a:t>Neutron capture Storage Ring</a:t>
            </a:r>
          </a:p>
          <a:p>
            <a:pPr algn="ctr"/>
            <a:r>
              <a:rPr lang="en-US" b="1">
                <a:sym typeface="Wingdings" pitchFamily="2" charset="2"/>
              </a:rPr>
              <a:t>“TRISR” 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b="1">
                <a:sym typeface="Wingdings" pitchFamily="2" charset="2"/>
              </a:rPr>
              <a:t>(See talk by Iris </a:t>
            </a:r>
            <a:r>
              <a:rPr lang="en-US" b="1" err="1">
                <a:sym typeface="Wingdings" pitchFamily="2" charset="2"/>
              </a:rPr>
              <a:t>Dillmann</a:t>
            </a:r>
            <a:r>
              <a:rPr lang="en-US" b="1">
                <a:sym typeface="Wingdings" pitchFamily="2" charset="2"/>
              </a:rPr>
              <a:t>)</a:t>
            </a:r>
            <a:endParaRPr lang="en-US" b="1"/>
          </a:p>
        </p:txBody>
      </p:sp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9B6CE2FA-7D13-66B4-BB3F-97831DB07D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7708" y="3603716"/>
            <a:ext cx="5235179" cy="31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3830-F80F-EF45-9CA6-FA1C1A4A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102610"/>
            <a:ext cx="8953827" cy="1035725"/>
          </a:xfrm>
        </p:spPr>
        <p:txBody>
          <a:bodyPr>
            <a:normAutofit/>
          </a:bodyPr>
          <a:lstStyle/>
          <a:p>
            <a:r>
              <a:rPr lang="en-US"/>
              <a:t>2023-2030 Strategy: Low Energy Experiments</a:t>
            </a:r>
            <a:br>
              <a:rPr lang="en-US"/>
            </a:br>
            <a:br>
              <a:rPr lang="en-US"/>
            </a:br>
            <a:r>
              <a:rPr lang="en-US">
                <a:sym typeface="Wingdings" pitchFamily="2" charset="2"/>
              </a:rPr>
              <a:t> Precision RIB Measurements / Fundamental Symmetries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56C7-5853-9F4A-8F6E-C3DF2368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74" y="1064436"/>
            <a:ext cx="5719638" cy="347098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600" b="1"/>
              <a:t>Francium PNC Facility (Fr-PNC)</a:t>
            </a:r>
          </a:p>
          <a:p>
            <a:r>
              <a:rPr lang="en-US" sz="1600"/>
              <a:t>Currently at level of E1/M1 Stark transition measurement 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Sensitivity &amp; methodology proven</a:t>
            </a:r>
          </a:p>
          <a:p>
            <a:r>
              <a:rPr lang="en-US" sz="1600"/>
              <a:t>Atomic Parity-violating signal expected 2024</a:t>
            </a:r>
          </a:p>
          <a:p>
            <a:r>
              <a:rPr lang="en-US" sz="1600"/>
              <a:t>APV measurement competitive with others, 2025+ (into 5YP) </a:t>
            </a:r>
          </a:p>
          <a:p>
            <a:pPr lvl="1"/>
            <a:r>
              <a:rPr lang="en-US" sz="1600"/>
              <a:t>Competitive electron-quark neutral weak coupling + nuclear anapole </a:t>
            </a:r>
          </a:p>
          <a:p>
            <a:r>
              <a:rPr lang="en-US" sz="1600"/>
              <a:t>These measurements need maximum yields of </a:t>
            </a:r>
            <a:r>
              <a:rPr lang="en-US" sz="1600" baseline="30000"/>
              <a:t>208-213</a:t>
            </a:r>
            <a:r>
              <a:rPr lang="en-US" sz="1600"/>
              <a:t>Fr </a:t>
            </a:r>
            <a:r>
              <a:rPr lang="en-US" sz="1600">
                <a:sym typeface="Wingdings" pitchFamily="2" charset="2"/>
              </a:rPr>
              <a:t> n-dependent effects</a:t>
            </a:r>
          </a:p>
          <a:p>
            <a:r>
              <a:rPr lang="en-US" sz="1600">
                <a:sym typeface="Wingdings" pitchFamily="2" charset="2"/>
              </a:rPr>
              <a:t>D. DeMille et al. have S2139LOI which would look for Francium dimers at Fr-PNC, towards full </a:t>
            </a:r>
            <a:r>
              <a:rPr lang="en-US" sz="1600" baseline="30000">
                <a:sym typeface="Wingdings" pitchFamily="2" charset="2"/>
              </a:rPr>
              <a:t>223</a:t>
            </a:r>
            <a:r>
              <a:rPr lang="en-US" sz="1600">
                <a:sym typeface="Wingdings" pitchFamily="2" charset="2"/>
              </a:rPr>
              <a:t>FrAg EDM experiment ( see AMO discussion )</a:t>
            </a:r>
            <a:endParaRPr lang="en-US" sz="1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95461-8081-A244-95FA-62DD2AA05566}"/>
              </a:ext>
            </a:extLst>
          </p:cNvPr>
          <p:cNvSpPr txBox="1">
            <a:spLocks/>
          </p:cNvSpPr>
          <p:nvPr/>
        </p:nvSpPr>
        <p:spPr>
          <a:xfrm>
            <a:off x="6275072" y="1064436"/>
            <a:ext cx="5235458" cy="34709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/>
              <a:t>TRINAT (neutral atom trap) </a:t>
            </a:r>
            <a:r>
              <a:rPr lang="en-US" sz="1600" b="1">
                <a:sym typeface="Wingdings" pitchFamily="2" charset="2"/>
              </a:rPr>
              <a:t> </a:t>
            </a:r>
            <a:r>
              <a:rPr lang="en-US" sz="1600" b="1"/>
              <a:t>TRINAT-𝛾</a:t>
            </a:r>
          </a:p>
          <a:p>
            <a:r>
              <a:rPr lang="en-US" sz="1600"/>
              <a:t> Extend 𝛽-𝜈-𝛾 from T-reversal symmetry breaking in </a:t>
            </a:r>
            <a:r>
              <a:rPr lang="en-US" sz="1600" baseline="30000"/>
              <a:t>37</a:t>
            </a:r>
            <a:r>
              <a:rPr lang="en-US" sz="1600"/>
              <a:t>K (expected finished in current 5YP)</a:t>
            </a:r>
          </a:p>
          <a:p>
            <a:r>
              <a:rPr lang="en-US" sz="1600"/>
              <a:t>Consider isospin symmetry-breaking in isospin-suppressed Fermi-GT </a:t>
            </a:r>
            <a:r>
              <a:rPr lang="en-US" sz="1600" baseline="30000"/>
              <a:t>36,45,47</a:t>
            </a:r>
            <a:r>
              <a:rPr lang="en-US" sz="1600"/>
              <a:t>K for </a:t>
            </a:r>
            <a:r>
              <a:rPr lang="en-US" sz="1600" err="1"/>
              <a:t>V</a:t>
            </a:r>
            <a:r>
              <a:rPr lang="en-US" sz="1600" baseline="-25000" err="1"/>
              <a:t>ud</a:t>
            </a:r>
            <a:endParaRPr lang="en-US" sz="1600" baseline="-25000"/>
          </a:p>
          <a:p>
            <a:r>
              <a:rPr lang="en-US" sz="1600"/>
              <a:t>Develop case for time-reversal enhancement by isospin-suppressed F-GT 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competitive search for Time-breaking, Parity-even isospin-breaking nucleon-nucleon interactions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172937-01A5-D747-ACE5-FE4514C2EB3A}"/>
              </a:ext>
            </a:extLst>
          </p:cNvPr>
          <p:cNvGrpSpPr/>
          <p:nvPr/>
        </p:nvGrpSpPr>
        <p:grpSpPr>
          <a:xfrm>
            <a:off x="99153" y="4731265"/>
            <a:ext cx="3511502" cy="2131410"/>
            <a:chOff x="385751" y="4609323"/>
            <a:chExt cx="3767555" cy="2286829"/>
          </a:xfrm>
        </p:grpSpPr>
        <p:pic>
          <p:nvPicPr>
            <p:cNvPr id="5" name="Picture 9" descr="A picture containing indoor, playing, game, shelf&#10;&#10;Description automatically generated">
              <a:extLst>
                <a:ext uri="{FF2B5EF4-FFF2-40B4-BE49-F238E27FC236}">
                  <a16:creationId xmlns:a16="http://schemas.microsoft.com/office/drawing/2014/main" id="{9640B1A6-86B7-E842-AD2F-A65B32C82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470" y="4609323"/>
              <a:ext cx="3232030" cy="17633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77D356-F27B-354D-AF85-BD5BB753412A}"/>
                </a:ext>
              </a:extLst>
            </p:cNvPr>
            <p:cNvSpPr txBox="1"/>
            <p:nvPr/>
          </p:nvSpPr>
          <p:spPr>
            <a:xfrm>
              <a:off x="385751" y="6334780"/>
              <a:ext cx="3767555" cy="5613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FRANCIUM UHV Power Buildup Cavity</a:t>
              </a:r>
            </a:p>
            <a:p>
              <a:pPr algn="ctr"/>
              <a:r>
                <a:rPr lang="en-US" sz="1400">
                  <a:cs typeface="Arial"/>
                </a:rPr>
                <a:t>(T. </a:t>
              </a:r>
              <a:r>
                <a:rPr lang="en-US" sz="1400" err="1">
                  <a:cs typeface="Arial"/>
                </a:rPr>
                <a:t>Hucko</a:t>
              </a:r>
              <a:r>
                <a:rPr lang="en-US" sz="1400">
                  <a:cs typeface="Arial"/>
                </a:rPr>
                <a:t>, ACOT 2021)</a:t>
              </a:r>
            </a:p>
          </p:txBody>
        </p:sp>
      </p:grpSp>
      <p:pic>
        <p:nvPicPr>
          <p:cNvPr id="8" name="Picture 8" descr="A picture containing indoor, metal, steel, oven&#10;&#10;Description automatically generated">
            <a:extLst>
              <a:ext uri="{FF2B5EF4-FFF2-40B4-BE49-F238E27FC236}">
                <a16:creationId xmlns:a16="http://schemas.microsoft.com/office/drawing/2014/main" id="{8F5C1A39-76C0-954D-AB52-692481BD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4043216"/>
            <a:ext cx="2118465" cy="2099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3385E8-B85F-B040-9196-F8E40A74E602}"/>
              </a:ext>
            </a:extLst>
          </p:cNvPr>
          <p:cNvSpPr txBox="1"/>
          <p:nvPr/>
        </p:nvSpPr>
        <p:spPr>
          <a:xfrm>
            <a:off x="5509289" y="6185566"/>
            <a:ext cx="32887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TRINAT Trap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621A4-3ACE-574D-8887-F7D808CC03AD}"/>
              </a:ext>
            </a:extLst>
          </p:cNvPr>
          <p:cNvSpPr txBox="1"/>
          <p:nvPr/>
        </p:nvSpPr>
        <p:spPr>
          <a:xfrm>
            <a:off x="8571122" y="3588677"/>
            <a:ext cx="3700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TRINAT Needs: </a:t>
            </a:r>
          </a:p>
          <a:p>
            <a:pPr marL="285750" indent="-285750">
              <a:buFontTx/>
              <a:buChar char="-"/>
            </a:pPr>
            <a:r>
              <a:rPr lang="en-US" sz="1600"/>
              <a:t>Digitization of waveforms for ion &amp; beta counters</a:t>
            </a:r>
          </a:p>
          <a:p>
            <a:pPr marL="285750" indent="-285750">
              <a:buFontTx/>
              <a:buChar char="-"/>
            </a:pPr>
            <a:r>
              <a:rPr lang="en-US" sz="1600" err="1"/>
              <a:t>Cryo</a:t>
            </a:r>
            <a:r>
              <a:rPr lang="en-US" sz="1600"/>
              <a:t> vacuum upgrade</a:t>
            </a:r>
          </a:p>
          <a:p>
            <a:pPr marL="285750" indent="-285750">
              <a:buFontTx/>
              <a:buChar char="-"/>
            </a:pPr>
            <a:r>
              <a:rPr lang="en-US" sz="1600"/>
              <a:t>Gradually </a:t>
            </a:r>
            <a:r>
              <a:rPr lang="en-US" sz="1600">
                <a:solidFill>
                  <a:srgbClr val="FF0000"/>
                </a:solidFill>
              </a:rPr>
              <a:t>longer beam times towards long blocks for precision measurements</a:t>
            </a:r>
            <a:r>
              <a:rPr lang="en-US" sz="1600"/>
              <a:t> (stat √N + systematic tests) in 5YP </a:t>
            </a:r>
          </a:p>
        </p:txBody>
      </p:sp>
    </p:spTree>
    <p:extLst>
      <p:ext uri="{BB962C8B-B14F-4D97-AF65-F5344CB8AC3E}">
        <p14:creationId xmlns:p14="http://schemas.microsoft.com/office/powerpoint/2010/main" val="153531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95461-8081-A244-95FA-62DD2AA05566}"/>
              </a:ext>
            </a:extLst>
          </p:cNvPr>
          <p:cNvSpPr txBox="1">
            <a:spLocks/>
          </p:cNvSpPr>
          <p:nvPr/>
        </p:nvSpPr>
        <p:spPr>
          <a:xfrm>
            <a:off x="7738110" y="1064436"/>
            <a:ext cx="3772420" cy="5290644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TITAN Ion Trap Facility</a:t>
            </a:r>
          </a:p>
          <a:p>
            <a:r>
              <a:rPr lang="en-US" sz="1800"/>
              <a:t> MR-TOF: 10 year + program of measuring r-process nuclei for astrophysics (masses), plus instrument of standard for measuring low intensities from ARIEL</a:t>
            </a:r>
          </a:p>
          <a:p>
            <a:r>
              <a:rPr lang="en-US" sz="1800"/>
              <a:t>MPET (Penning Trap): Precision mass measurements, v. high precision  (1:1E+10) of heavy </a:t>
            </a:r>
            <a:r>
              <a:rPr lang="en-US" sz="1800" err="1"/>
              <a:t>superallowed</a:t>
            </a:r>
            <a:r>
              <a:rPr lang="en-US" sz="1800"/>
              <a:t> 𝛽-emitters </a:t>
            </a:r>
            <a:r>
              <a:rPr lang="en-US" sz="1800">
                <a:sym typeface="Wingdings" pitchFamily="2" charset="2"/>
              </a:rPr>
              <a:t> </a:t>
            </a:r>
            <a:r>
              <a:rPr lang="en-US" sz="1800" err="1">
                <a:sym typeface="Wingdings" pitchFamily="2" charset="2"/>
              </a:rPr>
              <a:t>V</a:t>
            </a:r>
            <a:r>
              <a:rPr lang="en-US" sz="1800" baseline="-25000" err="1">
                <a:sym typeface="Wingdings" pitchFamily="2" charset="2"/>
              </a:rPr>
              <a:t>ud</a:t>
            </a:r>
            <a:r>
              <a:rPr lang="en-US" sz="1800" baseline="-25000">
                <a:sym typeface="Wingdings" pitchFamily="2" charset="2"/>
              </a:rPr>
              <a:t> </a:t>
            </a:r>
            <a:endParaRPr lang="en-US" sz="1800">
              <a:sym typeface="Wingdings" pitchFamily="2" charset="2"/>
            </a:endParaRPr>
          </a:p>
          <a:p>
            <a:pPr lvl="1"/>
            <a:r>
              <a:rPr lang="en-US" sz="1800">
                <a:solidFill>
                  <a:srgbClr val="00B050"/>
                </a:solidFill>
                <a:sym typeface="Wingdings" pitchFamily="2" charset="2"/>
              </a:rPr>
              <a:t>Long runs ~1 week/isotope</a:t>
            </a:r>
          </a:p>
          <a:p>
            <a:pPr lvl="1"/>
            <a:r>
              <a:rPr lang="en-US" sz="1800">
                <a:sym typeface="Wingdings" pitchFamily="2" charset="2"/>
              </a:rPr>
              <a:t>More systematics controlled</a:t>
            </a:r>
            <a:endParaRPr lang="en-US" sz="1800"/>
          </a:p>
          <a:p>
            <a:r>
              <a:rPr lang="en-US" sz="1800"/>
              <a:t>EBIT (highly-charged ions) [5-10 year program]</a:t>
            </a:r>
          </a:p>
          <a:p>
            <a:pPr lvl="1"/>
            <a:r>
              <a:rPr lang="en-US" sz="1800"/>
              <a:t>In-trap decay spectroscopy: nuclear structure &amp; </a:t>
            </a:r>
            <a:r>
              <a:rPr lang="en-US" sz="1800" err="1"/>
              <a:t>astro</a:t>
            </a:r>
            <a:r>
              <a:rPr lang="en-US" sz="1800"/>
              <a:t> </a:t>
            </a:r>
            <a:r>
              <a:rPr lang="en-US" sz="1800">
                <a:solidFill>
                  <a:srgbClr val="00B050"/>
                </a:solidFill>
              </a:rPr>
              <a:t>~ 2-week runs</a:t>
            </a:r>
          </a:p>
          <a:p>
            <a:pPr lvl="1"/>
            <a:r>
              <a:rPr lang="en-US" sz="1800"/>
              <a:t>Extreme UV spectroscopy </a:t>
            </a:r>
            <a:r>
              <a:rPr lang="en-US" sz="1800">
                <a:sym typeface="Wingdings" pitchFamily="2" charset="2"/>
              </a:rPr>
              <a:t> absolute charge radii of heavies (e.g. Fr, Ra) for EDMs</a:t>
            </a:r>
          </a:p>
          <a:p>
            <a:pPr lvl="1"/>
            <a:r>
              <a:rPr lang="en-US" sz="1800">
                <a:sym typeface="Wingdings" pitchFamily="2" charset="2"/>
              </a:rPr>
              <a:t>Highly-charged radioactive molecules: establishing existence  </a:t>
            </a:r>
            <a:r>
              <a:rPr lang="en-US" sz="1800" err="1">
                <a:sym typeface="Wingdings" pitchFamily="2" charset="2"/>
              </a:rPr>
              <a:t>RadMol</a:t>
            </a:r>
            <a:r>
              <a:rPr lang="en-US" sz="1800">
                <a:sym typeface="Wingdings" pitchFamily="2" charset="2"/>
              </a:rPr>
              <a:t> facility</a:t>
            </a:r>
            <a:endParaRPr lang="en-US" sz="1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986D27-2175-564C-B304-24CEE0EEFFB6}"/>
              </a:ext>
            </a:extLst>
          </p:cNvPr>
          <p:cNvGrpSpPr/>
          <p:nvPr/>
        </p:nvGrpSpPr>
        <p:grpSpPr>
          <a:xfrm>
            <a:off x="4845840" y="3709758"/>
            <a:ext cx="3094607" cy="2900157"/>
            <a:chOff x="6004562" y="871099"/>
            <a:chExt cx="5829062" cy="54627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0C58FC-2002-C14E-9878-65ED74ED6321}"/>
                </a:ext>
              </a:extLst>
            </p:cNvPr>
            <p:cNvSpPr/>
            <p:nvPr/>
          </p:nvSpPr>
          <p:spPr>
            <a:xfrm>
              <a:off x="6004562" y="871099"/>
              <a:ext cx="5829062" cy="5462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73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9FABC8-2D9D-BB45-B40F-512FBD29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5785" y="885201"/>
              <a:ext cx="5057956" cy="5337982"/>
            </a:xfrm>
            <a:prstGeom prst="rect">
              <a:avLst/>
            </a:prstGeom>
            <a:effectLst>
              <a:softEdge rad="0"/>
            </a:effectLst>
          </p:spPr>
        </p:pic>
      </p:grp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10FFEA83-E6BB-754C-8385-EAA18E796AF3}"/>
              </a:ext>
            </a:extLst>
          </p:cNvPr>
          <p:cNvCxnSpPr>
            <a:cxnSpLocks/>
          </p:cNvCxnSpPr>
          <p:nvPr/>
        </p:nvCxnSpPr>
        <p:spPr>
          <a:xfrm rot="5400000">
            <a:off x="5553279" y="1636192"/>
            <a:ext cx="2548890" cy="222544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94DCFA1-4CF9-6D47-A3A5-405DE9FD5C4E}"/>
              </a:ext>
            </a:extLst>
          </p:cNvPr>
          <p:cNvCxnSpPr>
            <a:cxnSpLocks/>
          </p:cNvCxnSpPr>
          <p:nvPr/>
        </p:nvCxnSpPr>
        <p:spPr>
          <a:xfrm rot="5400000">
            <a:off x="7050080" y="2851683"/>
            <a:ext cx="1105327" cy="3464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2F9B802-5AA2-7B4F-A3CE-21181E06CCEF}"/>
              </a:ext>
            </a:extLst>
          </p:cNvPr>
          <p:cNvCxnSpPr>
            <a:cxnSpLocks/>
          </p:cNvCxnSpPr>
          <p:nvPr/>
        </p:nvCxnSpPr>
        <p:spPr>
          <a:xfrm rot="5400000">
            <a:off x="7121344" y="4130444"/>
            <a:ext cx="955453" cy="5220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70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3830-F80F-EF45-9CA6-FA1C1A4A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102610"/>
            <a:ext cx="10445566" cy="1035725"/>
          </a:xfrm>
        </p:spPr>
        <p:txBody>
          <a:bodyPr>
            <a:noAutofit/>
          </a:bodyPr>
          <a:lstStyle/>
          <a:p>
            <a:r>
              <a:rPr lang="en-US"/>
              <a:t>2023-2030 Strategy: High Energy Experiments</a:t>
            </a:r>
            <a:br>
              <a:rPr lang="en-US"/>
            </a:br>
            <a:br>
              <a:rPr lang="en-US"/>
            </a:br>
            <a:r>
              <a:rPr lang="en-US">
                <a:sym typeface="Wingdings" pitchFamily="2" charset="2"/>
              </a:rPr>
              <a:t> Pioneering &amp; precision RIB Measurements / Nuclear Structure and Astrophysics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56C7-5853-9F4A-8F6E-C3DF2368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60" y="1009382"/>
            <a:ext cx="11802080" cy="2122304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 sz="1400" b="1">
                <a:latin typeface="Arial"/>
                <a:cs typeface="Arial"/>
              </a:rPr>
              <a:t>TIGRESS and EMMA</a:t>
            </a:r>
          </a:p>
          <a:p>
            <a:r>
              <a:rPr lang="en-US" sz="1400">
                <a:latin typeface="Arial"/>
                <a:cs typeface="Arial"/>
              </a:rPr>
              <a:t>Nuclear structure frontiers with RIBs:</a:t>
            </a:r>
          </a:p>
          <a:p>
            <a:pPr lvl="1"/>
            <a:r>
              <a:rPr lang="en-US" sz="1400">
                <a:latin typeface="Arial"/>
                <a:cs typeface="Arial"/>
              </a:rPr>
              <a:t>Isospin: Exoticism, new magic numbers, indications of collectivity, ground states and small number of excited states </a:t>
            </a:r>
          </a:p>
          <a:p>
            <a:pPr lvl="1"/>
            <a:r>
              <a:rPr lang="en-US" sz="1400">
                <a:latin typeface="Arial"/>
                <a:cs typeface="Arial"/>
              </a:rPr>
              <a:t>Precision &amp; Sensitivity: nature of shapes and shape coexistence, microscopic origin of magic numbers, collectivity, rich excited structures and transitions</a:t>
            </a:r>
          </a:p>
          <a:p>
            <a:r>
              <a:rPr lang="en-US" sz="1400">
                <a:latin typeface="Arial"/>
                <a:cs typeface="Arial"/>
              </a:rPr>
              <a:t>Precision requires </a:t>
            </a:r>
            <a:r>
              <a:rPr lang="en-US" sz="1400" b="1">
                <a:latin typeface="Arial"/>
                <a:cs typeface="Arial"/>
              </a:rPr>
              <a:t>high efficiency and high RIB flux </a:t>
            </a:r>
            <a:r>
              <a:rPr lang="en-US" sz="1400">
                <a:latin typeface="Arial"/>
                <a:cs typeface="Arial"/>
              </a:rPr>
              <a:t>(intensity and time): highly efficient Ge detectors + recently upgraded GRIFFIN-style DAQ for ~30× the data throughput</a:t>
            </a:r>
          </a:p>
          <a:p>
            <a:r>
              <a:rPr lang="en-US" sz="1400">
                <a:latin typeface="Arial"/>
                <a:cs typeface="Arial"/>
              </a:rPr>
              <a:t>CANREB and ARIEL will push the frontiers of precision and sensitivity: </a:t>
            </a:r>
          </a:p>
          <a:p>
            <a:pPr lvl="1"/>
            <a:r>
              <a:rPr lang="en-US" sz="1400">
                <a:latin typeface="Arial"/>
                <a:cs typeface="Arial"/>
              </a:rPr>
              <a:t>cleaner beams with lower isobaric contamination (esp. of fission products) &amp; higher mass resolution lead to sensitivity; especially relevant for higher-mass fission peak largely unexplored by TIGRESS so far; </a:t>
            </a:r>
          </a:p>
          <a:p>
            <a:pPr lvl="1"/>
            <a:r>
              <a:rPr lang="en-US" sz="1400">
                <a:latin typeface="Arial"/>
                <a:cs typeface="Arial"/>
              </a:rPr>
              <a:t>longer beam times and higher intensities will permit precise measurements</a:t>
            </a:r>
          </a:p>
          <a:p>
            <a:pPr marL="0" indent="0">
              <a:buNone/>
            </a:pPr>
            <a:endParaRPr lang="en-US" sz="1400">
              <a:latin typeface="Arial"/>
              <a:cs typeface="Arial"/>
            </a:endParaRPr>
          </a:p>
          <a:p>
            <a:endParaRPr lang="en-US" sz="140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3A356-86DA-664F-948C-DD408D80ACCF}"/>
              </a:ext>
            </a:extLst>
          </p:cNvPr>
          <p:cNvGrpSpPr/>
          <p:nvPr/>
        </p:nvGrpSpPr>
        <p:grpSpPr>
          <a:xfrm>
            <a:off x="7739416" y="3454225"/>
            <a:ext cx="4252154" cy="3403775"/>
            <a:chOff x="7833201" y="3260639"/>
            <a:chExt cx="4252154" cy="3403775"/>
          </a:xfrm>
          <a:noFill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E76DDE-5997-3843-B469-3D3697D2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367170" y="2783949"/>
              <a:ext cx="3241495" cy="4194875"/>
            </a:xfrm>
            <a:prstGeom prst="rect">
              <a:avLst/>
            </a:prstGeom>
            <a:grp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1BB722-7AEA-DD4E-9522-5DE9BFB50431}"/>
                </a:ext>
              </a:extLst>
            </p:cNvPr>
            <p:cNvSpPr txBox="1"/>
            <p:nvPr/>
          </p:nvSpPr>
          <p:spPr>
            <a:xfrm>
              <a:off x="7833201" y="6418193"/>
              <a:ext cx="4252154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TIGRESS coupled to the EMMA recoil spectrometer target position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B2D38D-2222-6E4E-8D23-13F09D99E90A}"/>
              </a:ext>
            </a:extLst>
          </p:cNvPr>
          <p:cNvSpPr txBox="1"/>
          <p:nvPr/>
        </p:nvSpPr>
        <p:spPr>
          <a:xfrm>
            <a:off x="352765" y="4196339"/>
            <a:ext cx="71257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cs typeface="Arial"/>
              </a:rPr>
              <a:t>Sensitivity requires a suite of auxiliary detectors and *clean* RIBs; coupling to EMMA greatly enhances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itchFamily="2" charset="2"/>
              </a:rPr>
              <a:t>EMMA enhancements: direct measurements of reaction cross sections at supernova energies: solid He targets and neutron detectors will enable (𝛼,</a:t>
            </a:r>
            <a:r>
              <a:rPr lang="en-US" sz="1400" i="1">
                <a:sym typeface="Wingdings" pitchFamily="2" charset="2"/>
              </a:rPr>
              <a:t>n</a:t>
            </a:r>
            <a:r>
              <a:rPr lang="en-US" sz="1400">
                <a:sym typeface="Wingdings" pitchFamily="2" charset="2"/>
              </a:rPr>
              <a:t>) in addition to (</a:t>
            </a:r>
            <a:r>
              <a:rPr lang="en-US" sz="1400" err="1">
                <a:sym typeface="Wingdings" pitchFamily="2" charset="2"/>
              </a:rPr>
              <a:t>p,</a:t>
            </a:r>
            <a:r>
              <a:rPr lang="en-US" sz="1400" err="1">
                <a:latin typeface="Symbol" pitchFamily="2" charset="2"/>
                <a:sym typeface="Wingdings" pitchFamily="2" charset="2"/>
              </a:rPr>
              <a:t>g</a:t>
            </a:r>
            <a:r>
              <a:rPr lang="en-US" sz="1400">
                <a:sym typeface="Wingdings" pitchFamily="2" charset="2"/>
              </a:rPr>
              <a:t>) and (𝛼,</a:t>
            </a:r>
            <a:r>
              <a:rPr lang="en-US" sz="1400" i="1">
                <a:sym typeface="Wingdings" pitchFamily="2" charset="2"/>
              </a:rPr>
              <a:t>p</a:t>
            </a:r>
            <a:r>
              <a:rPr lang="en-US" sz="1400"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itchFamily="2" charset="2"/>
              </a:rPr>
              <a:t>Nuclear structure: 4 GRIFFIN </a:t>
            </a:r>
            <a:r>
              <a:rPr lang="en-US" sz="1400" err="1">
                <a:sym typeface="Wingdings" pitchFamily="2" charset="2"/>
              </a:rPr>
              <a:t>HPGe</a:t>
            </a:r>
            <a:r>
              <a:rPr lang="en-US" sz="1400">
                <a:sym typeface="Wingdings" pitchFamily="2" charset="2"/>
              </a:rPr>
              <a:t> detectors to be located near EMMA focal plane surrounding DSSD for decay spectroscopy of reaction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itchFamily="2" charset="2"/>
              </a:rPr>
              <a:t>Addition of annular Si in SHARC-II target chamber for </a:t>
            </a:r>
            <a:r>
              <a:rPr lang="en-US" sz="1400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>
                <a:sym typeface="Wingdings" pitchFamily="2" charset="2"/>
              </a:rPr>
              <a:t>E-E measurements of light </a:t>
            </a:r>
            <a:r>
              <a:rPr lang="en-US" sz="1400" err="1">
                <a:sym typeface="Wingdings" pitchFamily="2" charset="2"/>
              </a:rPr>
              <a:t>ejectiles</a:t>
            </a:r>
            <a:r>
              <a:rPr lang="en-US" sz="1400">
                <a:sym typeface="Wingdings" pitchFamily="2" charset="2"/>
              </a:rPr>
              <a:t> to reduce fusion-evaporation background in </a:t>
            </a:r>
            <a:r>
              <a:rPr lang="en-US" sz="1400">
                <a:latin typeface="Symbol" pitchFamily="2" charset="2"/>
                <a:sym typeface="Wingdings" pitchFamily="2" charset="2"/>
              </a:rPr>
              <a:t>a</a:t>
            </a:r>
            <a:r>
              <a:rPr lang="en-US" sz="1400">
                <a:sym typeface="Wingdings" pitchFamily="2" charset="2"/>
              </a:rPr>
              <a:t> transfer reactions, enhance sensitivity for (</a:t>
            </a:r>
            <a:r>
              <a:rPr lang="en-US" sz="1400" baseline="30000">
                <a:sym typeface="Wingdings" pitchFamily="2" charset="2"/>
              </a:rPr>
              <a:t>3</a:t>
            </a:r>
            <a:r>
              <a:rPr lang="en-US" sz="1400">
                <a:sym typeface="Wingdings" pitchFamily="2" charset="2"/>
              </a:rPr>
              <a:t>He,d)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3994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8FBADF-A398-F34E-ADC4-0ED262C98EE4}"/>
              </a:ext>
            </a:extLst>
          </p:cNvPr>
          <p:cNvSpPr txBox="1">
            <a:spLocks/>
          </p:cNvSpPr>
          <p:nvPr/>
        </p:nvSpPr>
        <p:spPr>
          <a:xfrm>
            <a:off x="681472" y="979687"/>
            <a:ext cx="7297406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A9FF"/>
                </a:solidFill>
                <a:latin typeface="+mn-lt"/>
              </a:rPr>
              <a:t>Session Intro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426736-759F-4172-1D85-C24F9791A238}"/>
              </a:ext>
            </a:extLst>
          </p:cNvPr>
          <p:cNvSpPr/>
          <p:nvPr/>
        </p:nvSpPr>
        <p:spPr>
          <a:xfrm>
            <a:off x="8185356" y="0"/>
            <a:ext cx="4006644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579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5AEE63-35BD-0D4E-BA40-5FD3C2AD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72" y="2141866"/>
            <a:ext cx="7297406" cy="39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4696-C13B-5BEF-95B8-C7B5F14E798C}"/>
              </a:ext>
            </a:extLst>
          </p:cNvPr>
          <p:cNvSpPr txBox="1">
            <a:spLocks/>
          </p:cNvSpPr>
          <p:nvPr/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A9FF"/>
                </a:solidFill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9A883-371B-9DBB-A2C7-3F3D811137F4}"/>
              </a:ext>
            </a:extLst>
          </p:cNvPr>
          <p:cNvSpPr txBox="1">
            <a:spLocks/>
          </p:cNvSpPr>
          <p:nvPr/>
        </p:nvSpPr>
        <p:spPr>
          <a:xfrm>
            <a:off x="878187" y="1973655"/>
            <a:ext cx="7075992" cy="4368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/>
              <a:t>Nuclear Physics using ISAC now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/>
              <a:t>Meeting the Challenge of ARIEL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How ARIEL will change landscape &amp; what we’ll need to get there</a:t>
            </a:r>
          </a:p>
          <a:p>
            <a:pPr marL="457200" lvl="1" indent="0">
              <a:lnSpc>
                <a:spcPct val="100000"/>
              </a:lnSpc>
              <a:buFont typeface="Arial"/>
              <a:buNone/>
            </a:pPr>
            <a:endParaRPr lang="en-US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/>
              <a:t>Staying on the cutting edge, New Directions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58F29-0814-629F-D87D-A2FC0550785B}"/>
              </a:ext>
            </a:extLst>
          </p:cNvPr>
          <p:cNvSpPr/>
          <p:nvPr/>
        </p:nvSpPr>
        <p:spPr>
          <a:xfrm>
            <a:off x="8185356" y="0"/>
            <a:ext cx="4006644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579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12EBB415-C841-F445-A141-F21BAA1C1509}"/>
              </a:ext>
            </a:extLst>
          </p:cNvPr>
          <p:cNvSpPr/>
          <p:nvPr/>
        </p:nvSpPr>
        <p:spPr>
          <a:xfrm>
            <a:off x="4815967" y="3302024"/>
            <a:ext cx="3424232" cy="638270"/>
          </a:xfrm>
          <a:prstGeom prst="stripedRightArrow">
            <a:avLst>
              <a:gd name="adj1" fmla="val 52837"/>
              <a:gd name="adj2" fmla="val 50000"/>
            </a:avLst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D5885-5656-8240-BBB2-470AE16A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164875"/>
            <a:ext cx="8953827" cy="650329"/>
          </a:xfrm>
        </p:spPr>
        <p:txBody>
          <a:bodyPr/>
          <a:lstStyle/>
          <a:p>
            <a:r>
              <a:rPr lang="en-US"/>
              <a:t>Nuclear Physics @ ISAC: World Leading Capabilities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FF01B4-9FF4-874B-A5B2-1A4DCE33276C}"/>
              </a:ext>
            </a:extLst>
          </p:cNvPr>
          <p:cNvGrpSpPr/>
          <p:nvPr/>
        </p:nvGrpSpPr>
        <p:grpSpPr>
          <a:xfrm>
            <a:off x="152264" y="943650"/>
            <a:ext cx="4051426" cy="5914350"/>
            <a:chOff x="4008184" y="500538"/>
            <a:chExt cx="4051426" cy="5914350"/>
          </a:xfrm>
        </p:grpSpPr>
        <p:pic>
          <p:nvPicPr>
            <p:cNvPr id="1028" name="Picture 4" descr="▷ PROFESSIONAL Toolbox with Content: buy used">
              <a:extLst>
                <a:ext uri="{FF2B5EF4-FFF2-40B4-BE49-F238E27FC236}">
                  <a16:creationId xmlns:a16="http://schemas.microsoft.com/office/drawing/2014/main" id="{71C3D090-6B80-4B40-8B19-B50157A140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1" b="11056"/>
            <a:stretch/>
          </p:blipFill>
          <p:spPr bwMode="auto">
            <a:xfrm>
              <a:off x="4008184" y="3427245"/>
              <a:ext cx="4051426" cy="29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6171FD-8F8E-D241-836B-B51B4603F2C7}"/>
                </a:ext>
              </a:extLst>
            </p:cNvPr>
            <p:cNvGrpSpPr/>
            <p:nvPr/>
          </p:nvGrpSpPr>
          <p:grpSpPr>
            <a:xfrm>
              <a:off x="5439298" y="500538"/>
              <a:ext cx="2433195" cy="4192025"/>
              <a:chOff x="4968309" y="2244076"/>
              <a:chExt cx="2433195" cy="4192025"/>
            </a:xfrm>
          </p:grpSpPr>
          <p:pic>
            <p:nvPicPr>
              <p:cNvPr id="39" name="Picture 38" descr="A picture containing arrow&#10;&#10;Description automatically generated">
                <a:extLst>
                  <a:ext uri="{FF2B5EF4-FFF2-40B4-BE49-F238E27FC236}">
                    <a16:creationId xmlns:a16="http://schemas.microsoft.com/office/drawing/2014/main" id="{B7FEEE27-909C-3C43-B665-8E13FB54F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4638928">
                <a:off x="3708177" y="3825025"/>
                <a:ext cx="3665410" cy="1114692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DD98FF9-E757-3547-B044-729F7A79FB07}"/>
                  </a:ext>
                </a:extLst>
              </p:cNvPr>
              <p:cNvGrpSpPr/>
              <p:nvPr/>
            </p:nvGrpSpPr>
            <p:grpSpPr>
              <a:xfrm>
                <a:off x="4968309" y="2244076"/>
                <a:ext cx="2433195" cy="4192025"/>
                <a:chOff x="4470262" y="2097161"/>
                <a:chExt cx="2433195" cy="4192025"/>
              </a:xfrm>
            </p:grpSpPr>
            <p:pic>
              <p:nvPicPr>
                <p:cNvPr id="34" name="Picture 33" descr="A picture containing arrow&#10;&#10;Description automatically generated">
                  <a:extLst>
                    <a:ext uri="{FF2B5EF4-FFF2-40B4-BE49-F238E27FC236}">
                      <a16:creationId xmlns:a16="http://schemas.microsoft.com/office/drawing/2014/main" id="{245ACDC3-2E1C-9843-8B8B-AB0917EF1E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4638928">
                  <a:off x="4211296" y="4915529"/>
                  <a:ext cx="1632623" cy="1114692"/>
                </a:xfrm>
                <a:prstGeom prst="rect">
                  <a:avLst/>
                </a:prstGeom>
              </p:spPr>
            </p:pic>
            <p:pic>
              <p:nvPicPr>
                <p:cNvPr id="40" name="Picture 39" descr="A picture containing arrow&#10;&#10;Description automatically generated">
                  <a:extLst>
                    <a:ext uri="{FF2B5EF4-FFF2-40B4-BE49-F238E27FC236}">
                      <a16:creationId xmlns:a16="http://schemas.microsoft.com/office/drawing/2014/main" id="{90E2968F-ECEE-DA4D-8E19-AA946599E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13864"/>
                <a:stretch/>
              </p:blipFill>
              <p:spPr>
                <a:xfrm rot="6230200" flipV="1">
                  <a:off x="4368288" y="2990593"/>
                  <a:ext cx="3157237" cy="1370374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picture containing arrow&#10;&#10;Description automatically generated">
                  <a:extLst>
                    <a:ext uri="{FF2B5EF4-FFF2-40B4-BE49-F238E27FC236}">
                      <a16:creationId xmlns:a16="http://schemas.microsoft.com/office/drawing/2014/main" id="{F7F79675-7F63-3048-804B-7F98515594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13864"/>
                <a:stretch/>
              </p:blipFill>
              <p:spPr>
                <a:xfrm rot="7438046" flipV="1">
                  <a:off x="5194777" y="3712553"/>
                  <a:ext cx="1756279" cy="1661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89F5EE1-042D-9445-A164-FEFAB891C89A}"/>
              </a:ext>
            </a:extLst>
          </p:cNvPr>
          <p:cNvSpPr/>
          <p:nvPr/>
        </p:nvSpPr>
        <p:spPr>
          <a:xfrm>
            <a:off x="-16574" y="765535"/>
            <a:ext cx="4288070" cy="5969502"/>
          </a:xfrm>
          <a:prstGeom prst="rect">
            <a:avLst/>
          </a:prstGeom>
          <a:gradFill>
            <a:gsLst>
              <a:gs pos="88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D290D8-03D2-F755-44E8-EBFBC099C924}"/>
              </a:ext>
            </a:extLst>
          </p:cNvPr>
          <p:cNvGrpSpPr/>
          <p:nvPr/>
        </p:nvGrpSpPr>
        <p:grpSpPr>
          <a:xfrm>
            <a:off x="8240199" y="1512777"/>
            <a:ext cx="3839543" cy="3692190"/>
            <a:chOff x="8240199" y="1512777"/>
            <a:chExt cx="3839543" cy="3692190"/>
          </a:xfrm>
        </p:grpSpPr>
        <p:pic>
          <p:nvPicPr>
            <p:cNvPr id="5" name="Picture 4" descr="A row of columns&#10;&#10;Description automatically generated with low confidence">
              <a:extLst>
                <a:ext uri="{FF2B5EF4-FFF2-40B4-BE49-F238E27FC236}">
                  <a16:creationId xmlns:a16="http://schemas.microsoft.com/office/drawing/2014/main" id="{93BB8919-EA0D-1F4A-B055-7A1BF391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438" y="2552302"/>
              <a:ext cx="3679131" cy="26526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395471-803E-4B4D-9D93-A1289397D7AB}"/>
                </a:ext>
              </a:extLst>
            </p:cNvPr>
            <p:cNvSpPr txBox="1"/>
            <p:nvPr/>
          </p:nvSpPr>
          <p:spPr>
            <a:xfrm>
              <a:off x="8240199" y="1512777"/>
              <a:ext cx="11895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Nuclear Structure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2BDEB6-AFE0-E341-A7F3-4659A09FC409}"/>
                </a:ext>
              </a:extLst>
            </p:cNvPr>
            <p:cNvSpPr txBox="1"/>
            <p:nvPr/>
          </p:nvSpPr>
          <p:spPr>
            <a:xfrm>
              <a:off x="9415492" y="1512778"/>
              <a:ext cx="1357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Nuclear Astrophysics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B136EA-7943-4042-8C0B-F9B82A22BD6F}"/>
                </a:ext>
              </a:extLst>
            </p:cNvPr>
            <p:cNvSpPr txBox="1"/>
            <p:nvPr/>
          </p:nvSpPr>
          <p:spPr>
            <a:xfrm>
              <a:off x="10605023" y="1517014"/>
              <a:ext cx="1474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Precise Tests of Fundamental Interactions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DAB064-C760-DA4D-8167-C3E051587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42931" y="3582911"/>
              <a:ext cx="998903" cy="799460"/>
            </a:xfrm>
            <a:prstGeom prst="rect">
              <a:avLst/>
            </a:prstGeom>
            <a:effectLst>
              <a:softEdge rad="5080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365217-60E4-474B-9A10-0DAB0CC1E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3765" y="3705990"/>
              <a:ext cx="1600475" cy="676381"/>
            </a:xfrm>
            <a:prstGeom prst="rect">
              <a:avLst/>
            </a:prstGeom>
            <a:effectLst>
              <a:softEdge rad="8890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3CB25F-3BF8-5C4E-8F5F-BF8AD85F3A70}"/>
                </a:ext>
              </a:extLst>
            </p:cNvPr>
            <p:cNvGrpSpPr/>
            <p:nvPr/>
          </p:nvGrpSpPr>
          <p:grpSpPr>
            <a:xfrm>
              <a:off x="8352511" y="3505570"/>
              <a:ext cx="1077219" cy="1077219"/>
              <a:chOff x="4893973" y="2390230"/>
              <a:chExt cx="2077540" cy="207754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1507AFB-FD9F-AA49-A19F-BFD200736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3973" y="2390230"/>
                <a:ext cx="2077540" cy="2077540"/>
              </a:xfrm>
              <a:prstGeom prst="rect">
                <a:avLst/>
              </a:prstGeom>
              <a:effectLst>
                <a:softEdge rad="165100"/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D496E5B-B6A2-4449-97FB-A10507A9A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3009" y="2657675"/>
                <a:ext cx="914400" cy="838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B1A597D-E489-4B48-BB30-2D6CBBDFA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0932" y="2774043"/>
                <a:ext cx="977900" cy="8509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E57FA5F-F2EE-6343-9186-BD6D5C570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67312" y="3392207"/>
                <a:ext cx="952500" cy="8382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D1CA670-33DA-3345-966C-258406E45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56004" y="3586944"/>
                <a:ext cx="914400" cy="8255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9AEF5E-BFD8-7C4F-ABED-E65DE59B1333}"/>
              </a:ext>
            </a:extLst>
          </p:cNvPr>
          <p:cNvGrpSpPr/>
          <p:nvPr/>
        </p:nvGrpSpPr>
        <p:grpSpPr>
          <a:xfrm>
            <a:off x="-69212" y="825593"/>
            <a:ext cx="1889684" cy="1770945"/>
            <a:chOff x="6004562" y="871099"/>
            <a:chExt cx="5829062" cy="54627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670094-889F-2C48-AB8B-4DF5EBDC64CC}"/>
                </a:ext>
              </a:extLst>
            </p:cNvPr>
            <p:cNvSpPr/>
            <p:nvPr/>
          </p:nvSpPr>
          <p:spPr>
            <a:xfrm>
              <a:off x="6004562" y="871099"/>
              <a:ext cx="5829062" cy="5462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73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456B4A-B8C6-BB48-A734-2B7694EF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25785" y="885201"/>
              <a:ext cx="5057956" cy="5337982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1032" name="Picture 8" descr="SHARC-TIGRESS | TRIUMF : Canada's particle accelerator centre">
            <a:extLst>
              <a:ext uri="{FF2B5EF4-FFF2-40B4-BE49-F238E27FC236}">
                <a16:creationId xmlns:a16="http://schemas.microsoft.com/office/drawing/2014/main" id="{D501E6A8-2F69-6741-879B-3310ACA7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2380">
            <a:off x="1923428" y="2351403"/>
            <a:ext cx="1448547" cy="1113474"/>
          </a:xfrm>
          <a:prstGeom prst="rect">
            <a:avLst/>
          </a:prstGeom>
          <a:noFill/>
          <a:effectLst>
            <a:softEdge rad="10099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dragon_schematic">
            <a:extLst>
              <a:ext uri="{FF2B5EF4-FFF2-40B4-BE49-F238E27FC236}">
                <a16:creationId xmlns:a16="http://schemas.microsoft.com/office/drawing/2014/main" id="{E58E8C82-3E5D-3141-83FB-17487E06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268">
            <a:off x="2814181" y="2294894"/>
            <a:ext cx="2275573" cy="17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311454E-C2F9-7C4F-BF18-8A8A91C70775}"/>
              </a:ext>
            </a:extLst>
          </p:cNvPr>
          <p:cNvSpPr txBox="1"/>
          <p:nvPr/>
        </p:nvSpPr>
        <p:spPr>
          <a:xfrm>
            <a:off x="946926" y="5331969"/>
            <a:ext cx="289577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ISAC Facility “Toolbox”</a:t>
            </a:r>
          </a:p>
        </p:txBody>
      </p:sp>
      <p:pic>
        <p:nvPicPr>
          <p:cNvPr id="1030" name="Picture 6" descr="DESCANT and bdelayed neutron measurements at TRIUMF Paul">
            <a:extLst>
              <a:ext uri="{FF2B5EF4-FFF2-40B4-BE49-F238E27FC236}">
                <a16:creationId xmlns:a16="http://schemas.microsoft.com/office/drawing/2014/main" id="{0274E85D-F72D-6B41-8B36-2D8CBA2EA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10429" r="28455"/>
          <a:stretch/>
        </p:blipFill>
        <p:spPr bwMode="auto">
          <a:xfrm rot="20468557">
            <a:off x="353159" y="2840350"/>
            <a:ext cx="1085529" cy="14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7927084-D6C0-4344-9922-3CD6314C1981}"/>
              </a:ext>
            </a:extLst>
          </p:cNvPr>
          <p:cNvSpPr txBox="1"/>
          <p:nvPr/>
        </p:nvSpPr>
        <p:spPr>
          <a:xfrm>
            <a:off x="7939252" y="5363427"/>
            <a:ext cx="4100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Orthogonality between most Facilities </a:t>
            </a:r>
            <a:r>
              <a:rPr lang="en-US">
                <a:sym typeface="Wingdings" pitchFamily="2" charset="2"/>
              </a:rPr>
              <a:t> Powerful Combinations Possible</a:t>
            </a:r>
          </a:p>
          <a:p>
            <a:endParaRPr lang="en-US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Add new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Sharpen existing tools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DD9441-0040-A3DC-C19B-1DAF40399006}"/>
              </a:ext>
            </a:extLst>
          </p:cNvPr>
          <p:cNvGrpSpPr/>
          <p:nvPr/>
        </p:nvGrpSpPr>
        <p:grpSpPr>
          <a:xfrm>
            <a:off x="4968254" y="783460"/>
            <a:ext cx="2858267" cy="5928684"/>
            <a:chOff x="4968254" y="783460"/>
            <a:chExt cx="2858267" cy="592868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0BCBC68-A275-374D-B924-330FC1414E0E}"/>
                </a:ext>
              </a:extLst>
            </p:cNvPr>
            <p:cNvGrpSpPr/>
            <p:nvPr/>
          </p:nvGrpSpPr>
          <p:grpSpPr>
            <a:xfrm>
              <a:off x="4968254" y="783460"/>
              <a:ext cx="2858267" cy="5928684"/>
              <a:chOff x="4968254" y="783460"/>
              <a:chExt cx="2858267" cy="592868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4C72417-F5B5-FC42-BFDF-099FB41CADB9}"/>
                  </a:ext>
                </a:extLst>
              </p:cNvPr>
              <p:cNvGrpSpPr/>
              <p:nvPr/>
            </p:nvGrpSpPr>
            <p:grpSpPr>
              <a:xfrm>
                <a:off x="5426000" y="783460"/>
                <a:ext cx="1806595" cy="5914988"/>
                <a:chOff x="5426000" y="783460"/>
                <a:chExt cx="1806595" cy="5914988"/>
              </a:xfrm>
            </p:grpSpPr>
            <p:sp>
              <p:nvSpPr>
                <p:cNvPr id="65" name="Rounded Rectangle 64">
                  <a:extLst>
                    <a:ext uri="{FF2B5EF4-FFF2-40B4-BE49-F238E27FC236}">
                      <a16:creationId xmlns:a16="http://schemas.microsoft.com/office/drawing/2014/main" id="{F06919AA-54AC-F84D-971C-0F85858D55B9}"/>
                    </a:ext>
                  </a:extLst>
                </p:cNvPr>
                <p:cNvSpPr/>
                <p:nvPr/>
              </p:nvSpPr>
              <p:spPr>
                <a:xfrm>
                  <a:off x="5426000" y="783460"/>
                  <a:ext cx="1806595" cy="763493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Nuclear ground state &amp; decay properties via decay spectroscopy</a:t>
                  </a:r>
                </a:p>
              </p:txBody>
            </p:sp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130ADAE5-6315-4345-BFEF-EAFA50ADBB42}"/>
                    </a:ext>
                  </a:extLst>
                </p:cNvPr>
                <p:cNvSpPr/>
                <p:nvPr/>
              </p:nvSpPr>
              <p:spPr>
                <a:xfrm>
                  <a:off x="5426000" y="1636644"/>
                  <a:ext cx="1806594" cy="763493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Charged-particle-induced reaction cross section measurement</a:t>
                  </a:r>
                </a:p>
              </p:txBody>
            </p:sp>
            <p:sp>
              <p:nvSpPr>
                <p:cNvPr id="67" name="Rounded Rectangle 66">
                  <a:extLst>
                    <a:ext uri="{FF2B5EF4-FFF2-40B4-BE49-F238E27FC236}">
                      <a16:creationId xmlns:a16="http://schemas.microsoft.com/office/drawing/2014/main" id="{63C70896-1D8B-B249-B1C0-8B94C5BA89D0}"/>
                    </a:ext>
                  </a:extLst>
                </p:cNvPr>
                <p:cNvSpPr/>
                <p:nvPr/>
              </p:nvSpPr>
              <p:spPr>
                <a:xfrm>
                  <a:off x="5426000" y="2493958"/>
                  <a:ext cx="1806594" cy="802554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Decay spectroscopy of reaction-induced excited states in exotic systems</a:t>
                  </a:r>
                </a:p>
              </p:txBody>
            </p:sp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1B427B20-134E-6A47-9ECC-5EF44177D8B6}"/>
                    </a:ext>
                  </a:extLst>
                </p:cNvPr>
                <p:cNvSpPr/>
                <p:nvPr/>
              </p:nvSpPr>
              <p:spPr>
                <a:xfrm>
                  <a:off x="5426000" y="4528806"/>
                  <a:ext cx="1806594" cy="730522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Preparation &amp; measurement of quantum states via lasers / traps</a:t>
                  </a:r>
                </a:p>
              </p:txBody>
            </p:sp>
            <p:sp>
              <p:nvSpPr>
                <p:cNvPr id="69" name="Rounded Rectangle 68">
                  <a:extLst>
                    <a:ext uri="{FF2B5EF4-FFF2-40B4-BE49-F238E27FC236}">
                      <a16:creationId xmlns:a16="http://schemas.microsoft.com/office/drawing/2014/main" id="{F97076FE-5FB7-C844-89B8-18E5EBC5BB38}"/>
                    </a:ext>
                  </a:extLst>
                </p:cNvPr>
                <p:cNvSpPr/>
                <p:nvPr/>
              </p:nvSpPr>
              <p:spPr>
                <a:xfrm>
                  <a:off x="5426000" y="3385593"/>
                  <a:ext cx="1806594" cy="462731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Ground state mass measurement</a:t>
                  </a:r>
                </a:p>
              </p:txBody>
            </p:sp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DA6774B9-1633-314D-B91D-723E7E68754B}"/>
                    </a:ext>
                  </a:extLst>
                </p:cNvPr>
                <p:cNvSpPr/>
                <p:nvPr/>
              </p:nvSpPr>
              <p:spPr>
                <a:xfrm>
                  <a:off x="5426000" y="5324718"/>
                  <a:ext cx="1806594" cy="593289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Neutron-induced reaction cross section measurement</a:t>
                  </a: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5A1B19EB-1A15-2C4B-A6F3-7727DA52384E}"/>
                    </a:ext>
                  </a:extLst>
                </p:cNvPr>
                <p:cNvSpPr/>
                <p:nvPr/>
              </p:nvSpPr>
              <p:spPr>
                <a:xfrm>
                  <a:off x="5426000" y="5967926"/>
                  <a:ext cx="1806594" cy="730522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Radioactive molecule production</a:t>
                  </a: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8004024-C896-3D4A-B5FF-31FA04EBCBDF}"/>
                  </a:ext>
                </a:extLst>
              </p:cNvPr>
              <p:cNvSpPr/>
              <p:nvPr/>
            </p:nvSpPr>
            <p:spPr>
              <a:xfrm>
                <a:off x="4968254" y="3861548"/>
                <a:ext cx="2858267" cy="28505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2FAC701-C295-6858-87D6-3B7790B86EEB}"/>
                </a:ext>
              </a:extLst>
            </p:cNvPr>
            <p:cNvSpPr/>
            <p:nvPr/>
          </p:nvSpPr>
          <p:spPr>
            <a:xfrm>
              <a:off x="5433265" y="3940294"/>
              <a:ext cx="1806594" cy="46273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Precise decay spectral shapes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B490E-4F8B-3445-BD92-4137C6BB3B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2564" y="693752"/>
            <a:ext cx="3313445" cy="11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12EBB415-C841-F445-A141-F21BAA1C1509}"/>
              </a:ext>
            </a:extLst>
          </p:cNvPr>
          <p:cNvSpPr/>
          <p:nvPr/>
        </p:nvSpPr>
        <p:spPr>
          <a:xfrm>
            <a:off x="4815967" y="3302024"/>
            <a:ext cx="3424232" cy="638270"/>
          </a:xfrm>
          <a:prstGeom prst="stripedRightArrow">
            <a:avLst>
              <a:gd name="adj1" fmla="val 52837"/>
              <a:gd name="adj2" fmla="val 50000"/>
            </a:avLst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D5885-5656-8240-BBB2-470AE16A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164875"/>
            <a:ext cx="8953827" cy="650329"/>
          </a:xfrm>
        </p:spPr>
        <p:txBody>
          <a:bodyPr/>
          <a:lstStyle/>
          <a:p>
            <a:r>
              <a:rPr lang="en-US"/>
              <a:t>Nuclear Physics @ ISAC: World Leading Capabilities</a:t>
            </a:r>
          </a:p>
        </p:txBody>
      </p:sp>
      <p:pic>
        <p:nvPicPr>
          <p:cNvPr id="5" name="Picture 4" descr="A row of columns&#10;&#10;Description automatically generated with low confidence">
            <a:extLst>
              <a:ext uri="{FF2B5EF4-FFF2-40B4-BE49-F238E27FC236}">
                <a16:creationId xmlns:a16="http://schemas.microsoft.com/office/drawing/2014/main" id="{93BB8919-EA0D-1F4A-B055-7A1BF3915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438" y="2552302"/>
            <a:ext cx="3679131" cy="2652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95471-803E-4B4D-9D93-A1289397D7AB}"/>
              </a:ext>
            </a:extLst>
          </p:cNvPr>
          <p:cNvSpPr txBox="1"/>
          <p:nvPr/>
        </p:nvSpPr>
        <p:spPr>
          <a:xfrm>
            <a:off x="8240199" y="1512777"/>
            <a:ext cx="118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Nuclear Structure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BDEB6-AFE0-E341-A7F3-4659A09FC409}"/>
              </a:ext>
            </a:extLst>
          </p:cNvPr>
          <p:cNvSpPr txBox="1"/>
          <p:nvPr/>
        </p:nvSpPr>
        <p:spPr>
          <a:xfrm>
            <a:off x="9415492" y="1512778"/>
            <a:ext cx="1357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Nuclear Astrophysics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136EA-7943-4042-8C0B-F9B82A22BD6F}"/>
              </a:ext>
            </a:extLst>
          </p:cNvPr>
          <p:cNvSpPr txBox="1"/>
          <p:nvPr/>
        </p:nvSpPr>
        <p:spPr>
          <a:xfrm>
            <a:off x="10605023" y="1517014"/>
            <a:ext cx="147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Precise Tests of Fundamental Interactions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DAB064-C760-DA4D-8167-C3E05158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931" y="3582911"/>
            <a:ext cx="998903" cy="799460"/>
          </a:xfrm>
          <a:prstGeom prst="rect">
            <a:avLst/>
          </a:prstGeom>
          <a:effectLst>
            <a:softEdge rad="5080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365217-60E4-474B-9A10-0DAB0CC1E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765" y="3705990"/>
            <a:ext cx="1600475" cy="676381"/>
          </a:xfrm>
          <a:prstGeom prst="rect">
            <a:avLst/>
          </a:prstGeom>
          <a:effectLst>
            <a:softEdge rad="8890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A3CB25F-3BF8-5C4E-8F5F-BF8AD85F3A70}"/>
              </a:ext>
            </a:extLst>
          </p:cNvPr>
          <p:cNvGrpSpPr/>
          <p:nvPr/>
        </p:nvGrpSpPr>
        <p:grpSpPr>
          <a:xfrm>
            <a:off x="8352511" y="3505570"/>
            <a:ext cx="1077219" cy="1077219"/>
            <a:chOff x="4893973" y="2390230"/>
            <a:chExt cx="2077540" cy="20775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507AFB-FD9F-AA49-A19F-BFD20073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3973" y="2390230"/>
              <a:ext cx="2077540" cy="2077540"/>
            </a:xfrm>
            <a:prstGeom prst="rect">
              <a:avLst/>
            </a:prstGeom>
            <a:effectLst>
              <a:softEdge rad="16510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496E5B-B6A2-4449-97FB-A10507A9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3009" y="2657675"/>
              <a:ext cx="914400" cy="8382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1A597D-E489-4B48-BB30-2D6CBBDF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0932" y="2774043"/>
              <a:ext cx="977900" cy="85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57FA5F-F2EE-6343-9186-BD6D5C570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7312" y="3392207"/>
              <a:ext cx="952500" cy="838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1CA670-33DA-3345-966C-258406E45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6004" y="3586944"/>
              <a:ext cx="914400" cy="825500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7927084-D6C0-4344-9922-3CD6314C1981}"/>
              </a:ext>
            </a:extLst>
          </p:cNvPr>
          <p:cNvSpPr txBox="1"/>
          <p:nvPr/>
        </p:nvSpPr>
        <p:spPr>
          <a:xfrm>
            <a:off x="7939252" y="5363427"/>
            <a:ext cx="4100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Orthogonality between most Facilities </a:t>
            </a:r>
            <a:r>
              <a:rPr lang="en-US">
                <a:sym typeface="Wingdings" pitchFamily="2" charset="2"/>
              </a:rPr>
              <a:t> Powerful Combinations Possible</a:t>
            </a:r>
          </a:p>
          <a:p>
            <a:endParaRPr lang="en-US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Add new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Sharpen existing tools</a:t>
            </a:r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BBD08E8-CE02-EC43-B5EF-D1E551703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815780"/>
              </p:ext>
            </p:extLst>
          </p:nvPr>
        </p:nvGraphicFramePr>
        <p:xfrm>
          <a:off x="15436" y="655803"/>
          <a:ext cx="4696334" cy="6295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79210">
                  <a:extLst>
                    <a:ext uri="{9D8B030D-6E8A-4147-A177-3AD203B41FA5}">
                      <a16:colId xmlns:a16="http://schemas.microsoft.com/office/drawing/2014/main" val="1352827446"/>
                    </a:ext>
                  </a:extLst>
                </a:gridCol>
                <a:gridCol w="3417124">
                  <a:extLst>
                    <a:ext uri="{9D8B030D-6E8A-4147-A177-3AD203B41FA5}">
                      <a16:colId xmlns:a16="http://schemas.microsoft.com/office/drawing/2014/main" val="547317508"/>
                    </a:ext>
                  </a:extLst>
                </a:gridCol>
              </a:tblGrid>
              <a:tr h="516120">
                <a:tc>
                  <a:txBody>
                    <a:bodyPr/>
                    <a:lstStyle/>
                    <a:p>
                      <a:r>
                        <a:rPr lang="en-US" sz="1400" b="0"/>
                        <a:t>TRINAT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/>
                        <a:t>Precise, kinematically-complete measurements of beta-decay and associated parameters. Sensitive to time-reversal symmetry violation.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06956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TITAN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Multi-instrument ion trap facility for masses &amp; decay spectroscopy: MRTOF, MPET, EBIT: precision or coverage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68393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FRANCIUM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Laser prepared Francium atoms probed towards Atomic Parity Violating signal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50184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GRIFFIN / DESCANT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Decay spectrometer for gammas, betas, conversion electrons, neutrons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016260"/>
                  </a:ext>
                </a:extLst>
              </a:tr>
              <a:tr h="518280">
                <a:tc>
                  <a:txBody>
                    <a:bodyPr/>
                    <a:lstStyle/>
                    <a:p>
                      <a:r>
                        <a:rPr lang="en-US" sz="1400"/>
                        <a:t>Polarizer / Laser-spec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Collinear probing of spin polarized isotopes for e.g. charge radii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10401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DRAGON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Direct measurement of radiative proton &amp; alpha capture reactions on exotic or stable isotopes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044196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SONIK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Precision elastic scattering on radioactive nuclei </a:t>
                      </a:r>
                      <a:r>
                        <a:rPr lang="en-US" sz="1000">
                          <a:sym typeface="Wingdings" pitchFamily="2" charset="2"/>
                        </a:rPr>
                        <a:t> low energy scattering phase shifts </a:t>
                      </a:r>
                      <a:endParaRPr lang="en-US" sz="10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472008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TUDA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Versatile direct &amp; indirect charged particle reaction facility based around silicon arrays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046948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DSL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Doppler-shift lifetime facility for determination of excited state lifetimes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713042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IRIS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Solid hydrogen or deuterium target scattering facility using </a:t>
                      </a:r>
                      <a:r>
                        <a:rPr lang="en-US" sz="1000" err="1"/>
                        <a:t>CsI</a:t>
                      </a:r>
                      <a:r>
                        <a:rPr lang="en-US" sz="1000"/>
                        <a:t> &amp; Silicon arrays </a:t>
                      </a:r>
                      <a:r>
                        <a:rPr lang="en-US" sz="1000">
                          <a:sym typeface="Wingdings" pitchFamily="2" charset="2"/>
                        </a:rPr>
                        <a:t> extracting structure information from reactions using weak exotic beams</a:t>
                      </a:r>
                      <a:endParaRPr lang="en-US" sz="10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141145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TIGRESS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Gamma-ray spectroscopy of excited exotic reaction residues using escape-suppressed </a:t>
                      </a:r>
                      <a:r>
                        <a:rPr lang="en-US" sz="1000" err="1"/>
                        <a:t>HPGe</a:t>
                      </a:r>
                      <a:r>
                        <a:rPr lang="en-US" sz="1000"/>
                        <a:t> array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65157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r>
                        <a:rPr lang="en-US" sz="1400"/>
                        <a:t>EMMA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Recoil Spectrometer for detection &amp; analysis of exotic reaction residues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563647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3D7747B-05B1-8867-5A12-16B6ADA875A5}"/>
              </a:ext>
            </a:extLst>
          </p:cNvPr>
          <p:cNvGrpSpPr/>
          <p:nvPr/>
        </p:nvGrpSpPr>
        <p:grpSpPr>
          <a:xfrm>
            <a:off x="4968254" y="783460"/>
            <a:ext cx="2858267" cy="5928684"/>
            <a:chOff x="4968254" y="783460"/>
            <a:chExt cx="2858267" cy="59286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2AB23C-74E9-8507-0610-03C3DDF4BBD8}"/>
                </a:ext>
              </a:extLst>
            </p:cNvPr>
            <p:cNvGrpSpPr/>
            <p:nvPr/>
          </p:nvGrpSpPr>
          <p:grpSpPr>
            <a:xfrm>
              <a:off x="4968254" y="783460"/>
              <a:ext cx="2858267" cy="5928684"/>
              <a:chOff x="4968254" y="783460"/>
              <a:chExt cx="2858267" cy="592868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0A1B685-E8CD-8EA7-1DE8-C63E8D715D19}"/>
                  </a:ext>
                </a:extLst>
              </p:cNvPr>
              <p:cNvGrpSpPr/>
              <p:nvPr/>
            </p:nvGrpSpPr>
            <p:grpSpPr>
              <a:xfrm>
                <a:off x="5426000" y="783460"/>
                <a:ext cx="1806595" cy="5914988"/>
                <a:chOff x="5426000" y="783460"/>
                <a:chExt cx="1806595" cy="5914988"/>
              </a:xfrm>
            </p:grpSpPr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DE85F953-C294-50BE-F964-03C3F8C582F7}"/>
                    </a:ext>
                  </a:extLst>
                </p:cNvPr>
                <p:cNvSpPr/>
                <p:nvPr/>
              </p:nvSpPr>
              <p:spPr>
                <a:xfrm>
                  <a:off x="5426000" y="783460"/>
                  <a:ext cx="1806595" cy="763493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Nuclear ground state &amp; decay properties via decay spectroscopy</a:t>
                  </a:r>
                </a:p>
              </p:txBody>
            </p: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9C3E51A7-9B98-7D93-EAE7-9BC0EC5A13EE}"/>
                    </a:ext>
                  </a:extLst>
                </p:cNvPr>
                <p:cNvSpPr/>
                <p:nvPr/>
              </p:nvSpPr>
              <p:spPr>
                <a:xfrm>
                  <a:off x="5426000" y="1636644"/>
                  <a:ext cx="1806594" cy="763493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Charged-particle-induced reaction cross section measurement</a:t>
                  </a: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6356DF90-D177-D090-FA83-E02ECD887ECC}"/>
                    </a:ext>
                  </a:extLst>
                </p:cNvPr>
                <p:cNvSpPr/>
                <p:nvPr/>
              </p:nvSpPr>
              <p:spPr>
                <a:xfrm>
                  <a:off x="5426000" y="2493958"/>
                  <a:ext cx="1806594" cy="802554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Decay spectroscopy of reaction-induced excited states in exotic systems</a:t>
                  </a:r>
                </a:p>
              </p:txBody>
            </p:sp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C9DACE92-7820-BB34-AD32-955B4CC8A2FC}"/>
                    </a:ext>
                  </a:extLst>
                </p:cNvPr>
                <p:cNvSpPr/>
                <p:nvPr/>
              </p:nvSpPr>
              <p:spPr>
                <a:xfrm>
                  <a:off x="5426000" y="4528806"/>
                  <a:ext cx="1806594" cy="730522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Preparation &amp; measurement of quantum states via lasers / traps</a:t>
                  </a:r>
                </a:p>
              </p:txBody>
            </p:sp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DAB0B855-AD23-D56C-8D49-5F0590F1B432}"/>
                    </a:ext>
                  </a:extLst>
                </p:cNvPr>
                <p:cNvSpPr/>
                <p:nvPr/>
              </p:nvSpPr>
              <p:spPr>
                <a:xfrm>
                  <a:off x="5426000" y="3385593"/>
                  <a:ext cx="1806594" cy="462731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Ground state mass measurement</a:t>
                  </a:r>
                </a:p>
              </p:txBody>
            </p:sp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03455507-7951-8424-7A36-8DC242B4D266}"/>
                    </a:ext>
                  </a:extLst>
                </p:cNvPr>
                <p:cNvSpPr/>
                <p:nvPr/>
              </p:nvSpPr>
              <p:spPr>
                <a:xfrm>
                  <a:off x="5426000" y="5324718"/>
                  <a:ext cx="1806594" cy="593289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Neutron-induced reaction cross section measurement</a:t>
                  </a:r>
                </a:p>
              </p:txBody>
            </p:sp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E47B58AE-32DA-1F90-087C-D47BF3E0D7B1}"/>
                    </a:ext>
                  </a:extLst>
                </p:cNvPr>
                <p:cNvSpPr/>
                <p:nvPr/>
              </p:nvSpPr>
              <p:spPr>
                <a:xfrm>
                  <a:off x="5426000" y="5967926"/>
                  <a:ext cx="1806594" cy="730522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/>
                    <a:t>Radioactive molecule production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072202-675B-42E5-0E98-F4F16FA56C99}"/>
                  </a:ext>
                </a:extLst>
              </p:cNvPr>
              <p:cNvSpPr/>
              <p:nvPr/>
            </p:nvSpPr>
            <p:spPr>
              <a:xfrm>
                <a:off x="4968254" y="3861548"/>
                <a:ext cx="2858267" cy="28505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AD88B7A-0B18-14E0-EA86-7926F451AEBB}"/>
                </a:ext>
              </a:extLst>
            </p:cNvPr>
            <p:cNvSpPr/>
            <p:nvPr/>
          </p:nvSpPr>
          <p:spPr>
            <a:xfrm>
              <a:off x="5433265" y="3940294"/>
              <a:ext cx="1806594" cy="46273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Precise decay spectral shapes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57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A4FC47-EAEE-344B-8484-F3E9DEAB3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9"/>
          <a:stretch/>
        </p:blipFill>
        <p:spPr>
          <a:xfrm>
            <a:off x="5399092" y="1427915"/>
            <a:ext cx="6272857" cy="4168613"/>
          </a:xfrm>
          <a:prstGeom prst="rect">
            <a:avLst/>
          </a:prstGeom>
        </p:spPr>
      </p:pic>
      <p:sp>
        <p:nvSpPr>
          <p:cNvPr id="21" name="Text Box 2391"/>
          <p:cNvSpPr txBox="1">
            <a:spLocks noChangeArrowheads="1"/>
          </p:cNvSpPr>
          <p:nvPr/>
        </p:nvSpPr>
        <p:spPr bwMode="auto">
          <a:xfrm>
            <a:off x="1061718" y="1016013"/>
            <a:ext cx="3996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09" indent="-176209" algn="ctr"/>
            <a:r>
              <a:rPr lang="en-GB" sz="160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AETE</a:t>
            </a:r>
          </a:p>
          <a:p>
            <a:pPr marL="176209" indent="-176209" algn="ctr"/>
            <a:r>
              <a:rPr lang="en-GB" sz="160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50 MeV x 10 mA electrons [1/s]</a:t>
            </a:r>
            <a:endParaRPr lang="en-US" sz="160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8" r="6546"/>
          <a:stretch/>
        </p:blipFill>
        <p:spPr>
          <a:xfrm>
            <a:off x="11689248" y="1398130"/>
            <a:ext cx="417689" cy="41686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508" y="5511148"/>
            <a:ext cx="6190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5527" indent="-245527">
              <a:buFont typeface="Arial" charset="0"/>
              <a:buChar char="•"/>
            </a:pPr>
            <a:r>
              <a:rPr lang="en-GB" sz="1600">
                <a:solidFill>
                  <a:schemeClr val="bg2">
                    <a:lumMod val="25000"/>
                  </a:schemeClr>
                </a:solidFill>
              </a:rPr>
              <a:t>Pure n-rich products from photofission </a:t>
            </a:r>
          </a:p>
          <a:p>
            <a:pPr marL="245527" indent="-245527">
              <a:buFont typeface="Arial" charset="0"/>
              <a:buChar char="•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Operational flexibility</a:t>
            </a:r>
          </a:p>
          <a:p>
            <a:pPr marL="245527" indent="-245527">
              <a:buFont typeface="Arial" charset="0"/>
              <a:buChar char="•"/>
            </a:pPr>
            <a:endParaRPr lang="en-GB"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14DBADD-10D3-46B2-91E1-067C3378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175295"/>
            <a:ext cx="8953827" cy="650329"/>
          </a:xfrm>
        </p:spPr>
        <p:txBody>
          <a:bodyPr>
            <a:normAutofit/>
          </a:bodyPr>
          <a:lstStyle/>
          <a:p>
            <a:r>
              <a:rPr lang="en-GB" sz="2400" b="0"/>
              <a:t>ARIEL: how it will affect the landscape </a:t>
            </a:r>
            <a:endParaRPr lang="en-CA" sz="2400" b="0"/>
          </a:p>
        </p:txBody>
      </p:sp>
      <p:pic>
        <p:nvPicPr>
          <p:cNvPr id="15" name="Picture 4" descr="C:\Users\gottberg\Desktop\2014-04-10_Alex_Half-lives\FLUKA 50 MeV x 10 mA electrons 50cm3.png">
            <a:extLst>
              <a:ext uri="{FF2B5EF4-FFF2-40B4-BE49-F238E27FC236}">
                <a16:creationId xmlns:a16="http://schemas.microsoft.com/office/drawing/2014/main" id="{21749758-EEBB-9C43-AB7E-4A137C80B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39" b="5215"/>
          <a:stretch/>
        </p:blipFill>
        <p:spPr bwMode="auto">
          <a:xfrm>
            <a:off x="326679" y="1601961"/>
            <a:ext cx="5466896" cy="38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99071A-CAE3-6349-8D41-680232183D23}"/>
              </a:ext>
            </a:extLst>
          </p:cNvPr>
          <p:cNvSpPr/>
          <p:nvPr/>
        </p:nvSpPr>
        <p:spPr>
          <a:xfrm>
            <a:off x="3918537" y="719582"/>
            <a:ext cx="460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2">
                    <a:lumMod val="25000"/>
                  </a:schemeClr>
                </a:solidFill>
                <a:latin typeface="+mj-lt"/>
              </a:rPr>
              <a:t>production intensity from </a:t>
            </a:r>
            <a:r>
              <a:rPr lang="en-GB" baseline="30000">
                <a:solidFill>
                  <a:schemeClr val="bg2">
                    <a:lumMod val="25000"/>
                  </a:schemeClr>
                </a:solidFill>
                <a:latin typeface="+mj-lt"/>
              </a:rPr>
              <a:t>238</a:t>
            </a:r>
            <a:r>
              <a:rPr lang="en-GB">
                <a:solidFill>
                  <a:schemeClr val="bg2">
                    <a:lumMod val="25000"/>
                  </a:schemeClr>
                </a:solidFill>
                <a:latin typeface="+mj-lt"/>
              </a:rPr>
              <a:t>UC</a:t>
            </a:r>
            <a:r>
              <a:rPr lang="en-GB" baseline="-25000">
                <a:solidFill>
                  <a:schemeClr val="bg2">
                    <a:lumMod val="25000"/>
                  </a:schemeClr>
                </a:solidFill>
                <a:latin typeface="+mj-lt"/>
              </a:rPr>
              <a:t>x</a:t>
            </a:r>
            <a:r>
              <a:rPr lang="en-GB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endParaRPr lang="en-US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2" name="Text Box 2391">
            <a:extLst>
              <a:ext uri="{FF2B5EF4-FFF2-40B4-BE49-F238E27FC236}">
                <a16:creationId xmlns:a16="http://schemas.microsoft.com/office/drawing/2014/main" id="{DC963439-5B82-0A48-A647-689F6A91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673" y="1016013"/>
            <a:ext cx="4681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09" indent="-176209" algn="ctr"/>
            <a:r>
              <a:rPr lang="en-GB" sz="160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ISAC / APTW</a:t>
            </a:r>
            <a:br>
              <a:rPr lang="en-GB" sz="160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</a:br>
            <a:r>
              <a:rPr lang="en-GB" sz="1600">
                <a:solidFill>
                  <a:schemeClr val="bg2">
                    <a:lumMod val="25000"/>
                  </a:schemeClr>
                </a:solidFill>
                <a:latin typeface="+mj-lt"/>
                <a:ea typeface="Verdana" pitchFamily="34" charset="0"/>
                <a:cs typeface="Verdana" pitchFamily="34" charset="0"/>
              </a:rPr>
              <a:t>500 MeV x 10 µA protons [1/s]</a:t>
            </a:r>
            <a:endParaRPr lang="en-US" sz="160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1755F0-9B1B-9A4C-86F9-7FCE11B2AB38}"/>
              </a:ext>
            </a:extLst>
          </p:cNvPr>
          <p:cNvSpPr/>
          <p:nvPr/>
        </p:nvSpPr>
        <p:spPr>
          <a:xfrm>
            <a:off x="6222350" y="5511148"/>
            <a:ext cx="6190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5527" indent="-245527">
              <a:buFont typeface="Arial" charset="0"/>
              <a:buChar char="•"/>
            </a:pPr>
            <a:r>
              <a:rPr lang="en-GB" sz="1600">
                <a:solidFill>
                  <a:schemeClr val="bg2">
                    <a:lumMod val="25000"/>
                  </a:schemeClr>
                </a:solidFill>
              </a:rPr>
              <a:t>High production intensities</a:t>
            </a:r>
          </a:p>
          <a:p>
            <a:pPr marL="245527" indent="-245527">
              <a:buFont typeface="Arial" charset="0"/>
              <a:buChar char="•"/>
            </a:pPr>
            <a:r>
              <a:rPr lang="en-GB" sz="1600">
                <a:solidFill>
                  <a:schemeClr val="bg2">
                    <a:lumMod val="25000"/>
                  </a:schemeClr>
                </a:solidFill>
              </a:rPr>
              <a:t>New development opportunities in APTW design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9DB9C4-6BE6-E344-8CA4-B1E66E2FD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726" t="-5916" r="5205" b="3585"/>
          <a:stretch/>
        </p:blipFill>
        <p:spPr>
          <a:xfrm>
            <a:off x="75353" y="1088915"/>
            <a:ext cx="6190741" cy="44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880B-8DF5-1F42-A9B6-B061191B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223367"/>
            <a:ext cx="4818182" cy="650329"/>
          </a:xfrm>
        </p:spPr>
        <p:txBody>
          <a:bodyPr/>
          <a:lstStyle/>
          <a:p>
            <a:r>
              <a:rPr lang="en-US"/>
              <a:t>ARIEL Advantages (short term during ramp up starting 2026)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C22F8-260C-7EF0-3C5B-6178AB39064A}"/>
              </a:ext>
            </a:extLst>
          </p:cNvPr>
          <p:cNvSpPr txBox="1"/>
          <p:nvPr/>
        </p:nvSpPr>
        <p:spPr>
          <a:xfrm>
            <a:off x="525926" y="1156771"/>
            <a:ext cx="49737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SzPct val="200000"/>
              <a:buFont typeface="Menlo Regular" panose="020B0609030804020204" pitchFamily="49" charset="0"/>
              <a:buChar char="⚛"/>
            </a:pPr>
            <a:r>
              <a:rPr lang="en-CA"/>
              <a:t>Second proton target station and parallel beam delivery capabilities</a:t>
            </a:r>
          </a:p>
          <a:p>
            <a:pPr marL="742950" lvl="1" indent="-285750" fontAlgn="base">
              <a:buSzPct val="200000"/>
              <a:buFont typeface="Menlo Regular" panose="020B0609030804020204" pitchFamily="49" charset="0"/>
              <a:buChar char="⚛"/>
            </a:pPr>
            <a:endParaRPr lang="en-CA"/>
          </a:p>
          <a:p>
            <a:pPr marL="342900" indent="-342900" fontAlgn="base">
              <a:buSzPct val="200000"/>
              <a:buFont typeface="Menlo Regular" panose="020B0609030804020204" pitchFamily="49" charset="0"/>
              <a:buChar char="⚛"/>
            </a:pPr>
            <a:r>
              <a:rPr lang="en-CA"/>
              <a:t>Significantly more targets, ion sources and beam development capabilities</a:t>
            </a:r>
          </a:p>
          <a:p>
            <a:pPr marL="742950" lvl="1" indent="-285750" fontAlgn="base">
              <a:buSzPct val="200000"/>
              <a:buFont typeface="Menlo Regular" panose="020B0609030804020204" pitchFamily="49" charset="0"/>
              <a:buChar char="⚛"/>
            </a:pPr>
            <a:endParaRPr lang="en-CA"/>
          </a:p>
          <a:p>
            <a:pPr marL="342900" indent="-342900" fontAlgn="base">
              <a:buSzPct val="200000"/>
              <a:buFont typeface="Menlo Regular" panose="020B0609030804020204" pitchFamily="49" charset="0"/>
              <a:buChar char="⚛"/>
            </a:pPr>
            <a:r>
              <a:rPr lang="en-CA"/>
              <a:t>Independent driver beams</a:t>
            </a:r>
          </a:p>
          <a:p>
            <a:pPr lvl="1" fontAlgn="base">
              <a:buSzPct val="200000"/>
            </a:pPr>
            <a:r>
              <a:rPr lang="en-CA">
                <a:sym typeface="Wingdings" pitchFamily="2" charset="2"/>
              </a:rPr>
              <a:t> </a:t>
            </a:r>
            <a:r>
              <a:rPr lang="en-CA"/>
              <a:t>(potentially longer RIB schedules from the e-</a:t>
            </a:r>
            <a:r>
              <a:rPr lang="en-CA" err="1"/>
              <a:t>linac</a:t>
            </a:r>
            <a:r>
              <a:rPr lang="en-CA"/>
              <a:t>, less downtime, physics program when cyclotron is down for longer repairs or refurbishments) </a:t>
            </a:r>
          </a:p>
          <a:p>
            <a:pPr marL="742950" lvl="1" indent="-285750" fontAlgn="base">
              <a:buSzPct val="200000"/>
              <a:buFont typeface="Menlo Regular" panose="020B0609030804020204" pitchFamily="49" charset="0"/>
              <a:buChar char="⚛"/>
            </a:pPr>
            <a:endParaRPr lang="en-CA"/>
          </a:p>
          <a:p>
            <a:pPr marL="342900" indent="-342900" fontAlgn="base">
              <a:buSzPct val="200000"/>
              <a:buFont typeface="Menlo Regular" panose="020B0609030804020204" pitchFamily="49" charset="0"/>
              <a:buChar char="⚛"/>
            </a:pPr>
            <a:r>
              <a:rPr lang="en-CA"/>
              <a:t>Possibilities of long beam times with “easy" n-rich isotopes while one or two exotic and demanding beams are delivered from the other two other stations.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0A628-440C-317A-C093-DBE8F6871E2B}"/>
              </a:ext>
            </a:extLst>
          </p:cNvPr>
          <p:cNvSpPr txBox="1"/>
          <p:nvPr/>
        </p:nvSpPr>
        <p:spPr>
          <a:xfrm>
            <a:off x="340392" y="5958085"/>
            <a:ext cx="5102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ARIEL Beam Schedule will be : “Factory Mode” (more predictability, flexibility, opportunity)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2F0710-0239-384D-95F4-CEEE4E78EE8D}"/>
              </a:ext>
            </a:extLst>
          </p:cNvPr>
          <p:cNvGrpSpPr/>
          <p:nvPr/>
        </p:nvGrpSpPr>
        <p:grpSpPr>
          <a:xfrm>
            <a:off x="5685186" y="413241"/>
            <a:ext cx="6506814" cy="6208140"/>
            <a:chOff x="3106470" y="874989"/>
            <a:chExt cx="5741871" cy="5478309"/>
          </a:xfrm>
        </p:grpSpPr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603EBD36-4A2F-322E-5DA7-1B5F3E58D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96" t="4462" r="6590" b="3737"/>
            <a:stretch/>
          </p:blipFill>
          <p:spPr bwMode="auto">
            <a:xfrm>
              <a:off x="3106470" y="874989"/>
              <a:ext cx="5741871" cy="547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9CF6CE-E359-435E-E668-9B36383CDEE4}"/>
                </a:ext>
              </a:extLst>
            </p:cNvPr>
            <p:cNvGrpSpPr/>
            <p:nvPr/>
          </p:nvGrpSpPr>
          <p:grpSpPr>
            <a:xfrm>
              <a:off x="3873991" y="874990"/>
              <a:ext cx="3765674" cy="4629652"/>
              <a:chOff x="3873991" y="874990"/>
              <a:chExt cx="3765674" cy="462965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E45C67D-BEC2-AA3F-F1D9-24C4F9DFB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5525" y="897506"/>
                <a:ext cx="276414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1A5882D-9FB5-C432-3A85-73E224E40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685" y="874990"/>
                <a:ext cx="0" cy="1226261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EB54340-FF9A-1EB1-7381-2D3C3CD4F2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9510" y="2094271"/>
                <a:ext cx="870155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F023483-8316-7597-63FA-DCA0F5D46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9510" y="2064775"/>
                <a:ext cx="0" cy="168131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F504A73-3A31-70B8-7D9F-14321CB97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0579" y="3753858"/>
                <a:ext cx="1017639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3F7321E-CBD0-4ECB-3201-5AEAE934F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5525" y="874990"/>
                <a:ext cx="0" cy="1226261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D53A070-F250-7561-C1E4-C01AE2140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585" y="2094271"/>
                <a:ext cx="21998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329BCC-D108-B784-15FB-0B71281BB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0611" y="2072543"/>
                <a:ext cx="0" cy="37051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FC2954F-8299-562C-1678-52E74818D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1802" y="2450258"/>
                <a:ext cx="432769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DA15289-43E9-D4EE-455C-8EEEDED703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1816" y="2324616"/>
                <a:ext cx="219986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DFA9CBF-65CC-0E7E-4427-740BDB1ED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5763" y="2299903"/>
                <a:ext cx="0" cy="15035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192B04-A89D-CD35-E94B-D892DC43C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1817" y="2299903"/>
                <a:ext cx="0" cy="15035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B64937E-01E1-34E7-ED5E-1FF38EED8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2994" y="2450258"/>
                <a:ext cx="198822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90653FF-089B-EFFA-20F1-41BBF5EB3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2994" y="2436298"/>
                <a:ext cx="0" cy="37051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E1090A-2512-F4D0-3549-F68656FAC8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2054" y="2828603"/>
                <a:ext cx="300145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34D121F-3477-4C08-192B-35DB1F68DE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2199" y="2806808"/>
                <a:ext cx="0" cy="37051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7D9E687-134F-7ABA-053A-B476795C6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2054" y="3192919"/>
                <a:ext cx="300145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D758EF4-8CD0-1317-691A-31C2D178C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8096" y="3178959"/>
                <a:ext cx="0" cy="128833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2582407-BA1F-BDEA-80F4-B980B6904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4925" y="4453338"/>
                <a:ext cx="0" cy="1051304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24C082D-CA3A-F41A-52F1-5CC32D1C8F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991" y="4467298"/>
                <a:ext cx="349003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AA0703-D71D-6AE5-A780-9E9033D9B7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8889" y="5490682"/>
                <a:ext cx="732913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D17170C-C166-E618-9223-361D66B25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728" y="4717120"/>
                <a:ext cx="0" cy="787522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0196CFD-C035-9493-35C0-B2E0142E38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728" y="4729616"/>
                <a:ext cx="914399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1BB8897-E5C7-0EE4-C288-E516CB1016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4127" y="4708676"/>
                <a:ext cx="0" cy="351935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D843EB9-9163-3B80-75F6-89A6A7060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2279" y="5038206"/>
                <a:ext cx="28096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E267E63-8189-FF03-70FD-60AFEE3546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0505" y="3746424"/>
                <a:ext cx="0" cy="1291782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3344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18DC-345C-DD4C-99DA-1C764F4B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29" y="678140"/>
            <a:ext cx="11068545" cy="5595911"/>
          </a:xfrm>
        </p:spPr>
        <p:txBody>
          <a:bodyPr>
            <a:normAutofit/>
          </a:bodyPr>
          <a:lstStyle/>
          <a:p>
            <a:r>
              <a:rPr lang="en-US" sz="2000" dirty="0"/>
              <a:t>More of intense, cleaner, neutron-rich beams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1800" dirty="0"/>
              <a:t>Though not with same reach as FRIB (further towards drip-line), higher intensity a few isotopes lighter enables different class of experiments – less “first glimpse”, more </a:t>
            </a:r>
            <a:r>
              <a:rPr lang="en-US" sz="1800" i="1" dirty="0"/>
              <a:t>precision and detail</a:t>
            </a:r>
            <a:r>
              <a:rPr lang="en-US" sz="1800" dirty="0"/>
              <a:t>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3 independent RIB delivery paths – one accelerated, two low-energy  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1800" dirty="0"/>
              <a:t>In </a:t>
            </a:r>
            <a:r>
              <a:rPr lang="en-US" sz="1800" i="1" dirty="0"/>
              <a:t>principle, </a:t>
            </a:r>
            <a:r>
              <a:rPr lang="en-US" sz="1800" dirty="0"/>
              <a:t>3x number of RIB shifts per year</a:t>
            </a:r>
          </a:p>
          <a:p>
            <a:pPr marL="914400" lvl="2" indent="0">
              <a:buNone/>
            </a:pP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With experimental community’s capacity, this will result in 1x&lt;experiments&lt;3x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publications</a:t>
            </a:r>
          </a:p>
          <a:p>
            <a:pPr lvl="1"/>
            <a:r>
              <a:rPr lang="en-US" sz="1800" dirty="0"/>
              <a:t>Ability to de-couple beam development from delivery </a:t>
            </a:r>
            <a:r>
              <a:rPr lang="en-US" sz="1800" dirty="0">
                <a:sym typeface="Wingdings" pitchFamily="2" charset="2"/>
              </a:rPr>
              <a:t> more new species delivered on a shorter timescale  More flexible &amp; impactful experiments</a:t>
            </a:r>
          </a:p>
          <a:p>
            <a:pPr lvl="1"/>
            <a:r>
              <a:rPr lang="en-US" sz="1800" i="1" dirty="0"/>
              <a:t>Longer beamtimes (both n-rich, n-deficient) </a:t>
            </a:r>
            <a:r>
              <a:rPr lang="en-US" sz="1800" dirty="0">
                <a:sym typeface="Wingdings" pitchFamily="2" charset="2"/>
              </a:rPr>
              <a:t> greater sensitivity, </a:t>
            </a:r>
            <a:r>
              <a:rPr lang="en-US" sz="1800" dirty="0" err="1">
                <a:sym typeface="Wingdings" pitchFamily="2" charset="2"/>
              </a:rPr>
              <a:t>e.g</a:t>
            </a:r>
            <a:r>
              <a:rPr lang="en-US" sz="1800" dirty="0">
                <a:sym typeface="Wingdings" pitchFamily="2" charset="2"/>
              </a:rPr>
              <a:t> long precision measurements of small cross-section (e.g. astrophysics), more detailed surveys (multiple states probed in single run), long fundamental symmetries measurements</a:t>
            </a:r>
          </a:p>
          <a:p>
            <a:pPr lvl="1"/>
            <a:r>
              <a:rPr lang="en-US" sz="1800" dirty="0">
                <a:sym typeface="Wingdings" pitchFamily="2" charset="2"/>
              </a:rPr>
              <a:t>Greater standard of measurement in terms of coverage and/or precision  </a:t>
            </a:r>
            <a:r>
              <a:rPr lang="en-US" sz="18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E426A1-CD83-26A1-D853-78F99865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223367"/>
            <a:ext cx="4818182" cy="650329"/>
          </a:xfrm>
        </p:spPr>
        <p:txBody>
          <a:bodyPr/>
          <a:lstStyle/>
          <a:p>
            <a:r>
              <a:rPr lang="en-US"/>
              <a:t>ARIEL Advantages (ultimately)</a:t>
            </a:r>
          </a:p>
        </p:txBody>
      </p:sp>
    </p:spTree>
    <p:extLst>
      <p:ext uri="{BB962C8B-B14F-4D97-AF65-F5344CB8AC3E}">
        <p14:creationId xmlns:p14="http://schemas.microsoft.com/office/powerpoint/2010/main" val="3036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3831-6319-4844-A7BF-B12BDACF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we’ll need to get there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0DE19-AB66-5244-B3E2-3284CFCD95BB}"/>
              </a:ext>
            </a:extLst>
          </p:cNvPr>
          <p:cNvSpPr txBox="1"/>
          <p:nvPr/>
        </p:nvSpPr>
        <p:spPr>
          <a:xfrm>
            <a:off x="968721" y="2100404"/>
            <a:ext cx="9560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Facilities maintained at a competitive cutting edge, with full </a:t>
            </a:r>
            <a:r>
              <a:rPr lang="en-US" i="1" dirty="0"/>
              <a:t>coverage </a:t>
            </a:r>
            <a:r>
              <a:rPr lang="en-US" dirty="0"/>
              <a:t>vis-à-vis capabilities &amp;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directions to capture the ARIEL 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Greater collaboration between groups/facilities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versatile, modular &amp; portable ancillary equipment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096CB-CD17-184D-A487-E6AC8C58FCBD}"/>
              </a:ext>
            </a:extLst>
          </p:cNvPr>
          <p:cNvSpPr txBox="1"/>
          <p:nvPr/>
        </p:nvSpPr>
        <p:spPr>
          <a:xfrm>
            <a:off x="2671334" y="4681630"/>
            <a:ext cx="6849331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/>
              <a:t>Recall: by 2027, ramp up to 2-3x experiments running during year (+ New User Involvement!). </a:t>
            </a:r>
          </a:p>
          <a:p>
            <a:endParaRPr lang="en-US" sz="1600"/>
          </a:p>
          <a:p>
            <a:r>
              <a:rPr lang="en-US" sz="1600"/>
              <a:t>There will not necessarily be 2-3x postdocs &amp; students</a:t>
            </a:r>
          </a:p>
          <a:p>
            <a:r>
              <a:rPr lang="en-US" sz="1600"/>
              <a:t>	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greater burden on local BAEs, techs &amp; P&amp;S physicists! </a:t>
            </a:r>
          </a:p>
          <a:p>
            <a:endParaRPr lang="en-US" sz="1600"/>
          </a:p>
          <a:p>
            <a:r>
              <a:rPr lang="en-US" sz="1600" b="1"/>
              <a:t>Need to keep our technical group adequately staffed &amp; equipped</a:t>
            </a:r>
          </a:p>
        </p:txBody>
      </p:sp>
    </p:spTree>
    <p:extLst>
      <p:ext uri="{BB962C8B-B14F-4D97-AF65-F5344CB8AC3E}">
        <p14:creationId xmlns:p14="http://schemas.microsoft.com/office/powerpoint/2010/main" val="112798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44ACD80-0C5A-FC41-B078-CE0A9CC96A37}" vid="{E81A6159-7AEC-6643-87F0-DA57A472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0</TotalTime>
  <Words>2341</Words>
  <Application>Microsoft Macintosh PowerPoint</Application>
  <PresentationFormat>Widescreen</PresentationFormat>
  <Paragraphs>239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Menlo Regular</vt:lpstr>
      <vt:lpstr>Symbol</vt:lpstr>
      <vt:lpstr>Wingdings</vt:lpstr>
      <vt:lpstr>Custom Design</vt:lpstr>
      <vt:lpstr>Nuclear Physics  Overview  TRIUMF Science Week 2022</vt:lpstr>
      <vt:lpstr>PowerPoint Presentation</vt:lpstr>
      <vt:lpstr>PowerPoint Presentation</vt:lpstr>
      <vt:lpstr>Nuclear Physics @ ISAC: World Leading Capabilities</vt:lpstr>
      <vt:lpstr>Nuclear Physics @ ISAC: World Leading Capabilities</vt:lpstr>
      <vt:lpstr>ARIEL: how it will affect the landscape </vt:lpstr>
      <vt:lpstr>ARIEL Advantages (short term during ramp up starting 2026)</vt:lpstr>
      <vt:lpstr>ARIEL Advantages (ultimately)</vt:lpstr>
      <vt:lpstr>What we’ll need to get there</vt:lpstr>
      <vt:lpstr>Sharpening the Tools: Decay Spectroscopy at GRIFFIN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  <vt:lpstr>2023-2030 Strategy: Low Energy Experiments   Precision RIB Measurements / Fundamental Symmetries</vt:lpstr>
      <vt:lpstr>PowerPoint Presentation</vt:lpstr>
      <vt:lpstr>2023-2030 Strategy: High Energy Experiments   Pioneering &amp; precision RIB Measurements / Nuclear Structure and Astrophysics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Physics: 5 Year Plan Strategy</dc:title>
  <dc:creator>Chris Ruiz (Henderson)</dc:creator>
  <cp:lastModifiedBy>Chris Ruiz (Henderson)</cp:lastModifiedBy>
  <cp:revision>1</cp:revision>
  <dcterms:created xsi:type="dcterms:W3CDTF">2022-05-30T16:22:12Z</dcterms:created>
  <dcterms:modified xsi:type="dcterms:W3CDTF">2022-07-19T23:54:25Z</dcterms:modified>
</cp:coreProperties>
</file>