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4"/>
  </p:sldMasterIdLst>
  <p:notesMasterIdLst>
    <p:notesMasterId r:id="rId14"/>
  </p:notesMasterIdLst>
  <p:handoutMasterIdLst>
    <p:handoutMasterId r:id="rId15"/>
  </p:handoutMasterIdLst>
  <p:sldIdLst>
    <p:sldId id="277" r:id="rId5"/>
    <p:sldId id="346" r:id="rId6"/>
    <p:sldId id="258" r:id="rId7"/>
    <p:sldId id="348" r:id="rId8"/>
    <p:sldId id="349" r:id="rId9"/>
    <p:sldId id="351" r:id="rId10"/>
    <p:sldId id="352" r:id="rId11"/>
    <p:sldId id="353" r:id="rId12"/>
    <p:sldId id="35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F92"/>
    <a:srgbClr val="FFFFFF"/>
    <a:srgbClr val="00A9FF"/>
    <a:srgbClr val="009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A5CDB5-13D2-4672-A876-42DC6E3757C9}" v="175" dt="2022-07-21T14:02:42.173"/>
    <p1510:client id="{A622C970-6FEB-2098-EDD9-8C49412D6AB4}" v="278" dt="2022-07-21T07:42:47.9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5" d="100"/>
          <a:sy n="115" d="100"/>
        </p:scale>
        <p:origin x="402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da Tafirout" userId="S::tafirout@triumf.ca::5719945e-c2d9-4231-9010-be38992f6131" providerId="AD" clId="Web-{A622C970-6FEB-2098-EDD9-8C49412D6AB4}"/>
    <pc:docChg chg="modSld">
      <pc:chgData name="Reda Tafirout" userId="S::tafirout@triumf.ca::5719945e-c2d9-4231-9010-be38992f6131" providerId="AD" clId="Web-{A622C970-6FEB-2098-EDD9-8C49412D6AB4}" dt="2022-07-21T07:42:47.978" v="172" actId="20577"/>
      <pc:docMkLst>
        <pc:docMk/>
      </pc:docMkLst>
      <pc:sldChg chg="modSp">
        <pc:chgData name="Reda Tafirout" userId="S::tafirout@triumf.ca::5719945e-c2d9-4231-9010-be38992f6131" providerId="AD" clId="Web-{A622C970-6FEB-2098-EDD9-8C49412D6AB4}" dt="2022-07-21T07:33:45.816" v="120" actId="1076"/>
        <pc:sldMkLst>
          <pc:docMk/>
          <pc:sldMk cId="0" sldId="258"/>
        </pc:sldMkLst>
        <pc:spChg chg="mod">
          <ac:chgData name="Reda Tafirout" userId="S::tafirout@triumf.ca::5719945e-c2d9-4231-9010-be38992f6131" providerId="AD" clId="Web-{A622C970-6FEB-2098-EDD9-8C49412D6AB4}" dt="2022-07-21T07:33:39.113" v="118" actId="1076"/>
          <ac:spMkLst>
            <pc:docMk/>
            <pc:sldMk cId="0" sldId="258"/>
            <ac:spMk id="7" creationId="{70188755-82D9-B7C7-5C55-7EE241CBD756}"/>
          </ac:spMkLst>
        </pc:spChg>
        <pc:spChg chg="mod">
          <ac:chgData name="Reda Tafirout" userId="S::tafirout@triumf.ca::5719945e-c2d9-4231-9010-be38992f6131" providerId="AD" clId="Web-{A622C970-6FEB-2098-EDD9-8C49412D6AB4}" dt="2022-07-21T07:33:45.816" v="120" actId="1076"/>
          <ac:spMkLst>
            <pc:docMk/>
            <pc:sldMk cId="0" sldId="258"/>
            <ac:spMk id="8" creationId="{AE3E63B4-7427-03F6-7FD2-A9B6D9CCCF80}"/>
          </ac:spMkLst>
        </pc:spChg>
        <pc:picChg chg="mod">
          <ac:chgData name="Reda Tafirout" userId="S::tafirout@triumf.ca::5719945e-c2d9-4231-9010-be38992f6131" providerId="AD" clId="Web-{A622C970-6FEB-2098-EDD9-8C49412D6AB4}" dt="2022-07-21T07:29:38.423" v="49" actId="1076"/>
          <ac:picMkLst>
            <pc:docMk/>
            <pc:sldMk cId="0" sldId="258"/>
            <ac:picMk id="4" creationId="{F3FC3567-C866-3DA0-D5F3-D97FE3C5F6D4}"/>
          </ac:picMkLst>
        </pc:picChg>
        <pc:picChg chg="mod">
          <ac:chgData name="Reda Tafirout" userId="S::tafirout@triumf.ca::5719945e-c2d9-4231-9010-be38992f6131" providerId="AD" clId="Web-{A622C970-6FEB-2098-EDD9-8C49412D6AB4}" dt="2022-07-21T07:29:47.564" v="52" actId="1076"/>
          <ac:picMkLst>
            <pc:docMk/>
            <pc:sldMk cId="0" sldId="258"/>
            <ac:picMk id="5" creationId="{26B426DD-B653-BE13-5CCA-1753AA431B07}"/>
          </ac:picMkLst>
        </pc:picChg>
        <pc:picChg chg="mod">
          <ac:chgData name="Reda Tafirout" userId="S::tafirout@triumf.ca::5719945e-c2d9-4231-9010-be38992f6131" providerId="AD" clId="Web-{A622C970-6FEB-2098-EDD9-8C49412D6AB4}" dt="2022-07-21T07:29:43.439" v="51" actId="1076"/>
          <ac:picMkLst>
            <pc:docMk/>
            <pc:sldMk cId="0" sldId="258"/>
            <ac:picMk id="6" creationId="{07C91BE1-A31E-37FA-A753-DFC96FA6D4FF}"/>
          </ac:picMkLst>
        </pc:picChg>
      </pc:sldChg>
      <pc:sldChg chg="modSp">
        <pc:chgData name="Reda Tafirout" userId="S::tafirout@triumf.ca::5719945e-c2d9-4231-9010-be38992f6131" providerId="AD" clId="Web-{A622C970-6FEB-2098-EDD9-8C49412D6AB4}" dt="2022-07-21T07:42:47.978" v="172" actId="20577"/>
        <pc:sldMkLst>
          <pc:docMk/>
          <pc:sldMk cId="1023336338" sldId="348"/>
        </pc:sldMkLst>
        <pc:spChg chg="mod">
          <ac:chgData name="Reda Tafirout" userId="S::tafirout@triumf.ca::5719945e-c2d9-4231-9010-be38992f6131" providerId="AD" clId="Web-{A622C970-6FEB-2098-EDD9-8C49412D6AB4}" dt="2022-07-21T07:34:36.332" v="121" actId="1076"/>
          <ac:spMkLst>
            <pc:docMk/>
            <pc:sldMk cId="1023336338" sldId="348"/>
            <ac:spMk id="2" creationId="{A02C2D7C-7B25-A52E-2C25-3160BE02B721}"/>
          </ac:spMkLst>
        </pc:spChg>
        <pc:spChg chg="mod">
          <ac:chgData name="Reda Tafirout" userId="S::tafirout@triumf.ca::5719945e-c2d9-4231-9010-be38992f6131" providerId="AD" clId="Web-{A622C970-6FEB-2098-EDD9-8C49412D6AB4}" dt="2022-07-21T07:42:47.978" v="172" actId="20577"/>
          <ac:spMkLst>
            <pc:docMk/>
            <pc:sldMk cId="1023336338" sldId="348"/>
            <ac:spMk id="3" creationId="{13C74D59-C80A-1C22-CB98-41E812C6A08C}"/>
          </ac:spMkLst>
        </pc:spChg>
      </pc:sldChg>
    </pc:docChg>
  </pc:docChgLst>
  <pc:docChgLst>
    <pc:chgData name="Wojtek Fedorko" userId="b743de11-0bb2-42ed-97f6-ec488b7325fc" providerId="ADAL" clId="{8BA5CDB5-13D2-4672-A876-42DC6E3757C9}"/>
    <pc:docChg chg="undo redo custSel addSld delSld modSld sldOrd modMainMaster">
      <pc:chgData name="Wojtek Fedorko" userId="b743de11-0bb2-42ed-97f6-ec488b7325fc" providerId="ADAL" clId="{8BA5CDB5-13D2-4672-A876-42DC6E3757C9}" dt="2022-07-21T15:41:31.602" v="3819" actId="20577"/>
      <pc:docMkLst>
        <pc:docMk/>
      </pc:docMkLst>
      <pc:sldChg chg="modSp add mod ord">
        <pc:chgData name="Wojtek Fedorko" userId="b743de11-0bb2-42ed-97f6-ec488b7325fc" providerId="ADAL" clId="{8BA5CDB5-13D2-4672-A876-42DC6E3757C9}" dt="2022-07-20T23:10:42.468" v="3668" actId="20577"/>
        <pc:sldMkLst>
          <pc:docMk/>
          <pc:sldMk cId="0" sldId="258"/>
        </pc:sldMkLst>
        <pc:spChg chg="mod">
          <ac:chgData name="Wojtek Fedorko" userId="b743de11-0bb2-42ed-97f6-ec488b7325fc" providerId="ADAL" clId="{8BA5CDB5-13D2-4672-A876-42DC6E3757C9}" dt="2022-07-20T23:10:42.468" v="3668" actId="20577"/>
          <ac:spMkLst>
            <pc:docMk/>
            <pc:sldMk cId="0" sldId="258"/>
            <ac:spMk id="8" creationId="{AE3E63B4-7427-03F6-7FD2-A9B6D9CCCF80}"/>
          </ac:spMkLst>
        </pc:spChg>
      </pc:sldChg>
      <pc:sldChg chg="modSp add del">
        <pc:chgData name="Wojtek Fedorko" userId="b743de11-0bb2-42ed-97f6-ec488b7325fc" providerId="ADAL" clId="{8BA5CDB5-13D2-4672-A876-42DC6E3757C9}" dt="2022-07-18T11:30:08.431" v="1038" actId="47"/>
        <pc:sldMkLst>
          <pc:docMk/>
          <pc:sldMk cId="0" sldId="259"/>
        </pc:sldMkLst>
        <pc:spChg chg="mod">
          <ac:chgData name="Wojtek Fedorko" userId="b743de11-0bb2-42ed-97f6-ec488b7325fc" providerId="ADAL" clId="{8BA5CDB5-13D2-4672-A876-42DC6E3757C9}" dt="2022-07-17T04:03:02.572" v="200"/>
          <ac:spMkLst>
            <pc:docMk/>
            <pc:sldMk cId="0" sldId="259"/>
            <ac:spMk id="3" creationId="{AEF539AE-4E82-2746-B433-852738F4CB8B}"/>
          </ac:spMkLst>
        </pc:spChg>
      </pc:sldChg>
      <pc:sldChg chg="modSp add del mod ord">
        <pc:chgData name="Wojtek Fedorko" userId="b743de11-0bb2-42ed-97f6-ec488b7325fc" providerId="ADAL" clId="{8BA5CDB5-13D2-4672-A876-42DC6E3757C9}" dt="2022-07-20T20:24:08.050" v="3227" actId="47"/>
        <pc:sldMkLst>
          <pc:docMk/>
          <pc:sldMk cId="0" sldId="262"/>
        </pc:sldMkLst>
        <pc:spChg chg="mod">
          <ac:chgData name="Wojtek Fedorko" userId="b743de11-0bb2-42ed-97f6-ec488b7325fc" providerId="ADAL" clId="{8BA5CDB5-13D2-4672-A876-42DC6E3757C9}" dt="2022-07-18T12:15:11.794" v="1186" actId="14100"/>
          <ac:spMkLst>
            <pc:docMk/>
            <pc:sldMk cId="0" sldId="262"/>
            <ac:spMk id="2" creationId="{434A16FC-A188-663A-53B0-BD42A5B119A3}"/>
          </ac:spMkLst>
        </pc:spChg>
        <pc:spChg chg="mod">
          <ac:chgData name="Wojtek Fedorko" userId="b743de11-0bb2-42ed-97f6-ec488b7325fc" providerId="ADAL" clId="{8BA5CDB5-13D2-4672-A876-42DC6E3757C9}" dt="2022-07-20T14:02:14.997" v="2481" actId="20577"/>
          <ac:spMkLst>
            <pc:docMk/>
            <pc:sldMk cId="0" sldId="262"/>
            <ac:spMk id="3" creationId="{B85DD1B7-A304-A96B-2251-0165B54B29B1}"/>
          </ac:spMkLst>
        </pc:spChg>
      </pc:sldChg>
      <pc:sldChg chg="del">
        <pc:chgData name="Wojtek Fedorko" userId="b743de11-0bb2-42ed-97f6-ec488b7325fc" providerId="ADAL" clId="{8BA5CDB5-13D2-4672-A876-42DC6E3757C9}" dt="2022-07-16T18:40:42.822" v="0" actId="47"/>
        <pc:sldMkLst>
          <pc:docMk/>
          <pc:sldMk cId="1245802787" sldId="276"/>
        </pc:sldMkLst>
      </pc:sldChg>
      <pc:sldChg chg="modSp mod">
        <pc:chgData name="Wojtek Fedorko" userId="b743de11-0bb2-42ed-97f6-ec488b7325fc" providerId="ADAL" clId="{8BA5CDB5-13D2-4672-A876-42DC6E3757C9}" dt="2022-07-16T18:42:07.136" v="95" actId="20577"/>
        <pc:sldMkLst>
          <pc:docMk/>
          <pc:sldMk cId="242708350" sldId="277"/>
        </pc:sldMkLst>
        <pc:spChg chg="mod">
          <ac:chgData name="Wojtek Fedorko" userId="b743de11-0bb2-42ed-97f6-ec488b7325fc" providerId="ADAL" clId="{8BA5CDB5-13D2-4672-A876-42DC6E3757C9}" dt="2022-07-16T18:41:44.210" v="62" actId="20577"/>
          <ac:spMkLst>
            <pc:docMk/>
            <pc:sldMk cId="242708350" sldId="277"/>
            <ac:spMk id="2" creationId="{00000000-0000-0000-0000-000000000000}"/>
          </ac:spMkLst>
        </pc:spChg>
        <pc:spChg chg="mod">
          <ac:chgData name="Wojtek Fedorko" userId="b743de11-0bb2-42ed-97f6-ec488b7325fc" providerId="ADAL" clId="{8BA5CDB5-13D2-4672-A876-42DC6E3757C9}" dt="2022-07-16T18:42:07.136" v="95" actId="20577"/>
          <ac:spMkLst>
            <pc:docMk/>
            <pc:sldMk cId="242708350" sldId="277"/>
            <ac:spMk id="3" creationId="{00000000-0000-0000-0000-000000000000}"/>
          </ac:spMkLst>
        </pc:spChg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127792797" sldId="278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602930548" sldId="279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452428639" sldId="295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979214441" sldId="300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578860789" sldId="301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812359813" sldId="302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777833112" sldId="303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87768370" sldId="304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941045250" sldId="305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723435173" sldId="306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870026944" sldId="307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119673963" sldId="308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2108581127" sldId="309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147858695" sldId="310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215485864" sldId="311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806465984" sldId="312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49991802" sldId="313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913898283" sldId="314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363168871" sldId="315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2117701505" sldId="316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962712804" sldId="317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965278908" sldId="318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2144115896" sldId="319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380267412" sldId="320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036038590" sldId="321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903172254" sldId="322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201655982" sldId="323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295873086" sldId="324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2107292175" sldId="325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959278901" sldId="326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440751078" sldId="327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825248021" sldId="328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39591552" sldId="329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063071940" sldId="330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2133636187" sldId="331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341457303" sldId="332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589565315" sldId="333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412389330" sldId="334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097740441" sldId="335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76856872" sldId="336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316080256" sldId="337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633803561" sldId="338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610539185" sldId="339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448195507" sldId="340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242231051" sldId="341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695763092" sldId="342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434807907" sldId="343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722620786" sldId="344"/>
        </pc:sldMkLst>
      </pc:sldChg>
      <pc:sldChg chg="del">
        <pc:chgData name="Wojtek Fedorko" userId="b743de11-0bb2-42ed-97f6-ec488b7325fc" providerId="ADAL" clId="{8BA5CDB5-13D2-4672-A876-42DC6E3757C9}" dt="2022-07-18T12:44:33.795" v="2028" actId="47"/>
        <pc:sldMkLst>
          <pc:docMk/>
          <pc:sldMk cId="1067526517" sldId="345"/>
        </pc:sldMkLst>
      </pc:sldChg>
      <pc:sldChg chg="addSp delSp modSp new mod modClrScheme chgLayout">
        <pc:chgData name="Wojtek Fedorko" userId="b743de11-0bb2-42ed-97f6-ec488b7325fc" providerId="ADAL" clId="{8BA5CDB5-13D2-4672-A876-42DC6E3757C9}" dt="2022-07-21T15:41:31.602" v="3819" actId="20577"/>
        <pc:sldMkLst>
          <pc:docMk/>
          <pc:sldMk cId="3056009943" sldId="346"/>
        </pc:sldMkLst>
        <pc:spChg chg="del mod ord">
          <ac:chgData name="Wojtek Fedorko" userId="b743de11-0bb2-42ed-97f6-ec488b7325fc" providerId="ADAL" clId="{8BA5CDB5-13D2-4672-A876-42DC6E3757C9}" dt="2022-07-16T18:48:01.343" v="97" actId="700"/>
          <ac:spMkLst>
            <pc:docMk/>
            <pc:sldMk cId="3056009943" sldId="346"/>
            <ac:spMk id="2" creationId="{9A7B01F0-80C1-6CF3-F0E3-5A6B0A97C308}"/>
          </ac:spMkLst>
        </pc:spChg>
        <pc:spChg chg="del mod ord">
          <ac:chgData name="Wojtek Fedorko" userId="b743de11-0bb2-42ed-97f6-ec488b7325fc" providerId="ADAL" clId="{8BA5CDB5-13D2-4672-A876-42DC6E3757C9}" dt="2022-07-16T18:48:01.343" v="97" actId="700"/>
          <ac:spMkLst>
            <pc:docMk/>
            <pc:sldMk cId="3056009943" sldId="346"/>
            <ac:spMk id="3" creationId="{AEF53464-2F0C-630D-3887-454B41C49A4D}"/>
          </ac:spMkLst>
        </pc:spChg>
        <pc:spChg chg="add mod ord">
          <ac:chgData name="Wojtek Fedorko" userId="b743de11-0bb2-42ed-97f6-ec488b7325fc" providerId="ADAL" clId="{8BA5CDB5-13D2-4672-A876-42DC6E3757C9}" dt="2022-07-17T03:50:51.506" v="198" actId="20577"/>
          <ac:spMkLst>
            <pc:docMk/>
            <pc:sldMk cId="3056009943" sldId="346"/>
            <ac:spMk id="4" creationId="{4031719C-8DBE-76D4-E77F-9020421A6D76}"/>
          </ac:spMkLst>
        </pc:spChg>
        <pc:spChg chg="add mod ord">
          <ac:chgData name="Wojtek Fedorko" userId="b743de11-0bb2-42ed-97f6-ec488b7325fc" providerId="ADAL" clId="{8BA5CDB5-13D2-4672-A876-42DC6E3757C9}" dt="2022-07-21T15:41:31.602" v="3819" actId="20577"/>
          <ac:spMkLst>
            <pc:docMk/>
            <pc:sldMk cId="3056009943" sldId="346"/>
            <ac:spMk id="5" creationId="{87DDB771-4D8E-7967-BA9E-57AFED01C5C0}"/>
          </ac:spMkLst>
        </pc:spChg>
        <pc:spChg chg="add mod">
          <ac:chgData name="Wojtek Fedorko" userId="b743de11-0bb2-42ed-97f6-ec488b7325fc" providerId="ADAL" clId="{8BA5CDB5-13D2-4672-A876-42DC6E3757C9}" dt="2022-07-20T23:45:34.176" v="3718" actId="20577"/>
          <ac:spMkLst>
            <pc:docMk/>
            <pc:sldMk cId="3056009943" sldId="346"/>
            <ac:spMk id="6" creationId="{4055097D-ED04-0441-DDA3-074323BD89F1}"/>
          </ac:spMkLst>
        </pc:spChg>
      </pc:sldChg>
      <pc:sldChg chg="new del">
        <pc:chgData name="Wojtek Fedorko" userId="b743de11-0bb2-42ed-97f6-ec488b7325fc" providerId="ADAL" clId="{8BA5CDB5-13D2-4672-A876-42DC6E3757C9}" dt="2022-07-17T04:03:06.184" v="201" actId="47"/>
        <pc:sldMkLst>
          <pc:docMk/>
          <pc:sldMk cId="2180685218" sldId="347"/>
        </pc:sldMkLst>
      </pc:sldChg>
      <pc:sldChg chg="new del">
        <pc:chgData name="Wojtek Fedorko" userId="b743de11-0bb2-42ed-97f6-ec488b7325fc" providerId="ADAL" clId="{8BA5CDB5-13D2-4672-A876-42DC6E3757C9}" dt="2022-07-18T09:47:37.997" v="249" actId="47"/>
        <pc:sldMkLst>
          <pc:docMk/>
          <pc:sldMk cId="2277561013" sldId="347"/>
        </pc:sldMkLst>
      </pc:sldChg>
      <pc:sldChg chg="addSp modSp new mod">
        <pc:chgData name="Wojtek Fedorko" userId="b743de11-0bb2-42ed-97f6-ec488b7325fc" providerId="ADAL" clId="{8BA5CDB5-13D2-4672-A876-42DC6E3757C9}" dt="2022-07-21T13:46:02.728" v="3745" actId="1076"/>
        <pc:sldMkLst>
          <pc:docMk/>
          <pc:sldMk cId="1023336338" sldId="348"/>
        </pc:sldMkLst>
        <pc:spChg chg="mod">
          <ac:chgData name="Wojtek Fedorko" userId="b743de11-0bb2-42ed-97f6-ec488b7325fc" providerId="ADAL" clId="{8BA5CDB5-13D2-4672-A876-42DC6E3757C9}" dt="2022-07-17T04:04:33.290" v="205"/>
          <ac:spMkLst>
            <pc:docMk/>
            <pc:sldMk cId="1023336338" sldId="348"/>
            <ac:spMk id="2" creationId="{A02C2D7C-7B25-A52E-2C25-3160BE02B721}"/>
          </ac:spMkLst>
        </pc:spChg>
        <pc:spChg chg="mod">
          <ac:chgData name="Wojtek Fedorko" userId="b743de11-0bb2-42ed-97f6-ec488b7325fc" providerId="ADAL" clId="{8BA5CDB5-13D2-4672-A876-42DC6E3757C9}" dt="2022-07-21T13:45:56.760" v="3744" actId="20577"/>
          <ac:spMkLst>
            <pc:docMk/>
            <pc:sldMk cId="1023336338" sldId="348"/>
            <ac:spMk id="3" creationId="{13C74D59-C80A-1C22-CB98-41E812C6A08C}"/>
          </ac:spMkLst>
        </pc:spChg>
        <pc:picChg chg="add mod">
          <ac:chgData name="Wojtek Fedorko" userId="b743de11-0bb2-42ed-97f6-ec488b7325fc" providerId="ADAL" clId="{8BA5CDB5-13D2-4672-A876-42DC6E3757C9}" dt="2022-07-21T13:44:44.174" v="3720" actId="1076"/>
          <ac:picMkLst>
            <pc:docMk/>
            <pc:sldMk cId="1023336338" sldId="348"/>
            <ac:picMk id="4" creationId="{25066D1A-C5E8-DC01-8C54-0409EC8580D4}"/>
          </ac:picMkLst>
        </pc:picChg>
        <pc:picChg chg="add mod">
          <ac:chgData name="Wojtek Fedorko" userId="b743de11-0bb2-42ed-97f6-ec488b7325fc" providerId="ADAL" clId="{8BA5CDB5-13D2-4672-A876-42DC6E3757C9}" dt="2022-07-17T04:05:29.898" v="211" actId="1076"/>
          <ac:picMkLst>
            <pc:docMk/>
            <pc:sldMk cId="1023336338" sldId="348"/>
            <ac:picMk id="5" creationId="{6186CDDC-7DF3-594F-F92B-98154EA9CD1F}"/>
          </ac:picMkLst>
        </pc:picChg>
        <pc:picChg chg="add mod">
          <ac:chgData name="Wojtek Fedorko" userId="b743de11-0bb2-42ed-97f6-ec488b7325fc" providerId="ADAL" clId="{8BA5CDB5-13D2-4672-A876-42DC6E3757C9}" dt="2022-07-21T13:46:02.728" v="3745" actId="1076"/>
          <ac:picMkLst>
            <pc:docMk/>
            <pc:sldMk cId="1023336338" sldId="348"/>
            <ac:picMk id="6" creationId="{1B1F1938-7D15-5539-B58B-FBEDB81EEACD}"/>
          </ac:picMkLst>
        </pc:picChg>
      </pc:sldChg>
      <pc:sldChg chg="addSp delSp modSp new mod">
        <pc:chgData name="Wojtek Fedorko" userId="b743de11-0bb2-42ed-97f6-ec488b7325fc" providerId="ADAL" clId="{8BA5CDB5-13D2-4672-A876-42DC6E3757C9}" dt="2022-07-20T23:40:04.100" v="3716" actId="20577"/>
        <pc:sldMkLst>
          <pc:docMk/>
          <pc:sldMk cId="4249522468" sldId="349"/>
        </pc:sldMkLst>
        <pc:spChg chg="mod">
          <ac:chgData name="Wojtek Fedorko" userId="b743de11-0bb2-42ed-97f6-ec488b7325fc" providerId="ADAL" clId="{8BA5CDB5-13D2-4672-A876-42DC6E3757C9}" dt="2022-07-18T11:26:55.223" v="874" actId="20577"/>
          <ac:spMkLst>
            <pc:docMk/>
            <pc:sldMk cId="4249522468" sldId="349"/>
            <ac:spMk id="2" creationId="{79F779F4-20F1-01F4-B368-1553559ABDB2}"/>
          </ac:spMkLst>
        </pc:spChg>
        <pc:spChg chg="mod">
          <ac:chgData name="Wojtek Fedorko" userId="b743de11-0bb2-42ed-97f6-ec488b7325fc" providerId="ADAL" clId="{8BA5CDB5-13D2-4672-A876-42DC6E3757C9}" dt="2022-07-20T23:40:04.100" v="3716" actId="20577"/>
          <ac:spMkLst>
            <pc:docMk/>
            <pc:sldMk cId="4249522468" sldId="349"/>
            <ac:spMk id="3" creationId="{236A9340-6990-E5C1-AE6A-DF0BDD881A27}"/>
          </ac:spMkLst>
        </pc:spChg>
        <pc:spChg chg="add del">
          <ac:chgData name="Wojtek Fedorko" userId="b743de11-0bb2-42ed-97f6-ec488b7325fc" providerId="ADAL" clId="{8BA5CDB5-13D2-4672-A876-42DC6E3757C9}" dt="2022-07-18T11:27:01" v="876" actId="22"/>
          <ac:spMkLst>
            <pc:docMk/>
            <pc:sldMk cId="4249522468" sldId="349"/>
            <ac:spMk id="5" creationId="{50B517E5-E43B-5604-0491-E90F94A45938}"/>
          </ac:spMkLst>
        </pc:spChg>
        <pc:spChg chg="add del mod">
          <ac:chgData name="Wojtek Fedorko" userId="b743de11-0bb2-42ed-97f6-ec488b7325fc" providerId="ADAL" clId="{8BA5CDB5-13D2-4672-A876-42DC6E3757C9}" dt="2022-07-20T13:56:54.205" v="2352" actId="478"/>
          <ac:spMkLst>
            <pc:docMk/>
            <pc:sldMk cId="4249522468" sldId="349"/>
            <ac:spMk id="7" creationId="{9225C3E4-6E28-6415-7BF9-018AAB87D0AC}"/>
          </ac:spMkLst>
        </pc:spChg>
        <pc:picChg chg="add del mod">
          <ac:chgData name="Wojtek Fedorko" userId="b743de11-0bb2-42ed-97f6-ec488b7325fc" providerId="ADAL" clId="{8BA5CDB5-13D2-4672-A876-42DC6E3757C9}" dt="2022-07-20T13:56:51.381" v="2351" actId="478"/>
          <ac:picMkLst>
            <pc:docMk/>
            <pc:sldMk cId="4249522468" sldId="349"/>
            <ac:picMk id="6" creationId="{9671AF15-0B07-8172-071F-3F43869BB787}"/>
          </ac:picMkLst>
        </pc:picChg>
        <pc:picChg chg="add del mod">
          <ac:chgData name="Wojtek Fedorko" userId="b743de11-0bb2-42ed-97f6-ec488b7325fc" providerId="ADAL" clId="{8BA5CDB5-13D2-4672-A876-42DC6E3757C9}" dt="2022-07-20T16:51:44.039" v="2638" actId="478"/>
          <ac:picMkLst>
            <pc:docMk/>
            <pc:sldMk cId="4249522468" sldId="349"/>
            <ac:picMk id="8" creationId="{08F7C600-4610-27EE-94C0-8FBD1813C6E2}"/>
          </ac:picMkLst>
        </pc:picChg>
      </pc:sldChg>
      <pc:sldChg chg="modSp new mod">
        <pc:chgData name="Wojtek Fedorko" userId="b743de11-0bb2-42ed-97f6-ec488b7325fc" providerId="ADAL" clId="{8BA5CDB5-13D2-4672-A876-42DC6E3757C9}" dt="2022-07-21T14:02:55.408" v="3813" actId="20577"/>
        <pc:sldMkLst>
          <pc:docMk/>
          <pc:sldMk cId="3473407936" sldId="350"/>
        </pc:sldMkLst>
        <pc:spChg chg="mod">
          <ac:chgData name="Wojtek Fedorko" userId="b743de11-0bb2-42ed-97f6-ec488b7325fc" providerId="ADAL" clId="{8BA5CDB5-13D2-4672-A876-42DC6E3757C9}" dt="2022-07-20T20:24:28.300" v="3258" actId="20577"/>
          <ac:spMkLst>
            <pc:docMk/>
            <pc:sldMk cId="3473407936" sldId="350"/>
            <ac:spMk id="2" creationId="{5CBA98EF-58C4-413A-A256-BCF8DCDF9AE6}"/>
          </ac:spMkLst>
        </pc:spChg>
        <pc:spChg chg="mod">
          <ac:chgData name="Wojtek Fedorko" userId="b743de11-0bb2-42ed-97f6-ec488b7325fc" providerId="ADAL" clId="{8BA5CDB5-13D2-4672-A876-42DC6E3757C9}" dt="2022-07-21T14:02:55.408" v="3813" actId="20577"/>
          <ac:spMkLst>
            <pc:docMk/>
            <pc:sldMk cId="3473407936" sldId="350"/>
            <ac:spMk id="3" creationId="{7D030577-9E44-EF50-0A81-898E1C23FE8F}"/>
          </ac:spMkLst>
        </pc:spChg>
      </pc:sldChg>
      <pc:sldChg chg="addSp delSp modSp new mod">
        <pc:chgData name="Wojtek Fedorko" userId="b743de11-0bb2-42ed-97f6-ec488b7325fc" providerId="ADAL" clId="{8BA5CDB5-13D2-4672-A876-42DC6E3757C9}" dt="2022-07-20T13:56:34.342" v="2350" actId="27636"/>
        <pc:sldMkLst>
          <pc:docMk/>
          <pc:sldMk cId="2386021022" sldId="351"/>
        </pc:sldMkLst>
        <pc:spChg chg="mod">
          <ac:chgData name="Wojtek Fedorko" userId="b743de11-0bb2-42ed-97f6-ec488b7325fc" providerId="ADAL" clId="{8BA5CDB5-13D2-4672-A876-42DC6E3757C9}" dt="2022-07-20T13:44:35.216" v="2229" actId="20577"/>
          <ac:spMkLst>
            <pc:docMk/>
            <pc:sldMk cId="2386021022" sldId="351"/>
            <ac:spMk id="2" creationId="{D718F25C-330A-9E5E-AF99-477B5CE2C5F9}"/>
          </ac:spMkLst>
        </pc:spChg>
        <pc:spChg chg="del">
          <ac:chgData name="Wojtek Fedorko" userId="b743de11-0bb2-42ed-97f6-ec488b7325fc" providerId="ADAL" clId="{8BA5CDB5-13D2-4672-A876-42DC6E3757C9}" dt="2022-07-20T13:24:15.583" v="2062" actId="478"/>
          <ac:spMkLst>
            <pc:docMk/>
            <pc:sldMk cId="2386021022" sldId="351"/>
            <ac:spMk id="3" creationId="{562667D1-0DA5-66C1-FD4E-8E2CC9E7AC48}"/>
          </ac:spMkLst>
        </pc:spChg>
        <pc:spChg chg="add mod">
          <ac:chgData name="Wojtek Fedorko" userId="b743de11-0bb2-42ed-97f6-ec488b7325fc" providerId="ADAL" clId="{8BA5CDB5-13D2-4672-A876-42DC6E3757C9}" dt="2022-07-20T13:49:45.243" v="2294" actId="20577"/>
          <ac:spMkLst>
            <pc:docMk/>
            <pc:sldMk cId="2386021022" sldId="351"/>
            <ac:spMk id="4" creationId="{0B436752-604D-BA5F-AF8D-EA03F8453FFD}"/>
          </ac:spMkLst>
        </pc:spChg>
        <pc:spChg chg="mod">
          <ac:chgData name="Wojtek Fedorko" userId="b743de11-0bb2-42ed-97f6-ec488b7325fc" providerId="ADAL" clId="{8BA5CDB5-13D2-4672-A876-42DC6E3757C9}" dt="2022-07-20T13:45:06.422" v="2251" actId="14100"/>
          <ac:spMkLst>
            <pc:docMk/>
            <pc:sldMk cId="2386021022" sldId="351"/>
            <ac:spMk id="6" creationId="{7CD142B2-D323-AC58-1D29-4E3C7366F2EC}"/>
          </ac:spMkLst>
        </pc:spChg>
        <pc:spChg chg="mod">
          <ac:chgData name="Wojtek Fedorko" userId="b743de11-0bb2-42ed-97f6-ec488b7325fc" providerId="ADAL" clId="{8BA5CDB5-13D2-4672-A876-42DC6E3757C9}" dt="2022-07-20T13:45:06.422" v="2251" actId="14100"/>
          <ac:spMkLst>
            <pc:docMk/>
            <pc:sldMk cId="2386021022" sldId="351"/>
            <ac:spMk id="7" creationId="{F944C20E-D623-11C2-AFBF-44F95CC35C0A}"/>
          </ac:spMkLst>
        </pc:spChg>
        <pc:spChg chg="mod">
          <ac:chgData name="Wojtek Fedorko" userId="b743de11-0bb2-42ed-97f6-ec488b7325fc" providerId="ADAL" clId="{8BA5CDB5-13D2-4672-A876-42DC6E3757C9}" dt="2022-07-20T13:45:06.422" v="2251" actId="14100"/>
          <ac:spMkLst>
            <pc:docMk/>
            <pc:sldMk cId="2386021022" sldId="351"/>
            <ac:spMk id="8" creationId="{094BBDF2-33AA-F6E9-C3A6-875F962A61FF}"/>
          </ac:spMkLst>
        </pc:spChg>
        <pc:spChg chg="add mod">
          <ac:chgData name="Wojtek Fedorko" userId="b743de11-0bb2-42ed-97f6-ec488b7325fc" providerId="ADAL" clId="{8BA5CDB5-13D2-4672-A876-42DC6E3757C9}" dt="2022-07-20T13:50:10.213" v="2298" actId="1076"/>
          <ac:spMkLst>
            <pc:docMk/>
            <pc:sldMk cId="2386021022" sldId="351"/>
            <ac:spMk id="10" creationId="{DC83024C-AD89-982C-4036-5973F7845457}"/>
          </ac:spMkLst>
        </pc:spChg>
        <pc:spChg chg="add mod">
          <ac:chgData name="Wojtek Fedorko" userId="b743de11-0bb2-42ed-97f6-ec488b7325fc" providerId="ADAL" clId="{8BA5CDB5-13D2-4672-A876-42DC6E3757C9}" dt="2022-07-20T13:56:34.342" v="2350" actId="27636"/>
          <ac:spMkLst>
            <pc:docMk/>
            <pc:sldMk cId="2386021022" sldId="351"/>
            <ac:spMk id="11" creationId="{4BC95754-38CD-CB17-1D7B-82974979ECEC}"/>
          </ac:spMkLst>
        </pc:spChg>
        <pc:spChg chg="mod">
          <ac:chgData name="Wojtek Fedorko" userId="b743de11-0bb2-42ed-97f6-ec488b7325fc" providerId="ADAL" clId="{8BA5CDB5-13D2-4672-A876-42DC6E3757C9}" dt="2022-07-20T13:48:36.182" v="2285" actId="1076"/>
          <ac:spMkLst>
            <pc:docMk/>
            <pc:sldMk cId="2386021022" sldId="351"/>
            <ac:spMk id="15" creationId="{9CF025EF-3FC1-4AA8-8CFE-71E967B8CF1F}"/>
          </ac:spMkLst>
        </pc:spChg>
        <pc:spChg chg="mod">
          <ac:chgData name="Wojtek Fedorko" userId="b743de11-0bb2-42ed-97f6-ec488b7325fc" providerId="ADAL" clId="{8BA5CDB5-13D2-4672-A876-42DC6E3757C9}" dt="2022-07-20T13:48:36.182" v="2285" actId="1076"/>
          <ac:spMkLst>
            <pc:docMk/>
            <pc:sldMk cId="2386021022" sldId="351"/>
            <ac:spMk id="16" creationId="{AA3D7EE9-CC27-9CF1-4B3C-16C873E17FA8}"/>
          </ac:spMkLst>
        </pc:spChg>
        <pc:spChg chg="add mod">
          <ac:chgData name="Wojtek Fedorko" userId="b743de11-0bb2-42ed-97f6-ec488b7325fc" providerId="ADAL" clId="{8BA5CDB5-13D2-4672-A876-42DC6E3757C9}" dt="2022-07-20T13:56:21.607" v="2343" actId="1076"/>
          <ac:spMkLst>
            <pc:docMk/>
            <pc:sldMk cId="2386021022" sldId="351"/>
            <ac:spMk id="17" creationId="{47C54389-6E6F-BC03-6F5E-BB9FBD55FEA4}"/>
          </ac:spMkLst>
        </pc:spChg>
        <pc:spChg chg="add mod">
          <ac:chgData name="Wojtek Fedorko" userId="b743de11-0bb2-42ed-97f6-ec488b7325fc" providerId="ADAL" clId="{8BA5CDB5-13D2-4672-A876-42DC6E3757C9}" dt="2022-07-20T13:49:25.697" v="2290" actId="1076"/>
          <ac:spMkLst>
            <pc:docMk/>
            <pc:sldMk cId="2386021022" sldId="351"/>
            <ac:spMk id="18" creationId="{198FE6BF-8242-56BE-89A5-0994F56B2EF8}"/>
          </ac:spMkLst>
        </pc:spChg>
        <pc:spChg chg="add mod">
          <ac:chgData name="Wojtek Fedorko" userId="b743de11-0bb2-42ed-97f6-ec488b7325fc" providerId="ADAL" clId="{8BA5CDB5-13D2-4672-A876-42DC6E3757C9}" dt="2022-07-20T13:48:40.179" v="2286" actId="1076"/>
          <ac:spMkLst>
            <pc:docMk/>
            <pc:sldMk cId="2386021022" sldId="351"/>
            <ac:spMk id="20" creationId="{92502462-CFFE-40B9-2D00-59CE66C0D152}"/>
          </ac:spMkLst>
        </pc:spChg>
        <pc:spChg chg="add del mod">
          <ac:chgData name="Wojtek Fedorko" userId="b743de11-0bb2-42ed-97f6-ec488b7325fc" providerId="ADAL" clId="{8BA5CDB5-13D2-4672-A876-42DC6E3757C9}" dt="2022-07-20T13:29:00.037" v="2077"/>
          <ac:spMkLst>
            <pc:docMk/>
            <pc:sldMk cId="2386021022" sldId="351"/>
            <ac:spMk id="21" creationId="{D33875E8-84B4-B8FF-4FBB-53557E07DC98}"/>
          </ac:spMkLst>
        </pc:spChg>
        <pc:spChg chg="add del mod">
          <ac:chgData name="Wojtek Fedorko" userId="b743de11-0bb2-42ed-97f6-ec488b7325fc" providerId="ADAL" clId="{8BA5CDB5-13D2-4672-A876-42DC6E3757C9}" dt="2022-07-20T13:39:15.253" v="2116" actId="478"/>
          <ac:spMkLst>
            <pc:docMk/>
            <pc:sldMk cId="2386021022" sldId="351"/>
            <ac:spMk id="23" creationId="{FFA84698-3326-1E26-0CDB-D1EDE9B56D35}"/>
          </ac:spMkLst>
        </pc:spChg>
        <pc:spChg chg="add del mod">
          <ac:chgData name="Wojtek Fedorko" userId="b743de11-0bb2-42ed-97f6-ec488b7325fc" providerId="ADAL" clId="{8BA5CDB5-13D2-4672-A876-42DC6E3757C9}" dt="2022-07-20T13:39:08.486" v="2113" actId="478"/>
          <ac:spMkLst>
            <pc:docMk/>
            <pc:sldMk cId="2386021022" sldId="351"/>
            <ac:spMk id="24" creationId="{31CF7EAF-8600-32D2-1B2A-1A650468EEFC}"/>
          </ac:spMkLst>
        </pc:spChg>
        <pc:spChg chg="add del mod">
          <ac:chgData name="Wojtek Fedorko" userId="b743de11-0bb2-42ed-97f6-ec488b7325fc" providerId="ADAL" clId="{8BA5CDB5-13D2-4672-A876-42DC6E3757C9}" dt="2022-07-20T13:39:13.249" v="2115" actId="478"/>
          <ac:spMkLst>
            <pc:docMk/>
            <pc:sldMk cId="2386021022" sldId="351"/>
            <ac:spMk id="25" creationId="{26C21A09-F7E2-8B35-8B8C-C113228CCCC4}"/>
          </ac:spMkLst>
        </pc:spChg>
        <pc:spChg chg="add del mod">
          <ac:chgData name="Wojtek Fedorko" userId="b743de11-0bb2-42ed-97f6-ec488b7325fc" providerId="ADAL" clId="{8BA5CDB5-13D2-4672-A876-42DC6E3757C9}" dt="2022-07-20T13:34:24.901" v="2110" actId="478"/>
          <ac:spMkLst>
            <pc:docMk/>
            <pc:sldMk cId="2386021022" sldId="351"/>
            <ac:spMk id="26" creationId="{5572CE24-4105-88FE-90D5-11653DE46E41}"/>
          </ac:spMkLst>
        </pc:spChg>
        <pc:spChg chg="add mod">
          <ac:chgData name="Wojtek Fedorko" userId="b743de11-0bb2-42ed-97f6-ec488b7325fc" providerId="ADAL" clId="{8BA5CDB5-13D2-4672-A876-42DC6E3757C9}" dt="2022-07-20T13:56:10.711" v="2342" actId="1076"/>
          <ac:spMkLst>
            <pc:docMk/>
            <pc:sldMk cId="2386021022" sldId="351"/>
            <ac:spMk id="28" creationId="{1C8B87CA-998E-4D6E-9E78-CC8A2193B52B}"/>
          </ac:spMkLst>
        </pc:spChg>
        <pc:spChg chg="add mod">
          <ac:chgData name="Wojtek Fedorko" userId="b743de11-0bb2-42ed-97f6-ec488b7325fc" providerId="ADAL" clId="{8BA5CDB5-13D2-4672-A876-42DC6E3757C9}" dt="2022-07-20T13:53:57.216" v="2323" actId="1582"/>
          <ac:spMkLst>
            <pc:docMk/>
            <pc:sldMk cId="2386021022" sldId="351"/>
            <ac:spMk id="29" creationId="{2AAA7F94-89A4-45E4-3CCE-83A5B9A4E1A0}"/>
          </ac:spMkLst>
        </pc:spChg>
        <pc:spChg chg="add mod">
          <ac:chgData name="Wojtek Fedorko" userId="b743de11-0bb2-42ed-97f6-ec488b7325fc" providerId="ADAL" clId="{8BA5CDB5-13D2-4672-A876-42DC6E3757C9}" dt="2022-07-20T13:56:06.475" v="2341" actId="14100"/>
          <ac:spMkLst>
            <pc:docMk/>
            <pc:sldMk cId="2386021022" sldId="351"/>
            <ac:spMk id="31" creationId="{3B2A2C4C-FFF2-BE76-3924-B8B0ACE56B01}"/>
          </ac:spMkLst>
        </pc:spChg>
        <pc:spChg chg="add del mod">
          <ac:chgData name="Wojtek Fedorko" userId="b743de11-0bb2-42ed-97f6-ec488b7325fc" providerId="ADAL" clId="{8BA5CDB5-13D2-4672-A876-42DC6E3757C9}" dt="2022-07-20T13:54:20.960" v="2324" actId="478"/>
          <ac:spMkLst>
            <pc:docMk/>
            <pc:sldMk cId="2386021022" sldId="351"/>
            <ac:spMk id="32" creationId="{5771277D-9C54-6A1E-6A04-6CDBBCA24C0B}"/>
          </ac:spMkLst>
        </pc:spChg>
        <pc:spChg chg="add mod">
          <ac:chgData name="Wojtek Fedorko" userId="b743de11-0bb2-42ed-97f6-ec488b7325fc" providerId="ADAL" clId="{8BA5CDB5-13D2-4672-A876-42DC6E3757C9}" dt="2022-07-20T13:55:48.241" v="2337" actId="1076"/>
          <ac:spMkLst>
            <pc:docMk/>
            <pc:sldMk cId="2386021022" sldId="351"/>
            <ac:spMk id="34" creationId="{EDDDD659-DA6B-2117-DB75-70BB994A9D61}"/>
          </ac:spMkLst>
        </pc:spChg>
        <pc:grpChg chg="add mod">
          <ac:chgData name="Wojtek Fedorko" userId="b743de11-0bb2-42ed-97f6-ec488b7325fc" providerId="ADAL" clId="{8BA5CDB5-13D2-4672-A876-42DC6E3757C9}" dt="2022-07-20T13:48:53.253" v="2287" actId="1076"/>
          <ac:grpSpMkLst>
            <pc:docMk/>
            <pc:sldMk cId="2386021022" sldId="351"/>
            <ac:grpSpMk id="5" creationId="{E5E9E3BF-F329-5F5B-BBA9-3E9AF2C56771}"/>
          </ac:grpSpMkLst>
        </pc:grpChg>
        <pc:grpChg chg="add mod">
          <ac:chgData name="Wojtek Fedorko" userId="b743de11-0bb2-42ed-97f6-ec488b7325fc" providerId="ADAL" clId="{8BA5CDB5-13D2-4672-A876-42DC6E3757C9}" dt="2022-07-20T13:48:36.182" v="2285" actId="1076"/>
          <ac:grpSpMkLst>
            <pc:docMk/>
            <pc:sldMk cId="2386021022" sldId="351"/>
            <ac:grpSpMk id="14" creationId="{30DC5108-84E8-E3D9-9722-82469E90C9FE}"/>
          </ac:grpSpMkLst>
        </pc:grpChg>
        <pc:picChg chg="mod">
          <ac:chgData name="Wojtek Fedorko" userId="b743de11-0bb2-42ed-97f6-ec488b7325fc" providerId="ADAL" clId="{8BA5CDB5-13D2-4672-A876-42DC6E3757C9}" dt="2022-07-20T13:45:06.422" v="2251" actId="14100"/>
          <ac:picMkLst>
            <pc:docMk/>
            <pc:sldMk cId="2386021022" sldId="351"/>
            <ac:picMk id="9" creationId="{7463E019-F24E-E9E0-C4BC-0AB017DB96F7}"/>
          </ac:picMkLst>
        </pc:picChg>
        <pc:picChg chg="add mod">
          <ac:chgData name="Wojtek Fedorko" userId="b743de11-0bb2-42ed-97f6-ec488b7325fc" providerId="ADAL" clId="{8BA5CDB5-13D2-4672-A876-42DC6E3757C9}" dt="2022-07-20T13:48:25.246" v="2283" actId="1076"/>
          <ac:picMkLst>
            <pc:docMk/>
            <pc:sldMk cId="2386021022" sldId="351"/>
            <ac:picMk id="12" creationId="{062B3EBA-5750-0DBF-6CAC-19AB5FE8A427}"/>
          </ac:picMkLst>
        </pc:picChg>
        <pc:picChg chg="add mod">
          <ac:chgData name="Wojtek Fedorko" userId="b743de11-0bb2-42ed-97f6-ec488b7325fc" providerId="ADAL" clId="{8BA5CDB5-13D2-4672-A876-42DC6E3757C9}" dt="2022-07-20T13:49:25.697" v="2290" actId="1076"/>
          <ac:picMkLst>
            <pc:docMk/>
            <pc:sldMk cId="2386021022" sldId="351"/>
            <ac:picMk id="13" creationId="{6FABA8B4-CDF5-5D56-C7FB-080649C7BF57}"/>
          </ac:picMkLst>
        </pc:picChg>
        <pc:picChg chg="add mod">
          <ac:chgData name="Wojtek Fedorko" userId="b743de11-0bb2-42ed-97f6-ec488b7325fc" providerId="ADAL" clId="{8BA5CDB5-13D2-4672-A876-42DC6E3757C9}" dt="2022-07-20T13:56:03.427" v="2340" actId="1076"/>
          <ac:picMkLst>
            <pc:docMk/>
            <pc:sldMk cId="2386021022" sldId="351"/>
            <ac:picMk id="22" creationId="{964AEEE7-C62C-599F-A78E-9B7C83371CF5}"/>
          </ac:picMkLst>
        </pc:picChg>
        <pc:picChg chg="add del mod">
          <ac:chgData name="Wojtek Fedorko" userId="b743de11-0bb2-42ed-97f6-ec488b7325fc" providerId="ADAL" clId="{8BA5CDB5-13D2-4672-A876-42DC6E3757C9}" dt="2022-07-20T13:39:11.351" v="2114" actId="478"/>
          <ac:picMkLst>
            <pc:docMk/>
            <pc:sldMk cId="2386021022" sldId="351"/>
            <ac:picMk id="27" creationId="{6D7D27B7-42BA-EF3D-0002-71EA52B7D125}"/>
          </ac:picMkLst>
        </pc:picChg>
        <pc:picChg chg="add mod">
          <ac:chgData name="Wojtek Fedorko" userId="b743de11-0bb2-42ed-97f6-ec488b7325fc" providerId="ADAL" clId="{8BA5CDB5-13D2-4672-A876-42DC6E3757C9}" dt="2022-07-20T13:44:57.009" v="2250" actId="1076"/>
          <ac:picMkLst>
            <pc:docMk/>
            <pc:sldMk cId="2386021022" sldId="351"/>
            <ac:picMk id="1026" creationId="{D7E68183-E2E0-C564-98E6-215465A3BC83}"/>
          </ac:picMkLst>
        </pc:picChg>
        <pc:picChg chg="add mod">
          <ac:chgData name="Wojtek Fedorko" userId="b743de11-0bb2-42ed-97f6-ec488b7325fc" providerId="ADAL" clId="{8BA5CDB5-13D2-4672-A876-42DC6E3757C9}" dt="2022-07-20T13:44:57.009" v="2250" actId="1076"/>
          <ac:picMkLst>
            <pc:docMk/>
            <pc:sldMk cId="2386021022" sldId="351"/>
            <ac:picMk id="1028" creationId="{9282F6AD-510D-B80B-EE09-AEC0FB51ADCC}"/>
          </ac:picMkLst>
        </pc:picChg>
        <pc:cxnChg chg="add del mod">
          <ac:chgData name="Wojtek Fedorko" userId="b743de11-0bb2-42ed-97f6-ec488b7325fc" providerId="ADAL" clId="{8BA5CDB5-13D2-4672-A876-42DC6E3757C9}" dt="2022-07-20T13:28:26.603" v="2072" actId="478"/>
          <ac:cxnSpMkLst>
            <pc:docMk/>
            <pc:sldMk cId="2386021022" sldId="351"/>
            <ac:cxnSpMk id="19" creationId="{1A3000E9-7714-0120-9C75-1828516BD040}"/>
          </ac:cxnSpMkLst>
        </pc:cxnChg>
      </pc:sldChg>
      <pc:sldChg chg="addSp delSp modSp add mod">
        <pc:chgData name="Wojtek Fedorko" userId="b743de11-0bb2-42ed-97f6-ec488b7325fc" providerId="ADAL" clId="{8BA5CDB5-13D2-4672-A876-42DC6E3757C9}" dt="2022-07-21T13:51:25.530" v="3754" actId="403"/>
        <pc:sldMkLst>
          <pc:docMk/>
          <pc:sldMk cId="1093740661" sldId="352"/>
        </pc:sldMkLst>
        <pc:spChg chg="mod">
          <ac:chgData name="Wojtek Fedorko" userId="b743de11-0bb2-42ed-97f6-ec488b7325fc" providerId="ADAL" clId="{8BA5CDB5-13D2-4672-A876-42DC6E3757C9}" dt="2022-07-20T13:59:57.763" v="2370" actId="20577"/>
          <ac:spMkLst>
            <pc:docMk/>
            <pc:sldMk cId="1093740661" sldId="352"/>
            <ac:spMk id="2" creationId="{D718F25C-330A-9E5E-AF99-477B5CE2C5F9}"/>
          </ac:spMkLst>
        </pc:spChg>
        <pc:spChg chg="mod">
          <ac:chgData name="Wojtek Fedorko" userId="b743de11-0bb2-42ed-97f6-ec488b7325fc" providerId="ADAL" clId="{8BA5CDB5-13D2-4672-A876-42DC6E3757C9}" dt="2022-07-20T14:00:00.759" v="2371"/>
          <ac:spMkLst>
            <pc:docMk/>
            <pc:sldMk cId="1093740661" sldId="352"/>
            <ac:spMk id="5" creationId="{1CBA93F5-5A6B-A402-2F19-8A73B8B3AD36}"/>
          </ac:spMkLst>
        </pc:spChg>
        <pc:spChg chg="mod">
          <ac:chgData name="Wojtek Fedorko" userId="b743de11-0bb2-42ed-97f6-ec488b7325fc" providerId="ADAL" clId="{8BA5CDB5-13D2-4672-A876-42DC6E3757C9}" dt="2022-07-20T14:00:00.759" v="2371"/>
          <ac:spMkLst>
            <pc:docMk/>
            <pc:sldMk cId="1093740661" sldId="352"/>
            <ac:spMk id="6" creationId="{89E1B995-A330-FD2C-6641-6180874C9D3B}"/>
          </ac:spMkLst>
        </pc:spChg>
        <pc:spChg chg="add del mod">
          <ac:chgData name="Wojtek Fedorko" userId="b743de11-0bb2-42ed-97f6-ec488b7325fc" providerId="ADAL" clId="{8BA5CDB5-13D2-4672-A876-42DC6E3757C9}" dt="2022-07-20T14:07:38.967" v="2595" actId="478"/>
          <ac:spMkLst>
            <pc:docMk/>
            <pc:sldMk cId="1093740661" sldId="352"/>
            <ac:spMk id="7" creationId="{F73C71A7-224E-2490-AA2D-5A2419D52947}"/>
          </ac:spMkLst>
        </pc:spChg>
        <pc:spChg chg="add mod">
          <ac:chgData name="Wojtek Fedorko" userId="b743de11-0bb2-42ed-97f6-ec488b7325fc" providerId="ADAL" clId="{8BA5CDB5-13D2-4672-A876-42DC6E3757C9}" dt="2022-07-20T14:09:46.272" v="2637" actId="1076"/>
          <ac:spMkLst>
            <pc:docMk/>
            <pc:sldMk cId="1093740661" sldId="352"/>
            <ac:spMk id="8" creationId="{FB52200B-B885-D8E8-0A03-42D4B983F042}"/>
          </ac:spMkLst>
        </pc:spChg>
        <pc:spChg chg="add del mod">
          <ac:chgData name="Wojtek Fedorko" userId="b743de11-0bb2-42ed-97f6-ec488b7325fc" providerId="ADAL" clId="{8BA5CDB5-13D2-4672-A876-42DC6E3757C9}" dt="2022-07-20T14:02:58.925" v="2486"/>
          <ac:spMkLst>
            <pc:docMk/>
            <pc:sldMk cId="1093740661" sldId="352"/>
            <ac:spMk id="9" creationId="{7B55911C-BE3E-FCC9-D25E-E19DFA0587A4}"/>
          </ac:spMkLst>
        </pc:spChg>
        <pc:spChg chg="add del mod">
          <ac:chgData name="Wojtek Fedorko" userId="b743de11-0bb2-42ed-97f6-ec488b7325fc" providerId="ADAL" clId="{8BA5CDB5-13D2-4672-A876-42DC6E3757C9}" dt="2022-07-20T14:02:58.925" v="2486"/>
          <ac:spMkLst>
            <pc:docMk/>
            <pc:sldMk cId="1093740661" sldId="352"/>
            <ac:spMk id="10" creationId="{6117F586-6236-7F77-96D0-2356102B4BAF}"/>
          </ac:spMkLst>
        </pc:spChg>
        <pc:spChg chg="mod">
          <ac:chgData name="Wojtek Fedorko" userId="b743de11-0bb2-42ed-97f6-ec488b7325fc" providerId="ADAL" clId="{8BA5CDB5-13D2-4672-A876-42DC6E3757C9}" dt="2022-07-20T14:02:50.980" v="2485"/>
          <ac:spMkLst>
            <pc:docMk/>
            <pc:sldMk cId="1093740661" sldId="352"/>
            <ac:spMk id="13" creationId="{213FA5BA-631D-E3B5-DD58-1E62CECA1E96}"/>
          </ac:spMkLst>
        </pc:spChg>
        <pc:spChg chg="mod">
          <ac:chgData name="Wojtek Fedorko" userId="b743de11-0bb2-42ed-97f6-ec488b7325fc" providerId="ADAL" clId="{8BA5CDB5-13D2-4672-A876-42DC6E3757C9}" dt="2022-07-20T14:02:50.980" v="2485"/>
          <ac:spMkLst>
            <pc:docMk/>
            <pc:sldMk cId="1093740661" sldId="352"/>
            <ac:spMk id="14" creationId="{D5024C88-43E8-3592-6BB9-D0B00B45211B}"/>
          </ac:spMkLst>
        </pc:spChg>
        <pc:spChg chg="add del mod">
          <ac:chgData name="Wojtek Fedorko" userId="b743de11-0bb2-42ed-97f6-ec488b7325fc" providerId="ADAL" clId="{8BA5CDB5-13D2-4672-A876-42DC6E3757C9}" dt="2022-07-20T14:02:58.925" v="2486"/>
          <ac:spMkLst>
            <pc:docMk/>
            <pc:sldMk cId="1093740661" sldId="352"/>
            <ac:spMk id="15" creationId="{65BF404D-AAE8-97B8-59DE-7BA524D9F7B2}"/>
          </ac:spMkLst>
        </pc:spChg>
        <pc:spChg chg="add del mod">
          <ac:chgData name="Wojtek Fedorko" userId="b743de11-0bb2-42ed-97f6-ec488b7325fc" providerId="ADAL" clId="{8BA5CDB5-13D2-4672-A876-42DC6E3757C9}" dt="2022-07-20T14:03:13.545" v="2488"/>
          <ac:spMkLst>
            <pc:docMk/>
            <pc:sldMk cId="1093740661" sldId="352"/>
            <ac:spMk id="16" creationId="{21FA8588-3FE9-E1B4-F1FC-EAC75728FC0F}"/>
          </ac:spMkLst>
        </pc:spChg>
        <pc:spChg chg="add del mod">
          <ac:chgData name="Wojtek Fedorko" userId="b743de11-0bb2-42ed-97f6-ec488b7325fc" providerId="ADAL" clId="{8BA5CDB5-13D2-4672-A876-42DC6E3757C9}" dt="2022-07-20T14:03:13.545" v="2488"/>
          <ac:spMkLst>
            <pc:docMk/>
            <pc:sldMk cId="1093740661" sldId="352"/>
            <ac:spMk id="17" creationId="{58422956-D770-32F0-AE54-0B790B0189C8}"/>
          </ac:spMkLst>
        </pc:spChg>
        <pc:spChg chg="mod">
          <ac:chgData name="Wojtek Fedorko" userId="b743de11-0bb2-42ed-97f6-ec488b7325fc" providerId="ADAL" clId="{8BA5CDB5-13D2-4672-A876-42DC6E3757C9}" dt="2022-07-20T14:03:11.243" v="2487"/>
          <ac:spMkLst>
            <pc:docMk/>
            <pc:sldMk cId="1093740661" sldId="352"/>
            <ac:spMk id="20" creationId="{703D924D-31A9-B0B3-7D54-C86F8DAAC637}"/>
          </ac:spMkLst>
        </pc:spChg>
        <pc:spChg chg="mod">
          <ac:chgData name="Wojtek Fedorko" userId="b743de11-0bb2-42ed-97f6-ec488b7325fc" providerId="ADAL" clId="{8BA5CDB5-13D2-4672-A876-42DC6E3757C9}" dt="2022-07-20T14:03:11.243" v="2487"/>
          <ac:spMkLst>
            <pc:docMk/>
            <pc:sldMk cId="1093740661" sldId="352"/>
            <ac:spMk id="21" creationId="{19D29CFC-F673-6708-629A-5040DBE75815}"/>
          </ac:spMkLst>
        </pc:spChg>
        <pc:spChg chg="add del mod">
          <ac:chgData name="Wojtek Fedorko" userId="b743de11-0bb2-42ed-97f6-ec488b7325fc" providerId="ADAL" clId="{8BA5CDB5-13D2-4672-A876-42DC6E3757C9}" dt="2022-07-20T14:03:13.545" v="2488"/>
          <ac:spMkLst>
            <pc:docMk/>
            <pc:sldMk cId="1093740661" sldId="352"/>
            <ac:spMk id="22" creationId="{8E043A3F-B8D1-E5F4-131E-A8A7FE5F2085}"/>
          </ac:spMkLst>
        </pc:spChg>
        <pc:spChg chg="add mod">
          <ac:chgData name="Wojtek Fedorko" userId="b743de11-0bb2-42ed-97f6-ec488b7325fc" providerId="ADAL" clId="{8BA5CDB5-13D2-4672-A876-42DC6E3757C9}" dt="2022-07-20T14:08:31.185" v="2627" actId="27636"/>
          <ac:spMkLst>
            <pc:docMk/>
            <pc:sldMk cId="1093740661" sldId="352"/>
            <ac:spMk id="23" creationId="{B7CD769A-1F1E-C7D4-B3BD-6B2562CFC5E9}"/>
          </ac:spMkLst>
        </pc:spChg>
        <pc:spChg chg="add del mod">
          <ac:chgData name="Wojtek Fedorko" userId="b743de11-0bb2-42ed-97f6-ec488b7325fc" providerId="ADAL" clId="{8BA5CDB5-13D2-4672-A876-42DC6E3757C9}" dt="2022-07-20T14:08:49.654" v="2629" actId="478"/>
          <ac:spMkLst>
            <pc:docMk/>
            <pc:sldMk cId="1093740661" sldId="352"/>
            <ac:spMk id="24" creationId="{4C997A53-1F9A-5849-51FA-30B505940A40}"/>
          </ac:spMkLst>
        </pc:spChg>
        <pc:spChg chg="add mod">
          <ac:chgData name="Wojtek Fedorko" userId="b743de11-0bb2-42ed-97f6-ec488b7325fc" providerId="ADAL" clId="{8BA5CDB5-13D2-4672-A876-42DC6E3757C9}" dt="2022-07-20T14:08:39.300" v="2628" actId="1076"/>
          <ac:spMkLst>
            <pc:docMk/>
            <pc:sldMk cId="1093740661" sldId="352"/>
            <ac:spMk id="25" creationId="{C44833B9-D9B6-C474-AAE2-D8C769D16E1E}"/>
          </ac:spMkLst>
        </pc:spChg>
        <pc:spChg chg="add mod">
          <ac:chgData name="Wojtek Fedorko" userId="b743de11-0bb2-42ed-97f6-ec488b7325fc" providerId="ADAL" clId="{8BA5CDB5-13D2-4672-A876-42DC6E3757C9}" dt="2022-07-20T14:08:39.300" v="2628" actId="1076"/>
          <ac:spMkLst>
            <pc:docMk/>
            <pc:sldMk cId="1093740661" sldId="352"/>
            <ac:spMk id="26" creationId="{52BEF14B-6192-2A6B-8861-41E4357F3A99}"/>
          </ac:spMkLst>
        </pc:spChg>
        <pc:spChg chg="add mod">
          <ac:chgData name="Wojtek Fedorko" userId="b743de11-0bb2-42ed-97f6-ec488b7325fc" providerId="ADAL" clId="{8BA5CDB5-13D2-4672-A876-42DC6E3757C9}" dt="2022-07-20T14:08:39.300" v="2628" actId="1076"/>
          <ac:spMkLst>
            <pc:docMk/>
            <pc:sldMk cId="1093740661" sldId="352"/>
            <ac:spMk id="29" creationId="{C7F78964-716E-A10D-88BD-C9A8FC859509}"/>
          </ac:spMkLst>
        </pc:spChg>
        <pc:spChg chg="add mod">
          <ac:chgData name="Wojtek Fedorko" userId="b743de11-0bb2-42ed-97f6-ec488b7325fc" providerId="ADAL" clId="{8BA5CDB5-13D2-4672-A876-42DC6E3757C9}" dt="2022-07-20T14:08:39.300" v="2628" actId="1076"/>
          <ac:spMkLst>
            <pc:docMk/>
            <pc:sldMk cId="1093740661" sldId="352"/>
            <ac:spMk id="30" creationId="{B115DC66-CBB3-B212-EB08-97B944ACC587}"/>
          </ac:spMkLst>
        </pc:spChg>
        <pc:spChg chg="add mod">
          <ac:chgData name="Wojtek Fedorko" userId="b743de11-0bb2-42ed-97f6-ec488b7325fc" providerId="ADAL" clId="{8BA5CDB5-13D2-4672-A876-42DC6E3757C9}" dt="2022-07-20T14:08:39.300" v="2628" actId="1076"/>
          <ac:spMkLst>
            <pc:docMk/>
            <pc:sldMk cId="1093740661" sldId="352"/>
            <ac:spMk id="31" creationId="{359255DC-384F-25DA-08C8-6C55231CD714}"/>
          </ac:spMkLst>
        </pc:spChg>
        <pc:spChg chg="mod">
          <ac:chgData name="Wojtek Fedorko" userId="b743de11-0bb2-42ed-97f6-ec488b7325fc" providerId="ADAL" clId="{8BA5CDB5-13D2-4672-A876-42DC6E3757C9}" dt="2022-07-21T13:51:14.767" v="3752" actId="403"/>
          <ac:spMkLst>
            <pc:docMk/>
            <pc:sldMk cId="1093740661" sldId="352"/>
            <ac:spMk id="34" creationId="{DA373E79-740A-E800-C78F-8F52C1E686EA}"/>
          </ac:spMkLst>
        </pc:spChg>
        <pc:spChg chg="mod">
          <ac:chgData name="Wojtek Fedorko" userId="b743de11-0bb2-42ed-97f6-ec488b7325fc" providerId="ADAL" clId="{8BA5CDB5-13D2-4672-A876-42DC6E3757C9}" dt="2022-07-21T13:51:25.530" v="3754" actId="403"/>
          <ac:spMkLst>
            <pc:docMk/>
            <pc:sldMk cId="1093740661" sldId="352"/>
            <ac:spMk id="35" creationId="{BD8FF2B8-62B1-B972-E15A-5DB5757F88A6}"/>
          </ac:spMkLst>
        </pc:spChg>
        <pc:spChg chg="add mod">
          <ac:chgData name="Wojtek Fedorko" userId="b743de11-0bb2-42ed-97f6-ec488b7325fc" providerId="ADAL" clId="{8BA5CDB5-13D2-4672-A876-42DC6E3757C9}" dt="2022-07-20T14:08:39.300" v="2628" actId="1076"/>
          <ac:spMkLst>
            <pc:docMk/>
            <pc:sldMk cId="1093740661" sldId="352"/>
            <ac:spMk id="36" creationId="{436D2305-C791-88BD-D071-7ADAC5077AE9}"/>
          </ac:spMkLst>
        </pc:spChg>
        <pc:grpChg chg="add mod">
          <ac:chgData name="Wojtek Fedorko" userId="b743de11-0bb2-42ed-97f6-ec488b7325fc" providerId="ADAL" clId="{8BA5CDB5-13D2-4672-A876-42DC6E3757C9}" dt="2022-07-20T14:09:35.219" v="2636" actId="1076"/>
          <ac:grpSpMkLst>
            <pc:docMk/>
            <pc:sldMk cId="1093740661" sldId="352"/>
            <ac:grpSpMk id="3" creationId="{9E6CA164-ACA1-23E4-6497-503479DD52D3}"/>
          </ac:grpSpMkLst>
        </pc:grpChg>
        <pc:grpChg chg="add del mod">
          <ac:chgData name="Wojtek Fedorko" userId="b743de11-0bb2-42ed-97f6-ec488b7325fc" providerId="ADAL" clId="{8BA5CDB5-13D2-4672-A876-42DC6E3757C9}" dt="2022-07-20T14:02:58.925" v="2486"/>
          <ac:grpSpMkLst>
            <pc:docMk/>
            <pc:sldMk cId="1093740661" sldId="352"/>
            <ac:grpSpMk id="11" creationId="{ECB89A8A-BC2A-D797-8D50-2B2E80337B11}"/>
          </ac:grpSpMkLst>
        </pc:grpChg>
        <pc:grpChg chg="add del mod">
          <ac:chgData name="Wojtek Fedorko" userId="b743de11-0bb2-42ed-97f6-ec488b7325fc" providerId="ADAL" clId="{8BA5CDB5-13D2-4672-A876-42DC6E3757C9}" dt="2022-07-20T14:03:13.545" v="2488"/>
          <ac:grpSpMkLst>
            <pc:docMk/>
            <pc:sldMk cId="1093740661" sldId="352"/>
            <ac:grpSpMk id="18" creationId="{3C91FDED-F8AC-B767-2E44-D4A1BAB9734A}"/>
          </ac:grpSpMkLst>
        </pc:grpChg>
        <pc:grpChg chg="add mod">
          <ac:chgData name="Wojtek Fedorko" userId="b743de11-0bb2-42ed-97f6-ec488b7325fc" providerId="ADAL" clId="{8BA5CDB5-13D2-4672-A876-42DC6E3757C9}" dt="2022-07-20T14:09:24.324" v="2634" actId="14100"/>
          <ac:grpSpMkLst>
            <pc:docMk/>
            <pc:sldMk cId="1093740661" sldId="352"/>
            <ac:grpSpMk id="32" creationId="{7F3FA184-E9CF-9F4D-3F28-590128459AEB}"/>
          </ac:grpSpMkLst>
        </pc:grpChg>
        <pc:picChg chg="mod">
          <ac:chgData name="Wojtek Fedorko" userId="b743de11-0bb2-42ed-97f6-ec488b7325fc" providerId="ADAL" clId="{8BA5CDB5-13D2-4672-A876-42DC6E3757C9}" dt="2022-07-20T14:00:00.759" v="2371"/>
          <ac:picMkLst>
            <pc:docMk/>
            <pc:sldMk cId="1093740661" sldId="352"/>
            <ac:picMk id="4" creationId="{48D114C2-6757-9AC0-24B2-0280D06B9737}"/>
          </ac:picMkLst>
        </pc:picChg>
        <pc:picChg chg="mod">
          <ac:chgData name="Wojtek Fedorko" userId="b743de11-0bb2-42ed-97f6-ec488b7325fc" providerId="ADAL" clId="{8BA5CDB5-13D2-4672-A876-42DC6E3757C9}" dt="2022-07-20T14:02:50.980" v="2485"/>
          <ac:picMkLst>
            <pc:docMk/>
            <pc:sldMk cId="1093740661" sldId="352"/>
            <ac:picMk id="12" creationId="{B42EEF04-8972-FEC9-8381-F0E840F1939E}"/>
          </ac:picMkLst>
        </pc:picChg>
        <pc:picChg chg="mod">
          <ac:chgData name="Wojtek Fedorko" userId="b743de11-0bb2-42ed-97f6-ec488b7325fc" providerId="ADAL" clId="{8BA5CDB5-13D2-4672-A876-42DC6E3757C9}" dt="2022-07-20T14:03:11.243" v="2487"/>
          <ac:picMkLst>
            <pc:docMk/>
            <pc:sldMk cId="1093740661" sldId="352"/>
            <ac:picMk id="19" creationId="{9441D49C-3306-7E5E-EFA5-5FE9E8DE621A}"/>
          </ac:picMkLst>
        </pc:picChg>
        <pc:picChg chg="mod">
          <ac:chgData name="Wojtek Fedorko" userId="b743de11-0bb2-42ed-97f6-ec488b7325fc" providerId="ADAL" clId="{8BA5CDB5-13D2-4672-A876-42DC6E3757C9}" dt="2022-07-20T14:03:37.148" v="2489"/>
          <ac:picMkLst>
            <pc:docMk/>
            <pc:sldMk cId="1093740661" sldId="352"/>
            <ac:picMk id="33" creationId="{761D7B5F-1C50-19E7-02CC-CCB24354B278}"/>
          </ac:picMkLst>
        </pc:picChg>
        <pc:cxnChg chg="add mod">
          <ac:chgData name="Wojtek Fedorko" userId="b743de11-0bb2-42ed-97f6-ec488b7325fc" providerId="ADAL" clId="{8BA5CDB5-13D2-4672-A876-42DC6E3757C9}" dt="2022-07-20T14:08:39.300" v="2628" actId="1076"/>
          <ac:cxnSpMkLst>
            <pc:docMk/>
            <pc:sldMk cId="1093740661" sldId="352"/>
            <ac:cxnSpMk id="27" creationId="{28176CAE-5315-B51B-AC24-1F57207E0A51}"/>
          </ac:cxnSpMkLst>
        </pc:cxnChg>
        <pc:cxnChg chg="add mod">
          <ac:chgData name="Wojtek Fedorko" userId="b743de11-0bb2-42ed-97f6-ec488b7325fc" providerId="ADAL" clId="{8BA5CDB5-13D2-4672-A876-42DC6E3757C9}" dt="2022-07-20T14:08:39.300" v="2628" actId="1076"/>
          <ac:cxnSpMkLst>
            <pc:docMk/>
            <pc:sldMk cId="1093740661" sldId="352"/>
            <ac:cxnSpMk id="28" creationId="{A30D59DF-8B9A-8B97-BB38-EFF9698E85BF}"/>
          </ac:cxnSpMkLst>
        </pc:cxnChg>
      </pc:sldChg>
      <pc:sldChg chg="modSp add mod">
        <pc:chgData name="Wojtek Fedorko" userId="b743de11-0bb2-42ed-97f6-ec488b7325fc" providerId="ADAL" clId="{8BA5CDB5-13D2-4672-A876-42DC6E3757C9}" dt="2022-07-21T15:41:08.641" v="3817" actId="20577"/>
        <pc:sldMkLst>
          <pc:docMk/>
          <pc:sldMk cId="1276779958" sldId="353"/>
        </pc:sldMkLst>
        <pc:spChg chg="mod">
          <ac:chgData name="Wojtek Fedorko" userId="b743de11-0bb2-42ed-97f6-ec488b7325fc" providerId="ADAL" clId="{8BA5CDB5-13D2-4672-A876-42DC6E3757C9}" dt="2022-07-20T17:48:09.973" v="3029" actId="20577"/>
          <ac:spMkLst>
            <pc:docMk/>
            <pc:sldMk cId="1276779958" sldId="353"/>
            <ac:spMk id="2" creationId="{5CBA98EF-58C4-413A-A256-BCF8DCDF9AE6}"/>
          </ac:spMkLst>
        </pc:spChg>
        <pc:spChg chg="mod">
          <ac:chgData name="Wojtek Fedorko" userId="b743de11-0bb2-42ed-97f6-ec488b7325fc" providerId="ADAL" clId="{8BA5CDB5-13D2-4672-A876-42DC6E3757C9}" dt="2022-07-21T15:41:08.641" v="3817" actId="20577"/>
          <ac:spMkLst>
            <pc:docMk/>
            <pc:sldMk cId="1276779958" sldId="353"/>
            <ac:spMk id="3" creationId="{7D030577-9E44-EF50-0A81-898E1C23FE8F}"/>
          </ac:spMkLst>
        </pc:spChg>
      </pc:sldChg>
      <pc:sldChg chg="add del">
        <pc:chgData name="Wojtek Fedorko" userId="b743de11-0bb2-42ed-97f6-ec488b7325fc" providerId="ADAL" clId="{8BA5CDB5-13D2-4672-A876-42DC6E3757C9}" dt="2022-07-20T17:12:51.033" v="2796" actId="47"/>
        <pc:sldMkLst>
          <pc:docMk/>
          <pc:sldMk cId="1185356885" sldId="354"/>
        </pc:sldMkLst>
      </pc:sldChg>
      <pc:sldMasterChg chg="delSldLayout modSldLayout">
        <pc:chgData name="Wojtek Fedorko" userId="b743de11-0bb2-42ed-97f6-ec488b7325fc" providerId="ADAL" clId="{8BA5CDB5-13D2-4672-A876-42DC6E3757C9}" dt="2022-07-20T20:24:08.050" v="3227" actId="47"/>
        <pc:sldMasterMkLst>
          <pc:docMk/>
          <pc:sldMasterMk cId="1304102315" sldId="2147483766"/>
        </pc:sldMasterMkLst>
        <pc:sldLayoutChg chg="modSp mod">
          <pc:chgData name="Wojtek Fedorko" userId="b743de11-0bb2-42ed-97f6-ec488b7325fc" providerId="ADAL" clId="{8BA5CDB5-13D2-4672-A876-42DC6E3757C9}" dt="2022-07-16T18:48:52.550" v="103" actId="14100"/>
          <pc:sldLayoutMkLst>
            <pc:docMk/>
            <pc:sldMasterMk cId="1304102315" sldId="2147483766"/>
            <pc:sldLayoutMk cId="1207523619" sldId="2147483770"/>
          </pc:sldLayoutMkLst>
          <pc:spChg chg="mod">
            <ac:chgData name="Wojtek Fedorko" userId="b743de11-0bb2-42ed-97f6-ec488b7325fc" providerId="ADAL" clId="{8BA5CDB5-13D2-4672-A876-42DC6E3757C9}" dt="2022-07-16T18:48:42.748" v="101" actId="1076"/>
            <ac:spMkLst>
              <pc:docMk/>
              <pc:sldMasterMk cId="1304102315" sldId="2147483766"/>
              <pc:sldLayoutMk cId="1207523619" sldId="2147483770"/>
              <ac:spMk id="8" creationId="{00000000-0000-0000-0000-000000000000}"/>
            </ac:spMkLst>
          </pc:spChg>
          <pc:spChg chg="mod">
            <ac:chgData name="Wojtek Fedorko" userId="b743de11-0bb2-42ed-97f6-ec488b7325fc" providerId="ADAL" clId="{8BA5CDB5-13D2-4672-A876-42DC6E3757C9}" dt="2022-07-16T18:48:37.440" v="100" actId="14100"/>
            <ac:spMkLst>
              <pc:docMk/>
              <pc:sldMasterMk cId="1304102315" sldId="2147483766"/>
              <pc:sldLayoutMk cId="1207523619" sldId="2147483770"/>
              <ac:spMk id="11" creationId="{00000000-0000-0000-0000-000000000000}"/>
            </ac:spMkLst>
          </pc:spChg>
          <pc:spChg chg="mod">
            <ac:chgData name="Wojtek Fedorko" userId="b743de11-0bb2-42ed-97f6-ec488b7325fc" providerId="ADAL" clId="{8BA5CDB5-13D2-4672-A876-42DC6E3757C9}" dt="2022-07-16T18:48:52.550" v="103" actId="14100"/>
            <ac:spMkLst>
              <pc:docMk/>
              <pc:sldMasterMk cId="1304102315" sldId="2147483766"/>
              <pc:sldLayoutMk cId="1207523619" sldId="2147483770"/>
              <ac:spMk id="12" creationId="{00000000-0000-0000-0000-000000000000}"/>
            </ac:spMkLst>
          </pc:spChg>
        </pc:sldLayoutChg>
        <pc:sldLayoutChg chg="del">
          <pc:chgData name="Wojtek Fedorko" userId="b743de11-0bb2-42ed-97f6-ec488b7325fc" providerId="ADAL" clId="{8BA5CDB5-13D2-4672-A876-42DC6E3757C9}" dt="2022-07-20T20:24:08.050" v="3227" actId="47"/>
          <pc:sldLayoutMkLst>
            <pc:docMk/>
            <pc:sldMasterMk cId="1304102315" sldId="2147483766"/>
            <pc:sldLayoutMk cId="1727107816" sldId="2147483826"/>
          </pc:sldLayoutMkLst>
        </pc:sldLayoutChg>
        <pc:sldLayoutChg chg="del">
          <pc:chgData name="Wojtek Fedorko" userId="b743de11-0bb2-42ed-97f6-ec488b7325fc" providerId="ADAL" clId="{8BA5CDB5-13D2-4672-A876-42DC6E3757C9}" dt="2022-07-18T11:30:08.431" v="1038" actId="47"/>
          <pc:sldLayoutMkLst>
            <pc:docMk/>
            <pc:sldMasterMk cId="1304102315" sldId="2147483766"/>
            <pc:sldLayoutMk cId="2251188595" sldId="2147483826"/>
          </pc:sldLayoutMkLst>
        </pc:sldLayoutChg>
      </pc:sldMasterChg>
    </pc:docChg>
  </pc:docChgLst>
  <pc:docChgLst>
    <pc:chgData name="Reda Tafirout" userId="S::tafirout@triumf.ca::5719945e-c2d9-4231-9010-be38992f6131" providerId="AD" clId="Web-{6A2F4211-BC2E-42FB-6272-9B16D1DF0C23}"/>
    <pc:docChg chg="modSld">
      <pc:chgData name="Reda Tafirout" userId="S::tafirout@triumf.ca::5719945e-c2d9-4231-9010-be38992f6131" providerId="AD" clId="Web-{6A2F4211-BC2E-42FB-6272-9B16D1DF0C23}" dt="2022-07-18T20:43:17.418" v="36" actId="20577"/>
      <pc:docMkLst>
        <pc:docMk/>
      </pc:docMkLst>
      <pc:sldChg chg="modSp">
        <pc:chgData name="Reda Tafirout" userId="S::tafirout@triumf.ca::5719945e-c2d9-4231-9010-be38992f6131" providerId="AD" clId="Web-{6A2F4211-BC2E-42FB-6272-9B16D1DF0C23}" dt="2022-07-18T20:42:42.886" v="0" actId="20577"/>
        <pc:sldMkLst>
          <pc:docMk/>
          <pc:sldMk cId="242708350" sldId="277"/>
        </pc:sldMkLst>
        <pc:spChg chg="mod">
          <ac:chgData name="Reda Tafirout" userId="S::tafirout@triumf.ca::5719945e-c2d9-4231-9010-be38992f6131" providerId="AD" clId="Web-{6A2F4211-BC2E-42FB-6272-9B16D1DF0C23}" dt="2022-07-18T20:42:42.886" v="0" actId="20577"/>
          <ac:spMkLst>
            <pc:docMk/>
            <pc:sldMk cId="242708350" sldId="277"/>
            <ac:spMk id="3" creationId="{00000000-0000-0000-0000-000000000000}"/>
          </ac:spMkLst>
        </pc:spChg>
      </pc:sldChg>
      <pc:sldChg chg="modSp">
        <pc:chgData name="Reda Tafirout" userId="S::tafirout@triumf.ca::5719945e-c2d9-4231-9010-be38992f6131" providerId="AD" clId="Web-{6A2F4211-BC2E-42FB-6272-9B16D1DF0C23}" dt="2022-07-18T20:43:17.418" v="36" actId="20577"/>
        <pc:sldMkLst>
          <pc:docMk/>
          <pc:sldMk cId="1023336338" sldId="348"/>
        </pc:sldMkLst>
        <pc:spChg chg="mod">
          <ac:chgData name="Reda Tafirout" userId="S::tafirout@triumf.ca::5719945e-c2d9-4231-9010-be38992f6131" providerId="AD" clId="Web-{6A2F4211-BC2E-42FB-6272-9B16D1DF0C23}" dt="2022-07-18T20:43:17.418" v="36" actId="20577"/>
          <ac:spMkLst>
            <pc:docMk/>
            <pc:sldMk cId="1023336338" sldId="348"/>
            <ac:spMk id="3" creationId="{13C74D59-C80A-1C22-CB98-41E812C6A08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9C03A-79D8-174C-8A65-8B724BE9D7B5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9E93-5542-D14B-A07B-05AD65D6E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04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3967B-E13D-644C-B749-25F5E6C5117C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A6A82-C43D-0E45-8BBC-3BA89641B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6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4DAC9FC7-BEC6-1774-06B2-B69BEA9C0943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vert="horz" wrap="square" lIns="91440" tIns="45720" rIns="91440" bIns="45720" anchor="t" anchorCtr="0">
            <a:noAutofit/>
          </a:bodyPr>
          <a:lstStyle/>
          <a:p>
            <a:pPr lvl="0"/>
            <a:fld id="{399AD7C5-BACA-4572-A71D-9B5D14CF023E}" type="datetime1">
              <a:rPr lang="en-US"/>
              <a:pPr lvl="0"/>
              <a:t>7/20/2022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3A854-1CD3-891C-C9DF-0D710A88DAF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1440" tIns="45720" rIns="91440" bIns="45720" anchor="b" anchorCtr="0">
            <a:noAutofit/>
          </a:bodyPr>
          <a:lstStyle/>
          <a:p>
            <a:pPr lvl="0"/>
            <a:fld id="{4BA7EE78-77C9-4C93-8D14-26199EF3D98A}" type="slidenum">
              <a:t>3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E71552-B204-5BBB-3052-3A821BCAC01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AC71EF-B6E8-F5EE-9AFE-121AC622208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pPr marL="216000" indent="-216000" hangingPunct="0"/>
            <a:endParaRPr lang="en-US" sz="2000">
              <a:latin typeface="Arial" pitchFamily="1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2022-07-20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2022-07-20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2022-07-20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2022-07-20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2022-07-20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6535149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279394" y="235932"/>
            <a:ext cx="11380827" cy="74375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279394" y="1063557"/>
            <a:ext cx="11303005" cy="547159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4F37A1A0-01BE-5171-F224-4073428928F5}"/>
              </a:ext>
            </a:extLst>
          </p:cNvPr>
          <p:cNvSpPr/>
          <p:nvPr/>
        </p:nvSpPr>
        <p:spPr>
          <a:xfrm>
            <a:off x="11403000" y="0"/>
            <a:ext cx="788759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wrap="square" lIns="91440" tIns="45720" rIns="91440" bIns="45720" anchor="t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Noto Sans CJK SC" pitchFamily="2"/>
              <a:cs typeface="DejaVu Sans" pitchFamily="2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1C41499-F62B-0875-086B-E377AA29AE03}"/>
              </a:ext>
            </a:extLst>
          </p:cNvPr>
          <p:cNvSpPr txBox="1"/>
          <p:nvPr/>
        </p:nvSpPr>
        <p:spPr>
          <a:xfrm>
            <a:off x="11372040" y="6309360"/>
            <a:ext cx="636840" cy="2743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45720" bIns="45720" anchor="ctr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C02E3576-11C3-4E15-A4FC-9AF06C41D864}" type="slidenum">
              <a:t>‹#›</a:t>
            </a:fld>
            <a:endParaRPr lang="en-US" sz="1500" b="0" i="0" u="none" strike="noStrike" kern="1200" spc="0" baseline="0">
              <a:ln>
                <a:noFill/>
              </a:ln>
              <a:solidFill>
                <a:srgbClr val="181717"/>
              </a:solidFill>
              <a:latin typeface="Arial" pitchFamily="18"/>
              <a:ea typeface="Noto Sans CJK SC" pitchFamily="2"/>
              <a:cs typeface="DejaVu Sans" pitchFamily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E96F6F-EB5E-C367-44AB-F64F933E04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1480" y="979560"/>
            <a:ext cx="8953920" cy="650160"/>
          </a:xfrm>
        </p:spPr>
        <p:txBody>
          <a:bodyPr vert="horz" wrap="square" lIns="91440" tIns="45720" rIns="91440" bIns="45720" anchor="t" anchorCtr="0">
            <a:noAutofit/>
          </a:bodyPr>
          <a:lstStyle>
            <a:lvl1pPr marL="0" marR="0" lvl="0" indent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800" b="1" spc="0" baseline="0">
                <a:solidFill>
                  <a:srgbClr val="00B0F0"/>
                </a:solidFill>
                <a:ea typeface="Arial" pitchFamily="2"/>
                <a:cs typeface="Arial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D622F51-A6F4-FD5F-F6E3-322B8776D7C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1480" y="2032919"/>
            <a:ext cx="8953920" cy="3939480"/>
          </a:xfrm>
        </p:spPr>
        <p:txBody>
          <a:bodyPr vert="horz" wrap="square" lIns="91440" tIns="45720" rIns="91440" bIns="45720" anchorCtr="0">
            <a:noAutofit/>
          </a:bodyPr>
          <a:lstStyle>
            <a:lvl1pPr marL="228600" marR="0" lvl="0" indent="-228600" algn="l" rtl="0" hangingPunct="1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Wingdings" pitchFamily="2"/>
              <a:buChar char="§"/>
              <a:defRPr sz="3200" spc="0" baseline="0">
                <a:solidFill>
                  <a:srgbClr val="000000"/>
                </a:solidFill>
                <a:ea typeface="Arial" pitchFamily="2"/>
                <a:cs typeface="Arial" pitchFamily="2"/>
              </a:defRPr>
            </a:lvl1pPr>
          </a:lstStyle>
          <a:p>
            <a:pPr lvl="0"/>
            <a:r>
              <a:rPr lang="en-US"/>
              <a:t>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363388-A12D-6635-A527-F023AF01C39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57211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  <p:sldLayoutId id="2147483825" r:id="rId5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ings.triumf.ca/event/289/contributions/3823/" TargetMode="External"/><Relationship Id="rId2" Type="http://schemas.openxmlformats.org/officeDocument/2006/relationships/hyperlink" Target="https://meetings.triumf.ca/event/289/contributions/3824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47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46.tiff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45.png"/><Relationship Id="rId5" Type="http://schemas.openxmlformats.org/officeDocument/2006/relationships/tags" Target="../tags/tag5.xml"/><Relationship Id="rId10" Type="http://schemas.openxmlformats.org/officeDocument/2006/relationships/image" Target="../media/image44.png"/><Relationship Id="rId4" Type="http://schemas.openxmlformats.org/officeDocument/2006/relationships/tags" Target="../tags/tag4.xml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0197" y="2032777"/>
            <a:ext cx="5084322" cy="2082023"/>
          </a:xfrm>
        </p:spPr>
        <p:txBody>
          <a:bodyPr>
            <a:normAutofit fontScale="90000"/>
          </a:bodyPr>
          <a:lstStyle/>
          <a:p>
            <a:r>
              <a:rPr lang="en-US"/>
              <a:t>Scientific Computing Initiatives</a:t>
            </a:r>
            <a:br>
              <a:rPr lang="en-US"/>
            </a:br>
            <a:r>
              <a:rPr lang="en-US" sz="2000"/>
              <a:t>Science Week 2022</a:t>
            </a:r>
            <a:br>
              <a:rPr lang="en-US"/>
            </a:b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751" y="4114800"/>
            <a:ext cx="4095787" cy="900340"/>
          </a:xfrm>
        </p:spPr>
        <p:txBody>
          <a:bodyPr lIns="91440" tIns="0" rIns="91440" bIns="45720" anchor="b">
            <a:normAutofit/>
          </a:bodyPr>
          <a:lstStyle/>
          <a:p>
            <a:r>
              <a:rPr lang="en-US"/>
              <a:t>Wojtek Fedorko, Reda Tafirout</a:t>
            </a:r>
          </a:p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4270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31719C-8DBE-76D4-E77F-9020421A6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Scientific Computing Department Organization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DDB771-4D8E-7967-BA9E-57AFED01C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394" y="1063557"/>
            <a:ext cx="11912606" cy="5471592"/>
          </a:xfrm>
        </p:spPr>
        <p:txBody>
          <a:bodyPr>
            <a:normAutofit fontScale="92500"/>
          </a:bodyPr>
          <a:lstStyle/>
          <a:p>
            <a:r>
              <a:rPr lang="en-US" sz="3200" dirty="0"/>
              <a:t>Recently created (fall of 2020), under Physical Sciences  (formalized in spring of 2021)</a:t>
            </a:r>
          </a:p>
          <a:p>
            <a:r>
              <a:rPr lang="en-US" sz="3200" dirty="0"/>
              <a:t>Common umbrella for existing activities:</a:t>
            </a:r>
          </a:p>
          <a:p>
            <a:pPr lvl="1"/>
            <a:r>
              <a:rPr lang="en-US" sz="3200" dirty="0">
                <a:latin typeface="Arial" pitchFamily="18"/>
              </a:rPr>
              <a:t>Big data &amp; Distributed Computing (ATLAS Tier-1)  (R. </a:t>
            </a:r>
            <a:r>
              <a:rPr lang="en-US" sz="3200" dirty="0" err="1">
                <a:latin typeface="Arial" pitchFamily="18"/>
              </a:rPr>
              <a:t>Tafirout</a:t>
            </a:r>
            <a:r>
              <a:rPr lang="en-US" sz="3200" dirty="0">
                <a:latin typeface="Arial" pitchFamily="18"/>
              </a:rPr>
              <a:t>)</a:t>
            </a:r>
          </a:p>
          <a:p>
            <a:pPr lvl="1"/>
            <a:r>
              <a:rPr lang="en-US" sz="3200" dirty="0">
                <a:latin typeface="Arial" pitchFamily="18"/>
              </a:rPr>
              <a:t>Machine Learning &amp; Quantum Information Systems (W. </a:t>
            </a:r>
            <a:r>
              <a:rPr lang="en-US" sz="3200" dirty="0" err="1">
                <a:latin typeface="Arial" pitchFamily="18"/>
              </a:rPr>
              <a:t>Fedorko</a:t>
            </a:r>
            <a:r>
              <a:rPr lang="en-US" sz="3200" dirty="0">
                <a:latin typeface="Arial" pitchFamily="18"/>
              </a:rPr>
              <a:t>)</a:t>
            </a:r>
          </a:p>
          <a:p>
            <a:r>
              <a:rPr lang="en-US" sz="3200" dirty="0"/>
              <a:t>Head / Deputy: R. </a:t>
            </a:r>
            <a:r>
              <a:rPr lang="en-US" sz="3200" dirty="0" err="1"/>
              <a:t>Tafirout</a:t>
            </a:r>
            <a:r>
              <a:rPr lang="en-US" sz="3200" dirty="0"/>
              <a:t> / W. </a:t>
            </a:r>
            <a:r>
              <a:rPr lang="en-US" sz="3200" dirty="0" err="1"/>
              <a:t>Fedorko</a:t>
            </a:r>
            <a:endParaRPr lang="en-US" sz="3200" dirty="0"/>
          </a:p>
          <a:p>
            <a:pPr marL="534240" lvl="0" rtl="0"/>
            <a:r>
              <a:rPr lang="en-US" sz="3200" dirty="0"/>
              <a:t>A. De </a:t>
            </a:r>
            <a:r>
              <a:rPr lang="en-US" sz="3200"/>
              <a:t>Silva                        X</a:t>
            </a:r>
            <a:r>
              <a:rPr lang="en-US" sz="3200" dirty="0"/>
              <a:t>. Liu</a:t>
            </a:r>
          </a:p>
          <a:p>
            <a:pPr marL="534240" lvl="0" rtl="0"/>
            <a:r>
              <a:rPr lang="en-US" sz="3200" dirty="0"/>
              <a:t>R. </a:t>
            </a:r>
            <a:r>
              <a:rPr lang="en-US" sz="3200" dirty="0" err="1"/>
              <a:t>Debhandari</a:t>
            </a:r>
            <a:r>
              <a:rPr lang="en-US" sz="3200" dirty="0"/>
              <a:t>                   D. Qing                     </a:t>
            </a:r>
          </a:p>
          <a:p>
            <a:pPr marL="534240" lvl="0" rtl="0"/>
            <a:r>
              <a:rPr lang="en-US" sz="3200" dirty="0"/>
              <a:t>F. Fernandez Galindo        Y. Shin</a:t>
            </a:r>
          </a:p>
          <a:p>
            <a:pPr marL="534240" lvl="0" rtl="0"/>
            <a:r>
              <a:rPr lang="en-US" sz="3200" dirty="0"/>
              <a:t>V. Kondratenko                  A. Wong</a:t>
            </a:r>
            <a:endParaRPr lang="en-CA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055097D-ED04-0441-DDA3-074323BD89F1}"/>
              </a:ext>
            </a:extLst>
          </p:cNvPr>
          <p:cNvSpPr txBox="1">
            <a:spLocks/>
          </p:cNvSpPr>
          <p:nvPr/>
        </p:nvSpPr>
        <p:spPr>
          <a:xfrm>
            <a:off x="7930877" y="3958269"/>
            <a:ext cx="3402720" cy="2576880"/>
          </a:xfrm>
          <a:prstGeom prst="rect">
            <a:avLst/>
          </a:prstGeom>
          <a:ln>
            <a:solidFill>
              <a:srgbClr val="000000"/>
            </a:solidFill>
            <a:prstDash val="solid"/>
          </a:ln>
        </p:spPr>
        <p:txBody>
          <a:bodyPr vert="horz" wrap="square" lIns="91440" tIns="45720" rIns="91440" bIns="4572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Affiliated Scientists:</a:t>
            </a:r>
          </a:p>
          <a:p>
            <a:pPr marL="441360"/>
            <a:r>
              <a:rPr lang="en-US" sz="2000" dirty="0"/>
              <a:t>C. Senko (Waterloo)</a:t>
            </a:r>
          </a:p>
          <a:p>
            <a:pPr marL="441360"/>
            <a:r>
              <a:rPr lang="en-US" sz="2000" dirty="0"/>
              <a:t>R. Islam (Waterloo)</a:t>
            </a:r>
          </a:p>
          <a:p>
            <a:pPr marL="441360"/>
            <a:r>
              <a:rPr lang="en-US" sz="2000" dirty="0"/>
              <a:t>P. </a:t>
            </a:r>
            <a:r>
              <a:rPr lang="en-US" sz="2000" dirty="0" err="1"/>
              <a:t>Haljan</a:t>
            </a:r>
            <a:r>
              <a:rPr lang="en-US" sz="2000" dirty="0"/>
              <a:t> (Simon Fraser)</a:t>
            </a:r>
          </a:p>
          <a:p>
            <a:pPr marL="441360"/>
            <a:r>
              <a:rPr lang="en-US" sz="2000" dirty="0"/>
              <a:t>J. </a:t>
            </a:r>
            <a:r>
              <a:rPr lang="en-US" sz="2000" dirty="0" err="1"/>
              <a:t>Sirker</a:t>
            </a:r>
            <a:r>
              <a:rPr lang="en-US" sz="2000" dirty="0"/>
              <a:t> (Manitoba)</a:t>
            </a:r>
          </a:p>
        </p:txBody>
      </p:sp>
    </p:spTree>
    <p:extLst>
      <p:ext uri="{BB962C8B-B14F-4D97-AF65-F5344CB8AC3E}">
        <p14:creationId xmlns:p14="http://schemas.microsoft.com/office/powerpoint/2010/main" val="3056009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BDFDB2-255A-D6DD-77F0-8383B42A13B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491360" y="440640"/>
            <a:ext cx="7315200" cy="2700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A9F65E-B058-1FD4-D890-BB4F8B486FD8}"/>
              </a:ext>
            </a:extLst>
          </p:cNvPr>
          <p:cNvSpPr txBox="1"/>
          <p:nvPr/>
        </p:nvSpPr>
        <p:spPr>
          <a:xfrm>
            <a:off x="7517880" y="2581200"/>
            <a:ext cx="2626920" cy="3463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Noto Sans CJK SC" pitchFamily="2"/>
                <a:cs typeface="DejaVu Sans" pitchFamily="2"/>
              </a:rPr>
              <a:t>LHC long term schedule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FC3567-C866-3DA0-D5F3-D97FE3C5F6D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79280" y="3719589"/>
            <a:ext cx="4010399" cy="2880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B426DD-B653-BE13-5CCA-1753AA431B07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7930079" y="3754722"/>
            <a:ext cx="4010399" cy="2880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C91BE1-A31E-37FA-A753-DFC96FA6D4FF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4037039" y="3747739"/>
            <a:ext cx="4010399" cy="2880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188755-82D9-B7C7-5C55-7EE241CBD756}"/>
              </a:ext>
            </a:extLst>
          </p:cNvPr>
          <p:cNvSpPr txBox="1"/>
          <p:nvPr/>
        </p:nvSpPr>
        <p:spPr>
          <a:xfrm>
            <a:off x="473760" y="361950"/>
            <a:ext cx="4297680" cy="7498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/>
          <a:lstStyle/>
          <a:p>
            <a:pPr marL="0" marR="0" lvl="0" indent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1" i="0" u="none" strike="noStrike" kern="1200" spc="0" baseline="0">
                <a:ln>
                  <a:noFill/>
                </a:ln>
                <a:solidFill>
                  <a:srgbClr val="00B0F0"/>
                </a:solidFill>
                <a:latin typeface="Arial" pitchFamily="18"/>
                <a:ea typeface="Arial" pitchFamily="2"/>
                <a:cs typeface="Arial" pitchFamily="2"/>
              </a:rPr>
              <a:t>ATLAS Distributed Computing Needs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3E63B4-7427-03F6-7FD2-A9B6D9CCCF80}"/>
              </a:ext>
            </a:extLst>
          </p:cNvPr>
          <p:cNvSpPr txBox="1"/>
          <p:nvPr/>
        </p:nvSpPr>
        <p:spPr>
          <a:xfrm>
            <a:off x="368640" y="1164540"/>
            <a:ext cx="4111920" cy="28518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hangingPunct="0">
              <a:spcBef>
                <a:spcPts val="1417"/>
              </a:spcBef>
              <a:spcAft>
                <a:spcPts val="1417"/>
              </a:spcAft>
              <a:buSzPct val="45000"/>
              <a:buFont typeface="StarSymbol"/>
              <a:buChar char="●"/>
            </a:pPr>
            <a:r>
              <a:rPr lang="en-US" dirty="0">
                <a:latin typeface="Arial"/>
                <a:ea typeface="Noto Sans CJK SC" pitchFamily="2"/>
                <a:cs typeface="DejaVu Sans" pitchFamily="2"/>
              </a:rPr>
              <a:t> Large-scale resources</a:t>
            </a:r>
            <a:r>
              <a:rPr lang="en-US" b="0" i="0" u="none" strike="noStrike" kern="1200" dirty="0">
                <a:ln>
                  <a:noFill/>
                </a:ln>
                <a:latin typeface="Arial"/>
                <a:ea typeface="Noto Sans CJK SC" pitchFamily="2"/>
                <a:cs typeface="DejaVu Sans" pitchFamily="2"/>
              </a:rPr>
              <a:t> </a:t>
            </a:r>
            <a:r>
              <a:rPr lang="en-US" dirty="0">
                <a:latin typeface="Arial"/>
                <a:ea typeface="Noto Sans CJK SC" pitchFamily="2"/>
                <a:cs typeface="DejaVu Sans" pitchFamily="2"/>
              </a:rPr>
              <a:t>crucial to the LHC scientific program</a:t>
            </a:r>
            <a:endParaRPr lang="en-US" b="0" i="0" u="none" strike="noStrike" kern="1200" dirty="0">
              <a:ln>
                <a:noFill/>
              </a:ln>
              <a:latin typeface="Arial"/>
              <a:ea typeface="Noto Sans CJK SC" pitchFamily="2"/>
              <a:cs typeface="DejaVu Sans" pitchFamily="2"/>
            </a:endParaRPr>
          </a:p>
          <a:p>
            <a:pPr hangingPunct="0">
              <a:spcBef>
                <a:spcPts val="283"/>
              </a:spcBef>
              <a:spcAft>
                <a:spcPts val="283"/>
              </a:spcAft>
              <a:buSzPct val="45000"/>
              <a:buFont typeface="StarSymbol"/>
              <a:buChar char="●"/>
            </a:pPr>
            <a:r>
              <a:rPr lang="en-US" dirty="0">
                <a:latin typeface="Arial"/>
                <a:ea typeface="Noto Sans CJK SC" pitchFamily="2"/>
                <a:cs typeface="DejaVu Sans" pitchFamily="2"/>
              </a:rPr>
              <a:t> </a:t>
            </a:r>
            <a:r>
              <a:rPr lang="en-US" b="0" i="0" u="none" strike="noStrike" kern="1200" dirty="0">
                <a:ln>
                  <a:noFill/>
                </a:ln>
                <a:latin typeface="Arial"/>
                <a:ea typeface="Noto Sans CJK SC" pitchFamily="2"/>
                <a:cs typeface="DejaVu Sans" pitchFamily="2"/>
              </a:rPr>
              <a:t>Tier-1 </a:t>
            </a:r>
            <a:r>
              <a:rPr lang="en-US" b="0" i="0" u="none" strike="noStrike" kern="1200" dirty="0" err="1">
                <a:ln>
                  <a:noFill/>
                </a:ln>
                <a:latin typeface="Arial"/>
                <a:ea typeface="Noto Sans CJK SC" pitchFamily="2"/>
                <a:cs typeface="DejaVu Sans" pitchFamily="2"/>
              </a:rPr>
              <a:t>centres</a:t>
            </a:r>
            <a:r>
              <a:rPr lang="en-US" b="0" i="0" u="none" strike="noStrike" kern="1200" dirty="0">
                <a:ln>
                  <a:noFill/>
                </a:ln>
                <a:latin typeface="Arial"/>
                <a:ea typeface="Noto Sans CJK SC" pitchFamily="2"/>
                <a:cs typeface="DejaVu Sans" pitchFamily="2"/>
              </a:rPr>
              <a:t>: providing 35-45% of</a:t>
            </a:r>
            <a:r>
              <a:rPr lang="en-US" dirty="0">
                <a:latin typeface="Arial"/>
                <a:ea typeface="Noto Sans CJK SC" pitchFamily="2"/>
                <a:cs typeface="DejaVu Sans" pitchFamily="2"/>
              </a:rPr>
              <a:t> required</a:t>
            </a:r>
            <a:r>
              <a:rPr lang="en-US" b="0" i="0" u="none" strike="noStrike" kern="1200" dirty="0">
                <a:ln>
                  <a:noFill/>
                </a:ln>
                <a:latin typeface="Arial"/>
                <a:ea typeface="Noto Sans CJK SC" pitchFamily="2"/>
                <a:cs typeface="DejaVu Sans" pitchFamily="2"/>
              </a:rPr>
              <a:t> disk and CPU needs, and 100% of tape</a:t>
            </a:r>
            <a:r>
              <a:rPr lang="en-US" dirty="0">
                <a:latin typeface="Arial"/>
                <a:ea typeface="Noto Sans CJK SC" pitchFamily="2"/>
                <a:cs typeface="DejaVu Sans" pitchFamily="2"/>
              </a:rPr>
              <a:t> (computing model)</a:t>
            </a:r>
            <a:endParaRPr lang="en-US" b="0" i="0" u="none" strike="noStrike" kern="1200" dirty="0">
              <a:ln>
                <a:noFill/>
              </a:ln>
              <a:latin typeface="Arial"/>
              <a:ea typeface="Noto Sans CJK SC" pitchFamily="2"/>
              <a:cs typeface="DejaVu Sans" pitchFamily="2"/>
            </a:endParaRPr>
          </a:p>
          <a:p>
            <a:pPr hangingPunct="0">
              <a:spcBef>
                <a:spcPts val="283"/>
              </a:spcBef>
              <a:spcAft>
                <a:spcPts val="283"/>
              </a:spcAft>
              <a:buSzPct val="45000"/>
              <a:buFont typeface="StarSymbol"/>
              <a:buChar char="●"/>
            </a:pPr>
            <a:r>
              <a:rPr lang="en-US" dirty="0">
                <a:latin typeface="Arial"/>
                <a:ea typeface="Noto Sans CJK SC" pitchFamily="2"/>
                <a:cs typeface="DejaVu Sans" pitchFamily="2"/>
              </a:rPr>
              <a:t> </a:t>
            </a:r>
            <a:r>
              <a:rPr lang="en-US" b="0" i="0" u="none" strike="noStrike" kern="1200" dirty="0">
                <a:ln>
                  <a:noFill/>
                </a:ln>
                <a:latin typeface="Arial"/>
                <a:ea typeface="Noto Sans CJK SC" pitchFamily="2"/>
                <a:cs typeface="DejaVu Sans" pitchFamily="2"/>
              </a:rPr>
              <a:t>HL-LHC Software &amp; Computing Roadmap document (various needed developments</a:t>
            </a:r>
            <a:r>
              <a:rPr lang="en-US" dirty="0">
                <a:latin typeface="Arial"/>
                <a:ea typeface="Noto Sans CJK SC" pitchFamily="2"/>
                <a:cs typeface="DejaVu Sans" pitchFamily="2"/>
              </a:rPr>
              <a:t> to meet data challenge</a:t>
            </a:r>
            <a:r>
              <a:rPr lang="en-US" b="0" i="0" u="none" strike="noStrike" kern="1200" dirty="0">
                <a:ln>
                  <a:noFill/>
                </a:ln>
                <a:latin typeface="Arial"/>
                <a:ea typeface="Noto Sans CJK SC" pitchFamily="2"/>
                <a:cs typeface="DejaVu Sans" pitchFamily="2"/>
              </a:rPr>
              <a:t>)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None/>
              <a:tabLst/>
            </a:pPr>
            <a:endParaRPr lang="en-US" sz="1800" b="0" i="0" u="none" strike="noStrike" kern="1200" dirty="0">
              <a:ln>
                <a:noFill/>
              </a:ln>
              <a:latin typeface="Arial" pitchFamily="18"/>
              <a:ea typeface="Noto Sans CJK SC" pitchFamily="2"/>
              <a:cs typeface="DejaVu Sans" pitchFamily="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C2D7C-7B25-A52E-2C25-3160BE02B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394" y="288849"/>
            <a:ext cx="11380827" cy="743756"/>
          </a:xfrm>
        </p:spPr>
        <p:txBody>
          <a:bodyPr/>
          <a:lstStyle/>
          <a:p>
            <a:r>
              <a:rPr lang="en-US" sz="2800"/>
              <a:t>ATLAS Tier-1 plans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74D59-C80A-1C22-CB98-41E812C6A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395" y="1063557"/>
            <a:ext cx="6522624" cy="5471592"/>
          </a:xfrm>
        </p:spPr>
        <p:txBody>
          <a:bodyPr lIns="91440" tIns="45720" rIns="91440" bIns="45720" anchor="ctr">
            <a:normAutofit fontScale="62500" lnSpcReduction="20000"/>
          </a:bodyPr>
          <a:lstStyle/>
          <a:p>
            <a:pPr lvl="0" rtl="0">
              <a:spcBef>
                <a:spcPts val="283"/>
              </a:spcBef>
              <a:spcAft>
                <a:spcPts val="1579"/>
              </a:spcAft>
              <a:buSzPct val="45000"/>
              <a:buFont typeface="StarSymbol"/>
              <a:buChar char="●"/>
            </a:pPr>
            <a:r>
              <a:rPr lang="en-CA" sz="3200" dirty="0">
                <a:solidFill>
                  <a:srgbClr val="000000"/>
                </a:solidFill>
                <a:latin typeface="Arial"/>
                <a:cs typeface="Arial"/>
              </a:rPr>
              <a:t>Providing 10% of worldwide Tier-1 resources</a:t>
            </a:r>
          </a:p>
          <a:p>
            <a:pPr lvl="0" rtl="0" hangingPunct="1">
              <a:lnSpc>
                <a:spcPct val="90000"/>
              </a:lnSpc>
              <a:spcBef>
                <a:spcPts val="283"/>
              </a:spcBef>
              <a:spcAft>
                <a:spcPts val="1579"/>
              </a:spcAft>
              <a:buSzPct val="45000"/>
              <a:buFont typeface="StarSymbol"/>
              <a:buChar char="●"/>
            </a:pPr>
            <a:r>
              <a:rPr lang="en-CA" sz="3200" dirty="0">
                <a:solidFill>
                  <a:srgbClr val="000000"/>
                </a:solidFill>
                <a:latin typeface="Arial"/>
                <a:cs typeface="Arial"/>
              </a:rPr>
              <a:t>Relocated to SFU (since 2018), using CFI IF 2017</a:t>
            </a:r>
          </a:p>
          <a:p>
            <a:pPr lvl="0" rtl="0" hangingPunct="1">
              <a:lnSpc>
                <a:spcPct val="90000"/>
              </a:lnSpc>
              <a:spcBef>
                <a:spcPts val="283"/>
              </a:spcBef>
              <a:spcAft>
                <a:spcPts val="1579"/>
              </a:spcAft>
              <a:buSzPct val="45000"/>
              <a:buFont typeface="StarSymbol"/>
              <a:buChar char="●"/>
            </a:pPr>
            <a:r>
              <a:rPr lang="en-CA" sz="3200" dirty="0">
                <a:solidFill>
                  <a:srgbClr val="000000"/>
                </a:solidFill>
                <a:latin typeface="Arial"/>
                <a:cs typeface="Arial"/>
              </a:rPr>
              <a:t>CFI IF 2020 award (current): cover needs for Run-3</a:t>
            </a:r>
          </a:p>
          <a:p>
            <a:pPr lvl="1">
              <a:spcBef>
                <a:spcPts val="283"/>
              </a:spcBef>
              <a:spcAft>
                <a:spcPts val="1579"/>
              </a:spcAft>
              <a:buSzPct val="45000"/>
              <a:buFont typeface="StarSymbol"/>
              <a:buChar char="●"/>
            </a:pPr>
            <a:r>
              <a:rPr lang="en-CA" dirty="0">
                <a:solidFill>
                  <a:srgbClr val="000000"/>
                </a:solidFill>
                <a:latin typeface="Arial"/>
                <a:cs typeface="Arial"/>
              </a:rPr>
              <a:t>Capacity expansion</a:t>
            </a:r>
          </a:p>
          <a:p>
            <a:pPr lvl="1">
              <a:spcBef>
                <a:spcPts val="283"/>
              </a:spcBef>
              <a:spcAft>
                <a:spcPts val="1579"/>
              </a:spcAft>
              <a:buSzPct val="45000"/>
              <a:buFont typeface="StarSymbol"/>
              <a:buChar char="●"/>
            </a:pPr>
            <a:r>
              <a:rPr lang="en-CA" sz="3200" dirty="0">
                <a:solidFill>
                  <a:srgbClr val="000000"/>
                </a:solidFill>
                <a:latin typeface="Arial"/>
                <a:cs typeface="Arial"/>
              </a:rPr>
              <a:t>Capital for new personnel (R&amp;D for HL-LHC)</a:t>
            </a:r>
          </a:p>
          <a:p>
            <a:pPr>
              <a:spcBef>
                <a:spcPts val="283"/>
              </a:spcBef>
              <a:spcAft>
                <a:spcPts val="1579"/>
              </a:spcAft>
              <a:buSzPct val="45000"/>
              <a:buFont typeface="StarSymbol"/>
              <a:buChar char="●"/>
            </a:pPr>
            <a:r>
              <a:rPr lang="en-CA" sz="3200" dirty="0">
                <a:solidFill>
                  <a:srgbClr val="000000"/>
                </a:solidFill>
                <a:latin typeface="Arial"/>
                <a:cs typeface="Arial"/>
              </a:rPr>
              <a:t>CFI IF 2023 proposal (cover LS3 and first two years of</a:t>
            </a:r>
            <a:r>
              <a:rPr lang="en-CA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CA" sz="3200" dirty="0">
                <a:solidFill>
                  <a:srgbClr val="000000"/>
                </a:solidFill>
                <a:latin typeface="Arial"/>
                <a:cs typeface="Arial"/>
              </a:rPr>
              <a:t> HL-LHC ($16.5M total project cost)</a:t>
            </a:r>
          </a:p>
          <a:p>
            <a:pPr lvl="1">
              <a:spcBef>
                <a:spcPts val="283"/>
              </a:spcBef>
              <a:spcAft>
                <a:spcPts val="1579"/>
              </a:spcAft>
              <a:buSzPct val="45000"/>
              <a:buFont typeface="StarSymbol"/>
              <a:buChar char="●"/>
            </a:pPr>
            <a:r>
              <a:rPr lang="en-CA" dirty="0">
                <a:solidFill>
                  <a:srgbClr val="000000"/>
                </a:solidFill>
                <a:latin typeface="Arial"/>
                <a:cs typeface="Arial"/>
              </a:rPr>
              <a:t>Submitted last Friday</a:t>
            </a:r>
          </a:p>
          <a:p>
            <a:pPr lvl="1">
              <a:spcBef>
                <a:spcPts val="283"/>
              </a:spcBef>
              <a:spcAft>
                <a:spcPts val="1579"/>
              </a:spcAft>
              <a:buSzPct val="45000"/>
              <a:buFont typeface="StarSymbol"/>
              <a:buChar char="●"/>
            </a:pPr>
            <a:r>
              <a:rPr lang="en-CA" sz="3200" dirty="0">
                <a:solidFill>
                  <a:srgbClr val="000000"/>
                </a:solidFill>
                <a:latin typeface="Arial"/>
                <a:cs typeface="Arial"/>
              </a:rPr>
              <a:t>Full refresh needed by end of </a:t>
            </a:r>
            <a:r>
              <a:rPr lang="en-CA" dirty="0">
                <a:solidFill>
                  <a:srgbClr val="000000"/>
                </a:solidFill>
                <a:latin typeface="Arial"/>
                <a:cs typeface="Arial"/>
              </a:rPr>
              <a:t>2025 </a:t>
            </a:r>
            <a:r>
              <a:rPr lang="en-CA" sz="3200" dirty="0">
                <a:solidFill>
                  <a:srgbClr val="000000"/>
                </a:solidFill>
                <a:latin typeface="Arial"/>
                <a:cs typeface="Arial"/>
              </a:rPr>
              <a:t>/</a:t>
            </a:r>
            <a:r>
              <a:rPr lang="en-CA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3200" dirty="0">
                <a:solidFill>
                  <a:srgbClr val="000000"/>
                </a:solidFill>
                <a:latin typeface="Arial"/>
                <a:cs typeface="Arial"/>
              </a:rPr>
              <a:t>early 2026 (existing systems will be past 7 years) &amp; capacity expansion</a:t>
            </a:r>
          </a:p>
          <a:p>
            <a:pPr lvl="1">
              <a:spcBef>
                <a:spcPts val="283"/>
              </a:spcBef>
              <a:spcAft>
                <a:spcPts val="1579"/>
              </a:spcAft>
              <a:buSzPct val="45000"/>
              <a:buFont typeface="StarSymbol"/>
              <a:buChar char="●"/>
            </a:pPr>
            <a:r>
              <a:rPr lang="en-CA" dirty="0">
                <a:solidFill>
                  <a:srgbClr val="000000"/>
                </a:solidFill>
                <a:latin typeface="Arial"/>
                <a:cs typeface="Arial"/>
              </a:rPr>
              <a:t>Expansion phases</a:t>
            </a:r>
            <a:r>
              <a:rPr lang="en-CA" sz="3200" dirty="0">
                <a:solidFill>
                  <a:srgbClr val="000000"/>
                </a:solidFill>
                <a:latin typeface="Arial"/>
                <a:cs typeface="Arial"/>
              </a:rPr>
              <a:t> in 2027 and 2029</a:t>
            </a:r>
          </a:p>
          <a:p>
            <a:pPr lvl="1">
              <a:spcBef>
                <a:spcPts val="283"/>
              </a:spcBef>
              <a:spcAft>
                <a:spcPts val="1579"/>
              </a:spcAft>
              <a:buSzPct val="45000"/>
              <a:buFont typeface="StarSymbol"/>
              <a:buChar char="●"/>
            </a:pPr>
            <a:r>
              <a:rPr lang="en-CA" sz="3200" dirty="0">
                <a:solidFill>
                  <a:srgbClr val="000000"/>
                </a:solidFill>
                <a:latin typeface="Arial"/>
                <a:cs typeface="Arial"/>
              </a:rPr>
              <a:t>Need to follow closely technology developments / industry roadmap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066D1A-C5E8-DC01-8C54-0409EC8580D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6582382" y="346320"/>
            <a:ext cx="4233600" cy="2592000"/>
          </a:xfrm>
          <a:prstGeom prst="rect">
            <a:avLst/>
          </a:prstGeom>
          <a:noFill/>
          <a:ln w="0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86CDDC-7DF3-594F-F92B-98154EA9CD1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009423" y="1887120"/>
            <a:ext cx="4050000" cy="2700000"/>
          </a:xfrm>
          <a:prstGeom prst="rect">
            <a:avLst/>
          </a:prstGeom>
          <a:noFill/>
          <a:ln w="0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1F1938-7D15-5539-B58B-FBEDB81EEACD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802019" y="4548306"/>
            <a:ext cx="4104000" cy="2052000"/>
          </a:xfrm>
          <a:prstGeom prst="rect">
            <a:avLst/>
          </a:prstGeom>
          <a:noFill/>
          <a:ln w="0" cap="flat">
            <a:solidFill>
              <a:srgbClr val="000000"/>
            </a:solidFill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023336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779F4-20F1-01F4-B368-1553559AB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/>
              <a:t>Machine Learning / Quantum Computing: Present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A9340-6990-E5C1-AE6A-DF0BDD881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395" y="1063557"/>
            <a:ext cx="11305024" cy="5471592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Enchancing</a:t>
            </a:r>
            <a:r>
              <a:rPr lang="en-US" dirty="0"/>
              <a:t> science outcomes through the application of ML and QC</a:t>
            </a:r>
          </a:p>
          <a:p>
            <a:r>
              <a:rPr lang="en-US" dirty="0"/>
              <a:t>Technical and conceptual advisory on projects specified by TRIUMF PI’s</a:t>
            </a:r>
          </a:p>
          <a:p>
            <a:pPr lvl="1"/>
            <a:r>
              <a:rPr lang="en-US" dirty="0"/>
              <a:t>Student / postdoc co-supervision</a:t>
            </a:r>
          </a:p>
          <a:p>
            <a:r>
              <a:rPr lang="en-US" dirty="0"/>
              <a:t>Initiative in identifying opportunities for new projects</a:t>
            </a:r>
          </a:p>
          <a:p>
            <a:r>
              <a:rPr lang="en-US" dirty="0"/>
              <a:t>Execution </a:t>
            </a:r>
          </a:p>
          <a:p>
            <a:r>
              <a:rPr lang="en-US" dirty="0"/>
              <a:t>Maintaining SW / container stack</a:t>
            </a:r>
          </a:p>
          <a:p>
            <a:r>
              <a:rPr lang="en-US" dirty="0"/>
              <a:t>Access to in-house ML computing – gateway to Digital Research Alliance of Canada (prev. Compute Canada)</a:t>
            </a:r>
          </a:p>
          <a:p>
            <a:r>
              <a:rPr lang="en-US" dirty="0"/>
              <a:t>Currently active projects:</a:t>
            </a:r>
          </a:p>
          <a:p>
            <a:pPr lvl="1"/>
            <a:r>
              <a:rPr lang="en-US" dirty="0"/>
              <a:t>Particle physics: </a:t>
            </a:r>
            <a:r>
              <a:rPr lang="en-US" dirty="0" err="1">
                <a:hlinkClick r:id="rId2"/>
              </a:rPr>
              <a:t>HyperK</a:t>
            </a:r>
            <a:r>
              <a:rPr lang="en-US" dirty="0"/>
              <a:t>, NA62, </a:t>
            </a:r>
            <a:r>
              <a:rPr lang="en-US" dirty="0">
                <a:hlinkClick r:id="rId3"/>
              </a:rPr>
              <a:t>ATLAS</a:t>
            </a:r>
            <a:r>
              <a:rPr lang="en-US" dirty="0"/>
              <a:t>, Belle</a:t>
            </a:r>
          </a:p>
          <a:p>
            <a:pPr lvl="1"/>
            <a:r>
              <a:rPr lang="en-US" dirty="0"/>
              <a:t>AD/Beam physics</a:t>
            </a:r>
          </a:p>
          <a:p>
            <a:r>
              <a:rPr lang="en-US" dirty="0"/>
              <a:t>HQP training:</a:t>
            </a:r>
          </a:p>
          <a:p>
            <a:pPr lvl="1"/>
            <a:r>
              <a:rPr lang="en-US" dirty="0"/>
              <a:t>COOP, Capstone Programs, UBC Master of Data Science, MITACS GRA …</a:t>
            </a:r>
          </a:p>
          <a:p>
            <a:pPr lvl="1"/>
            <a:r>
              <a:rPr lang="en-US" dirty="0"/>
              <a:t>Led organization of TSI “Cornerstone Models of Quantum Computing” 2020, 2021</a:t>
            </a:r>
          </a:p>
          <a:p>
            <a:r>
              <a:rPr lang="en-US" dirty="0"/>
              <a:t>Local and International collaboration: Helmholtz Association, QAI, </a:t>
            </a:r>
            <a:r>
              <a:rPr lang="en-US" dirty="0" err="1"/>
              <a:t>QuantumBC</a:t>
            </a:r>
            <a:r>
              <a:rPr lang="en-US" dirty="0"/>
              <a:t>… </a:t>
            </a:r>
          </a:p>
          <a:p>
            <a:r>
              <a:rPr lang="en-CA" dirty="0"/>
              <a:t>New domain areas / will require expansion of manpower.</a:t>
            </a:r>
          </a:p>
        </p:txBody>
      </p:sp>
    </p:spTree>
    <p:extLst>
      <p:ext uri="{BB962C8B-B14F-4D97-AF65-F5344CB8AC3E}">
        <p14:creationId xmlns:p14="http://schemas.microsoft.com/office/powerpoint/2010/main" val="4249522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8F25C-330A-9E5E-AF99-477B5CE2C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394" y="235932"/>
            <a:ext cx="11868955" cy="743756"/>
          </a:xfrm>
        </p:spPr>
        <p:txBody>
          <a:bodyPr>
            <a:normAutofit fontScale="90000"/>
          </a:bodyPr>
          <a:lstStyle/>
          <a:p>
            <a:r>
              <a:rPr lang="en-CA" dirty="0"/>
              <a:t>Examples of ML / QC projects I: </a:t>
            </a:r>
            <a:r>
              <a:rPr lang="en-US" dirty="0">
                <a:latin typeface="Arial"/>
                <a:cs typeface="Arial"/>
              </a:rPr>
              <a:t>Calorimetric Shower Generation for ATLAS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436752-604D-BA5F-AF8D-EA03F8453FFD}"/>
              </a:ext>
            </a:extLst>
          </p:cNvPr>
          <p:cNvSpPr txBox="1"/>
          <p:nvPr/>
        </p:nvSpPr>
        <p:spPr>
          <a:xfrm>
            <a:off x="5230163" y="4532666"/>
            <a:ext cx="287481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Showers generated by the model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5E9E3BF-F329-5F5B-BBA9-3E9AF2C56771}"/>
              </a:ext>
            </a:extLst>
          </p:cNvPr>
          <p:cNvGrpSpPr/>
          <p:nvPr/>
        </p:nvGrpSpPr>
        <p:grpSpPr>
          <a:xfrm>
            <a:off x="4690592" y="4746554"/>
            <a:ext cx="3508693" cy="1715391"/>
            <a:chOff x="7406802" y="5342585"/>
            <a:chExt cx="2378073" cy="134383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CD142B2-D323-AC58-1D29-4E3C7366F2EC}"/>
                </a:ext>
              </a:extLst>
            </p:cNvPr>
            <p:cNvSpPr txBox="1"/>
            <p:nvPr/>
          </p:nvSpPr>
          <p:spPr>
            <a:xfrm>
              <a:off x="9420229" y="5417235"/>
              <a:ext cx="33064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e</a:t>
              </a:r>
              <a:r>
                <a:rPr kumimoji="0" lang="en-CA" sz="900" b="0" i="1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</a:t>
              </a:r>
              <a:endParaRPr kumimoji="0" lang="en-CA" sz="9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44C20E-D623-11C2-AFBF-44F95CC35C0A}"/>
                </a:ext>
              </a:extLst>
            </p:cNvPr>
            <p:cNvSpPr txBox="1"/>
            <p:nvPr/>
          </p:nvSpPr>
          <p:spPr>
            <a:xfrm>
              <a:off x="9454226" y="5869227"/>
              <a:ext cx="33064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γ</a:t>
              </a:r>
              <a:endParaRPr kumimoji="0" lang="en-CA" sz="9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94BBDF2-33AA-F6E9-C3A6-875F962A61FF}"/>
                </a:ext>
              </a:extLst>
            </p:cNvPr>
            <p:cNvSpPr txBox="1"/>
            <p:nvPr/>
          </p:nvSpPr>
          <p:spPr>
            <a:xfrm>
              <a:off x="9431324" y="6372610"/>
              <a:ext cx="33064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π</a:t>
              </a:r>
              <a:r>
                <a:rPr kumimoji="0" lang="en-CA" sz="900" b="0" i="1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</a:t>
              </a:r>
              <a:endParaRPr kumimoji="0" lang="en-CA" sz="9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463E019-F24E-E9E0-C4BC-0AB017DB9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06802" y="5342585"/>
              <a:ext cx="2043129" cy="1343831"/>
            </a:xfrm>
            <a:prstGeom prst="rect">
              <a:avLst/>
            </a:prstGeom>
          </p:spPr>
        </p:pic>
      </p:grp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DC83024C-AD89-982C-4036-5973F7845457}"/>
              </a:ext>
            </a:extLst>
          </p:cNvPr>
          <p:cNvSpPr txBox="1">
            <a:spLocks/>
          </p:cNvSpPr>
          <p:nvPr/>
        </p:nvSpPr>
        <p:spPr>
          <a:xfrm>
            <a:off x="-94874" y="782136"/>
            <a:ext cx="12131702" cy="215833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r>
              <a:rPr lang="en-US" dirty="0">
                <a:latin typeface="Arial"/>
                <a:cs typeface="Arial"/>
              </a:rPr>
              <a:t>Aim to replace First-principles (GEANT) or parametrized calorimeter simulation with a Quantum-Assisted Deep Learning Model</a:t>
            </a:r>
            <a:endParaRPr lang="en-CA" dirty="0">
              <a:latin typeface="Arial"/>
              <a:cs typeface="Arial"/>
            </a:endParaRP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4BC95754-38CD-CB17-1D7B-82974979ECEC}"/>
              </a:ext>
            </a:extLst>
          </p:cNvPr>
          <p:cNvSpPr txBox="1">
            <a:spLocks/>
          </p:cNvSpPr>
          <p:nvPr/>
        </p:nvSpPr>
        <p:spPr>
          <a:xfrm>
            <a:off x="7532407" y="4485412"/>
            <a:ext cx="4615942" cy="2418385"/>
          </a:xfrm>
          <a:prstGeom prst="rect">
            <a:avLst/>
          </a:prstGeom>
        </p:spPr>
        <p:txBody>
          <a:bodyPr lIns="91440" tIns="45720" rIns="91440" bIns="4572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1600" dirty="0">
                <a:latin typeface="Arial"/>
                <a:cs typeface="Arial"/>
              </a:rPr>
              <a:t>Using open GEANT4 particle-gun dataset resembling ATLAS </a:t>
            </a:r>
            <a:r>
              <a:rPr lang="en-US" sz="1600" dirty="0" err="1">
                <a:latin typeface="Arial"/>
                <a:cs typeface="Arial"/>
              </a:rPr>
              <a:t>LAr</a:t>
            </a:r>
            <a:r>
              <a:rPr lang="en-US" sz="1600" dirty="0">
                <a:latin typeface="Arial"/>
                <a:cs typeface="Arial"/>
              </a:rPr>
              <a:t> EM calo </a:t>
            </a:r>
            <a:r>
              <a:rPr kumimoji="0" lang="el-GR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</a:rPr>
              <a:t>γ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</a:rPr>
              <a:t>/e</a:t>
            </a:r>
            <a:r>
              <a:rPr kumimoji="0" lang="en-US" sz="16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</a:rPr>
              <a:t>+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</a:rPr>
              <a:t>/</a:t>
            </a:r>
            <a:r>
              <a:rPr kumimoji="0" lang="el-GR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</a:rPr>
              <a:t>π</a:t>
            </a:r>
            <a:r>
              <a:rPr kumimoji="0" lang="en-US" sz="16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</a:rPr>
              <a:t>+</a:t>
            </a:r>
            <a:endParaRPr lang="en-US" sz="1600" baseline="30000" dirty="0">
              <a:latin typeface="Times New Roman"/>
              <a:cs typeface="Times New Roman"/>
            </a:endParaRPr>
          </a:p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1600" dirty="0">
                <a:latin typeface="Arial"/>
                <a:cs typeface="Arial"/>
              </a:rPr>
              <a:t>Performance demonstrated with classical analog of a quantum model</a:t>
            </a:r>
          </a:p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1600" dirty="0">
                <a:latin typeface="Arial"/>
                <a:cs typeface="Arial"/>
              </a:rPr>
              <a:t>Paper + poster ML4PS@NeurIPS2021; Talk at Helmholtz Association Physics at the </a:t>
            </a:r>
            <a:r>
              <a:rPr lang="en-US" sz="1600" dirty="0" err="1">
                <a:latin typeface="Arial"/>
                <a:cs typeface="Arial"/>
              </a:rPr>
              <a:t>Terascale</a:t>
            </a:r>
            <a:r>
              <a:rPr lang="en-US" sz="1600" dirty="0">
                <a:latin typeface="Arial"/>
                <a:cs typeface="Arial"/>
              </a:rPr>
              <a:t>; Poster at Quantum Days</a:t>
            </a:r>
          </a:p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1600" dirty="0">
                <a:latin typeface="Arial"/>
                <a:cs typeface="Arial"/>
              </a:rPr>
              <a:t>Development on-going aiming for sampling from D-Wave QPU:</a:t>
            </a:r>
          </a:p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1600" dirty="0">
                <a:latin typeface="Arial"/>
                <a:cs typeface="Arial"/>
              </a:rPr>
              <a:t>Intend to move to ATLAS datasets</a:t>
            </a:r>
            <a:endParaRPr lang="en-CA" sz="1600" dirty="0">
              <a:latin typeface="Arial"/>
              <a:cs typeface="Arial"/>
            </a:endParaRPr>
          </a:p>
        </p:txBody>
      </p:sp>
      <p:pic>
        <p:nvPicPr>
          <p:cNvPr id="12" name="Picture 11" descr="Diagram, schematic&#10;&#10;Description automatically generated">
            <a:extLst>
              <a:ext uri="{FF2B5EF4-FFF2-40B4-BE49-F238E27FC236}">
                <a16:creationId xmlns:a16="http://schemas.microsoft.com/office/drawing/2014/main" id="{062B3EBA-5750-0DBF-6CAC-19AB5FE8A4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9688" y="4402378"/>
            <a:ext cx="2138660" cy="1786728"/>
          </a:xfrm>
          <a:prstGeom prst="rect">
            <a:avLst/>
          </a:prstGeom>
        </p:spPr>
      </p:pic>
      <p:pic>
        <p:nvPicPr>
          <p:cNvPr id="13" name="Picture 12" descr="Shape&#10;&#10;Description automatically generated">
            <a:extLst>
              <a:ext uri="{FF2B5EF4-FFF2-40B4-BE49-F238E27FC236}">
                <a16:creationId xmlns:a16="http://schemas.microsoft.com/office/drawing/2014/main" id="{6FABA8B4-CDF5-5D56-C7FB-080649C7BF5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42592" y="5135473"/>
            <a:ext cx="1762018" cy="632625"/>
          </a:xfrm>
          <a:prstGeom prst="rect">
            <a:avLst/>
          </a:prstGeom>
        </p:spPr>
      </p:pic>
      <p:grpSp>
        <p:nvGrpSpPr>
          <p:cNvPr id="14" name="Group">
            <a:extLst>
              <a:ext uri="{FF2B5EF4-FFF2-40B4-BE49-F238E27FC236}">
                <a16:creationId xmlns:a16="http://schemas.microsoft.com/office/drawing/2014/main" id="{30DC5108-84E8-E3D9-9722-82469E90C9FE}"/>
              </a:ext>
            </a:extLst>
          </p:cNvPr>
          <p:cNvGrpSpPr>
            <a:grpSpLocks/>
          </p:cNvGrpSpPr>
          <p:nvPr/>
        </p:nvGrpSpPr>
        <p:grpSpPr bwMode="auto">
          <a:xfrm>
            <a:off x="881224" y="4467672"/>
            <a:ext cx="866057" cy="1605220"/>
            <a:chOff x="1970962" y="47782"/>
            <a:chExt cx="2489604" cy="5013302"/>
          </a:xfrm>
        </p:grpSpPr>
        <p:sp>
          <p:nvSpPr>
            <p:cNvPr id="15" name="Prior">
              <a:extLst>
                <a:ext uri="{FF2B5EF4-FFF2-40B4-BE49-F238E27FC236}">
                  <a16:creationId xmlns:a16="http://schemas.microsoft.com/office/drawing/2014/main" id="{9CF025EF-3FC1-4AA8-8CFE-71E967B8CF1F}"/>
                </a:ext>
              </a:extLst>
            </p:cNvPr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970962" y="47782"/>
              <a:ext cx="2489604" cy="2335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algn="ctr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35719" tIns="35719" rIns="35719" bIns="35719" anchor="ctr"/>
            <a:lstStyle>
              <a:lvl1pPr algn="ctr" defTabSz="457200" eaLnBrk="0" hangingPunct="0">
                <a:defRPr sz="1600">
                  <a:solidFill>
                    <a:srgbClr val="FFFFFF"/>
                  </a:solidFill>
                  <a:latin typeface="Helvetica Neue" charset="0"/>
                  <a:cs typeface="Helvetica Neue" charset="0"/>
                  <a:sym typeface="Helvetica Neue" charset="0"/>
                </a:defRPr>
              </a:lvl1pPr>
              <a:lvl2pPr algn="ctr" defTabSz="457200" eaLnBrk="0" hangingPunct="0">
                <a:defRPr sz="1600">
                  <a:solidFill>
                    <a:srgbClr val="FFFFFF"/>
                  </a:solidFill>
                  <a:latin typeface="Helvetica Neue" charset="0"/>
                  <a:cs typeface="Helvetica Neue" charset="0"/>
                  <a:sym typeface="Helvetica Neue" charset="0"/>
                </a:defRPr>
              </a:lvl2pPr>
              <a:lvl3pPr algn="ctr" defTabSz="457200" eaLnBrk="0" hangingPunct="0">
                <a:defRPr sz="1600">
                  <a:solidFill>
                    <a:srgbClr val="FFFFFF"/>
                  </a:solidFill>
                  <a:latin typeface="Helvetica Neue" charset="0"/>
                  <a:cs typeface="Helvetica Neue" charset="0"/>
                  <a:sym typeface="Helvetica Neue" charset="0"/>
                </a:defRPr>
              </a:lvl3pPr>
              <a:lvl4pPr algn="ctr" defTabSz="457200" eaLnBrk="0" hangingPunct="0">
                <a:defRPr sz="1600">
                  <a:solidFill>
                    <a:srgbClr val="FFFFFF"/>
                  </a:solidFill>
                  <a:latin typeface="Helvetica Neue" charset="0"/>
                  <a:cs typeface="Helvetica Neue" charset="0"/>
                  <a:sym typeface="Helvetica Neue" charset="0"/>
                </a:defRPr>
              </a:lvl4pPr>
              <a:lvl5pPr algn="ctr" defTabSz="457200" eaLnBrk="0" hangingPunct="0">
                <a:defRPr sz="1600">
                  <a:solidFill>
                    <a:srgbClr val="FFFFFF"/>
                  </a:solidFill>
                  <a:latin typeface="Helvetica Neue" charset="0"/>
                  <a:cs typeface="Helvetica Neue" charset="0"/>
                  <a:sym typeface="Helvetica Neue" charset="0"/>
                </a:defRPr>
              </a:lvl5pPr>
              <a:lvl6pPr marL="457200" indent="18288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 sz="1600">
                  <a:solidFill>
                    <a:srgbClr val="FFFFFF"/>
                  </a:solidFill>
                  <a:latin typeface="Helvetica Neue" charset="0"/>
                  <a:cs typeface="Helvetica Neue" charset="0"/>
                  <a:sym typeface="Helvetica Neue" charset="0"/>
                </a:defRPr>
              </a:lvl6pPr>
              <a:lvl7pPr marL="914400" indent="18288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 sz="1600">
                  <a:solidFill>
                    <a:srgbClr val="FFFFFF"/>
                  </a:solidFill>
                  <a:latin typeface="Helvetica Neue" charset="0"/>
                  <a:cs typeface="Helvetica Neue" charset="0"/>
                  <a:sym typeface="Helvetica Neue" charset="0"/>
                </a:defRPr>
              </a:lvl7pPr>
              <a:lvl8pPr marL="1371600" indent="18288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 sz="1600">
                  <a:solidFill>
                    <a:srgbClr val="FFFFFF"/>
                  </a:solidFill>
                  <a:latin typeface="Helvetica Neue" charset="0"/>
                  <a:cs typeface="Helvetica Neue" charset="0"/>
                  <a:sym typeface="Helvetica Neue" charset="0"/>
                </a:defRPr>
              </a:lvl8pPr>
              <a:lvl9pPr marL="1828800" indent="18288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 sz="1600">
                  <a:solidFill>
                    <a:srgbClr val="FFFFFF"/>
                  </a:solidFill>
                  <a:latin typeface="Helvetica Neue" charset="0"/>
                  <a:cs typeface="Helvetica Neue" charset="0"/>
                  <a:sym typeface="Helvetica Neue" charset="0"/>
                </a:defRPr>
              </a:lvl9pPr>
            </a:lstStyle>
            <a:p>
              <a:pPr marL="0" marR="0" lvl="0" indent="0" algn="ctr" defTabSz="321457" rtl="0" eaLnBrk="0" fontAlgn="base" latinLnBrk="0" hangingPunct="0">
                <a:lnSpc>
                  <a:spcPts val="232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ru-RU" altLang="en-US" sz="1125" b="1" i="0" u="none" strike="noStrike" kern="1200" cap="none" spc="0" normalizeH="0" baseline="0" noProof="0">
                  <a:ln>
                    <a:noFill/>
                  </a:ln>
                  <a:solidFill>
                    <a:srgbClr val="FF2F92"/>
                  </a:solidFill>
                  <a:effectLst/>
                  <a:uLnTx/>
                  <a:uFillTx/>
                  <a:sym typeface="Helvetica Neue" charset="0"/>
                </a:rPr>
                <a:t>Prior </a:t>
              </a:r>
            </a:p>
          </p:txBody>
        </p:sp>
        <p:sp>
          <p:nvSpPr>
            <p:cNvPr id="16" name="Rounded Rectangle">
              <a:extLst>
                <a:ext uri="{FF2B5EF4-FFF2-40B4-BE49-F238E27FC236}">
                  <a16:creationId xmlns:a16="http://schemas.microsoft.com/office/drawing/2014/main" id="{AA3D7EE9-CC27-9CF1-4B3C-16C873E17FA8}"/>
                </a:ext>
              </a:extLst>
            </p:cNvPr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532535" y="646704"/>
              <a:ext cx="1366461" cy="4414380"/>
            </a:xfrm>
            <a:prstGeom prst="roundRect">
              <a:avLst>
                <a:gd name="adj" fmla="val 11042"/>
              </a:avLst>
            </a:prstGeom>
            <a:noFill/>
            <a:ln w="76200" cap="flat" algn="ctr">
              <a:solidFill>
                <a:srgbClr val="FF2F9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35719" tIns="35719" rIns="35719" bIns="35719" anchor="ctr"/>
            <a:lstStyle/>
            <a:p>
              <a:pPr marL="0" marR="0" lvl="0" indent="0" algn="ctr" defTabSz="121885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altLang="en-US" sz="11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 charset="0"/>
                <a:sym typeface="Helvetica Neue" charset="0"/>
              </a:endParaRPr>
            </a:p>
          </p:txBody>
        </p:sp>
      </p:grpSp>
      <p:sp>
        <p:nvSpPr>
          <p:cNvPr id="17" name="Prior: Restricted Boltzmann Machine">
            <a:extLst>
              <a:ext uri="{FF2B5EF4-FFF2-40B4-BE49-F238E27FC236}">
                <a16:creationId xmlns:a16="http://schemas.microsoft.com/office/drawing/2014/main" id="{47C54389-6E6F-BC03-6F5E-BB9FBD55FEA4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142094" y="4560979"/>
            <a:ext cx="2757508" cy="556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algn="ctr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35719" tIns="35719" rIns="35719" bIns="35719" anchor="ctr"/>
          <a:lstStyle>
            <a:lvl1pPr algn="ctr" defTabSz="457200" eaLnBrk="0" hangingPunct="0">
              <a:defRPr sz="1600">
                <a:solidFill>
                  <a:srgbClr val="FFFFFF"/>
                </a:solidFill>
                <a:latin typeface="Helvetica Neue" charset="0"/>
                <a:cs typeface="Helvetica Neue" charset="0"/>
                <a:sym typeface="Helvetica Neue" charset="0"/>
              </a:defRPr>
            </a:lvl1pPr>
            <a:lvl2pPr algn="ctr" defTabSz="457200" eaLnBrk="0" hangingPunct="0">
              <a:defRPr sz="1600">
                <a:solidFill>
                  <a:srgbClr val="FFFFFF"/>
                </a:solidFill>
                <a:latin typeface="Helvetica Neue" charset="0"/>
                <a:cs typeface="Helvetica Neue" charset="0"/>
                <a:sym typeface="Helvetica Neue" charset="0"/>
              </a:defRPr>
            </a:lvl2pPr>
            <a:lvl3pPr algn="ctr" defTabSz="457200" eaLnBrk="0" hangingPunct="0">
              <a:defRPr sz="1600">
                <a:solidFill>
                  <a:srgbClr val="FFFFFF"/>
                </a:solidFill>
                <a:latin typeface="Helvetica Neue" charset="0"/>
                <a:cs typeface="Helvetica Neue" charset="0"/>
                <a:sym typeface="Helvetica Neue" charset="0"/>
              </a:defRPr>
            </a:lvl3pPr>
            <a:lvl4pPr algn="ctr" defTabSz="457200" eaLnBrk="0" hangingPunct="0">
              <a:defRPr sz="1600">
                <a:solidFill>
                  <a:srgbClr val="FFFFFF"/>
                </a:solidFill>
                <a:latin typeface="Helvetica Neue" charset="0"/>
                <a:cs typeface="Helvetica Neue" charset="0"/>
                <a:sym typeface="Helvetica Neue" charset="0"/>
              </a:defRPr>
            </a:lvl4pPr>
            <a:lvl5pPr algn="ctr" defTabSz="457200" eaLnBrk="0" hangingPunct="0">
              <a:defRPr sz="1600">
                <a:solidFill>
                  <a:srgbClr val="FFFFFF"/>
                </a:solidFill>
                <a:latin typeface="Helvetica Neue" charset="0"/>
                <a:cs typeface="Helvetica Neue" charset="0"/>
                <a:sym typeface="Helvetica Neue" charset="0"/>
              </a:defRPr>
            </a:lvl5pPr>
            <a:lvl6pPr marL="457200" indent="1828800" algn="ctr" defTabSz="4572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sz="1600">
                <a:solidFill>
                  <a:srgbClr val="FFFFFF"/>
                </a:solidFill>
                <a:latin typeface="Helvetica Neue" charset="0"/>
                <a:cs typeface="Helvetica Neue" charset="0"/>
                <a:sym typeface="Helvetica Neue" charset="0"/>
              </a:defRPr>
            </a:lvl6pPr>
            <a:lvl7pPr marL="914400" indent="1828800" algn="ctr" defTabSz="4572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sz="1600">
                <a:solidFill>
                  <a:srgbClr val="FFFFFF"/>
                </a:solidFill>
                <a:latin typeface="Helvetica Neue" charset="0"/>
                <a:cs typeface="Helvetica Neue" charset="0"/>
                <a:sym typeface="Helvetica Neue" charset="0"/>
              </a:defRPr>
            </a:lvl7pPr>
            <a:lvl8pPr marL="1371600" indent="1828800" algn="ctr" defTabSz="4572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sz="1600">
                <a:solidFill>
                  <a:srgbClr val="FFFFFF"/>
                </a:solidFill>
                <a:latin typeface="Helvetica Neue" charset="0"/>
                <a:cs typeface="Helvetica Neue" charset="0"/>
                <a:sym typeface="Helvetica Neue" charset="0"/>
              </a:defRPr>
            </a:lvl8pPr>
            <a:lvl9pPr marL="1828800" indent="1828800" algn="ctr" defTabSz="4572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sz="1600">
                <a:solidFill>
                  <a:srgbClr val="FFFFFF"/>
                </a:solidFill>
                <a:latin typeface="Helvetica Neue" charset="0"/>
                <a:cs typeface="Helvetica Neue" charset="0"/>
                <a:sym typeface="Helvetica Neue" charset="0"/>
              </a:defRPr>
            </a:lvl9pPr>
          </a:lstStyle>
          <a:p>
            <a:pPr marL="0" marR="0" lvl="0" indent="0" algn="ctr" defTabSz="321457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ru-RU" altLang="en-US" sz="1125" b="1" i="0" u="none" strike="noStrike" kern="1200" cap="none" spc="0" normalizeH="0" baseline="0" noProof="0" dirty="0">
                <a:ln>
                  <a:noFill/>
                </a:ln>
                <a:solidFill>
                  <a:srgbClr val="FF2F92"/>
                </a:solidFill>
                <a:effectLst/>
                <a:uLnTx/>
                <a:uFillTx/>
                <a:sym typeface="Helvetica Neue" charset="0"/>
              </a:rPr>
              <a:t>Prior: </a:t>
            </a:r>
            <a:endParaRPr kumimoji="0" lang="en-US" altLang="en-US" sz="1125" b="1" i="0" u="none" strike="noStrike" kern="1200" cap="none" spc="0" normalizeH="0" baseline="0" noProof="0" dirty="0">
              <a:ln>
                <a:noFill/>
              </a:ln>
              <a:solidFill>
                <a:srgbClr val="FF2F92"/>
              </a:solidFill>
              <a:effectLst/>
              <a:uLnTx/>
              <a:uFillTx/>
              <a:sym typeface="Helvetica Neue" charset="0"/>
            </a:endParaRPr>
          </a:p>
          <a:p>
            <a:pPr marL="0" marR="0" lvl="0" indent="0" algn="ctr" defTabSz="321457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ru-RU" altLang="en-US" sz="1125" b="1" i="0" u="none" strike="noStrike" kern="1200" cap="none" spc="0" normalizeH="0" baseline="0" noProof="0" dirty="0">
                <a:ln>
                  <a:noFill/>
                </a:ln>
                <a:solidFill>
                  <a:srgbClr val="FF2F92"/>
                </a:solidFill>
                <a:effectLst/>
                <a:uLnTx/>
                <a:uFillTx/>
                <a:sym typeface="Helvetica Neue" charset="0"/>
              </a:rPr>
              <a:t>Restricted </a:t>
            </a:r>
            <a:r>
              <a:rPr kumimoji="0" lang="en-US" altLang="en-US" sz="1125" b="1" i="0" u="none" strike="noStrike" kern="1200" cap="none" spc="0" normalizeH="0" baseline="0" noProof="0" dirty="0">
                <a:ln>
                  <a:noFill/>
                </a:ln>
                <a:solidFill>
                  <a:srgbClr val="FF2F92"/>
                </a:solidFill>
                <a:effectLst/>
                <a:uLnTx/>
                <a:uFillTx/>
                <a:sym typeface="Helvetica Neue" charset="0"/>
              </a:rPr>
              <a:t>/ Quantum </a:t>
            </a:r>
            <a:r>
              <a:rPr kumimoji="0" lang="ru-RU" altLang="en-US" sz="1125" b="1" i="0" u="none" strike="noStrike" kern="1200" cap="none" spc="0" normalizeH="0" baseline="0" noProof="0" dirty="0">
                <a:ln>
                  <a:noFill/>
                </a:ln>
                <a:solidFill>
                  <a:srgbClr val="FF2F92"/>
                </a:solidFill>
                <a:effectLst/>
                <a:uLnTx/>
                <a:uFillTx/>
                <a:sym typeface="Helvetica Neue" charset="0"/>
              </a:rPr>
              <a:t>Boltzmann Machine</a:t>
            </a:r>
          </a:p>
        </p:txBody>
      </p:sp>
      <p:sp>
        <p:nvSpPr>
          <p:cNvPr id="18" name="Rounded Rectangle">
            <a:extLst>
              <a:ext uri="{FF2B5EF4-FFF2-40B4-BE49-F238E27FC236}">
                <a16:creationId xmlns:a16="http://schemas.microsoft.com/office/drawing/2014/main" id="{198FE6BF-8242-56BE-89A5-0994F56B2EF8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505071" y="5126741"/>
            <a:ext cx="2031555" cy="678421"/>
          </a:xfrm>
          <a:prstGeom prst="roundRect">
            <a:avLst>
              <a:gd name="adj" fmla="val 11042"/>
            </a:avLst>
          </a:prstGeom>
          <a:noFill/>
          <a:ln w="76200" cap="flat" algn="ctr">
            <a:solidFill>
              <a:srgbClr val="FF2F9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9" tIns="35719" rIns="35719" bIns="35719" anchor="ctr"/>
          <a:lstStyle/>
          <a:p>
            <a:pPr marL="0" marR="0" lvl="0" indent="0" algn="ctr" defTabSz="121885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altLang="en-US" sz="11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 charset="0"/>
              <a:sym typeface="Helvetica Neue" charset="0"/>
            </a:endParaRP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92502462-CFFE-40B9-2D00-59CE66C0D152}"/>
              </a:ext>
            </a:extLst>
          </p:cNvPr>
          <p:cNvSpPr txBox="1">
            <a:spLocks/>
          </p:cNvSpPr>
          <p:nvPr/>
        </p:nvSpPr>
        <p:spPr>
          <a:xfrm>
            <a:off x="43587" y="6183063"/>
            <a:ext cx="2757508" cy="34014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Clr>
                <a:srgbClr val="00B0F0"/>
              </a:buClr>
              <a:buNone/>
            </a:pPr>
            <a:r>
              <a:rPr lang="en-US" sz="1100" dirty="0">
                <a:latin typeface="Arial"/>
                <a:cs typeface="Arial"/>
              </a:rPr>
              <a:t>Variational Autoencoder</a:t>
            </a:r>
            <a:endParaRPr lang="en-CA" sz="1100" dirty="0">
              <a:latin typeface="Arial"/>
              <a:cs typeface="Arial"/>
            </a:endParaRPr>
          </a:p>
        </p:txBody>
      </p:sp>
      <p:pic>
        <p:nvPicPr>
          <p:cNvPr id="22" name="Image" descr="Image">
            <a:extLst>
              <a:ext uri="{FF2B5EF4-FFF2-40B4-BE49-F238E27FC236}">
                <a16:creationId xmlns:a16="http://schemas.microsoft.com/office/drawing/2014/main" id="{964AEEE7-C62C-599F-A78E-9B7C83371CF5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411" y="1994153"/>
            <a:ext cx="2380663" cy="1929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algn="ctr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28" name="Cross-section ATLAS Detector">
            <a:extLst>
              <a:ext uri="{FF2B5EF4-FFF2-40B4-BE49-F238E27FC236}">
                <a16:creationId xmlns:a16="http://schemas.microsoft.com/office/drawing/2014/main" id="{1C8B87CA-998E-4D6E-9E78-CC8A2193B52B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82411" y="1648496"/>
            <a:ext cx="3146943" cy="35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algn="ctr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ctr" eaLnBrk="0" hangingPunct="0">
              <a:defRPr sz="1600">
                <a:solidFill>
                  <a:srgbClr val="FFFFFF"/>
                </a:solidFill>
                <a:latin typeface="Helvetica Neue" charset="0"/>
                <a:cs typeface="Helvetica Neue" charset="0"/>
                <a:sym typeface="Helvetica Neue" charset="0"/>
              </a:defRPr>
            </a:lvl1pPr>
            <a:lvl2pPr algn="ctr" eaLnBrk="0" hangingPunct="0">
              <a:defRPr sz="1600">
                <a:solidFill>
                  <a:srgbClr val="FFFFFF"/>
                </a:solidFill>
                <a:latin typeface="Helvetica Neue" charset="0"/>
                <a:cs typeface="Helvetica Neue" charset="0"/>
                <a:sym typeface="Helvetica Neue" charset="0"/>
              </a:defRPr>
            </a:lvl2pPr>
            <a:lvl3pPr algn="ctr" eaLnBrk="0" hangingPunct="0">
              <a:defRPr sz="1600">
                <a:solidFill>
                  <a:srgbClr val="FFFFFF"/>
                </a:solidFill>
                <a:latin typeface="Helvetica Neue" charset="0"/>
                <a:cs typeface="Helvetica Neue" charset="0"/>
                <a:sym typeface="Helvetica Neue" charset="0"/>
              </a:defRPr>
            </a:lvl3pPr>
            <a:lvl4pPr algn="ctr" eaLnBrk="0" hangingPunct="0">
              <a:defRPr sz="1600">
                <a:solidFill>
                  <a:srgbClr val="FFFFFF"/>
                </a:solidFill>
                <a:latin typeface="Helvetica Neue" charset="0"/>
                <a:cs typeface="Helvetica Neue" charset="0"/>
                <a:sym typeface="Helvetica Neue" charset="0"/>
              </a:defRPr>
            </a:lvl4pPr>
            <a:lvl5pPr algn="ctr" eaLnBrk="0" hangingPunct="0">
              <a:defRPr sz="1600">
                <a:solidFill>
                  <a:srgbClr val="FFFFFF"/>
                </a:solidFill>
                <a:latin typeface="Helvetica Neue" charset="0"/>
                <a:cs typeface="Helvetica Neue" charset="0"/>
                <a:sym typeface="Helvetica Neue" charset="0"/>
              </a:defRPr>
            </a:lvl5pPr>
            <a:lvl6pPr marL="457200" indent="1828800" algn="ctr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sz="1600">
                <a:solidFill>
                  <a:srgbClr val="FFFFFF"/>
                </a:solidFill>
                <a:latin typeface="Helvetica Neue" charset="0"/>
                <a:cs typeface="Helvetica Neue" charset="0"/>
                <a:sym typeface="Helvetica Neue" charset="0"/>
              </a:defRPr>
            </a:lvl6pPr>
            <a:lvl7pPr marL="914400" indent="1828800" algn="ctr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sz="1600">
                <a:solidFill>
                  <a:srgbClr val="FFFFFF"/>
                </a:solidFill>
                <a:latin typeface="Helvetica Neue" charset="0"/>
                <a:cs typeface="Helvetica Neue" charset="0"/>
                <a:sym typeface="Helvetica Neue" charset="0"/>
              </a:defRPr>
            </a:lvl7pPr>
            <a:lvl8pPr marL="1371600" indent="1828800" algn="ctr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sz="1600">
                <a:solidFill>
                  <a:srgbClr val="FFFFFF"/>
                </a:solidFill>
                <a:latin typeface="Helvetica Neue" charset="0"/>
                <a:cs typeface="Helvetica Neue" charset="0"/>
                <a:sym typeface="Helvetica Neue" charset="0"/>
              </a:defRPr>
            </a:lvl8pPr>
            <a:lvl9pPr marL="1828800" indent="1828800" algn="ctr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sz="1600">
                <a:solidFill>
                  <a:srgbClr val="FFFFFF"/>
                </a:solidFill>
                <a:latin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l" defTabSz="64291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en-US" sz="1406" dirty="0">
                <a:solidFill>
                  <a:schemeClr val="tx1"/>
                </a:solidFill>
              </a:rPr>
              <a:t>Cross-section ATLAS Detector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7E68183-E2E0-C564-98E6-215465A3B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543" y="1993162"/>
            <a:ext cx="3089119" cy="2148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282F6AD-510D-B80B-EE09-AEC0FB51A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139" y="1987622"/>
            <a:ext cx="3089119" cy="215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ounded Rectangle">
            <a:extLst>
              <a:ext uri="{FF2B5EF4-FFF2-40B4-BE49-F238E27FC236}">
                <a16:creationId xmlns:a16="http://schemas.microsoft.com/office/drawing/2014/main" id="{3B2A2C4C-FFF2-BE76-3924-B8B0ACE56B01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129742" y="2331720"/>
            <a:ext cx="2078971" cy="1144815"/>
          </a:xfrm>
          <a:prstGeom prst="roundRect">
            <a:avLst>
              <a:gd name="adj" fmla="val 11042"/>
            </a:avLst>
          </a:prstGeom>
          <a:noFill/>
          <a:ln w="76200" cap="flat" algn="ctr">
            <a:solidFill>
              <a:srgbClr val="FF2F9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9" tIns="35719" rIns="35719" bIns="35719" anchor="ctr"/>
          <a:lstStyle/>
          <a:p>
            <a:pPr marL="0" marR="0" lvl="0" indent="0" algn="ctr" defTabSz="121885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altLang="en-US" sz="11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 charset="0"/>
              <a:sym typeface="Helvetica Neue" charset="0"/>
            </a:endParaRPr>
          </a:p>
        </p:txBody>
      </p:sp>
      <p:sp>
        <p:nvSpPr>
          <p:cNvPr id="29" name="Partial Circle 28">
            <a:extLst>
              <a:ext uri="{FF2B5EF4-FFF2-40B4-BE49-F238E27FC236}">
                <a16:creationId xmlns:a16="http://schemas.microsoft.com/office/drawing/2014/main" id="{2AAA7F94-89A4-45E4-3CCE-83A5B9A4E1A0}"/>
              </a:ext>
            </a:extLst>
          </p:cNvPr>
          <p:cNvSpPr/>
          <p:nvPr/>
        </p:nvSpPr>
        <p:spPr>
          <a:xfrm>
            <a:off x="5008932" y="2377302"/>
            <a:ext cx="1624274" cy="1613525"/>
          </a:xfrm>
          <a:prstGeom prst="pie">
            <a:avLst>
              <a:gd name="adj1" fmla="val 9550642"/>
              <a:gd name="adj2" fmla="val 18828672"/>
            </a:avLst>
          </a:prstGeom>
          <a:noFill/>
          <a:ln w="57150"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34" name="Partial Circle 33">
            <a:extLst>
              <a:ext uri="{FF2B5EF4-FFF2-40B4-BE49-F238E27FC236}">
                <a16:creationId xmlns:a16="http://schemas.microsoft.com/office/drawing/2014/main" id="{EDDDD659-DA6B-2117-DB75-70BB994A9D61}"/>
              </a:ext>
            </a:extLst>
          </p:cNvPr>
          <p:cNvSpPr/>
          <p:nvPr/>
        </p:nvSpPr>
        <p:spPr>
          <a:xfrm>
            <a:off x="8394983" y="2372223"/>
            <a:ext cx="1624274" cy="1613525"/>
          </a:xfrm>
          <a:prstGeom prst="pie">
            <a:avLst>
              <a:gd name="adj1" fmla="val 10445531"/>
              <a:gd name="adj2" fmla="val 18202355"/>
            </a:avLst>
          </a:prstGeom>
          <a:noFill/>
          <a:ln w="57150"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021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8F25C-330A-9E5E-AF99-477B5CE2C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Examples of ML / QC projects II: Beamline tuning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E6CA164-ACA1-23E4-6497-503479DD52D3}"/>
              </a:ext>
            </a:extLst>
          </p:cNvPr>
          <p:cNvGrpSpPr/>
          <p:nvPr/>
        </p:nvGrpSpPr>
        <p:grpSpPr>
          <a:xfrm>
            <a:off x="8512756" y="413376"/>
            <a:ext cx="3131380" cy="3667430"/>
            <a:chOff x="3286126" y="138111"/>
            <a:chExt cx="5619750" cy="6581775"/>
          </a:xfrm>
        </p:grpSpPr>
        <p:pic>
          <p:nvPicPr>
            <p:cNvPr id="4" name="Picture 3" descr="Diagram&#10;&#10;Description automatically generated">
              <a:extLst>
                <a:ext uri="{FF2B5EF4-FFF2-40B4-BE49-F238E27FC236}">
                  <a16:creationId xmlns:a16="http://schemas.microsoft.com/office/drawing/2014/main" id="{48D114C2-6757-9AC0-24B2-0280D06B9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70000"/>
            </a:blip>
            <a:stretch>
              <a:fillRect/>
            </a:stretch>
          </p:blipFill>
          <p:spPr>
            <a:xfrm>
              <a:off x="3286126" y="138111"/>
              <a:ext cx="5619750" cy="6581775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CBA93F5-5A6B-A402-2F19-8A73B8B3AD36}"/>
                </a:ext>
              </a:extLst>
            </p:cNvPr>
            <p:cNvSpPr/>
            <p:nvPr/>
          </p:nvSpPr>
          <p:spPr>
            <a:xfrm>
              <a:off x="3349869" y="422031"/>
              <a:ext cx="1151793" cy="4703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9E1B995-A330-FD2C-6641-6180874C9D3B}"/>
                </a:ext>
              </a:extLst>
            </p:cNvPr>
            <p:cNvSpPr/>
            <p:nvPr/>
          </p:nvSpPr>
          <p:spPr>
            <a:xfrm>
              <a:off x="6465277" y="4144108"/>
              <a:ext cx="1151793" cy="4703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52200B-B885-D8E8-0A03-42D4B983F042}"/>
              </a:ext>
            </a:extLst>
          </p:cNvPr>
          <p:cNvSpPr txBox="1"/>
          <p:nvPr/>
        </p:nvSpPr>
        <p:spPr>
          <a:xfrm rot="16200000">
            <a:off x="9400919" y="2129586"/>
            <a:ext cx="44686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Source: Beam Physics Note TRI-BN-20-13R, Olivier </a:t>
            </a:r>
            <a:r>
              <a:rPr kumimoji="0" lang="en-CA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Shelbaya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B7CD769A-1F1E-C7D4-B3BD-6B2562CFC5E9}"/>
              </a:ext>
            </a:extLst>
          </p:cNvPr>
          <p:cNvSpPr txBox="1">
            <a:spLocks/>
          </p:cNvSpPr>
          <p:nvPr/>
        </p:nvSpPr>
        <p:spPr>
          <a:xfrm>
            <a:off x="-74092" y="865392"/>
            <a:ext cx="7607375" cy="3342040"/>
          </a:xfrm>
          <a:prstGeom prst="rect">
            <a:avLst/>
          </a:prstGeom>
        </p:spPr>
        <p:txBody>
          <a:bodyPr lIns="91440" tIns="45720" rIns="91440" bIns="4572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r>
              <a:rPr lang="en-US" dirty="0">
                <a:latin typeface="Arial"/>
                <a:cs typeface="Arial"/>
              </a:rPr>
              <a:t>Augment/Automate beamline tuning</a:t>
            </a:r>
          </a:p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r>
              <a:rPr lang="en-US" dirty="0">
                <a:latin typeface="Arial"/>
                <a:cs typeface="Arial"/>
              </a:rPr>
              <a:t>OLIS: Starting point for AI-tuning </a:t>
            </a:r>
          </a:p>
          <a:p>
            <a:pPr lvl="2">
              <a:buClr>
                <a:srgbClr val="00B0F0"/>
              </a:buClr>
              <a:buFont typeface="Wingdings" pitchFamily="2" charset="2"/>
              <a:buChar char="§"/>
            </a:pPr>
            <a:r>
              <a:rPr lang="en-US" dirty="0">
                <a:latin typeface="Arial"/>
                <a:cs typeface="Arial"/>
              </a:rPr>
              <a:t>Low current</a:t>
            </a:r>
          </a:p>
          <a:p>
            <a:pPr lvl="2">
              <a:buClr>
                <a:srgbClr val="00B0F0"/>
              </a:buClr>
              <a:buFont typeface="Wingdings" pitchFamily="2" charset="2"/>
              <a:buChar char="§"/>
            </a:pPr>
            <a:r>
              <a:rPr lang="en-US" dirty="0">
                <a:latin typeface="Arial"/>
                <a:cs typeface="Arial"/>
              </a:rPr>
              <a:t>Non-radioactive</a:t>
            </a:r>
          </a:p>
          <a:p>
            <a:pPr lvl="2">
              <a:buClr>
                <a:srgbClr val="00B0F0"/>
              </a:buClr>
              <a:buFont typeface="Wingdings" pitchFamily="2" charset="2"/>
              <a:buChar char="§"/>
            </a:pPr>
            <a:r>
              <a:rPr lang="en-US" dirty="0">
                <a:latin typeface="Arial"/>
                <a:cs typeface="Arial"/>
              </a:rPr>
              <a:t>Manual tuning by operators takes many hours, taking away from research beam time</a:t>
            </a:r>
          </a:p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r>
              <a:rPr lang="en-US" dirty="0">
                <a:latin typeface="Arial"/>
                <a:cs typeface="Arial"/>
              </a:rPr>
              <a:t>Goals for learning agent:</a:t>
            </a:r>
          </a:p>
          <a:p>
            <a:pPr lvl="2">
              <a:buClr>
                <a:srgbClr val="00B0F0"/>
              </a:buClr>
              <a:buFont typeface="Wingdings" pitchFamily="2" charset="2"/>
              <a:buChar char="§"/>
            </a:pPr>
            <a:r>
              <a:rPr lang="en-US" dirty="0">
                <a:latin typeface="Arial"/>
                <a:cs typeface="Arial"/>
              </a:rPr>
              <a:t>Optimize beam transmission</a:t>
            </a:r>
          </a:p>
          <a:p>
            <a:pPr lvl="2">
              <a:buClr>
                <a:srgbClr val="00B0F0"/>
              </a:buClr>
              <a:buFont typeface="Wingdings" pitchFamily="2" charset="2"/>
              <a:buChar char="§"/>
            </a:pPr>
            <a:r>
              <a:rPr lang="en-US" dirty="0">
                <a:latin typeface="Arial"/>
                <a:cs typeface="Arial"/>
              </a:rPr>
              <a:t>Mitigate unknown misalignments </a:t>
            </a:r>
          </a:p>
          <a:p>
            <a:pPr lvl="2">
              <a:buClr>
                <a:srgbClr val="00B0F0"/>
              </a:buClr>
              <a:buFont typeface="Wingdings" pitchFamily="2" charset="2"/>
              <a:buChar char="§"/>
            </a:pPr>
            <a:r>
              <a:rPr lang="en-US" dirty="0">
                <a:latin typeface="Arial"/>
                <a:cs typeface="Arial"/>
              </a:rPr>
              <a:t>Improve speed and accuracy of tuning</a:t>
            </a:r>
          </a:p>
          <a:p>
            <a:pPr lvl="2">
              <a:buClr>
                <a:srgbClr val="00B0F0"/>
              </a:buClr>
              <a:buFont typeface="Wingdings" pitchFamily="2" charset="2"/>
              <a:buChar char="§"/>
            </a:pPr>
            <a:endParaRPr lang="en-CA" dirty="0">
              <a:latin typeface="Arial"/>
              <a:cs typeface="Arial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C44833B9-D9B6-C474-AAE2-D8C769D16E1E}"/>
              </a:ext>
            </a:extLst>
          </p:cNvPr>
          <p:cNvSpPr/>
          <p:nvPr/>
        </p:nvSpPr>
        <p:spPr>
          <a:xfrm>
            <a:off x="1993435" y="4762162"/>
            <a:ext cx="512795" cy="269959"/>
          </a:xfrm>
          <a:prstGeom prst="roundRect">
            <a:avLst/>
          </a:prstGeom>
          <a:solidFill>
            <a:srgbClr val="00AE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2BEF14B-6192-2A6B-8861-41E4357F3A99}"/>
              </a:ext>
            </a:extLst>
          </p:cNvPr>
          <p:cNvSpPr/>
          <p:nvPr/>
        </p:nvSpPr>
        <p:spPr>
          <a:xfrm>
            <a:off x="1791767" y="5402043"/>
            <a:ext cx="928848" cy="269959"/>
          </a:xfrm>
          <a:prstGeom prst="roundRect">
            <a:avLst/>
          </a:prstGeom>
          <a:solidFill>
            <a:srgbClr val="00AE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28176CAE-5315-B51B-AC24-1F57207E0A51}"/>
              </a:ext>
            </a:extLst>
          </p:cNvPr>
          <p:cNvCxnSpPr>
            <a:cxnSpLocks/>
            <a:stCxn id="25" idx="3"/>
            <a:endCxn id="26" idx="3"/>
          </p:cNvCxnSpPr>
          <p:nvPr/>
        </p:nvCxnSpPr>
        <p:spPr>
          <a:xfrm>
            <a:off x="2506230" y="4897142"/>
            <a:ext cx="214385" cy="639881"/>
          </a:xfrm>
          <a:prstGeom prst="curvedConnector3">
            <a:avLst>
              <a:gd name="adj1" fmla="val 206631"/>
            </a:avLst>
          </a:prstGeom>
          <a:ln w="19050">
            <a:solidFill>
              <a:srgbClr val="00AEE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A30D59DF-8B9A-8B97-BB38-EFF9698E85BF}"/>
              </a:ext>
            </a:extLst>
          </p:cNvPr>
          <p:cNvCxnSpPr>
            <a:cxnSpLocks/>
            <a:stCxn id="26" idx="1"/>
            <a:endCxn id="25" idx="1"/>
          </p:cNvCxnSpPr>
          <p:nvPr/>
        </p:nvCxnSpPr>
        <p:spPr>
          <a:xfrm rot="10800000" flipH="1">
            <a:off x="1791767" y="4897143"/>
            <a:ext cx="201668" cy="639881"/>
          </a:xfrm>
          <a:prstGeom prst="curvedConnector3">
            <a:avLst>
              <a:gd name="adj1" fmla="val -113355"/>
            </a:avLst>
          </a:prstGeom>
          <a:ln w="19050">
            <a:solidFill>
              <a:srgbClr val="00AEE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C7F78964-716E-A10D-88BD-C9A8FC859509}"/>
              </a:ext>
            </a:extLst>
          </p:cNvPr>
          <p:cNvSpPr txBox="1">
            <a:spLocks/>
          </p:cNvSpPr>
          <p:nvPr/>
        </p:nvSpPr>
        <p:spPr>
          <a:xfrm>
            <a:off x="1857924" y="4776218"/>
            <a:ext cx="769935" cy="33641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Clr>
                <a:srgbClr val="00B0F0"/>
              </a:buClr>
              <a:buNone/>
            </a:pPr>
            <a:r>
              <a:rPr lang="en-US" sz="1200">
                <a:latin typeface="Arial"/>
                <a:cs typeface="Arial"/>
              </a:rPr>
              <a:t>Agent</a:t>
            </a:r>
            <a:endParaRPr lang="en-CA" sz="1200">
              <a:latin typeface="Arial"/>
              <a:cs typeface="Arial"/>
            </a:endParaRP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B115DC66-CBB3-B212-EB08-97B944ACC587}"/>
              </a:ext>
            </a:extLst>
          </p:cNvPr>
          <p:cNvSpPr txBox="1">
            <a:spLocks/>
          </p:cNvSpPr>
          <p:nvPr/>
        </p:nvSpPr>
        <p:spPr>
          <a:xfrm>
            <a:off x="1557123" y="5398018"/>
            <a:ext cx="1371536" cy="336419"/>
          </a:xfrm>
          <a:prstGeom prst="rect">
            <a:avLst/>
          </a:prstGeom>
        </p:spPr>
        <p:txBody>
          <a:bodyPr lIns="91440" tIns="45720" rIns="91440" bIns="4572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Clr>
                <a:srgbClr val="00B0F0"/>
              </a:buClr>
              <a:buNone/>
            </a:pPr>
            <a:r>
              <a:rPr lang="en-US" sz="1200">
                <a:latin typeface="Arial"/>
                <a:cs typeface="Arial"/>
              </a:rPr>
              <a:t>Environment:</a:t>
            </a:r>
          </a:p>
          <a:p>
            <a:pPr marL="0" lvl="1" indent="0" algn="ctr">
              <a:buClr>
                <a:srgbClr val="00B0F0"/>
              </a:buClr>
              <a:buNone/>
            </a:pPr>
            <a:r>
              <a:rPr lang="en-CA" sz="1200">
                <a:latin typeface="Arial"/>
                <a:cs typeface="Arial"/>
              </a:rPr>
              <a:t>OLIS beamline</a:t>
            </a:r>
          </a:p>
        </p:txBody>
      </p:sp>
      <p:sp>
        <p:nvSpPr>
          <p:cNvPr id="31" name="Content Placeholder 4">
            <a:extLst>
              <a:ext uri="{FF2B5EF4-FFF2-40B4-BE49-F238E27FC236}">
                <a16:creationId xmlns:a16="http://schemas.microsoft.com/office/drawing/2014/main" id="{359255DC-384F-25DA-08C8-6C55231CD714}"/>
              </a:ext>
            </a:extLst>
          </p:cNvPr>
          <p:cNvSpPr txBox="1">
            <a:spLocks/>
          </p:cNvSpPr>
          <p:nvPr/>
        </p:nvSpPr>
        <p:spPr>
          <a:xfrm>
            <a:off x="2764720" y="5076357"/>
            <a:ext cx="923900" cy="470566"/>
          </a:xfrm>
          <a:prstGeom prst="rect">
            <a:avLst/>
          </a:prstGeom>
        </p:spPr>
        <p:txBody>
          <a:bodyPr lIns="91440" tIns="45720" rIns="91440" bIns="45720" anchor="t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Clr>
                <a:srgbClr val="00B0F0"/>
              </a:buClr>
              <a:buNone/>
            </a:pPr>
            <a:r>
              <a:rPr lang="en-US" sz="1400">
                <a:latin typeface="Arial"/>
                <a:cs typeface="Arial"/>
              </a:rPr>
              <a:t>Action:</a:t>
            </a:r>
          </a:p>
          <a:p>
            <a:pPr marL="0" lvl="1" indent="0" algn="ctr">
              <a:buClr>
                <a:srgbClr val="00B0F0"/>
              </a:buClr>
              <a:buNone/>
            </a:pPr>
            <a:r>
              <a:rPr lang="en-US" sz="1400">
                <a:latin typeface="Arial"/>
                <a:cs typeface="Arial"/>
              </a:rPr>
              <a:t>Steering parameters</a:t>
            </a:r>
            <a:endParaRPr lang="en-CA" sz="1400">
              <a:latin typeface="Arial"/>
              <a:cs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F3FA184-E9CF-9F4D-3F28-590128459AEB}"/>
              </a:ext>
            </a:extLst>
          </p:cNvPr>
          <p:cNvGrpSpPr/>
          <p:nvPr/>
        </p:nvGrpSpPr>
        <p:grpSpPr>
          <a:xfrm>
            <a:off x="4756157" y="3790337"/>
            <a:ext cx="6306770" cy="2570241"/>
            <a:chOff x="6782765" y="193447"/>
            <a:chExt cx="4219733" cy="1501088"/>
          </a:xfrm>
        </p:grpSpPr>
        <p:pic>
          <p:nvPicPr>
            <p:cNvPr id="33" name="Picture 32" descr="Chart, histogram&#10;&#10;Description automatically generated">
              <a:extLst>
                <a:ext uri="{FF2B5EF4-FFF2-40B4-BE49-F238E27FC236}">
                  <a16:creationId xmlns:a16="http://schemas.microsoft.com/office/drawing/2014/main" id="{761D7B5F-1C50-19E7-02CC-CCB24354B2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815" r="8353"/>
            <a:stretch/>
          </p:blipFill>
          <p:spPr>
            <a:xfrm>
              <a:off x="6789724" y="397596"/>
              <a:ext cx="4212774" cy="1241503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A373E79-740A-E800-C78F-8F52C1E686EA}"/>
                </a:ext>
              </a:extLst>
            </p:cNvPr>
            <p:cNvSpPr txBox="1"/>
            <p:nvPr/>
          </p:nvSpPr>
          <p:spPr>
            <a:xfrm>
              <a:off x="9031635" y="1546241"/>
              <a:ext cx="1970863" cy="148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50" dirty="0"/>
                <a:t>Length along nominal beam OLIS till RFQ [cm]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D8FF2B8-62B1-B972-E15A-5DB5757F88A6}"/>
                </a:ext>
              </a:extLst>
            </p:cNvPr>
            <p:cNvSpPr txBox="1"/>
            <p:nvPr/>
          </p:nvSpPr>
          <p:spPr>
            <a:xfrm rot="16200000">
              <a:off x="6162946" y="813266"/>
              <a:ext cx="1383788" cy="14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800" dirty="0"/>
                <a:t>Beam centroid and envelope [cm] </a:t>
              </a:r>
              <a:r>
                <a:rPr lang="en-CA" sz="800" dirty="0">
                  <a:solidFill>
                    <a:srgbClr val="0000FF"/>
                  </a:solidFill>
                </a:rPr>
                <a:t>x </a:t>
              </a:r>
              <a:r>
                <a:rPr lang="en-CA" sz="800" dirty="0">
                  <a:solidFill>
                    <a:srgbClr val="FF0000"/>
                  </a:solidFill>
                </a:rPr>
                <a:t>y</a:t>
              </a:r>
              <a:endParaRPr lang="en-CA" sz="800" dirty="0"/>
            </a:p>
          </p:txBody>
        </p:sp>
      </p:grp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436D2305-C791-88BD-D071-7ADAC5077AE9}"/>
              </a:ext>
            </a:extLst>
          </p:cNvPr>
          <p:cNvSpPr txBox="1">
            <a:spLocks/>
          </p:cNvSpPr>
          <p:nvPr/>
        </p:nvSpPr>
        <p:spPr>
          <a:xfrm>
            <a:off x="387459" y="4533208"/>
            <a:ext cx="3595830" cy="209717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900" dirty="0">
                <a:latin typeface="Arial"/>
                <a:cs typeface="Arial"/>
              </a:rPr>
              <a:t>Reinforcement Learning:</a:t>
            </a:r>
          </a:p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endParaRPr lang="en-US" sz="900" dirty="0">
              <a:latin typeface="Arial"/>
              <a:cs typeface="Arial"/>
            </a:endParaRPr>
          </a:p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endParaRPr lang="en-US" sz="900" dirty="0">
              <a:latin typeface="Arial"/>
              <a:cs typeface="Arial"/>
            </a:endParaRPr>
          </a:p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endParaRPr lang="en-US" sz="900" dirty="0">
              <a:latin typeface="Arial"/>
              <a:cs typeface="Arial"/>
            </a:endParaRPr>
          </a:p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endParaRPr lang="en-US" sz="900" dirty="0">
              <a:latin typeface="Arial"/>
              <a:cs typeface="Arial"/>
            </a:endParaRPr>
          </a:p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endParaRPr lang="en-US" sz="900" dirty="0">
              <a:latin typeface="Arial"/>
              <a:cs typeface="Arial"/>
            </a:endParaRPr>
          </a:p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endParaRPr lang="en-US" sz="900" dirty="0">
              <a:latin typeface="Arial"/>
              <a:cs typeface="Arial"/>
            </a:endParaRPr>
          </a:p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900" dirty="0">
                <a:latin typeface="Arial"/>
                <a:cs typeface="Arial"/>
              </a:rPr>
              <a:t>Actor-Critic method with state memory (</a:t>
            </a:r>
            <a:r>
              <a:rPr lang="en-CA" sz="900" dirty="0"/>
              <a:t>Recurrent Deep Deterministic Policy Gradients -RDPG)</a:t>
            </a:r>
          </a:p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endParaRPr lang="en-US" sz="900" dirty="0">
              <a:latin typeface="Arial"/>
              <a:cs typeface="Arial"/>
            </a:endParaRPr>
          </a:p>
          <a:p>
            <a:pPr lvl="1">
              <a:buClr>
                <a:srgbClr val="00B0F0"/>
              </a:buClr>
              <a:buFont typeface="Wingdings" pitchFamily="2" charset="2"/>
              <a:buChar char="§"/>
            </a:pPr>
            <a:endParaRPr lang="en-CA"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3740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A98EF-58C4-413A-A256-BCF8DCDF9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Scientific Computing: 20-Year vision and the 5-Year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30577-9E44-EF50-0A81-898E1C23F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Scientific Computing Topical Group identified and discussed three themes:</a:t>
            </a:r>
          </a:p>
          <a:p>
            <a:pPr lvl="1"/>
            <a:r>
              <a:rPr lang="en-US" dirty="0"/>
              <a:t>Scientific Computing Infrastructure: </a:t>
            </a:r>
            <a:r>
              <a:rPr lang="en-US" i="1" dirty="0"/>
              <a:t>“Establish a focused and coherent approach to research computing”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i="1" dirty="0">
                <a:sym typeface="Wingdings" panose="05000000000000000000" pitchFamily="2" charset="2"/>
              </a:rPr>
              <a:t> </a:t>
            </a:r>
            <a:r>
              <a:rPr lang="en-US" dirty="0"/>
              <a:t>need to find suitable space/solution on-site to host additional ML platforms (currently at UBC with Theory)</a:t>
            </a:r>
          </a:p>
          <a:p>
            <a:pPr lvl="1"/>
            <a:r>
              <a:rPr lang="en-US" b="1" dirty="0"/>
              <a:t>Research Software &amp; Applications</a:t>
            </a:r>
          </a:p>
          <a:p>
            <a:pPr lvl="2"/>
            <a:r>
              <a:rPr lang="en-US" i="1" dirty="0"/>
              <a:t>“Enhance science output through the application of modern scientific computing and Machine Learning technologies”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ongoing discussions with PSD departments and across divisions needed to assess and justify additional manpower</a:t>
            </a:r>
          </a:p>
          <a:p>
            <a:pPr lvl="1"/>
            <a:r>
              <a:rPr lang="en-US" dirty="0"/>
              <a:t>Quantum Computing User Facility</a:t>
            </a:r>
          </a:p>
          <a:p>
            <a:pPr lvl="2"/>
            <a:r>
              <a:rPr lang="en-US" i="1" dirty="0"/>
              <a:t>“Establishment of Trapped Ion Quantum Computing user facility”</a:t>
            </a:r>
            <a:endParaRPr lang="en-US" i="1" dirty="0">
              <a:sym typeface="Wingdings" panose="05000000000000000000" pitchFamily="2" charset="2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review triggered by the director; panel formed in March; report delivered. </a:t>
            </a:r>
          </a:p>
          <a:p>
            <a:r>
              <a:rPr lang="en-US" dirty="0"/>
              <a:t>Ambition to take advantage of AI and QC articulated in individual topical group 20-year vision documents</a:t>
            </a:r>
          </a:p>
          <a:p>
            <a:r>
              <a:rPr lang="en-US" dirty="0"/>
              <a:t>20-year vision Advance Copy:</a:t>
            </a:r>
          </a:p>
          <a:p>
            <a:pPr lvl="1"/>
            <a:r>
              <a:rPr lang="en-US" i="1" dirty="0"/>
              <a:t>“The ever-increasing amount of data produced in these experiments will require advances in high-performance computing, artificial intelligence, and quantum computing.”</a:t>
            </a:r>
          </a:p>
          <a:p>
            <a:pPr lvl="1"/>
            <a:r>
              <a:rPr lang="en-US" i="1" dirty="0"/>
              <a:t>“TRIUMF will be seen as a strategic asset in the implementation of the National Quantum Strategy, specifically in the areas of quantum sensors, materials, and computing”</a:t>
            </a:r>
          </a:p>
          <a:p>
            <a:pPr lvl="1"/>
            <a:r>
              <a:rPr lang="en-US" i="1" dirty="0"/>
              <a:t>“…we will support the Canadian quantum computing community in its ambitions by enabling access to relevant TRIUMF’s expertise and capabilities”</a:t>
            </a:r>
          </a:p>
          <a:p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76779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A98EF-58C4-413A-A256-BCF8DCDF9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Translating vision into a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30577-9E44-EF50-0A81-898E1C23F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Are there more opportunities within Physical Sciences for ML/QC applications worth attacking in 2025-30?</a:t>
            </a:r>
          </a:p>
          <a:p>
            <a:pPr lvl="1"/>
            <a:r>
              <a:rPr lang="en-US" dirty="0"/>
              <a:t>Initiated consultations with the PSD departments</a:t>
            </a:r>
          </a:p>
          <a:p>
            <a:r>
              <a:rPr lang="en-US" dirty="0"/>
              <a:t>Are there opportunities and need for support for ML and  general Scientific computing applications in Life Sciences and Accelerator Division</a:t>
            </a:r>
          </a:p>
          <a:p>
            <a:pPr lvl="1"/>
            <a:r>
              <a:rPr lang="en-US" dirty="0"/>
              <a:t>Automated beamline tuning</a:t>
            </a:r>
          </a:p>
          <a:p>
            <a:pPr lvl="1"/>
            <a:r>
              <a:rPr lang="en-US" dirty="0"/>
              <a:t>Predictive maintenance</a:t>
            </a:r>
          </a:p>
          <a:p>
            <a:pPr lvl="1"/>
            <a:r>
              <a:rPr lang="en-US" dirty="0"/>
              <a:t>Cyclotron simulation </a:t>
            </a:r>
            <a:r>
              <a:rPr lang="en-US" dirty="0">
                <a:sym typeface="Wingdings" panose="05000000000000000000" pitchFamily="2" charset="2"/>
              </a:rPr>
              <a:t>↔ massively parallel GPU SW development</a:t>
            </a:r>
            <a:r>
              <a:rPr lang="en-US" dirty="0"/>
              <a:t> </a:t>
            </a:r>
          </a:p>
          <a:p>
            <a:r>
              <a:rPr lang="en-US" dirty="0"/>
              <a:t>Are there opportunities to exploit synergies and consolidate SW development / model building in SW modeling passage of particles through matter (GEANT/FLUKA) </a:t>
            </a:r>
          </a:p>
          <a:p>
            <a:pPr lvl="1"/>
            <a:r>
              <a:rPr lang="en-US" dirty="0"/>
              <a:t>target design (LS/AD)</a:t>
            </a:r>
          </a:p>
          <a:p>
            <a:pPr lvl="1"/>
            <a:r>
              <a:rPr lang="en-US" dirty="0"/>
              <a:t>treatment design (LS)</a:t>
            </a:r>
          </a:p>
          <a:p>
            <a:pPr lvl="1"/>
            <a:r>
              <a:rPr lang="en-US" dirty="0"/>
              <a:t>detector design (SciTech)</a:t>
            </a:r>
          </a:p>
          <a:p>
            <a:r>
              <a:rPr lang="en-US" dirty="0"/>
              <a:t>Are we not thinking about an aspect of Scientific Computing we should be?</a:t>
            </a:r>
          </a:p>
          <a:p>
            <a:r>
              <a:rPr lang="en-US" dirty="0"/>
              <a:t>What would it take to make it happen?</a:t>
            </a:r>
          </a:p>
          <a:p>
            <a:r>
              <a:rPr lang="en-US" dirty="0"/>
              <a:t>Let’s talk!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734079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heme/theme1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f2eaafe-2017-4639-a41c-1262eda0cd14">
      <Terms xmlns="http://schemas.microsoft.com/office/infopath/2007/PartnerControls"/>
    </lcf76f155ced4ddcb4097134ff3c332f>
    <TaxCatchAll xmlns="460bac4f-1c20-47b2-a9f2-d8740ad3b477" xsi:nil="true"/>
    <SharedWithUsers xmlns="460bac4f-1c20-47b2-a9f2-d8740ad3b477">
      <UserInfo>
        <DisplayName>Reda Tafirout</DisplayName>
        <AccountId>12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2D5F827B34D144AD147CD06FADBAC5" ma:contentTypeVersion="14" ma:contentTypeDescription="Create a new document." ma:contentTypeScope="" ma:versionID="8faf4d37ce2ca0ad7ab7198d2ff0d017">
  <xsd:schema xmlns:xsd="http://www.w3.org/2001/XMLSchema" xmlns:xs="http://www.w3.org/2001/XMLSchema" xmlns:p="http://schemas.microsoft.com/office/2006/metadata/properties" xmlns:ns2="5f2eaafe-2017-4639-a41c-1262eda0cd14" xmlns:ns3="460bac4f-1c20-47b2-a9f2-d8740ad3b477" targetNamespace="http://schemas.microsoft.com/office/2006/metadata/properties" ma:root="true" ma:fieldsID="8d76a9edab9b46e3d20eafcbb78a99cf" ns2:_="" ns3:_="">
    <xsd:import namespace="5f2eaafe-2017-4639-a41c-1262eda0cd14"/>
    <xsd:import namespace="460bac4f-1c20-47b2-a9f2-d8740ad3b4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2eaafe-2017-4639-a41c-1262eda0cd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dae3b54c-c226-4f74-9573-cd9558e4dc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0bac4f-1c20-47b2-a9f2-d8740ad3b47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50bfd64-1b98-409d-a996-150fe42b1d4f}" ma:internalName="TaxCatchAll" ma:showField="CatchAllData" ma:web="460bac4f-1c20-47b2-a9f2-d8740ad3b4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3A2297-315A-4E49-B401-F245DB262F79}">
  <ds:schemaRefs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460bac4f-1c20-47b2-a9f2-d8740ad3b477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5f2eaafe-2017-4639-a41c-1262eda0cd14"/>
  </ds:schemaRefs>
</ds:datastoreItem>
</file>

<file path=customXml/itemProps2.xml><?xml version="1.0" encoding="utf-8"?>
<ds:datastoreItem xmlns:ds="http://schemas.openxmlformats.org/officeDocument/2006/customXml" ds:itemID="{D95F081A-A7B2-44E1-A272-BA0406C88D1B}">
  <ds:schemaRefs>
    <ds:schemaRef ds:uri="460bac4f-1c20-47b2-a9f2-d8740ad3b477"/>
    <ds:schemaRef ds:uri="5f2eaafe-2017-4639-a41c-1262eda0cd1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C3A25B8-BC92-49F2-B27F-F724702A2C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0</TotalTime>
  <Words>995</Words>
  <Application>Microsoft Office PowerPoint</Application>
  <PresentationFormat>Widescreen</PresentationFormat>
  <Paragraphs>122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Arial Black</vt:lpstr>
      <vt:lpstr>Calibri</vt:lpstr>
      <vt:lpstr>Helvetica Neue</vt:lpstr>
      <vt:lpstr>StarSymbol</vt:lpstr>
      <vt:lpstr>Times New Roman</vt:lpstr>
      <vt:lpstr>Wingdings</vt:lpstr>
      <vt:lpstr>Custom Design</vt:lpstr>
      <vt:lpstr>Scientific Computing Initiatives Science Week 2022 </vt:lpstr>
      <vt:lpstr>Scientific Computing Department Organization</vt:lpstr>
      <vt:lpstr>PowerPoint Presentation</vt:lpstr>
      <vt:lpstr>ATLAS Tier-1 plans</vt:lpstr>
      <vt:lpstr>Machine Learning / Quantum Computing: Present Activities</vt:lpstr>
      <vt:lpstr>Examples of ML / QC projects I: Calorimetric Shower Generation for ATLAS</vt:lpstr>
      <vt:lpstr>Examples of ML / QC projects II: Beamline tuning </vt:lpstr>
      <vt:lpstr>Scientific Computing: 20-Year vision and the 5-Year Plan</vt:lpstr>
      <vt:lpstr>Translating vision into a 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 Castaneda</dc:creator>
  <cp:lastModifiedBy>wojtek.fedorko wojtek.fedorko</cp:lastModifiedBy>
  <cp:revision>1</cp:revision>
  <dcterms:created xsi:type="dcterms:W3CDTF">2019-03-27T18:02:40Z</dcterms:created>
  <dcterms:modified xsi:type="dcterms:W3CDTF">2022-07-21T15:41:39Z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0x0101005F2D5F827B34D144AD147CD06FADBAC5</vt:lpwstr>
  </property>
  <property fmtid="{D5CDD505-2E9C-101B-9397-08002B2CF9AE}" pid="3" name="MediaServiceImageTags">
    <vt:lpwstr/>
  </property>
</Properties>
</file>