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489" r:id="rId3"/>
    <p:sldId id="1906" r:id="rId4"/>
    <p:sldId id="727" r:id="rId5"/>
    <p:sldId id="1244" r:id="rId6"/>
    <p:sldId id="1907" r:id="rId7"/>
    <p:sldId id="1902" r:id="rId8"/>
    <p:sldId id="1908" r:id="rId9"/>
    <p:sldId id="1238" r:id="rId10"/>
    <p:sldId id="1910" r:id="rId11"/>
    <p:sldId id="1911" r:id="rId12"/>
    <p:sldId id="1909" r:id="rId13"/>
    <p:sldId id="1912" r:id="rId14"/>
    <p:sldId id="30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4FF088-A142-4E2F-BF46-0182A8E62B24}" v="773" dt="2022-07-20T17:15:59.6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6" y="2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ther Schirrmacher" userId="fc076dae-0b3c-4231-9095-063ac45b1f4a" providerId="ADAL" clId="{4A4FF088-A142-4E2F-BF46-0182A8E62B24}"/>
    <pc:docChg chg="undo custSel addSld delSld modSld sldOrd">
      <pc:chgData name="Esther Schirrmacher" userId="fc076dae-0b3c-4231-9095-063ac45b1f4a" providerId="ADAL" clId="{4A4FF088-A142-4E2F-BF46-0182A8E62B24}" dt="2022-07-20T17:15:59.630" v="3179" actId="20577"/>
      <pc:docMkLst>
        <pc:docMk/>
      </pc:docMkLst>
      <pc:sldChg chg="del">
        <pc:chgData name="Esther Schirrmacher" userId="fc076dae-0b3c-4231-9095-063ac45b1f4a" providerId="ADAL" clId="{4A4FF088-A142-4E2F-BF46-0182A8E62B24}" dt="2022-07-18T22:16:05.261" v="463" actId="47"/>
        <pc:sldMkLst>
          <pc:docMk/>
          <pc:sldMk cId="542128430" sldId="256"/>
        </pc:sldMkLst>
      </pc:sldChg>
      <pc:sldChg chg="modSp mod">
        <pc:chgData name="Esther Schirrmacher" userId="fc076dae-0b3c-4231-9095-063ac45b1f4a" providerId="ADAL" clId="{4A4FF088-A142-4E2F-BF46-0182A8E62B24}" dt="2022-07-20T16:21:36.941" v="2972" actId="255"/>
        <pc:sldMkLst>
          <pc:docMk/>
          <pc:sldMk cId="3821871681" sldId="257"/>
        </pc:sldMkLst>
        <pc:spChg chg="mod">
          <ac:chgData name="Esther Schirrmacher" userId="fc076dae-0b3c-4231-9095-063ac45b1f4a" providerId="ADAL" clId="{4A4FF088-A142-4E2F-BF46-0182A8E62B24}" dt="2022-07-20T16:21:36.941" v="2972" actId="255"/>
          <ac:spMkLst>
            <pc:docMk/>
            <pc:sldMk cId="3821871681" sldId="257"/>
            <ac:spMk id="2" creationId="{77469F08-28A2-40AA-A4AD-309208C57910}"/>
          </ac:spMkLst>
        </pc:spChg>
        <pc:spChg chg="mod">
          <ac:chgData name="Esther Schirrmacher" userId="fc076dae-0b3c-4231-9095-063ac45b1f4a" providerId="ADAL" clId="{4A4FF088-A142-4E2F-BF46-0182A8E62B24}" dt="2022-07-20T16:20:51.911" v="2966" actId="20577"/>
          <ac:spMkLst>
            <pc:docMk/>
            <pc:sldMk cId="3821871681" sldId="257"/>
            <ac:spMk id="3" creationId="{15BFC70D-20F5-4CDB-AF91-F2D07AC568B2}"/>
          </ac:spMkLst>
        </pc:spChg>
      </pc:sldChg>
      <pc:sldChg chg="modSp add mod">
        <pc:chgData name="Esther Schirrmacher" userId="fc076dae-0b3c-4231-9095-063ac45b1f4a" providerId="ADAL" clId="{4A4FF088-A142-4E2F-BF46-0182A8E62B24}" dt="2022-07-19T20:24:31.136" v="2365" actId="27636"/>
        <pc:sldMkLst>
          <pc:docMk/>
          <pc:sldMk cId="1777833112" sldId="303"/>
        </pc:sldMkLst>
        <pc:spChg chg="mod">
          <ac:chgData name="Esther Schirrmacher" userId="fc076dae-0b3c-4231-9095-063ac45b1f4a" providerId="ADAL" clId="{4A4FF088-A142-4E2F-BF46-0182A8E62B24}" dt="2022-07-19T20:24:12.190" v="2350" actId="27636"/>
          <ac:spMkLst>
            <pc:docMk/>
            <pc:sldMk cId="1777833112" sldId="303"/>
            <ac:spMk id="5" creationId="{00000000-0000-0000-0000-000000000000}"/>
          </ac:spMkLst>
        </pc:spChg>
        <pc:spChg chg="mod">
          <ac:chgData name="Esther Schirrmacher" userId="fc076dae-0b3c-4231-9095-063ac45b1f4a" providerId="ADAL" clId="{4A4FF088-A142-4E2F-BF46-0182A8E62B24}" dt="2022-07-19T20:24:31.136" v="2365" actId="27636"/>
          <ac:spMkLst>
            <pc:docMk/>
            <pc:sldMk cId="1777833112" sldId="303"/>
            <ac:spMk id="11" creationId="{00000000-0000-0000-0000-000000000000}"/>
          </ac:spMkLst>
        </pc:spChg>
      </pc:sldChg>
      <pc:sldChg chg="modSp mod modAnim">
        <pc:chgData name="Esther Schirrmacher" userId="fc076dae-0b3c-4231-9095-063ac45b1f4a" providerId="ADAL" clId="{4A4FF088-A142-4E2F-BF46-0182A8E62B24}" dt="2022-07-20T16:23:09.355" v="2992"/>
        <pc:sldMkLst>
          <pc:docMk/>
          <pc:sldMk cId="2515889084" sldId="489"/>
        </pc:sldMkLst>
        <pc:spChg chg="mod">
          <ac:chgData name="Esther Schirrmacher" userId="fc076dae-0b3c-4231-9095-063ac45b1f4a" providerId="ADAL" clId="{4A4FF088-A142-4E2F-BF46-0182A8E62B24}" dt="2022-07-20T16:22:28.255" v="2987" actId="5793"/>
          <ac:spMkLst>
            <pc:docMk/>
            <pc:sldMk cId="2515889084" sldId="489"/>
            <ac:spMk id="2" creationId="{D7DEDE63-0BD0-482D-8565-C9B5DBE2EB06}"/>
          </ac:spMkLst>
        </pc:spChg>
        <pc:spChg chg="mod">
          <ac:chgData name="Esther Schirrmacher" userId="fc076dae-0b3c-4231-9095-063ac45b1f4a" providerId="ADAL" clId="{4A4FF088-A142-4E2F-BF46-0182A8E62B24}" dt="2022-07-20T16:22:19.226" v="2983" actId="14100"/>
          <ac:spMkLst>
            <pc:docMk/>
            <pc:sldMk cId="2515889084" sldId="489"/>
            <ac:spMk id="4" creationId="{3E2841F3-3D38-A053-AAB7-A270D5A8063F}"/>
          </ac:spMkLst>
        </pc:spChg>
      </pc:sldChg>
      <pc:sldChg chg="addSp delSp modSp add mod modAnim">
        <pc:chgData name="Esther Schirrmacher" userId="fc076dae-0b3c-4231-9095-063ac45b1f4a" providerId="ADAL" clId="{4A4FF088-A142-4E2F-BF46-0182A8E62B24}" dt="2022-07-18T22:00:15.372" v="169" actId="478"/>
        <pc:sldMkLst>
          <pc:docMk/>
          <pc:sldMk cId="3774650830" sldId="727"/>
        </pc:sldMkLst>
        <pc:spChg chg="add mod">
          <ac:chgData name="Esther Schirrmacher" userId="fc076dae-0b3c-4231-9095-063ac45b1f4a" providerId="ADAL" clId="{4A4FF088-A142-4E2F-BF46-0182A8E62B24}" dt="2022-07-18T21:54:27.233" v="41" actId="20577"/>
          <ac:spMkLst>
            <pc:docMk/>
            <pc:sldMk cId="3774650830" sldId="727"/>
            <ac:spMk id="2" creationId="{C7E8CEEA-8E6C-568B-C764-5C45550EE965}"/>
          </ac:spMkLst>
        </pc:spChg>
        <pc:spChg chg="del">
          <ac:chgData name="Esther Schirrmacher" userId="fc076dae-0b3c-4231-9095-063ac45b1f4a" providerId="ADAL" clId="{4A4FF088-A142-4E2F-BF46-0182A8E62B24}" dt="2022-07-18T22:00:15.372" v="169" actId="478"/>
          <ac:spMkLst>
            <pc:docMk/>
            <pc:sldMk cId="3774650830" sldId="727"/>
            <ac:spMk id="4" creationId="{261ED409-F2D9-4C78-962E-AB56AB45B5C4}"/>
          </ac:spMkLst>
        </pc:spChg>
        <pc:spChg chg="add mod">
          <ac:chgData name="Esther Schirrmacher" userId="fc076dae-0b3c-4231-9095-063ac45b1f4a" providerId="ADAL" clId="{4A4FF088-A142-4E2F-BF46-0182A8E62B24}" dt="2022-07-18T22:00:09.281" v="168" actId="20577"/>
          <ac:spMkLst>
            <pc:docMk/>
            <pc:sldMk cId="3774650830" sldId="727"/>
            <ac:spMk id="7" creationId="{5CAB9F2A-B203-3D03-2C10-2B845D13C8B5}"/>
          </ac:spMkLst>
        </pc:spChg>
        <pc:spChg chg="add mod">
          <ac:chgData name="Esther Schirrmacher" userId="fc076dae-0b3c-4231-9095-063ac45b1f4a" providerId="ADAL" clId="{4A4FF088-A142-4E2F-BF46-0182A8E62B24}" dt="2022-07-18T21:59:30.033" v="164" actId="20577"/>
          <ac:spMkLst>
            <pc:docMk/>
            <pc:sldMk cId="3774650830" sldId="727"/>
            <ac:spMk id="22" creationId="{ABEF9BA0-2370-3C7D-04AE-0DD758471A32}"/>
          </ac:spMkLst>
        </pc:spChg>
        <pc:picChg chg="add mod">
          <ac:chgData name="Esther Schirrmacher" userId="fc076dae-0b3c-4231-9095-063ac45b1f4a" providerId="ADAL" clId="{4A4FF088-A142-4E2F-BF46-0182A8E62B24}" dt="2022-07-18T21:55:17.568" v="46" actId="1076"/>
          <ac:picMkLst>
            <pc:docMk/>
            <pc:sldMk cId="3774650830" sldId="727"/>
            <ac:picMk id="5" creationId="{40C5863F-F3BE-4219-E3D6-91E8E90B092F}"/>
          </ac:picMkLst>
        </pc:picChg>
        <pc:picChg chg="mod">
          <ac:chgData name="Esther Schirrmacher" userId="fc076dae-0b3c-4231-9095-063ac45b1f4a" providerId="ADAL" clId="{4A4FF088-A142-4E2F-BF46-0182A8E62B24}" dt="2022-07-18T21:53:56.883" v="10" actId="1076"/>
          <ac:picMkLst>
            <pc:docMk/>
            <pc:sldMk cId="3774650830" sldId="727"/>
            <ac:picMk id="6" creationId="{3EBF4EE2-3149-41AC-8034-B0F9FD60F2ED}"/>
          </ac:picMkLst>
        </pc:picChg>
        <pc:cxnChg chg="del">
          <ac:chgData name="Esther Schirrmacher" userId="fc076dae-0b3c-4231-9095-063ac45b1f4a" providerId="ADAL" clId="{4A4FF088-A142-4E2F-BF46-0182A8E62B24}" dt="2022-07-18T21:53:48.590" v="7" actId="478"/>
          <ac:cxnSpMkLst>
            <pc:docMk/>
            <pc:sldMk cId="3774650830" sldId="727"/>
            <ac:cxnSpMk id="8" creationId="{EE07A87C-A67B-41B2-91BC-17EA9CB00D6C}"/>
          </ac:cxnSpMkLst>
        </pc:cxnChg>
        <pc:cxnChg chg="del">
          <ac:chgData name="Esther Schirrmacher" userId="fc076dae-0b3c-4231-9095-063ac45b1f4a" providerId="ADAL" clId="{4A4FF088-A142-4E2F-BF46-0182A8E62B24}" dt="2022-07-18T21:53:51.008" v="8" actId="478"/>
          <ac:cxnSpMkLst>
            <pc:docMk/>
            <pc:sldMk cId="3774650830" sldId="727"/>
            <ac:cxnSpMk id="10" creationId="{AD43CA57-1584-443B-B706-CE5BD45D332A}"/>
          </ac:cxnSpMkLst>
        </pc:cxnChg>
        <pc:cxnChg chg="add mod">
          <ac:chgData name="Esther Schirrmacher" userId="fc076dae-0b3c-4231-9095-063ac45b1f4a" providerId="ADAL" clId="{4A4FF088-A142-4E2F-BF46-0182A8E62B24}" dt="2022-07-18T21:57:09.579" v="124" actId="692"/>
          <ac:cxnSpMkLst>
            <pc:docMk/>
            <pc:sldMk cId="3774650830" sldId="727"/>
            <ac:cxnSpMk id="11" creationId="{20D5AC84-B014-715E-8FFD-F4D200A060C4}"/>
          </ac:cxnSpMkLst>
        </pc:cxnChg>
        <pc:cxnChg chg="del">
          <ac:chgData name="Esther Schirrmacher" userId="fc076dae-0b3c-4231-9095-063ac45b1f4a" providerId="ADAL" clId="{4A4FF088-A142-4E2F-BF46-0182A8E62B24}" dt="2022-07-18T21:53:52.984" v="9" actId="478"/>
          <ac:cxnSpMkLst>
            <pc:docMk/>
            <pc:sldMk cId="3774650830" sldId="727"/>
            <ac:cxnSpMk id="12" creationId="{D0639F53-4101-4B8B-B27A-91F2D2AE3824}"/>
          </ac:cxnSpMkLst>
        </pc:cxnChg>
        <pc:cxnChg chg="del">
          <ac:chgData name="Esther Schirrmacher" userId="fc076dae-0b3c-4231-9095-063ac45b1f4a" providerId="ADAL" clId="{4A4FF088-A142-4E2F-BF46-0182A8E62B24}" dt="2022-07-18T21:54:01.022" v="12" actId="478"/>
          <ac:cxnSpMkLst>
            <pc:docMk/>
            <pc:sldMk cId="3774650830" sldId="727"/>
            <ac:cxnSpMk id="14" creationId="{E8241195-EBAE-4E08-AEBB-48C236677E91}"/>
          </ac:cxnSpMkLst>
        </pc:cxnChg>
        <pc:cxnChg chg="add mod">
          <ac:chgData name="Esther Schirrmacher" userId="fc076dae-0b3c-4231-9095-063ac45b1f4a" providerId="ADAL" clId="{4A4FF088-A142-4E2F-BF46-0182A8E62B24}" dt="2022-07-18T21:57:34.843" v="133" actId="692"/>
          <ac:cxnSpMkLst>
            <pc:docMk/>
            <pc:sldMk cId="3774650830" sldId="727"/>
            <ac:cxnSpMk id="15" creationId="{A4CC08D3-1330-DF5F-F157-C8873A12B91F}"/>
          </ac:cxnSpMkLst>
        </pc:cxnChg>
        <pc:cxnChg chg="del">
          <ac:chgData name="Esther Schirrmacher" userId="fc076dae-0b3c-4231-9095-063ac45b1f4a" providerId="ADAL" clId="{4A4FF088-A142-4E2F-BF46-0182A8E62B24}" dt="2022-07-18T21:54:02.952" v="13" actId="478"/>
          <ac:cxnSpMkLst>
            <pc:docMk/>
            <pc:sldMk cId="3774650830" sldId="727"/>
            <ac:cxnSpMk id="16" creationId="{35741933-56A4-4C3E-8B45-926F05A3A562}"/>
          </ac:cxnSpMkLst>
        </pc:cxnChg>
        <pc:cxnChg chg="del">
          <ac:chgData name="Esther Schirrmacher" userId="fc076dae-0b3c-4231-9095-063ac45b1f4a" providerId="ADAL" clId="{4A4FF088-A142-4E2F-BF46-0182A8E62B24}" dt="2022-07-18T21:53:58.972" v="11" actId="478"/>
          <ac:cxnSpMkLst>
            <pc:docMk/>
            <pc:sldMk cId="3774650830" sldId="727"/>
            <ac:cxnSpMk id="18" creationId="{2FACB7B8-1CF9-4462-BF9F-A92C7643BDD4}"/>
          </ac:cxnSpMkLst>
        </pc:cxnChg>
        <pc:cxnChg chg="add mod">
          <ac:chgData name="Esther Schirrmacher" userId="fc076dae-0b3c-4231-9095-063ac45b1f4a" providerId="ADAL" clId="{4A4FF088-A142-4E2F-BF46-0182A8E62B24}" dt="2022-07-18T21:57:51.224" v="141" actId="692"/>
          <ac:cxnSpMkLst>
            <pc:docMk/>
            <pc:sldMk cId="3774650830" sldId="727"/>
            <ac:cxnSpMk id="19" creationId="{53E95456-09EB-441E-7DB0-527CC23C753C}"/>
          </ac:cxnSpMkLst>
        </pc:cxnChg>
        <pc:cxnChg chg="add mod">
          <ac:chgData name="Esther Schirrmacher" userId="fc076dae-0b3c-4231-9095-063ac45b1f4a" providerId="ADAL" clId="{4A4FF088-A142-4E2F-BF46-0182A8E62B24}" dt="2022-07-18T21:58:06.015" v="149" actId="692"/>
          <ac:cxnSpMkLst>
            <pc:docMk/>
            <pc:sldMk cId="3774650830" sldId="727"/>
            <ac:cxnSpMk id="21" creationId="{FD7CFE45-63F8-3A65-7E07-D6B318A95123}"/>
          </ac:cxnSpMkLst>
        </pc:cxnChg>
      </pc:sldChg>
      <pc:sldChg chg="add">
        <pc:chgData name="Esther Schirrmacher" userId="fc076dae-0b3c-4231-9095-063ac45b1f4a" providerId="ADAL" clId="{4A4FF088-A142-4E2F-BF46-0182A8E62B24}" dt="2022-07-19T00:15:40.657" v="1583"/>
        <pc:sldMkLst>
          <pc:docMk/>
          <pc:sldMk cId="1524042825" sldId="1238"/>
        </pc:sldMkLst>
      </pc:sldChg>
      <pc:sldChg chg="addSp delSp modSp add mod modAnim">
        <pc:chgData name="Esther Schirrmacher" userId="fc076dae-0b3c-4231-9095-063ac45b1f4a" providerId="ADAL" clId="{4A4FF088-A142-4E2F-BF46-0182A8E62B24}" dt="2022-07-18T22:05:41.893" v="357"/>
        <pc:sldMkLst>
          <pc:docMk/>
          <pc:sldMk cId="1585826201" sldId="1244"/>
        </pc:sldMkLst>
        <pc:spChg chg="del">
          <ac:chgData name="Esther Schirrmacher" userId="fc076dae-0b3c-4231-9095-063ac45b1f4a" providerId="ADAL" clId="{4A4FF088-A142-4E2F-BF46-0182A8E62B24}" dt="2022-07-18T22:01:22.135" v="202" actId="478"/>
          <ac:spMkLst>
            <pc:docMk/>
            <pc:sldMk cId="1585826201" sldId="1244"/>
            <ac:spMk id="3" creationId="{68D65231-15E9-40BE-B0E9-41144B66E48D}"/>
          </ac:spMkLst>
        </pc:spChg>
        <pc:spChg chg="mod">
          <ac:chgData name="Esther Schirrmacher" userId="fc076dae-0b3c-4231-9095-063ac45b1f4a" providerId="ADAL" clId="{4A4FF088-A142-4E2F-BF46-0182A8E62B24}" dt="2022-07-18T22:01:16.405" v="201" actId="2711"/>
          <ac:spMkLst>
            <pc:docMk/>
            <pc:sldMk cId="1585826201" sldId="1244"/>
            <ac:spMk id="4" creationId="{9E548D3B-A95C-4335-8C80-69C3111ADC5A}"/>
          </ac:spMkLst>
        </pc:spChg>
        <pc:spChg chg="add del mod">
          <ac:chgData name="Esther Schirrmacher" userId="fc076dae-0b3c-4231-9095-063ac45b1f4a" providerId="ADAL" clId="{4A4FF088-A142-4E2F-BF46-0182A8E62B24}" dt="2022-07-18T22:01:24.788" v="203" actId="478"/>
          <ac:spMkLst>
            <pc:docMk/>
            <pc:sldMk cId="1585826201" sldId="1244"/>
            <ac:spMk id="5" creationId="{57E2E614-48C2-766F-5B3E-81347E8F8FB5}"/>
          </ac:spMkLst>
        </pc:spChg>
        <pc:spChg chg="add mod">
          <ac:chgData name="Esther Schirrmacher" userId="fc076dae-0b3c-4231-9095-063ac45b1f4a" providerId="ADAL" clId="{4A4FF088-A142-4E2F-BF46-0182A8E62B24}" dt="2022-07-18T22:02:29.815" v="230" actId="20577"/>
          <ac:spMkLst>
            <pc:docMk/>
            <pc:sldMk cId="1585826201" sldId="1244"/>
            <ac:spMk id="7" creationId="{FD71023A-D43B-ED1F-D339-9A71B8E270DF}"/>
          </ac:spMkLst>
        </pc:spChg>
        <pc:spChg chg="add mod">
          <ac:chgData name="Esther Schirrmacher" userId="fc076dae-0b3c-4231-9095-063ac45b1f4a" providerId="ADAL" clId="{4A4FF088-A142-4E2F-BF46-0182A8E62B24}" dt="2022-07-18T22:03:08.106" v="243" actId="692"/>
          <ac:spMkLst>
            <pc:docMk/>
            <pc:sldMk cId="1585826201" sldId="1244"/>
            <ac:spMk id="8" creationId="{BF8BB7CE-1740-FFAA-72B7-617B764D3754}"/>
          </ac:spMkLst>
        </pc:spChg>
        <pc:spChg chg="add mod">
          <ac:chgData name="Esther Schirrmacher" userId="fc076dae-0b3c-4231-9095-063ac45b1f4a" providerId="ADAL" clId="{4A4FF088-A142-4E2F-BF46-0182A8E62B24}" dt="2022-07-18T22:05:35.186" v="356" actId="20577"/>
          <ac:spMkLst>
            <pc:docMk/>
            <pc:sldMk cId="1585826201" sldId="1244"/>
            <ac:spMk id="13" creationId="{C2A78A76-DB83-665D-CAFC-B5BEF1D88D15}"/>
          </ac:spMkLst>
        </pc:spChg>
        <pc:picChg chg="add mod">
          <ac:chgData name="Esther Schirrmacher" userId="fc076dae-0b3c-4231-9095-063ac45b1f4a" providerId="ADAL" clId="{4A4FF088-A142-4E2F-BF46-0182A8E62B24}" dt="2022-07-18T22:02:16.777" v="206" actId="1076"/>
          <ac:picMkLst>
            <pc:docMk/>
            <pc:sldMk cId="1585826201" sldId="1244"/>
            <ac:picMk id="6" creationId="{08BCC0C5-459B-CF24-3F16-D0135B5D01FA}"/>
          </ac:picMkLst>
        </pc:picChg>
        <pc:picChg chg="add mod">
          <ac:chgData name="Esther Schirrmacher" userId="fc076dae-0b3c-4231-9095-063ac45b1f4a" providerId="ADAL" clId="{4A4FF088-A142-4E2F-BF46-0182A8E62B24}" dt="2022-07-18T22:04:34.527" v="261" actId="1076"/>
          <ac:picMkLst>
            <pc:docMk/>
            <pc:sldMk cId="1585826201" sldId="1244"/>
            <ac:picMk id="12" creationId="{7C3F8F5A-B531-B289-5560-B48AD8D4B7E0}"/>
          </ac:picMkLst>
        </pc:picChg>
        <pc:cxnChg chg="add mod">
          <ac:chgData name="Esther Schirrmacher" userId="fc076dae-0b3c-4231-9095-063ac45b1f4a" providerId="ADAL" clId="{4A4FF088-A142-4E2F-BF46-0182A8E62B24}" dt="2022-07-18T22:03:23.098" v="251" actId="692"/>
          <ac:cxnSpMkLst>
            <pc:docMk/>
            <pc:sldMk cId="1585826201" sldId="1244"/>
            <ac:cxnSpMk id="10" creationId="{B99696C0-081A-5C96-3A14-7C5D8CBF7C3C}"/>
          </ac:cxnSpMkLst>
        </pc:cxnChg>
      </pc:sldChg>
      <pc:sldChg chg="modSp add mod modAnim">
        <pc:chgData name="Esther Schirrmacher" userId="fc076dae-0b3c-4231-9095-063ac45b1f4a" providerId="ADAL" clId="{4A4FF088-A142-4E2F-BF46-0182A8E62B24}" dt="2022-07-20T16:29:28.923" v="3075" actId="255"/>
        <pc:sldMkLst>
          <pc:docMk/>
          <pc:sldMk cId="942158214" sldId="1902"/>
        </pc:sldMkLst>
        <pc:spChg chg="mod">
          <ac:chgData name="Esther Schirrmacher" userId="fc076dae-0b3c-4231-9095-063ac45b1f4a" providerId="ADAL" clId="{4A4FF088-A142-4E2F-BF46-0182A8E62B24}" dt="2022-07-20T16:29:17.919" v="3074" actId="14100"/>
          <ac:spMkLst>
            <pc:docMk/>
            <pc:sldMk cId="942158214" sldId="1902"/>
            <ac:spMk id="2" creationId="{00000000-0000-0000-0000-000000000000}"/>
          </ac:spMkLst>
        </pc:spChg>
        <pc:spChg chg="mod">
          <ac:chgData name="Esther Schirrmacher" userId="fc076dae-0b3c-4231-9095-063ac45b1f4a" providerId="ADAL" clId="{4A4FF088-A142-4E2F-BF46-0182A8E62B24}" dt="2022-07-20T16:29:28.923" v="3075" actId="255"/>
          <ac:spMkLst>
            <pc:docMk/>
            <pc:sldMk cId="942158214" sldId="1902"/>
            <ac:spMk id="16" creationId="{4BB79BEC-F74D-48AB-BE39-91FEC9A2FBA0}"/>
          </ac:spMkLst>
        </pc:spChg>
      </pc:sldChg>
      <pc:sldChg chg="modSp mod">
        <pc:chgData name="Esther Schirrmacher" userId="fc076dae-0b3c-4231-9095-063ac45b1f4a" providerId="ADAL" clId="{4A4FF088-A142-4E2F-BF46-0182A8E62B24}" dt="2022-07-18T21:49:58.647" v="0" actId="255"/>
        <pc:sldMkLst>
          <pc:docMk/>
          <pc:sldMk cId="3528418973" sldId="1906"/>
        </pc:sldMkLst>
        <pc:spChg chg="mod">
          <ac:chgData name="Esther Schirrmacher" userId="fc076dae-0b3c-4231-9095-063ac45b1f4a" providerId="ADAL" clId="{4A4FF088-A142-4E2F-BF46-0182A8E62B24}" dt="2022-07-18T21:49:58.647" v="0" actId="255"/>
          <ac:spMkLst>
            <pc:docMk/>
            <pc:sldMk cId="3528418973" sldId="1906"/>
            <ac:spMk id="16" creationId="{4BB79BEC-F74D-48AB-BE39-91FEC9A2FBA0}"/>
          </ac:spMkLst>
        </pc:spChg>
      </pc:sldChg>
      <pc:sldChg chg="addSp delSp modSp add mod modAnim">
        <pc:chgData name="Esther Schirrmacher" userId="fc076dae-0b3c-4231-9095-063ac45b1f4a" providerId="ADAL" clId="{4A4FF088-A142-4E2F-BF46-0182A8E62B24}" dt="2022-07-20T16:27:34.343" v="3043"/>
        <pc:sldMkLst>
          <pc:docMk/>
          <pc:sldMk cId="3972750648" sldId="1907"/>
        </pc:sldMkLst>
        <pc:spChg chg="add mod">
          <ac:chgData name="Esther Schirrmacher" userId="fc076dae-0b3c-4231-9095-063ac45b1f4a" providerId="ADAL" clId="{4A4FF088-A142-4E2F-BF46-0182A8E62B24}" dt="2022-07-20T16:27:30.323" v="3042" actId="255"/>
          <ac:spMkLst>
            <pc:docMk/>
            <pc:sldMk cId="3972750648" sldId="1907"/>
            <ac:spMk id="2" creationId="{BD5525C9-37EE-6625-BF8B-0DAFC681B37E}"/>
          </ac:spMkLst>
        </pc:spChg>
        <pc:spChg chg="del">
          <ac:chgData name="Esther Schirrmacher" userId="fc076dae-0b3c-4231-9095-063ac45b1f4a" providerId="ADAL" clId="{4A4FF088-A142-4E2F-BF46-0182A8E62B24}" dt="2022-07-18T22:06:57.984" v="390" actId="478"/>
          <ac:spMkLst>
            <pc:docMk/>
            <pc:sldMk cId="3972750648" sldId="1907"/>
            <ac:spMk id="3" creationId="{68D65231-15E9-40BE-B0E9-41144B66E48D}"/>
          </ac:spMkLst>
        </pc:spChg>
        <pc:spChg chg="mod">
          <ac:chgData name="Esther Schirrmacher" userId="fc076dae-0b3c-4231-9095-063ac45b1f4a" providerId="ADAL" clId="{4A4FF088-A142-4E2F-BF46-0182A8E62B24}" dt="2022-07-18T22:06:53.284" v="389" actId="5793"/>
          <ac:spMkLst>
            <pc:docMk/>
            <pc:sldMk cId="3972750648" sldId="1907"/>
            <ac:spMk id="4" creationId="{9E548D3B-A95C-4335-8C80-69C3111ADC5A}"/>
          </ac:spMkLst>
        </pc:spChg>
        <pc:spChg chg="add del mod">
          <ac:chgData name="Esther Schirrmacher" userId="fc076dae-0b3c-4231-9095-063ac45b1f4a" providerId="ADAL" clId="{4A4FF088-A142-4E2F-BF46-0182A8E62B24}" dt="2022-07-18T22:07:00.634" v="391" actId="478"/>
          <ac:spMkLst>
            <pc:docMk/>
            <pc:sldMk cId="3972750648" sldId="1907"/>
            <ac:spMk id="5" creationId="{DCBEFC9E-E53F-027C-7AE2-DEAB9E9CD498}"/>
          </ac:spMkLst>
        </pc:spChg>
        <pc:spChg chg="add mod">
          <ac:chgData name="Esther Schirrmacher" userId="fc076dae-0b3c-4231-9095-063ac45b1f4a" providerId="ADAL" clId="{4A4FF088-A142-4E2F-BF46-0182A8E62B24}" dt="2022-07-18T22:11:24.840" v="415" actId="207"/>
          <ac:spMkLst>
            <pc:docMk/>
            <pc:sldMk cId="3972750648" sldId="1907"/>
            <ac:spMk id="8" creationId="{3BBB9C98-3806-161E-85CF-708537B8562D}"/>
          </ac:spMkLst>
        </pc:spChg>
        <pc:spChg chg="add mod">
          <ac:chgData name="Esther Schirrmacher" userId="fc076dae-0b3c-4231-9095-063ac45b1f4a" providerId="ADAL" clId="{4A4FF088-A142-4E2F-BF46-0182A8E62B24}" dt="2022-07-18T22:14:38.522" v="451" actId="1076"/>
          <ac:spMkLst>
            <pc:docMk/>
            <pc:sldMk cId="3972750648" sldId="1907"/>
            <ac:spMk id="13" creationId="{8F2F31D4-F38D-8302-D28F-259FA44EFC09}"/>
          </ac:spMkLst>
        </pc:spChg>
        <pc:picChg chg="add mod">
          <ac:chgData name="Esther Schirrmacher" userId="fc076dae-0b3c-4231-9095-063ac45b1f4a" providerId="ADAL" clId="{4A4FF088-A142-4E2F-BF46-0182A8E62B24}" dt="2022-07-18T22:10:51.604" v="393" actId="14100"/>
          <ac:picMkLst>
            <pc:docMk/>
            <pc:sldMk cId="3972750648" sldId="1907"/>
            <ac:picMk id="7" creationId="{C9D77D8C-FB82-F904-7313-77222599BCC0}"/>
          </ac:picMkLst>
        </pc:picChg>
        <pc:picChg chg="add mod">
          <ac:chgData name="Esther Schirrmacher" userId="fc076dae-0b3c-4231-9095-063ac45b1f4a" providerId="ADAL" clId="{4A4FF088-A142-4E2F-BF46-0182A8E62B24}" dt="2022-07-18T22:13:43.770" v="428" actId="1076"/>
          <ac:picMkLst>
            <pc:docMk/>
            <pc:sldMk cId="3972750648" sldId="1907"/>
            <ac:picMk id="12" creationId="{EE065609-441B-8EE8-6C11-58307473E4ED}"/>
          </ac:picMkLst>
        </pc:picChg>
        <pc:cxnChg chg="add mod">
          <ac:chgData name="Esther Schirrmacher" userId="fc076dae-0b3c-4231-9095-063ac45b1f4a" providerId="ADAL" clId="{4A4FF088-A142-4E2F-BF46-0182A8E62B24}" dt="2022-07-18T22:11:41.599" v="423" actId="692"/>
          <ac:cxnSpMkLst>
            <pc:docMk/>
            <pc:sldMk cId="3972750648" sldId="1907"/>
            <ac:cxnSpMk id="10" creationId="{4E523CB5-511A-64E4-0A9C-D1B0DBDC87ED}"/>
          </ac:cxnSpMkLst>
        </pc:cxnChg>
        <pc:cxnChg chg="add mod">
          <ac:chgData name="Esther Schirrmacher" userId="fc076dae-0b3c-4231-9095-063ac45b1f4a" providerId="ADAL" clId="{4A4FF088-A142-4E2F-BF46-0182A8E62B24}" dt="2022-07-18T22:14:58.509" v="459" actId="692"/>
          <ac:cxnSpMkLst>
            <pc:docMk/>
            <pc:sldMk cId="3972750648" sldId="1907"/>
            <ac:cxnSpMk id="15" creationId="{2637637A-675C-F424-80F4-5A402B83F1E6}"/>
          </ac:cxnSpMkLst>
        </pc:cxnChg>
      </pc:sldChg>
      <pc:sldChg chg="modSp add mod modAnim">
        <pc:chgData name="Esther Schirrmacher" userId="fc076dae-0b3c-4231-9095-063ac45b1f4a" providerId="ADAL" clId="{4A4FF088-A142-4E2F-BF46-0182A8E62B24}" dt="2022-07-20T16:35:26.285" v="3147" actId="20577"/>
        <pc:sldMkLst>
          <pc:docMk/>
          <pc:sldMk cId="2276432983" sldId="1908"/>
        </pc:sldMkLst>
        <pc:spChg chg="mod">
          <ac:chgData name="Esther Schirrmacher" userId="fc076dae-0b3c-4231-9095-063ac45b1f4a" providerId="ADAL" clId="{4A4FF088-A142-4E2F-BF46-0182A8E62B24}" dt="2022-07-20T16:35:26.285" v="3147" actId="20577"/>
          <ac:spMkLst>
            <pc:docMk/>
            <pc:sldMk cId="2276432983" sldId="1908"/>
            <ac:spMk id="3" creationId="{68D65231-15E9-40BE-B0E9-41144B66E48D}"/>
          </ac:spMkLst>
        </pc:spChg>
        <pc:spChg chg="mod">
          <ac:chgData name="Esther Schirrmacher" userId="fc076dae-0b3c-4231-9095-063ac45b1f4a" providerId="ADAL" clId="{4A4FF088-A142-4E2F-BF46-0182A8E62B24}" dt="2022-07-18T22:31:42.586" v="1064" actId="20577"/>
          <ac:spMkLst>
            <pc:docMk/>
            <pc:sldMk cId="2276432983" sldId="1908"/>
            <ac:spMk id="4" creationId="{9E548D3B-A95C-4335-8C80-69C3111ADC5A}"/>
          </ac:spMkLst>
        </pc:spChg>
      </pc:sldChg>
      <pc:sldChg chg="addSp modSp add mod ord modAnim">
        <pc:chgData name="Esther Schirrmacher" userId="fc076dae-0b3c-4231-9095-063ac45b1f4a" providerId="ADAL" clId="{4A4FF088-A142-4E2F-BF46-0182A8E62B24}" dt="2022-07-19T20:41:06.064" v="2458"/>
        <pc:sldMkLst>
          <pc:docMk/>
          <pc:sldMk cId="2514385589" sldId="1909"/>
        </pc:sldMkLst>
        <pc:spChg chg="mod">
          <ac:chgData name="Esther Schirrmacher" userId="fc076dae-0b3c-4231-9095-063ac45b1f4a" providerId="ADAL" clId="{4A4FF088-A142-4E2F-BF46-0182A8E62B24}" dt="2022-07-19T19:32:32.229" v="2260" actId="20577"/>
          <ac:spMkLst>
            <pc:docMk/>
            <pc:sldMk cId="2514385589" sldId="1909"/>
            <ac:spMk id="3" creationId="{68D65231-15E9-40BE-B0E9-41144B66E48D}"/>
          </ac:spMkLst>
        </pc:spChg>
        <pc:spChg chg="mod">
          <ac:chgData name="Esther Schirrmacher" userId="fc076dae-0b3c-4231-9095-063ac45b1f4a" providerId="ADAL" clId="{4A4FF088-A142-4E2F-BF46-0182A8E62B24}" dt="2022-07-19T19:27:50.016" v="2228" actId="20577"/>
          <ac:spMkLst>
            <pc:docMk/>
            <pc:sldMk cId="2514385589" sldId="1909"/>
            <ac:spMk id="4" creationId="{9E548D3B-A95C-4335-8C80-69C3111ADC5A}"/>
          </ac:spMkLst>
        </pc:spChg>
        <pc:spChg chg="add mod">
          <ac:chgData name="Esther Schirrmacher" userId="fc076dae-0b3c-4231-9095-063ac45b1f4a" providerId="ADAL" clId="{4A4FF088-A142-4E2F-BF46-0182A8E62B24}" dt="2022-07-19T20:40:54.705" v="2456" actId="122"/>
          <ac:spMkLst>
            <pc:docMk/>
            <pc:sldMk cId="2514385589" sldId="1909"/>
            <ac:spMk id="5" creationId="{DC199273-5057-94ED-3DF3-4D4608119D1B}"/>
          </ac:spMkLst>
        </pc:spChg>
        <pc:graphicFrameChg chg="add mod modGraphic">
          <ac:chgData name="Esther Schirrmacher" userId="fc076dae-0b3c-4231-9095-063ac45b1f4a" providerId="ADAL" clId="{4A4FF088-A142-4E2F-BF46-0182A8E62B24}" dt="2022-07-19T19:40:43.209" v="2269" actId="255"/>
          <ac:graphicFrameMkLst>
            <pc:docMk/>
            <pc:sldMk cId="2514385589" sldId="1909"/>
            <ac:graphicFrameMk id="2" creationId="{9B31B73D-C87B-780B-A9AB-CB2B1F134F54}"/>
          </ac:graphicFrameMkLst>
        </pc:graphicFrameChg>
      </pc:sldChg>
      <pc:sldChg chg="modSp add mod modAnim">
        <pc:chgData name="Esther Schirrmacher" userId="fc076dae-0b3c-4231-9095-063ac45b1f4a" providerId="ADAL" clId="{4A4FF088-A142-4E2F-BF46-0182A8E62B24}" dt="2022-07-19T20:21:06.995" v="2339" actId="20577"/>
        <pc:sldMkLst>
          <pc:docMk/>
          <pc:sldMk cId="3883393787" sldId="1910"/>
        </pc:sldMkLst>
        <pc:spChg chg="mod">
          <ac:chgData name="Esther Schirrmacher" userId="fc076dae-0b3c-4231-9095-063ac45b1f4a" providerId="ADAL" clId="{4A4FF088-A142-4E2F-BF46-0182A8E62B24}" dt="2022-07-19T20:21:06.995" v="2339" actId="20577"/>
          <ac:spMkLst>
            <pc:docMk/>
            <pc:sldMk cId="3883393787" sldId="1910"/>
            <ac:spMk id="3" creationId="{68D65231-15E9-40BE-B0E9-41144B66E48D}"/>
          </ac:spMkLst>
        </pc:spChg>
        <pc:spChg chg="mod">
          <ac:chgData name="Esther Schirrmacher" userId="fc076dae-0b3c-4231-9095-063ac45b1f4a" providerId="ADAL" clId="{4A4FF088-A142-4E2F-BF46-0182A8E62B24}" dt="2022-07-18T22:33:04.770" v="1093" actId="20577"/>
          <ac:spMkLst>
            <pc:docMk/>
            <pc:sldMk cId="3883393787" sldId="1910"/>
            <ac:spMk id="4" creationId="{9E548D3B-A95C-4335-8C80-69C3111ADC5A}"/>
          </ac:spMkLst>
        </pc:spChg>
      </pc:sldChg>
      <pc:sldChg chg="modSp add mod modAnim">
        <pc:chgData name="Esther Schirrmacher" userId="fc076dae-0b3c-4231-9095-063ac45b1f4a" providerId="ADAL" clId="{4A4FF088-A142-4E2F-BF46-0182A8E62B24}" dt="2022-07-19T20:22:17.939" v="2348"/>
        <pc:sldMkLst>
          <pc:docMk/>
          <pc:sldMk cId="2823594071" sldId="1911"/>
        </pc:sldMkLst>
        <pc:spChg chg="mod">
          <ac:chgData name="Esther Schirrmacher" userId="fc076dae-0b3c-4231-9095-063ac45b1f4a" providerId="ADAL" clId="{4A4FF088-A142-4E2F-BF46-0182A8E62B24}" dt="2022-07-19T19:18:34.835" v="2095" actId="20577"/>
          <ac:spMkLst>
            <pc:docMk/>
            <pc:sldMk cId="2823594071" sldId="1911"/>
            <ac:spMk id="3" creationId="{68D65231-15E9-40BE-B0E9-41144B66E48D}"/>
          </ac:spMkLst>
        </pc:spChg>
        <pc:spChg chg="mod">
          <ac:chgData name="Esther Schirrmacher" userId="fc076dae-0b3c-4231-9095-063ac45b1f4a" providerId="ADAL" clId="{4A4FF088-A142-4E2F-BF46-0182A8E62B24}" dt="2022-07-19T19:14:12.637" v="1600" actId="20577"/>
          <ac:spMkLst>
            <pc:docMk/>
            <pc:sldMk cId="2823594071" sldId="1911"/>
            <ac:spMk id="4" creationId="{9E548D3B-A95C-4335-8C80-69C3111ADC5A}"/>
          </ac:spMkLst>
        </pc:spChg>
      </pc:sldChg>
      <pc:sldChg chg="delSp modSp add mod delAnim modAnim">
        <pc:chgData name="Esther Schirrmacher" userId="fc076dae-0b3c-4231-9095-063ac45b1f4a" providerId="ADAL" clId="{4A4FF088-A142-4E2F-BF46-0182A8E62B24}" dt="2022-07-20T17:15:59.630" v="3179" actId="20577"/>
        <pc:sldMkLst>
          <pc:docMk/>
          <pc:sldMk cId="1127173854" sldId="1912"/>
        </pc:sldMkLst>
        <pc:spChg chg="mod">
          <ac:chgData name="Esther Schirrmacher" userId="fc076dae-0b3c-4231-9095-063ac45b1f4a" providerId="ADAL" clId="{4A4FF088-A142-4E2F-BF46-0182A8E62B24}" dt="2022-07-19T20:49:15.242" v="2874" actId="20577"/>
          <ac:spMkLst>
            <pc:docMk/>
            <pc:sldMk cId="1127173854" sldId="1912"/>
            <ac:spMk id="3" creationId="{68D65231-15E9-40BE-B0E9-41144B66E48D}"/>
          </ac:spMkLst>
        </pc:spChg>
        <pc:spChg chg="mod">
          <ac:chgData name="Esther Schirrmacher" userId="fc076dae-0b3c-4231-9095-063ac45b1f4a" providerId="ADAL" clId="{4A4FF088-A142-4E2F-BF46-0182A8E62B24}" dt="2022-07-20T17:15:59.630" v="3179" actId="20577"/>
          <ac:spMkLst>
            <pc:docMk/>
            <pc:sldMk cId="1127173854" sldId="1912"/>
            <ac:spMk id="4" creationId="{9E548D3B-A95C-4335-8C80-69C3111ADC5A}"/>
          </ac:spMkLst>
        </pc:spChg>
        <pc:spChg chg="del">
          <ac:chgData name="Esther Schirrmacher" userId="fc076dae-0b3c-4231-9095-063ac45b1f4a" providerId="ADAL" clId="{4A4FF088-A142-4E2F-BF46-0182A8E62B24}" dt="2022-07-19T20:45:19.629" v="2497" actId="478"/>
          <ac:spMkLst>
            <pc:docMk/>
            <pc:sldMk cId="1127173854" sldId="1912"/>
            <ac:spMk id="5" creationId="{DC199273-5057-94ED-3DF3-4D4608119D1B}"/>
          </ac:spMkLst>
        </pc:spChg>
        <pc:graphicFrameChg chg="del">
          <ac:chgData name="Esther Schirrmacher" userId="fc076dae-0b3c-4231-9095-063ac45b1f4a" providerId="ADAL" clId="{4A4FF088-A142-4E2F-BF46-0182A8E62B24}" dt="2022-07-19T20:45:31.079" v="2498" actId="21"/>
          <ac:graphicFrameMkLst>
            <pc:docMk/>
            <pc:sldMk cId="1127173854" sldId="1912"/>
            <ac:graphicFrameMk id="2" creationId="{9B31B73D-C87B-780B-A9AB-CB2B1F134F54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D2C4C-0EB6-4553-9563-78A0672EE8AE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7A2B0-779F-4CFC-82DF-DE12918DBCC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5873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3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3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28F5-3807-E508-89B7-FC59851A5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810D91-E6A2-96E7-214A-878AC1B51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24004-D875-857D-8816-58111F659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183E-7C13-4C6B-9A9A-F4834069A90D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6AF9D-ABBE-26BC-81B8-F91AF2C04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0D738-D828-501D-1A55-FA6DD3B7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6F384-8384-4912-944F-DE12B5825E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4083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52B72-396F-3073-C534-3DB5EEE02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182E8-B2AB-31BA-6948-D416142FB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BCEC0-22CA-1995-1B4A-1FC3A24D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183E-7C13-4C6B-9A9A-F4834069A90D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72FD2-945D-0206-2BB7-1A4B7231E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3E61C-3B2F-6B88-0A57-91B515DCE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6F384-8384-4912-944F-DE12B5825E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2486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7C0AE5-7C0A-E1B1-D4E1-8332D7CA6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32FEF2-4199-5451-73CB-4AA3ACB0F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AFB78-D0C4-77B6-15AD-D50E9847F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183E-7C13-4C6B-9A9A-F4834069A90D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67A48-916F-57EE-6A15-5DA36FD4B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4FFDF-F0BE-3EC8-341C-2B25F6DFD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6F384-8384-4912-944F-DE12B5825E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673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2022-07-19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450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919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1126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74B4D-75CD-7E1C-98FE-A005515B3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222A8-1F63-AD35-FD9D-6AC4FA0C3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64A53-5E67-74AF-E9B7-336E49A58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183E-7C13-4C6B-9A9A-F4834069A90D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2ADA8-9139-8B4F-70C7-AE9AD03F5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E0BA9-4D05-7771-3CC4-44F5BD25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6F384-8384-4912-944F-DE12B5825E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960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A0D3F-FFBD-1C74-2BD9-C5799FA58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AA15E-F530-FD60-213A-E51457C77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1EA80-9485-A0E9-55D6-FAB08C7D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183E-7C13-4C6B-9A9A-F4834069A90D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7B001-2BFB-4270-455E-DD6F7A7E0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E7CD3-ABC0-D55D-1F99-9BF970BFC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6F384-8384-4912-944F-DE12B5825E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9692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1EFB3-F581-A66A-CD90-6A912352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79B11-21F2-02DF-4DD4-04DD45B236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AF7360-EC11-DF86-3C9E-9F0713592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EC82CD-B3FD-9D76-3BB2-2479ABF1C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183E-7C13-4C6B-9A9A-F4834069A90D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6B781-52B9-F270-54E9-914CB9799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B1FAB-0730-2E28-EBE3-BFCDA847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6F384-8384-4912-944F-DE12B5825E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6744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A18A4-B4B4-82FA-7036-B73862589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8671F-C3C0-BEF9-F247-671681836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B1C6E-0768-E6F6-6E2C-C639E850F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03B182-7CB8-6CE2-5FE5-66144A0AB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EDF4E1-706F-0AE6-22F3-3529892732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134F44-6691-639A-72CE-93638E62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183E-7C13-4C6B-9A9A-F4834069A90D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4BBE77-7274-292C-3225-576899D0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9EBF76-E746-4A30-4810-EEDDC380B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6F384-8384-4912-944F-DE12B5825E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435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960F6-ECFE-8A0C-C5D2-A4C546138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E184DC-3393-0473-00A4-6544EE9C4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183E-7C13-4C6B-9A9A-F4834069A90D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F07EC-F48E-DD35-4429-8DEBA464B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97A4C-11F1-6C85-B798-B0CC0920F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6F384-8384-4912-944F-DE12B5825E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364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69BF45-2BEF-D2C6-BDAD-E96B04CA7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183E-7C13-4C6B-9A9A-F4834069A90D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219B40-A8AE-B922-DEAD-7EC593AB8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BBAA3-C1B5-3A14-F85C-1E46C0D0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6F384-8384-4912-944F-DE12B5825E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849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03F3-3932-FC08-D332-887D40A1D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2FF21-A7E7-A5EF-A510-49A815972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DF2FC-1E16-2C35-5036-9AA01BBB0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A9603-6824-EE51-FA0E-0D8E0F8C7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183E-7C13-4C6B-9A9A-F4834069A90D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C0A46-B317-A19C-547B-5504CCE34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97BD4-5756-1941-5F06-A79A29E5A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6F384-8384-4912-944F-DE12B5825E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537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B9119-E10A-9665-2631-B99DF80A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3560-9BD5-6393-6EE2-4F19AD78D9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6818F1-B198-2AF2-E56C-0BB7DBB53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52B83-EA06-DFE0-CC31-5AE957E3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183E-7C13-4C6B-9A9A-F4834069A90D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543B6-79FC-7F0D-6F01-EEE5C1EBE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5A226-1B16-9053-D944-CD58084A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6F384-8384-4912-944F-DE12B5825E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408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168F9-E514-B79D-5EF3-AAD6E6D68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B10DC-34F7-5F65-5B7E-8FDA550CC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1AA51-4449-73C9-B030-08274C571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83E-7C13-4C6B-9A9A-F4834069A90D}" type="datetimeFigureOut">
              <a:rPr lang="en-CA" smtClean="0"/>
              <a:t>2022-07-19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9F09E-448B-38D1-86B6-BFBEF4543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A9C34-D6FC-5EC7-3F0F-1EC9BFB1F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6F384-8384-4912-944F-DE12B5825E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465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4.JP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69F08-28A2-40AA-A4AD-309208C57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378" y="2175154"/>
            <a:ext cx="3594786" cy="2082023"/>
          </a:xfrm>
        </p:spPr>
        <p:txBody>
          <a:bodyPr>
            <a:normAutofit/>
          </a:bodyPr>
          <a:lstStyle/>
          <a:p>
            <a:pPr algn="ctr"/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 Plans for</a:t>
            </a:r>
            <a:b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IAMI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FC70D-20F5-4CDB-AF91-F2D07AC56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377" y="4844710"/>
            <a:ext cx="4201919" cy="9003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Esther Schirrmacher</a:t>
            </a:r>
          </a:p>
          <a:p>
            <a:r>
              <a:rPr lang="en-US" dirty="0"/>
              <a:t>With gratefully acknowledged help by the Life Sciences Division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21871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65231-15E9-40BE-B0E9-41144B66E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1661056"/>
            <a:ext cx="11040629" cy="4523433"/>
          </a:xfrm>
        </p:spPr>
        <p:txBody>
          <a:bodyPr anchor="t">
            <a:noAutofit/>
          </a:bodyPr>
          <a:lstStyle/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CA" sz="2800" dirty="0"/>
              <a:t>Provide access to TR24&amp;targets for research into </a:t>
            </a:r>
            <a:r>
              <a:rPr lang="en-CA" sz="2800" dirty="0" err="1"/>
              <a:t>targetry</a:t>
            </a:r>
            <a:endParaRPr lang="en-CA" sz="2800" dirty="0"/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CA" dirty="0"/>
              <a:t>Produce a variety of radioisotopes, mainly radiometals, as well as perform the isolation/purification in </a:t>
            </a:r>
            <a:r>
              <a:rPr lang="en-CA" dirty="0" err="1"/>
              <a:t>hotcells</a:t>
            </a:r>
            <a:endParaRPr lang="en-CA" dirty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dirty="0"/>
              <a:t>Possibility to scale up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dirty="0"/>
              <a:t>Possibility to provide a GMP-quality for clinical translation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CA" dirty="0"/>
              <a:t>Re-build the expertise to make targets in-house</a:t>
            </a:r>
            <a:endParaRPr lang="en-CA" sz="2800" dirty="0"/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CA" dirty="0"/>
              <a:t>Attempting to f</a:t>
            </a:r>
            <a:r>
              <a:rPr lang="en-CA" sz="2800" dirty="0"/>
              <a:t>ree up valuable shielded </a:t>
            </a:r>
            <a:r>
              <a:rPr lang="en-CA" sz="2800" dirty="0" err="1"/>
              <a:t>fumehood</a:t>
            </a:r>
            <a:r>
              <a:rPr lang="en-CA" sz="2800" dirty="0"/>
              <a:t> space (for manual radiolabelling) in RCR2</a:t>
            </a:r>
            <a:endParaRPr lang="en-CA" dirty="0"/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CA" sz="2800" dirty="0"/>
              <a:t>Building and strengthening ties to clinical research to allow translation of LS research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548D3B-A95C-4335-8C80-69C3111A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230825"/>
            <a:ext cx="8953827" cy="650329"/>
          </a:xfrm>
        </p:spPr>
        <p:txBody>
          <a:bodyPr>
            <a:normAutofit/>
          </a:bodyPr>
          <a:lstStyle/>
          <a:p>
            <a:r>
              <a:rPr lang="en-CA" sz="3600" b="1" dirty="0">
                <a:solidFill>
                  <a:srgbClr val="00B0F0"/>
                </a:solidFill>
                <a:latin typeface="+mn-lt"/>
              </a:rPr>
              <a:t>IAMI: Enabling LS research</a:t>
            </a:r>
          </a:p>
        </p:txBody>
      </p:sp>
    </p:spTree>
    <p:extLst>
      <p:ext uri="{BB962C8B-B14F-4D97-AF65-F5344CB8AC3E}">
        <p14:creationId xmlns:p14="http://schemas.microsoft.com/office/powerpoint/2010/main" val="38833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65231-15E9-40BE-B0E9-41144B66E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1661057"/>
            <a:ext cx="11040629" cy="4850954"/>
          </a:xfrm>
        </p:spPr>
        <p:txBody>
          <a:bodyPr anchor="t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CA" sz="2800" dirty="0"/>
              <a:t>Satisfy stakeholders, funders and partners by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dirty="0"/>
              <a:t>Providing isotope security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dirty="0"/>
              <a:t>Providing space for clinical translation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dirty="0"/>
              <a:t>Train HQP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dirty="0"/>
              <a:t>Create Life Sciences area jobs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dirty="0"/>
              <a:t>Provide radiopharmaceuticals to partners to support research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CA" dirty="0"/>
              <a:t>Satisfy TRIUMF researchers in conjunction with TRIUMF and LS’s goals by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dirty="0"/>
              <a:t>Provide access to cyclotron and targets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dirty="0"/>
              <a:t>Provide isotopes for research purposes (incl. GMP-grade for clinical translation)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dirty="0"/>
              <a:t>Alleviate space issues for researchers and students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CA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548D3B-A95C-4335-8C80-69C3111A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230825"/>
            <a:ext cx="8953827" cy="650329"/>
          </a:xfrm>
        </p:spPr>
        <p:txBody>
          <a:bodyPr>
            <a:normAutofit/>
          </a:bodyPr>
          <a:lstStyle/>
          <a:p>
            <a:r>
              <a:rPr lang="en-CA" sz="3600" b="1" dirty="0">
                <a:solidFill>
                  <a:srgbClr val="00B0F0"/>
                </a:solidFill>
                <a:latin typeface="+mn-lt"/>
              </a:rPr>
              <a:t>IAMI: High-level Goals</a:t>
            </a:r>
          </a:p>
        </p:txBody>
      </p:sp>
    </p:spTree>
    <p:extLst>
      <p:ext uri="{BB962C8B-B14F-4D97-AF65-F5344CB8AC3E}">
        <p14:creationId xmlns:p14="http://schemas.microsoft.com/office/powerpoint/2010/main" val="282359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65231-15E9-40BE-B0E9-41144B66E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84" y="881154"/>
            <a:ext cx="11040629" cy="3085365"/>
          </a:xfrm>
        </p:spPr>
        <p:txBody>
          <a:bodyPr anchor="t">
            <a:no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sz="2800" dirty="0"/>
              <a:t>Access to machine/irradiation (beam) time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sz="2800" dirty="0"/>
              <a:t>Beam energy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sz="2800" dirty="0"/>
              <a:t>Availability of a target station to accept beam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sz="2800" dirty="0"/>
              <a:t>Laboratory space to perform post irradiation target processing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sz="2800" dirty="0"/>
              <a:t>Radiopharmaceutical manufacturing space capacity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sz="2800" dirty="0"/>
              <a:t>Manpower availability to operate equipment/spaces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548D3B-A95C-4335-8C80-69C3111A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230825"/>
            <a:ext cx="8953827" cy="650329"/>
          </a:xfrm>
        </p:spPr>
        <p:txBody>
          <a:bodyPr>
            <a:normAutofit/>
          </a:bodyPr>
          <a:lstStyle/>
          <a:p>
            <a:r>
              <a:rPr lang="en-CA" sz="3600" b="1" dirty="0">
                <a:solidFill>
                  <a:srgbClr val="00B0F0"/>
                </a:solidFill>
                <a:latin typeface="+mn-lt"/>
              </a:rPr>
              <a:t>IAMI: Potential bottle necks to achieve goals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31B73D-C87B-780B-A9AB-CB2B1F134F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890370"/>
              </p:ext>
            </p:extLst>
          </p:nvPr>
        </p:nvGraphicFramePr>
        <p:xfrm>
          <a:off x="1115256" y="4229546"/>
          <a:ext cx="8609510" cy="21959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5424">
                  <a:extLst>
                    <a:ext uri="{9D8B030D-6E8A-4147-A177-3AD203B41FA5}">
                      <a16:colId xmlns:a16="http://schemas.microsoft.com/office/drawing/2014/main" val="3182554773"/>
                    </a:ext>
                  </a:extLst>
                </a:gridCol>
                <a:gridCol w="750944">
                  <a:extLst>
                    <a:ext uri="{9D8B030D-6E8A-4147-A177-3AD203B41FA5}">
                      <a16:colId xmlns:a16="http://schemas.microsoft.com/office/drawing/2014/main" val="2579349595"/>
                    </a:ext>
                  </a:extLst>
                </a:gridCol>
                <a:gridCol w="750944">
                  <a:extLst>
                    <a:ext uri="{9D8B030D-6E8A-4147-A177-3AD203B41FA5}">
                      <a16:colId xmlns:a16="http://schemas.microsoft.com/office/drawing/2014/main" val="3085054680"/>
                    </a:ext>
                  </a:extLst>
                </a:gridCol>
                <a:gridCol w="653077">
                  <a:extLst>
                    <a:ext uri="{9D8B030D-6E8A-4147-A177-3AD203B41FA5}">
                      <a16:colId xmlns:a16="http://schemas.microsoft.com/office/drawing/2014/main" val="121800539"/>
                    </a:ext>
                  </a:extLst>
                </a:gridCol>
                <a:gridCol w="851635">
                  <a:extLst>
                    <a:ext uri="{9D8B030D-6E8A-4147-A177-3AD203B41FA5}">
                      <a16:colId xmlns:a16="http://schemas.microsoft.com/office/drawing/2014/main" val="2272988350"/>
                    </a:ext>
                  </a:extLst>
                </a:gridCol>
                <a:gridCol w="905274">
                  <a:extLst>
                    <a:ext uri="{9D8B030D-6E8A-4147-A177-3AD203B41FA5}">
                      <a16:colId xmlns:a16="http://schemas.microsoft.com/office/drawing/2014/main" val="2905324566"/>
                    </a:ext>
                  </a:extLst>
                </a:gridCol>
                <a:gridCol w="866691">
                  <a:extLst>
                    <a:ext uri="{9D8B030D-6E8A-4147-A177-3AD203B41FA5}">
                      <a16:colId xmlns:a16="http://schemas.microsoft.com/office/drawing/2014/main" val="2246437404"/>
                    </a:ext>
                  </a:extLst>
                </a:gridCol>
                <a:gridCol w="882689">
                  <a:extLst>
                    <a:ext uri="{9D8B030D-6E8A-4147-A177-3AD203B41FA5}">
                      <a16:colId xmlns:a16="http://schemas.microsoft.com/office/drawing/2014/main" val="2085702987"/>
                    </a:ext>
                  </a:extLst>
                </a:gridCol>
                <a:gridCol w="750944">
                  <a:extLst>
                    <a:ext uri="{9D8B030D-6E8A-4147-A177-3AD203B41FA5}">
                      <a16:colId xmlns:a16="http://schemas.microsoft.com/office/drawing/2014/main" val="108497940"/>
                    </a:ext>
                  </a:extLst>
                </a:gridCol>
                <a:gridCol w="750944">
                  <a:extLst>
                    <a:ext uri="{9D8B030D-6E8A-4147-A177-3AD203B41FA5}">
                      <a16:colId xmlns:a16="http://schemas.microsoft.com/office/drawing/2014/main" val="743494730"/>
                    </a:ext>
                  </a:extLst>
                </a:gridCol>
                <a:gridCol w="750944">
                  <a:extLst>
                    <a:ext uri="{9D8B030D-6E8A-4147-A177-3AD203B41FA5}">
                      <a16:colId xmlns:a16="http://schemas.microsoft.com/office/drawing/2014/main" val="1217255317"/>
                    </a:ext>
                  </a:extLst>
                </a:gridCol>
              </a:tblGrid>
              <a:tr h="5192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Product</a:t>
                      </a:r>
                      <a:endParaRPr lang="en-CA" sz="1200" dirty="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SOB</a:t>
                      </a:r>
                      <a:endParaRPr lang="en-CA" sz="1200" dirty="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EOB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Tgt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CurrentµA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Dissolution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Hotcell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Processing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Hotcell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Dispensing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Hotcell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QC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Package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Ship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45790457"/>
                  </a:ext>
                </a:extLst>
              </a:tr>
              <a:tr h="3350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aseline="30000">
                          <a:effectLst/>
                        </a:rPr>
                        <a:t>99m</a:t>
                      </a:r>
                      <a:r>
                        <a:rPr lang="en-US" sz="1200">
                          <a:effectLst/>
                        </a:rPr>
                        <a:t>Tc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20:05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02:05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100</a:t>
                      </a:r>
                      <a:r>
                        <a:rPr lang="en-US" sz="1200" dirty="0">
                          <a:effectLst/>
                        </a:rPr>
                        <a:t>Mo</a:t>
                      </a:r>
                      <a:endParaRPr lang="en-CA" sz="1200" dirty="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500</a:t>
                      </a:r>
                      <a:endParaRPr lang="en-CA" sz="1200" dirty="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02:15</a:t>
                      </a:r>
                      <a:endParaRPr lang="en-CA" sz="1200" dirty="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03:25</a:t>
                      </a:r>
                      <a:endParaRPr lang="en-CA" sz="1200" dirty="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04:15</a:t>
                      </a:r>
                      <a:endParaRPr lang="en-CA" sz="1200" dirty="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04:30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05:00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05:30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64951798"/>
                  </a:ext>
                </a:extLst>
              </a:tr>
              <a:tr h="447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aseline="30000">
                          <a:effectLst/>
                        </a:rPr>
                        <a:t>18</a:t>
                      </a:r>
                      <a:r>
                        <a:rPr lang="en-US" sz="1200">
                          <a:effectLst/>
                        </a:rPr>
                        <a:t>F FDG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04:00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06:00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aseline="30000">
                          <a:effectLst/>
                        </a:rPr>
                        <a:t>18</a:t>
                      </a:r>
                      <a:r>
                        <a:rPr lang="en-US" sz="1200">
                          <a:effectLst/>
                        </a:rPr>
                        <a:t>O-H</a:t>
                      </a:r>
                      <a:r>
                        <a:rPr lang="en-US" sz="1200" baseline="-25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0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125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06:10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06:45</a:t>
                      </a:r>
                      <a:endParaRPr lang="en-CA" sz="1200" dirty="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06:50</a:t>
                      </a:r>
                      <a:endParaRPr lang="en-CA" sz="1200" dirty="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07:00</a:t>
                      </a:r>
                      <a:endParaRPr lang="en-CA" sz="1200" dirty="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07:30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09288402"/>
                  </a:ext>
                </a:extLst>
              </a:tr>
              <a:tr h="447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aseline="30000">
                          <a:effectLst/>
                        </a:rPr>
                        <a:t>18</a:t>
                      </a:r>
                      <a:r>
                        <a:rPr lang="en-US" sz="1200">
                          <a:effectLst/>
                        </a:rPr>
                        <a:t>F FDG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06:20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08:20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aseline="30000">
                          <a:effectLst/>
                        </a:rPr>
                        <a:t>18</a:t>
                      </a:r>
                      <a:r>
                        <a:rPr lang="en-US" sz="1200">
                          <a:effectLst/>
                        </a:rPr>
                        <a:t>O-H</a:t>
                      </a:r>
                      <a:r>
                        <a:rPr lang="en-US" sz="1200" baseline="-25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0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125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08:30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09:05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09:10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09:20</a:t>
                      </a:r>
                      <a:endParaRPr lang="en-CA" sz="1200" dirty="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09:50</a:t>
                      </a:r>
                      <a:endParaRPr lang="en-CA" sz="1200" dirty="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33572731"/>
                  </a:ext>
                </a:extLst>
              </a:tr>
              <a:tr h="447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aseline="30000">
                          <a:effectLst/>
                        </a:rPr>
                        <a:t>18</a:t>
                      </a:r>
                      <a:r>
                        <a:rPr lang="en-US" sz="1200">
                          <a:effectLst/>
                        </a:rPr>
                        <a:t>F FDG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08:25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10:25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aseline="30000">
                          <a:effectLst/>
                        </a:rPr>
                        <a:t>18</a:t>
                      </a:r>
                      <a:r>
                        <a:rPr lang="en-US" sz="1200">
                          <a:effectLst/>
                        </a:rPr>
                        <a:t>O-H</a:t>
                      </a:r>
                      <a:r>
                        <a:rPr lang="en-US" sz="1200" baseline="-25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0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125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N/A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10:35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11:10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11:15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11:25</a:t>
                      </a:r>
                      <a:endParaRPr lang="en-CA" sz="120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11:55</a:t>
                      </a:r>
                      <a:endParaRPr lang="en-CA" sz="1200" dirty="0">
                        <a:solidFill>
                          <a:srgbClr val="000000"/>
                        </a:solidFill>
                        <a:effectLst/>
                        <a:latin typeface="HelveticaNeueLT Pro 55 Roman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762942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C199273-5057-94ED-3DF3-4D4608119D1B}"/>
              </a:ext>
            </a:extLst>
          </p:cNvPr>
          <p:cNvSpPr txBox="1"/>
          <p:nvPr/>
        </p:nvSpPr>
        <p:spPr>
          <a:xfrm>
            <a:off x="815546" y="6425513"/>
            <a:ext cx="930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Example of clinical runs (can be considered worst case for quite some time)</a:t>
            </a:r>
          </a:p>
        </p:txBody>
      </p:sp>
    </p:spTree>
    <p:extLst>
      <p:ext uri="{BB962C8B-B14F-4D97-AF65-F5344CB8AC3E}">
        <p14:creationId xmlns:p14="http://schemas.microsoft.com/office/powerpoint/2010/main" val="251438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65231-15E9-40BE-B0E9-41144B66E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84" y="1239502"/>
            <a:ext cx="11040629" cy="3085365"/>
          </a:xfrm>
        </p:spPr>
        <p:txBody>
          <a:bodyPr anchor="t">
            <a:noAutofit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sz="2800" dirty="0"/>
              <a:t>Cyclotron Installation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sz="2800" dirty="0" err="1"/>
              <a:t>Hotcell</a:t>
            </a:r>
            <a:r>
              <a:rPr lang="en-CA" sz="2800" dirty="0"/>
              <a:t> Installation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sz="2800" dirty="0"/>
              <a:t>Commissioning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CA" sz="2800" dirty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sz="2800" dirty="0"/>
              <a:t>Phase 2 of the Building for a potential partner (construction in the basement, on the Ground floor (for 2 </a:t>
            </a:r>
            <a:r>
              <a:rPr lang="en-CA" sz="2800" dirty="0" err="1"/>
              <a:t>hotlabs</a:t>
            </a:r>
            <a:r>
              <a:rPr lang="en-CA" sz="2800" dirty="0"/>
              <a:t> and a QC lab),a s well as L1 (office space)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CA" sz="2800" dirty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sz="2800" dirty="0"/>
              <a:t>Getting a second target station?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CA" sz="2800" dirty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sz="2800" dirty="0"/>
              <a:t>Phase 2 of the Building for TRIUMF (remaining </a:t>
            </a:r>
            <a:r>
              <a:rPr lang="en-CA" sz="2800" dirty="0" err="1"/>
              <a:t>hotlabs</a:t>
            </a:r>
            <a:r>
              <a:rPr lang="en-CA" sz="2800" dirty="0"/>
              <a:t>, QC space and office spaces)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548D3B-A95C-4335-8C80-69C3111A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230825"/>
            <a:ext cx="10790093" cy="650329"/>
          </a:xfrm>
        </p:spPr>
        <p:txBody>
          <a:bodyPr>
            <a:normAutofit/>
          </a:bodyPr>
          <a:lstStyle/>
          <a:p>
            <a:r>
              <a:rPr lang="en-CA" sz="3600" b="1" dirty="0">
                <a:solidFill>
                  <a:srgbClr val="00B0F0"/>
                </a:solidFill>
                <a:latin typeface="+mn-lt"/>
              </a:rPr>
              <a:t>IAMI: Further Building Milestones</a:t>
            </a:r>
          </a:p>
        </p:txBody>
      </p:sp>
    </p:spTree>
    <p:extLst>
      <p:ext uri="{BB962C8B-B14F-4D97-AF65-F5344CB8AC3E}">
        <p14:creationId xmlns:p14="http://schemas.microsoft.com/office/powerpoint/2010/main" val="112717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Follow us </a:t>
            </a:r>
            <a:r>
              <a:rPr lang="en-US" b="1" dirty="0"/>
              <a:t>@TRIUMFLab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 dirty="0"/>
              <a:t>www.triumf.ca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947074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33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AMI View towards North-East">
            <a:extLst>
              <a:ext uri="{FF2B5EF4-FFF2-40B4-BE49-F238E27FC236}">
                <a16:creationId xmlns:a16="http://schemas.microsoft.com/office/drawing/2014/main" id="{D2CE03A3-B55B-4E51-B467-F9F90D65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95" y="735022"/>
            <a:ext cx="10292549" cy="6046872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DEDE63-0BD0-482D-8565-C9B5DBE2EB06}"/>
              </a:ext>
            </a:extLst>
          </p:cNvPr>
          <p:cNvSpPr txBox="1"/>
          <p:nvPr/>
        </p:nvSpPr>
        <p:spPr>
          <a:xfrm>
            <a:off x="120650" y="150247"/>
            <a:ext cx="11823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00B0F0"/>
                </a:solidFill>
              </a:rPr>
              <a:t>I</a:t>
            </a:r>
            <a:r>
              <a:rPr lang="en-CA" sz="3200" dirty="0">
                <a:solidFill>
                  <a:srgbClr val="00B0F0"/>
                </a:solidFill>
              </a:rPr>
              <a:t>nstitute for </a:t>
            </a:r>
            <a:r>
              <a:rPr lang="en-CA" sz="3200" b="1" dirty="0">
                <a:solidFill>
                  <a:srgbClr val="00B0F0"/>
                </a:solidFill>
              </a:rPr>
              <a:t>A</a:t>
            </a:r>
            <a:r>
              <a:rPr lang="en-CA" sz="3200" dirty="0">
                <a:solidFill>
                  <a:srgbClr val="00B0F0"/>
                </a:solidFill>
              </a:rPr>
              <a:t>dvanced</a:t>
            </a:r>
            <a:r>
              <a:rPr lang="en-CA" sz="3200" b="1" dirty="0">
                <a:solidFill>
                  <a:srgbClr val="00B0F0"/>
                </a:solidFill>
              </a:rPr>
              <a:t> M</a:t>
            </a:r>
            <a:r>
              <a:rPr lang="en-CA" sz="3200" dirty="0">
                <a:solidFill>
                  <a:srgbClr val="00B0F0"/>
                </a:solidFill>
              </a:rPr>
              <a:t>edical</a:t>
            </a:r>
            <a:r>
              <a:rPr lang="en-CA" sz="3200" b="1" dirty="0">
                <a:solidFill>
                  <a:srgbClr val="00B0F0"/>
                </a:solidFill>
              </a:rPr>
              <a:t> I</a:t>
            </a:r>
            <a:r>
              <a:rPr lang="en-CA" sz="3200" dirty="0">
                <a:solidFill>
                  <a:srgbClr val="00B0F0"/>
                </a:solidFill>
              </a:rPr>
              <a:t>sotopes… is a building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841F3-3D38-A053-AAB7-A270D5A8063F}"/>
              </a:ext>
            </a:extLst>
          </p:cNvPr>
          <p:cNvSpPr txBox="1"/>
          <p:nvPr/>
        </p:nvSpPr>
        <p:spPr>
          <a:xfrm>
            <a:off x="7296539" y="6122978"/>
            <a:ext cx="4760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rgbClr val="00B0F0"/>
                </a:solidFill>
              </a:rPr>
              <a:t>and also a LS program…</a:t>
            </a:r>
          </a:p>
        </p:txBody>
      </p:sp>
    </p:spTree>
    <p:extLst>
      <p:ext uri="{BB962C8B-B14F-4D97-AF65-F5344CB8AC3E}">
        <p14:creationId xmlns:p14="http://schemas.microsoft.com/office/powerpoint/2010/main" val="251588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6F0A353-B083-D746-926B-0637D7324EBD}"/>
              </a:ext>
            </a:extLst>
          </p:cNvPr>
          <p:cNvSpPr/>
          <p:nvPr/>
        </p:nvSpPr>
        <p:spPr>
          <a:xfrm>
            <a:off x="11464008" y="612121"/>
            <a:ext cx="574333" cy="73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B79BEC-F74D-48AB-BE39-91FEC9A2F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19" y="441503"/>
            <a:ext cx="8953827" cy="650329"/>
          </a:xfrm>
        </p:spPr>
        <p:txBody>
          <a:bodyPr>
            <a:normAutofit/>
          </a:bodyPr>
          <a:lstStyle/>
          <a:p>
            <a:r>
              <a:rPr lang="en-CA" sz="3600" b="1" dirty="0">
                <a:solidFill>
                  <a:srgbClr val="00B0F0"/>
                </a:solidFill>
              </a:rPr>
              <a:t>IAMI Timeline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2200AAF-A1CB-4618-B9E6-098A183F8F1D}"/>
              </a:ext>
            </a:extLst>
          </p:cNvPr>
          <p:cNvSpPr/>
          <p:nvPr/>
        </p:nvSpPr>
        <p:spPr>
          <a:xfrm>
            <a:off x="179109" y="3959258"/>
            <a:ext cx="11368726" cy="650329"/>
          </a:xfrm>
          <a:prstGeom prst="rightArrow">
            <a:avLst/>
          </a:prstGeom>
          <a:gradFill flip="none" rotWithShape="1">
            <a:gsLst>
              <a:gs pos="0">
                <a:srgbClr val="00B0F0"/>
              </a:gs>
              <a:gs pos="16000">
                <a:schemeClr val="accent1">
                  <a:lumMod val="97000"/>
                  <a:lumOff val="3000"/>
                </a:schemeClr>
              </a:gs>
              <a:gs pos="24000">
                <a:srgbClr val="00B0F0"/>
              </a:gs>
            </a:gsLst>
            <a:path path="rect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2" name="Picture 3" descr="A large building&#10;&#10;Description generated with very high confidence">
            <a:extLst>
              <a:ext uri="{FF2B5EF4-FFF2-40B4-BE49-F238E27FC236}">
                <a16:creationId xmlns:a16="http://schemas.microsoft.com/office/drawing/2014/main" id="{60109B1D-B97C-4625-90D0-8A4A63818D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30" t="13568" r="10668" b="11479"/>
          <a:stretch/>
        </p:blipFill>
        <p:spPr>
          <a:xfrm>
            <a:off x="2036529" y="2179805"/>
            <a:ext cx="3111126" cy="18115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EE11C0-065B-4D4C-977C-58593B76E700}"/>
              </a:ext>
            </a:extLst>
          </p:cNvPr>
          <p:cNvSpPr txBox="1"/>
          <p:nvPr/>
        </p:nvSpPr>
        <p:spPr>
          <a:xfrm>
            <a:off x="2036529" y="4844524"/>
            <a:ext cx="2305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Spring 2019:</a:t>
            </a:r>
          </a:p>
          <a:p>
            <a:r>
              <a:rPr lang="en-CA" dirty="0"/>
              <a:t>Finalized Design and tender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33C719-B6FC-4B4E-804D-B8D3D4C8B9D0}"/>
              </a:ext>
            </a:extLst>
          </p:cNvPr>
          <p:cNvSpPr txBox="1"/>
          <p:nvPr/>
        </p:nvSpPr>
        <p:spPr>
          <a:xfrm>
            <a:off x="4085620" y="4850348"/>
            <a:ext cx="2305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Spring 2020:</a:t>
            </a:r>
          </a:p>
          <a:p>
            <a:r>
              <a:rPr lang="en-CA" dirty="0"/>
              <a:t>Redesign and contract signing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5570BB-877A-4322-AE49-DEE6DB52CCC1}"/>
              </a:ext>
            </a:extLst>
          </p:cNvPr>
          <p:cNvSpPr txBox="1"/>
          <p:nvPr/>
        </p:nvSpPr>
        <p:spPr>
          <a:xfrm>
            <a:off x="5991027" y="4856172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Summer 2020:</a:t>
            </a:r>
          </a:p>
          <a:p>
            <a:r>
              <a:rPr lang="en-CA" dirty="0"/>
              <a:t>Construction begins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013B75-E77C-4026-98E0-EEF826D88ECB}"/>
              </a:ext>
            </a:extLst>
          </p:cNvPr>
          <p:cNvSpPr txBox="1"/>
          <p:nvPr/>
        </p:nvSpPr>
        <p:spPr>
          <a:xfrm>
            <a:off x="8439761" y="4844524"/>
            <a:ext cx="2305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Summer 2022:</a:t>
            </a:r>
          </a:p>
          <a:p>
            <a:r>
              <a:rPr lang="en-CA" dirty="0"/>
              <a:t>Construction completed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A7AF54-0816-4BBE-896D-9D4F86A26076}"/>
              </a:ext>
            </a:extLst>
          </p:cNvPr>
          <p:cNvSpPr txBox="1"/>
          <p:nvPr/>
        </p:nvSpPr>
        <p:spPr>
          <a:xfrm>
            <a:off x="10163177" y="4838700"/>
            <a:ext cx="230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00B0F0"/>
                </a:solidFill>
              </a:rPr>
              <a:t>Winter 22/23(?):</a:t>
            </a:r>
          </a:p>
          <a:p>
            <a:r>
              <a:rPr lang="en-CA" dirty="0">
                <a:solidFill>
                  <a:srgbClr val="00B0F0"/>
                </a:solidFill>
              </a:rPr>
              <a:t>Commissioning completed and operational start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3D15A0-C349-4239-B3E1-09394B18ED90}"/>
              </a:ext>
            </a:extLst>
          </p:cNvPr>
          <p:cNvSpPr txBox="1"/>
          <p:nvPr/>
        </p:nvSpPr>
        <p:spPr>
          <a:xfrm>
            <a:off x="179109" y="4838700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2012:</a:t>
            </a:r>
          </a:p>
          <a:p>
            <a:r>
              <a:rPr lang="en-CA" dirty="0"/>
              <a:t>The idea…</a:t>
            </a:r>
          </a:p>
        </p:txBody>
      </p:sp>
      <p:pic>
        <p:nvPicPr>
          <p:cNvPr id="18" name="Picture 17" descr="IAMI View towards North-East">
            <a:extLst>
              <a:ext uri="{FF2B5EF4-FFF2-40B4-BE49-F238E27FC236}">
                <a16:creationId xmlns:a16="http://schemas.microsoft.com/office/drawing/2014/main" id="{32F8EF52-068C-438F-80F2-BCB980A6F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579" y="2434564"/>
            <a:ext cx="2614613" cy="1536085"/>
          </a:xfrm>
          <a:prstGeom prst="rect">
            <a:avLst/>
          </a:prstGeom>
          <a:noFill/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DA8212F-09E8-4383-A57F-AFB640AB0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634" y="1839535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Lightbulb and gear">
            <a:extLst>
              <a:ext uri="{FF2B5EF4-FFF2-40B4-BE49-F238E27FC236}">
                <a16:creationId xmlns:a16="http://schemas.microsoft.com/office/drawing/2014/main" id="{71925E61-B8BC-4444-80FE-486F9124FB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109" y="2297474"/>
            <a:ext cx="1488857" cy="148885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5E4C54D-B0D0-45C7-B30B-F786AE8E758D}"/>
              </a:ext>
            </a:extLst>
          </p:cNvPr>
          <p:cNvCxnSpPr/>
          <p:nvPr/>
        </p:nvCxnSpPr>
        <p:spPr>
          <a:xfrm>
            <a:off x="339365" y="4279769"/>
            <a:ext cx="0" cy="5764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6" name="Straight Arrow Connector 4095">
            <a:extLst>
              <a:ext uri="{FF2B5EF4-FFF2-40B4-BE49-F238E27FC236}">
                <a16:creationId xmlns:a16="http://schemas.microsoft.com/office/drawing/2014/main" id="{C53FD2F4-B7F9-44B2-AF59-BB2F7764A16A}"/>
              </a:ext>
            </a:extLst>
          </p:cNvPr>
          <p:cNvCxnSpPr/>
          <p:nvPr/>
        </p:nvCxnSpPr>
        <p:spPr>
          <a:xfrm>
            <a:off x="2256817" y="4279769"/>
            <a:ext cx="0" cy="5764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9" name="Straight Connector 4098">
            <a:extLst>
              <a:ext uri="{FF2B5EF4-FFF2-40B4-BE49-F238E27FC236}">
                <a16:creationId xmlns:a16="http://schemas.microsoft.com/office/drawing/2014/main" id="{1A3E08DC-FB28-48B9-A975-6238D453878A}"/>
              </a:ext>
            </a:extLst>
          </p:cNvPr>
          <p:cNvCxnSpPr/>
          <p:nvPr/>
        </p:nvCxnSpPr>
        <p:spPr>
          <a:xfrm>
            <a:off x="3122579" y="4279769"/>
            <a:ext cx="0" cy="32981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1" name="Straight Connector 4100">
            <a:extLst>
              <a:ext uri="{FF2B5EF4-FFF2-40B4-BE49-F238E27FC236}">
                <a16:creationId xmlns:a16="http://schemas.microsoft.com/office/drawing/2014/main" id="{CF1D29A6-3B1F-4200-BB4B-BA5DB3F2F211}"/>
              </a:ext>
            </a:extLst>
          </p:cNvPr>
          <p:cNvCxnSpPr/>
          <p:nvPr/>
        </p:nvCxnSpPr>
        <p:spPr>
          <a:xfrm>
            <a:off x="3122579" y="4609587"/>
            <a:ext cx="10992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" name="Straight Arrow Connector 4102">
            <a:extLst>
              <a:ext uri="{FF2B5EF4-FFF2-40B4-BE49-F238E27FC236}">
                <a16:creationId xmlns:a16="http://schemas.microsoft.com/office/drawing/2014/main" id="{CE896BAD-4FAB-4BD0-82FC-B50CFC829724}"/>
              </a:ext>
            </a:extLst>
          </p:cNvPr>
          <p:cNvCxnSpPr/>
          <p:nvPr/>
        </p:nvCxnSpPr>
        <p:spPr>
          <a:xfrm>
            <a:off x="4221804" y="4609587"/>
            <a:ext cx="0" cy="2291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52A07905-6187-4239-B37C-BFF12F8AA749}"/>
              </a:ext>
            </a:extLst>
          </p:cNvPr>
          <p:cNvCxnSpPr/>
          <p:nvPr/>
        </p:nvCxnSpPr>
        <p:spPr>
          <a:xfrm>
            <a:off x="3394953" y="4279769"/>
            <a:ext cx="0" cy="2046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0FA2CC19-52A6-4D9F-98C6-35116D34E30C}"/>
              </a:ext>
            </a:extLst>
          </p:cNvPr>
          <p:cNvCxnSpPr/>
          <p:nvPr/>
        </p:nvCxnSpPr>
        <p:spPr>
          <a:xfrm>
            <a:off x="3394953" y="4484451"/>
            <a:ext cx="282102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Arrow Connector 4108">
            <a:extLst>
              <a:ext uri="{FF2B5EF4-FFF2-40B4-BE49-F238E27FC236}">
                <a16:creationId xmlns:a16="http://schemas.microsoft.com/office/drawing/2014/main" id="{B860511B-E34F-4772-A0B5-42A3CC97D771}"/>
              </a:ext>
            </a:extLst>
          </p:cNvPr>
          <p:cNvCxnSpPr/>
          <p:nvPr/>
        </p:nvCxnSpPr>
        <p:spPr>
          <a:xfrm>
            <a:off x="6215974" y="4484451"/>
            <a:ext cx="0" cy="3542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3" name="Straight Connector 4112">
            <a:extLst>
              <a:ext uri="{FF2B5EF4-FFF2-40B4-BE49-F238E27FC236}">
                <a16:creationId xmlns:a16="http://schemas.microsoft.com/office/drawing/2014/main" id="{8D6BF605-825E-4676-85B0-818992C2F9FD}"/>
              </a:ext>
            </a:extLst>
          </p:cNvPr>
          <p:cNvCxnSpPr/>
          <p:nvPr/>
        </p:nvCxnSpPr>
        <p:spPr>
          <a:xfrm flipV="1">
            <a:off x="8579796" y="4609587"/>
            <a:ext cx="0" cy="2291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5" name="Straight Connector 4114">
            <a:extLst>
              <a:ext uri="{FF2B5EF4-FFF2-40B4-BE49-F238E27FC236}">
                <a16:creationId xmlns:a16="http://schemas.microsoft.com/office/drawing/2014/main" id="{D346CCAA-3434-4F62-92D6-227FC72149C5}"/>
              </a:ext>
            </a:extLst>
          </p:cNvPr>
          <p:cNvCxnSpPr/>
          <p:nvPr/>
        </p:nvCxnSpPr>
        <p:spPr>
          <a:xfrm>
            <a:off x="8579796" y="4609587"/>
            <a:ext cx="16828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9" name="Straight Arrow Connector 4118">
            <a:extLst>
              <a:ext uri="{FF2B5EF4-FFF2-40B4-BE49-F238E27FC236}">
                <a16:creationId xmlns:a16="http://schemas.microsoft.com/office/drawing/2014/main" id="{DC335140-4273-49ED-9205-AA62D93631CA}"/>
              </a:ext>
            </a:extLst>
          </p:cNvPr>
          <p:cNvCxnSpPr/>
          <p:nvPr/>
        </p:nvCxnSpPr>
        <p:spPr>
          <a:xfrm flipV="1">
            <a:off x="10262681" y="4279769"/>
            <a:ext cx="0" cy="3298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1" name="Straight Connector 4120">
            <a:extLst>
              <a:ext uri="{FF2B5EF4-FFF2-40B4-BE49-F238E27FC236}">
                <a16:creationId xmlns:a16="http://schemas.microsoft.com/office/drawing/2014/main" id="{1EC5CBC6-72F7-4929-9E21-1CA96B5A58D1}"/>
              </a:ext>
            </a:extLst>
          </p:cNvPr>
          <p:cNvCxnSpPr/>
          <p:nvPr/>
        </p:nvCxnSpPr>
        <p:spPr>
          <a:xfrm flipV="1">
            <a:off x="10418323" y="4609587"/>
            <a:ext cx="0" cy="2349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3" name="Straight Connector 4122">
            <a:extLst>
              <a:ext uri="{FF2B5EF4-FFF2-40B4-BE49-F238E27FC236}">
                <a16:creationId xmlns:a16="http://schemas.microsoft.com/office/drawing/2014/main" id="{595B3EF8-C196-4B88-98A1-D5E3B01D1FFC}"/>
              </a:ext>
            </a:extLst>
          </p:cNvPr>
          <p:cNvCxnSpPr/>
          <p:nvPr/>
        </p:nvCxnSpPr>
        <p:spPr>
          <a:xfrm>
            <a:off x="10418323" y="4609587"/>
            <a:ext cx="32648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5" name="Straight Arrow Connector 4124">
            <a:extLst>
              <a:ext uri="{FF2B5EF4-FFF2-40B4-BE49-F238E27FC236}">
                <a16:creationId xmlns:a16="http://schemas.microsoft.com/office/drawing/2014/main" id="{EB463523-51EA-444E-868F-9A7702443216}"/>
              </a:ext>
            </a:extLst>
          </p:cNvPr>
          <p:cNvCxnSpPr/>
          <p:nvPr/>
        </p:nvCxnSpPr>
        <p:spPr>
          <a:xfrm flipV="1">
            <a:off x="10744811" y="4279769"/>
            <a:ext cx="0" cy="3298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sky, building, outdoor&#10;&#10;Description automatically generated">
            <a:extLst>
              <a:ext uri="{FF2B5EF4-FFF2-40B4-BE49-F238E27FC236}">
                <a16:creationId xmlns:a16="http://schemas.microsoft.com/office/drawing/2014/main" id="{E242C597-4750-420C-F5A4-94B7B9B227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6458" y="1853963"/>
            <a:ext cx="3670976" cy="2064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41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982"/>
    </mc:Choice>
    <mc:Fallback xmlns="">
      <p:transition advTm="4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BF4EE2-3149-41AC-8034-B0F9FD60F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25" y="1008217"/>
            <a:ext cx="7928798" cy="48415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E8CEEA-8E6C-568B-C764-5C45550EE965}"/>
              </a:ext>
            </a:extLst>
          </p:cNvPr>
          <p:cNvSpPr txBox="1"/>
          <p:nvPr/>
        </p:nvSpPr>
        <p:spPr>
          <a:xfrm>
            <a:off x="288325" y="148281"/>
            <a:ext cx="9078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00B0F0"/>
                </a:solidFill>
              </a:rPr>
              <a:t>IAMI Building: Cyclotron</a:t>
            </a:r>
          </a:p>
        </p:txBody>
      </p:sp>
      <p:pic>
        <p:nvPicPr>
          <p:cNvPr id="5" name="Picture 4" descr="A picture containing indoor, ceiling, floor&#10;&#10;Description automatically generated">
            <a:extLst>
              <a:ext uri="{FF2B5EF4-FFF2-40B4-BE49-F238E27FC236}">
                <a16:creationId xmlns:a16="http://schemas.microsoft.com/office/drawing/2014/main" id="{40C5863F-F3BE-4219-E3D6-91E8E90B0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40668"/>
            <a:ext cx="5219700" cy="3914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AB9F2A-B203-3D03-2C10-2B845D13C8B5}"/>
              </a:ext>
            </a:extLst>
          </p:cNvPr>
          <p:cNvSpPr txBox="1"/>
          <p:nvPr/>
        </p:nvSpPr>
        <p:spPr>
          <a:xfrm>
            <a:off x="8344930" y="4596714"/>
            <a:ext cx="3039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2 (1) solid target stations</a:t>
            </a:r>
          </a:p>
          <a:p>
            <a:endParaRPr lang="en-CA" dirty="0"/>
          </a:p>
          <a:p>
            <a:r>
              <a:rPr lang="en-CA" dirty="0"/>
              <a:t>2 target selectors with liquid targets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D5AC84-B014-715E-8FFD-F4D200A060C4}"/>
              </a:ext>
            </a:extLst>
          </p:cNvPr>
          <p:cNvCxnSpPr/>
          <p:nvPr/>
        </p:nvCxnSpPr>
        <p:spPr>
          <a:xfrm flipH="1" flipV="1">
            <a:off x="2347784" y="2570205"/>
            <a:ext cx="5869339" cy="219126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4CC08D3-1330-DF5F-F157-C8873A12B91F}"/>
              </a:ext>
            </a:extLst>
          </p:cNvPr>
          <p:cNvCxnSpPr/>
          <p:nvPr/>
        </p:nvCxnSpPr>
        <p:spPr>
          <a:xfrm flipH="1" flipV="1">
            <a:off x="4581525" y="2570205"/>
            <a:ext cx="3635598" cy="2191265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E95456-09EB-441E-7DB0-527CC23C753C}"/>
              </a:ext>
            </a:extLst>
          </p:cNvPr>
          <p:cNvCxnSpPr/>
          <p:nvPr/>
        </p:nvCxnSpPr>
        <p:spPr>
          <a:xfrm flipH="1" flipV="1">
            <a:off x="2466975" y="3171825"/>
            <a:ext cx="5750148" cy="221932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D7CFE45-63F8-3A65-7E07-D6B318A95123}"/>
              </a:ext>
            </a:extLst>
          </p:cNvPr>
          <p:cNvCxnSpPr/>
          <p:nvPr/>
        </p:nvCxnSpPr>
        <p:spPr>
          <a:xfrm flipH="1" flipV="1">
            <a:off x="4495800" y="3171825"/>
            <a:ext cx="3721323" cy="219126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BEF9BA0-2370-3C7D-04AE-0DD758471A32}"/>
              </a:ext>
            </a:extLst>
          </p:cNvPr>
          <p:cNvSpPr txBox="1"/>
          <p:nvPr/>
        </p:nvSpPr>
        <p:spPr>
          <a:xfrm>
            <a:off x="7128387" y="148281"/>
            <a:ext cx="194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TR24</a:t>
            </a:r>
          </a:p>
        </p:txBody>
      </p:sp>
    </p:spTree>
    <p:extLst>
      <p:ext uri="{BB962C8B-B14F-4D97-AF65-F5344CB8AC3E}">
        <p14:creationId xmlns:p14="http://schemas.microsoft.com/office/powerpoint/2010/main" val="377465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548D3B-A95C-4335-8C80-69C3111A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230825"/>
            <a:ext cx="8953827" cy="650329"/>
          </a:xfrm>
        </p:spPr>
        <p:txBody>
          <a:bodyPr>
            <a:normAutofit/>
          </a:bodyPr>
          <a:lstStyle/>
          <a:p>
            <a:r>
              <a:rPr lang="en-CA" sz="3600" b="1" dirty="0">
                <a:solidFill>
                  <a:srgbClr val="00B0F0"/>
                </a:solidFill>
                <a:latin typeface="+mn-lt"/>
              </a:rPr>
              <a:t>IAMI: </a:t>
            </a:r>
            <a:r>
              <a:rPr lang="en-CA" sz="3600" b="1" dirty="0" err="1">
                <a:solidFill>
                  <a:srgbClr val="00B0F0"/>
                </a:solidFill>
                <a:latin typeface="+mn-lt"/>
              </a:rPr>
              <a:t>Hotlab</a:t>
            </a:r>
            <a:r>
              <a:rPr lang="en-CA" sz="3600" b="1" dirty="0">
                <a:solidFill>
                  <a:srgbClr val="00B0F0"/>
                </a:solidFill>
                <a:latin typeface="+mn-lt"/>
              </a:rPr>
              <a:t> Space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BCC0C5-459B-CF24-3F16-D0135B5D0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8" y="1209368"/>
            <a:ext cx="7607502" cy="4692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71023A-D43B-ED1F-D339-9A71B8E270DF}"/>
              </a:ext>
            </a:extLst>
          </p:cNvPr>
          <p:cNvSpPr txBox="1"/>
          <p:nvPr/>
        </p:nvSpPr>
        <p:spPr>
          <a:xfrm>
            <a:off x="8701548" y="1219200"/>
            <a:ext cx="2861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2 </a:t>
            </a:r>
            <a:r>
              <a:rPr lang="en-CA" dirty="0" err="1"/>
              <a:t>hotlabs</a:t>
            </a:r>
            <a:r>
              <a:rPr lang="en-CA" dirty="0"/>
              <a:t> with </a:t>
            </a:r>
            <a:r>
              <a:rPr lang="en-CA" dirty="0" err="1"/>
              <a:t>hotcells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8BB7CE-1740-FFAA-72B7-617B764D3754}"/>
              </a:ext>
            </a:extLst>
          </p:cNvPr>
          <p:cNvSpPr/>
          <p:nvPr/>
        </p:nvSpPr>
        <p:spPr>
          <a:xfrm>
            <a:off x="2507226" y="2733368"/>
            <a:ext cx="1740309" cy="132735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9696C0-081A-5C96-3A14-7C5D8CBF7C3C}"/>
              </a:ext>
            </a:extLst>
          </p:cNvPr>
          <p:cNvCxnSpPr/>
          <p:nvPr/>
        </p:nvCxnSpPr>
        <p:spPr>
          <a:xfrm flipH="1">
            <a:off x="3980329" y="1420009"/>
            <a:ext cx="4507455" cy="152758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7C3F8F5A-B531-B289-5560-B48AD8D4B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26" y="2642265"/>
            <a:ext cx="4345859" cy="32593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A78A76-DB83-665D-CAFC-B5BEF1D88D15}"/>
              </a:ext>
            </a:extLst>
          </p:cNvPr>
          <p:cNvSpPr txBox="1"/>
          <p:nvPr/>
        </p:nvSpPr>
        <p:spPr>
          <a:xfrm>
            <a:off x="265471" y="6184490"/>
            <a:ext cx="9438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Remaining </a:t>
            </a:r>
            <a:r>
              <a:rPr lang="en-CA" dirty="0" err="1"/>
              <a:t>hotlabs</a:t>
            </a:r>
            <a:r>
              <a:rPr lang="en-CA" dirty="0"/>
              <a:t> will be fitted out once budget is available (2 will be leased to partners)</a:t>
            </a:r>
          </a:p>
        </p:txBody>
      </p:sp>
    </p:spTree>
    <p:extLst>
      <p:ext uri="{BB962C8B-B14F-4D97-AF65-F5344CB8AC3E}">
        <p14:creationId xmlns:p14="http://schemas.microsoft.com/office/powerpoint/2010/main" val="158582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548D3B-A95C-4335-8C80-69C3111A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230825"/>
            <a:ext cx="8953827" cy="650329"/>
          </a:xfrm>
        </p:spPr>
        <p:txBody>
          <a:bodyPr>
            <a:normAutofit/>
          </a:bodyPr>
          <a:lstStyle/>
          <a:p>
            <a:r>
              <a:rPr lang="en-CA" sz="3600" b="1" dirty="0">
                <a:solidFill>
                  <a:srgbClr val="00B0F0"/>
                </a:solidFill>
                <a:latin typeface="+mn-lt"/>
              </a:rPr>
              <a:t>IAMI: Other spaces…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D77D8C-FB82-F904-7313-77222599B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900113"/>
            <a:ext cx="9405777" cy="45862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BB9C98-3806-161E-85CF-708537B8562D}"/>
              </a:ext>
            </a:extLst>
          </p:cNvPr>
          <p:cNvSpPr txBox="1"/>
          <p:nvPr/>
        </p:nvSpPr>
        <p:spPr>
          <a:xfrm>
            <a:off x="373626" y="5742039"/>
            <a:ext cx="492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Cold chemistry lab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523CB5-511A-64E4-0A9C-D1B0DBDC87ED}"/>
              </a:ext>
            </a:extLst>
          </p:cNvPr>
          <p:cNvCxnSpPr/>
          <p:nvPr/>
        </p:nvCxnSpPr>
        <p:spPr>
          <a:xfrm flipV="1">
            <a:off x="909637" y="2585884"/>
            <a:ext cx="1086311" cy="31561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indoor, building, floor&#10;&#10;Description automatically generated">
            <a:extLst>
              <a:ext uri="{FF2B5EF4-FFF2-40B4-BE49-F238E27FC236}">
                <a16:creationId xmlns:a16="http://schemas.microsoft.com/office/drawing/2014/main" id="{EE065609-441B-8EE8-6C11-58307473E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10" y="230825"/>
            <a:ext cx="4898315" cy="36737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2F31D4-F38D-8302-D28F-259FA44EFC09}"/>
              </a:ext>
            </a:extLst>
          </p:cNvPr>
          <p:cNvSpPr txBox="1"/>
          <p:nvPr/>
        </p:nvSpPr>
        <p:spPr>
          <a:xfrm>
            <a:off x="5158383" y="5742039"/>
            <a:ext cx="281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Office space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637637A-675C-F424-80F4-5A402B83F1E6}"/>
              </a:ext>
            </a:extLst>
          </p:cNvPr>
          <p:cNvCxnSpPr/>
          <p:nvPr/>
        </p:nvCxnSpPr>
        <p:spPr>
          <a:xfrm flipH="1" flipV="1">
            <a:off x="4886632" y="4163961"/>
            <a:ext cx="656986" cy="157807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D5525C9-37EE-6625-BF8B-0DAFC681B37E}"/>
              </a:ext>
            </a:extLst>
          </p:cNvPr>
          <p:cNvSpPr txBox="1"/>
          <p:nvPr/>
        </p:nvSpPr>
        <p:spPr>
          <a:xfrm>
            <a:off x="2545773" y="6348845"/>
            <a:ext cx="6961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All of that to come when funding is available</a:t>
            </a:r>
          </a:p>
        </p:txBody>
      </p:sp>
    </p:spTree>
    <p:extLst>
      <p:ext uri="{BB962C8B-B14F-4D97-AF65-F5344CB8AC3E}">
        <p14:creationId xmlns:p14="http://schemas.microsoft.com/office/powerpoint/2010/main" val="397275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555" y="2018656"/>
            <a:ext cx="117311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57149"/>
            <a:r>
              <a:rPr lang="en-US" sz="2200" b="1" dirty="0">
                <a:solidFill>
                  <a:srgbClr val="00B0F0"/>
                </a:solidFill>
                <a:cs typeface="Avenir Heavy"/>
              </a:rPr>
              <a:t>IAMI will be a multidisciplinary R&amp;D and clinical translation facility working across five key areas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0914" y="4133767"/>
            <a:ext cx="17697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14338" algn="ctr"/>
            <a:r>
              <a:rPr lang="en-US" sz="1600" dirty="0">
                <a:cs typeface="Avenir Heavy"/>
              </a:rPr>
              <a:t>Medical isotope </a:t>
            </a:r>
          </a:p>
          <a:p>
            <a:pPr indent="-514338" algn="ctr"/>
            <a:r>
              <a:rPr lang="en-US" sz="1600" dirty="0">
                <a:cs typeface="Avenir Heavy"/>
              </a:rPr>
              <a:t>production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707986" y="4262309"/>
            <a:ext cx="1962267" cy="33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57149" algn="ctr"/>
            <a:r>
              <a:rPr lang="en-US" sz="1600" dirty="0">
                <a:cs typeface="Avenir Heavy"/>
              </a:rPr>
              <a:t>Clinical imaging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662963" y="4208673"/>
            <a:ext cx="2270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57149" algn="ctr"/>
            <a:r>
              <a:rPr lang="en-US" sz="1600">
                <a:cs typeface="Avenir Heavy"/>
              </a:rPr>
              <a:t>Radiopharmaceutical </a:t>
            </a:r>
          </a:p>
          <a:p>
            <a:pPr marL="0" lvl="1" indent="-57149" algn="ctr"/>
            <a:r>
              <a:rPr lang="en-US" sz="1600">
                <a:cs typeface="Avenir Heavy"/>
              </a:rPr>
              <a:t>development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9234853" y="4178981"/>
            <a:ext cx="1955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14338" algn="ctr"/>
            <a:r>
              <a:rPr lang="en-US" sz="1600">
                <a:cs typeface="Avenir Heavy"/>
              </a:rPr>
              <a:t>Accelerated drug </a:t>
            </a:r>
          </a:p>
          <a:p>
            <a:pPr marL="0" lvl="1" indent="-57149" algn="ctr"/>
            <a:r>
              <a:rPr lang="en-US" sz="1600">
                <a:cs typeface="Avenir Heavy"/>
              </a:rPr>
              <a:t>development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7308825" y="4196115"/>
            <a:ext cx="1745991" cy="338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-57149" algn="ctr"/>
            <a:r>
              <a:rPr lang="en-US" sz="1600" dirty="0">
                <a:cs typeface="Avenir Heavy"/>
              </a:rPr>
              <a:t>Cancer therapies</a:t>
            </a:r>
          </a:p>
        </p:txBody>
      </p:sp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334124" y="3270652"/>
            <a:ext cx="811097" cy="851284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584422" y="3271473"/>
            <a:ext cx="742697" cy="779495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392250" y="3281385"/>
            <a:ext cx="812143" cy="852382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773711" y="3200446"/>
            <a:ext cx="877989" cy="921490"/>
          </a:xfrm>
          <a:prstGeom prst="rect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714539" y="3205749"/>
            <a:ext cx="932341" cy="9785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F0A353-B083-D746-926B-0637D7324EBD}"/>
              </a:ext>
            </a:extLst>
          </p:cNvPr>
          <p:cNvSpPr/>
          <p:nvPr/>
        </p:nvSpPr>
        <p:spPr>
          <a:xfrm>
            <a:off x="11464008" y="612121"/>
            <a:ext cx="574333" cy="733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B79BEC-F74D-48AB-BE39-91FEC9A2F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19" y="612121"/>
            <a:ext cx="8953827" cy="650329"/>
          </a:xfrm>
        </p:spPr>
        <p:txBody>
          <a:bodyPr>
            <a:normAutofit/>
          </a:bodyPr>
          <a:lstStyle/>
          <a:p>
            <a:r>
              <a:rPr lang="en-CA" sz="4000" b="1" dirty="0"/>
              <a:t>What is IAMI to TRIUMF?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215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507">
        <p:fade/>
      </p:transition>
    </mc:Choice>
    <mc:Fallback xmlns="">
      <p:transition spd="med" advTm="695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65231-15E9-40BE-B0E9-41144B66E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71" y="1661056"/>
            <a:ext cx="11040629" cy="4523433"/>
          </a:xfrm>
        </p:spPr>
        <p:txBody>
          <a:bodyPr anchor="t">
            <a:noAutofit/>
          </a:bodyPr>
          <a:lstStyle/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CA" sz="2800" baseline="30000" dirty="0"/>
              <a:t>99m</a:t>
            </a:r>
            <a:r>
              <a:rPr lang="en-CA" sz="2800" dirty="0"/>
              <a:t>Tc production for the Province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CA" baseline="30000" dirty="0"/>
              <a:t>18</a:t>
            </a:r>
            <a:r>
              <a:rPr lang="en-CA" dirty="0"/>
              <a:t>F production for BCC (back-up) and for UBC Tracer Program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CA" sz="2800" dirty="0"/>
              <a:t>Support existing and new partners to manufacture isotopes </a:t>
            </a:r>
            <a:r>
              <a:rPr lang="en-CA" dirty="0"/>
              <a:t>and/or tracers for R&amp;D and clinical purposes (from equipment to lab space to knowledge to lab work by FTEs to regulatory expertise)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CA" sz="2800" dirty="0"/>
              <a:t>Use the space and the infrastructure to support LS research goals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dirty="0"/>
              <a:t>By alleviating pressures on research infrastructure in other LS facilities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CA" dirty="0"/>
              <a:t>By introducing novel/intensifying existing programs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548D3B-A95C-4335-8C80-69C3111A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71" y="230825"/>
            <a:ext cx="8953827" cy="650329"/>
          </a:xfrm>
        </p:spPr>
        <p:txBody>
          <a:bodyPr>
            <a:normAutofit/>
          </a:bodyPr>
          <a:lstStyle/>
          <a:p>
            <a:r>
              <a:rPr lang="en-CA" sz="3600" b="1" dirty="0">
                <a:solidFill>
                  <a:srgbClr val="00B0F0"/>
                </a:solidFill>
                <a:latin typeface="+mn-lt"/>
              </a:rPr>
              <a:t>IAMI: What will we do?</a:t>
            </a:r>
          </a:p>
        </p:txBody>
      </p:sp>
    </p:spTree>
    <p:extLst>
      <p:ext uri="{BB962C8B-B14F-4D97-AF65-F5344CB8AC3E}">
        <p14:creationId xmlns:p14="http://schemas.microsoft.com/office/powerpoint/2010/main" val="227643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>
            <a:extLst>
              <a:ext uri="{FF2B5EF4-FFF2-40B4-BE49-F238E27FC236}">
                <a16:creationId xmlns:a16="http://schemas.microsoft.com/office/drawing/2014/main" id="{A9F0F6BD-3D52-4753-B886-DC155C533A3B}"/>
              </a:ext>
            </a:extLst>
          </p:cNvPr>
          <p:cNvGrpSpPr/>
          <p:nvPr/>
        </p:nvGrpSpPr>
        <p:grpSpPr>
          <a:xfrm>
            <a:off x="4081742" y="285995"/>
            <a:ext cx="3962400" cy="1422400"/>
            <a:chOff x="3200400" y="381000"/>
            <a:chExt cx="2971800" cy="1066800"/>
          </a:xfrm>
          <a:solidFill>
            <a:srgbClr val="00B0F0"/>
          </a:solidFill>
        </p:grpSpPr>
        <p:sp>
          <p:nvSpPr>
            <p:cNvPr id="7" name="Round Diagonal Corner Rectangle 4">
              <a:extLst>
                <a:ext uri="{FF2B5EF4-FFF2-40B4-BE49-F238E27FC236}">
                  <a16:creationId xmlns:a16="http://schemas.microsoft.com/office/drawing/2014/main" id="{946B5E70-DC8C-4814-AA3C-9D94F2D186FC}"/>
                </a:ext>
              </a:extLst>
            </p:cNvPr>
            <p:cNvSpPr/>
            <p:nvPr/>
          </p:nvSpPr>
          <p:spPr bwMode="auto">
            <a:xfrm>
              <a:off x="3200400" y="381000"/>
              <a:ext cx="2971800" cy="1066800"/>
            </a:xfrm>
            <a:prstGeom prst="round2DiagRect">
              <a:avLst/>
            </a:prstGeom>
            <a:grpFill/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/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Myriad Pro"/>
              </a:endParaRPr>
            </a:p>
          </p:txBody>
        </p:sp>
        <p:sp>
          <p:nvSpPr>
            <p:cNvPr id="8" name="TextBox 37">
              <a:extLst>
                <a:ext uri="{FF2B5EF4-FFF2-40B4-BE49-F238E27FC236}">
                  <a16:creationId xmlns:a16="http://schemas.microsoft.com/office/drawing/2014/main" id="{C19BD097-7F66-4BD3-91C6-25E56B52BD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5867" y="598953"/>
              <a:ext cx="1421303" cy="623248"/>
            </a:xfrm>
            <a:prstGeom prst="rect">
              <a:avLst/>
            </a:prstGeom>
            <a:grpFill/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609585">
                <a:defRPr/>
              </a:pPr>
              <a:r>
                <a:rPr lang="en-US" sz="2400">
                  <a:solidFill>
                    <a:prstClr val="white"/>
                  </a:solidFill>
                  <a:latin typeface="Myriad Pro"/>
                </a:rPr>
                <a:t>Life Sciences</a:t>
              </a:r>
            </a:p>
            <a:p>
              <a:pPr algn="ctr" defTabSz="609585">
                <a:defRPr/>
              </a:pPr>
              <a:r>
                <a:rPr lang="en-US" sz="2400">
                  <a:solidFill>
                    <a:prstClr val="white"/>
                  </a:solidFill>
                  <a:latin typeface="Myriad Pro"/>
                </a:rPr>
                <a:t>at TRIUMF</a:t>
              </a: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16C46D0A-9288-43EA-BD93-D5EECA565D75}"/>
              </a:ext>
            </a:extLst>
          </p:cNvPr>
          <p:cNvGrpSpPr/>
          <p:nvPr/>
        </p:nvGrpSpPr>
        <p:grpSpPr>
          <a:xfrm>
            <a:off x="4295101" y="2228248"/>
            <a:ext cx="3556000" cy="635080"/>
            <a:chOff x="5715000" y="1905000"/>
            <a:chExt cx="2667000" cy="762000"/>
          </a:xfrm>
        </p:grpSpPr>
        <p:sp>
          <p:nvSpPr>
            <p:cNvPr id="10" name="Round Diagonal Corner Rectangle 7">
              <a:extLst>
                <a:ext uri="{FF2B5EF4-FFF2-40B4-BE49-F238E27FC236}">
                  <a16:creationId xmlns:a16="http://schemas.microsoft.com/office/drawing/2014/main" id="{F1E45B8A-DF63-4C43-B67F-4790608BA2DB}"/>
                </a:ext>
              </a:extLst>
            </p:cNvPr>
            <p:cNvSpPr/>
            <p:nvPr/>
          </p:nvSpPr>
          <p:spPr bwMode="auto">
            <a:xfrm>
              <a:off x="5715000" y="1905000"/>
              <a:ext cx="2667000" cy="762000"/>
            </a:xfrm>
            <a:prstGeom prst="round2DiagRect">
              <a:avLst/>
            </a:prstGeom>
            <a:solidFill>
              <a:schemeClr val="bg1"/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/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Avenir Heavy"/>
              </a:endParaRPr>
            </a:p>
          </p:txBody>
        </p:sp>
        <p:sp>
          <p:nvSpPr>
            <p:cNvPr id="11" name="TextBox 43">
              <a:extLst>
                <a:ext uri="{FF2B5EF4-FFF2-40B4-BE49-F238E27FC236}">
                  <a16:creationId xmlns:a16="http://schemas.microsoft.com/office/drawing/2014/main" id="{0099228D-C487-4590-A5F6-6008198468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3456" y="1981200"/>
              <a:ext cx="2054456" cy="603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609585">
                <a:defRPr/>
              </a:pPr>
              <a:r>
                <a:rPr lang="en-US" sz="2667">
                  <a:solidFill>
                    <a:prstClr val="black"/>
                  </a:solidFill>
                  <a:latin typeface="Avenir Heavy"/>
                </a:rPr>
                <a:t>Nuclear Chemistry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885EF3-0E00-4AEE-9C31-EBA9798C178F}"/>
              </a:ext>
            </a:extLst>
          </p:cNvPr>
          <p:cNvCxnSpPr/>
          <p:nvPr/>
        </p:nvCxnSpPr>
        <p:spPr bwMode="auto">
          <a:xfrm>
            <a:off x="2009102" y="1906515"/>
            <a:ext cx="0" cy="304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pSp>
        <p:nvGrpSpPr>
          <p:cNvPr id="13" name="Group 9">
            <a:extLst>
              <a:ext uri="{FF2B5EF4-FFF2-40B4-BE49-F238E27FC236}">
                <a16:creationId xmlns:a16="http://schemas.microsoft.com/office/drawing/2014/main" id="{7764843A-97E1-4310-9B4A-A258BEE22815}"/>
              </a:ext>
            </a:extLst>
          </p:cNvPr>
          <p:cNvGrpSpPr/>
          <p:nvPr/>
        </p:nvGrpSpPr>
        <p:grpSpPr>
          <a:xfrm>
            <a:off x="383503" y="2228248"/>
            <a:ext cx="3556000" cy="635080"/>
            <a:chOff x="457200" y="1371600"/>
            <a:chExt cx="2667000" cy="762000"/>
          </a:xfrm>
        </p:grpSpPr>
        <p:sp>
          <p:nvSpPr>
            <p:cNvPr id="14" name="Round Diagonal Corner Rectangle 11">
              <a:extLst>
                <a:ext uri="{FF2B5EF4-FFF2-40B4-BE49-F238E27FC236}">
                  <a16:creationId xmlns:a16="http://schemas.microsoft.com/office/drawing/2014/main" id="{1073E73B-4796-473E-9DB7-6D616D3D21D0}"/>
                </a:ext>
              </a:extLst>
            </p:cNvPr>
            <p:cNvSpPr/>
            <p:nvPr/>
          </p:nvSpPr>
          <p:spPr bwMode="auto">
            <a:xfrm>
              <a:off x="457200" y="1371600"/>
              <a:ext cx="2667000" cy="762000"/>
            </a:xfrm>
            <a:prstGeom prst="round2DiagRect">
              <a:avLst/>
            </a:prstGeom>
            <a:solidFill>
              <a:schemeClr val="bg1"/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/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Avenir Heavy"/>
              </a:endParaRPr>
            </a:p>
          </p:txBody>
        </p:sp>
        <p:sp>
          <p:nvSpPr>
            <p:cNvPr id="15" name="TextBox 41">
              <a:extLst>
                <a:ext uri="{FF2B5EF4-FFF2-40B4-BE49-F238E27FC236}">
                  <a16:creationId xmlns:a16="http://schemas.microsoft.com/office/drawing/2014/main" id="{FA5419B2-9815-405B-94D8-D8FE5F1AA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986" y="1447800"/>
              <a:ext cx="2080136" cy="603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609585">
                <a:defRPr/>
              </a:pPr>
              <a:r>
                <a:rPr lang="en-US" sz="2667">
                  <a:solidFill>
                    <a:prstClr val="black"/>
                  </a:solidFill>
                  <a:latin typeface="Avenir Heavy"/>
                </a:rPr>
                <a:t>Applied Ion Beams</a:t>
              </a:r>
            </a:p>
          </p:txBody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244095C0-CD9C-4D9E-8F6E-8304AB275D3C}"/>
              </a:ext>
            </a:extLst>
          </p:cNvPr>
          <p:cNvGrpSpPr/>
          <p:nvPr/>
        </p:nvGrpSpPr>
        <p:grpSpPr>
          <a:xfrm>
            <a:off x="8206702" y="2228248"/>
            <a:ext cx="3556000" cy="635080"/>
            <a:chOff x="457200" y="1371600"/>
            <a:chExt cx="2667000" cy="762000"/>
          </a:xfrm>
        </p:grpSpPr>
        <p:sp>
          <p:nvSpPr>
            <p:cNvPr id="17" name="Round Diagonal Corner Rectangle 14">
              <a:extLst>
                <a:ext uri="{FF2B5EF4-FFF2-40B4-BE49-F238E27FC236}">
                  <a16:creationId xmlns:a16="http://schemas.microsoft.com/office/drawing/2014/main" id="{FCAF9260-BE2B-447D-92D0-87C523A9AF74}"/>
                </a:ext>
              </a:extLst>
            </p:cNvPr>
            <p:cNvSpPr/>
            <p:nvPr/>
          </p:nvSpPr>
          <p:spPr bwMode="auto">
            <a:xfrm>
              <a:off x="457200" y="1371600"/>
              <a:ext cx="2667000" cy="762000"/>
            </a:xfrm>
            <a:prstGeom prst="round2DiagRect">
              <a:avLst/>
            </a:prstGeom>
            <a:solidFill>
              <a:srgbClr val="FFFFFF"/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/>
            <a:lstStyle/>
            <a:p>
              <a:pPr defTabSz="609585">
                <a:defRPr/>
              </a:pPr>
              <a:endParaRPr lang="en-US" sz="2400">
                <a:solidFill>
                  <a:prstClr val="black"/>
                </a:solidFill>
                <a:latin typeface="Avenir Heavy"/>
              </a:endParaRPr>
            </a:p>
          </p:txBody>
        </p:sp>
        <p:sp>
          <p:nvSpPr>
            <p:cNvPr id="18" name="TextBox 41">
              <a:extLst>
                <a:ext uri="{FF2B5EF4-FFF2-40B4-BE49-F238E27FC236}">
                  <a16:creationId xmlns:a16="http://schemas.microsoft.com/office/drawing/2014/main" id="{ECC36B85-3B19-4997-BAAD-0EF4A1772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4820" y="1447800"/>
              <a:ext cx="1874456" cy="603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609585">
                <a:defRPr/>
              </a:pPr>
              <a:r>
                <a:rPr lang="en-US" sz="2667">
                  <a:solidFill>
                    <a:prstClr val="black"/>
                  </a:solidFill>
                  <a:latin typeface="Avenir Heavy"/>
                </a:rPr>
                <a:t>Applied Isotopes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66E828A-A238-44F6-A5D5-C29645148B7F}"/>
              </a:ext>
            </a:extLst>
          </p:cNvPr>
          <p:cNvCxnSpPr>
            <a:cxnSpLocks/>
            <a:stCxn id="7" idx="1"/>
            <a:endCxn id="10" idx="3"/>
          </p:cNvCxnSpPr>
          <p:nvPr/>
        </p:nvCxnSpPr>
        <p:spPr bwMode="auto">
          <a:xfrm>
            <a:off x="6062942" y="1708395"/>
            <a:ext cx="10159" cy="51985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F72ACA-10EA-4883-A4BB-96EE9BB46C54}"/>
              </a:ext>
            </a:extLst>
          </p:cNvPr>
          <p:cNvCxnSpPr/>
          <p:nvPr/>
        </p:nvCxnSpPr>
        <p:spPr bwMode="auto">
          <a:xfrm>
            <a:off x="10044260" y="1913288"/>
            <a:ext cx="0" cy="304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87E80C-38FB-44EB-9712-8DCEE2B71764}"/>
              </a:ext>
            </a:extLst>
          </p:cNvPr>
          <p:cNvCxnSpPr/>
          <p:nvPr/>
        </p:nvCxnSpPr>
        <p:spPr>
          <a:xfrm>
            <a:off x="2009102" y="1906515"/>
            <a:ext cx="8026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http://www.triumf.ca/sites/default/files/user-553/Cornelia%20Hoehr_DxO.Horizrontal_1_0_0.jpg">
            <a:extLst>
              <a:ext uri="{FF2B5EF4-FFF2-40B4-BE49-F238E27FC236}">
                <a16:creationId xmlns:a16="http://schemas.microsoft.com/office/drawing/2014/main" id="{D47594AB-2565-43FA-81EF-4F5889601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84431" y="3408152"/>
            <a:ext cx="122038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29B679E-90C7-4DE9-8B64-1986FD0E68F5}"/>
              </a:ext>
            </a:extLst>
          </p:cNvPr>
          <p:cNvSpPr txBox="1"/>
          <p:nvPr/>
        </p:nvSpPr>
        <p:spPr>
          <a:xfrm>
            <a:off x="2712760" y="4868730"/>
            <a:ext cx="963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>
              <a:defRPr/>
            </a:pPr>
            <a:r>
              <a:rPr lang="en-CA">
                <a:solidFill>
                  <a:prstClr val="black"/>
                </a:solidFill>
                <a:latin typeface="Avenir Heavy"/>
              </a:rPr>
              <a:t>Cornelia</a:t>
            </a:r>
          </a:p>
          <a:p>
            <a:pPr algn="ctr" defTabSz="609585">
              <a:defRPr/>
            </a:pPr>
            <a:r>
              <a:rPr lang="en-CA">
                <a:solidFill>
                  <a:prstClr val="black"/>
                </a:solidFill>
                <a:latin typeface="Avenir Heavy"/>
              </a:rPr>
              <a:t>Hoehr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ECD704-4390-4F1A-AE4D-9FD3147B1D4B}"/>
              </a:ext>
            </a:extLst>
          </p:cNvPr>
          <p:cNvSpPr txBox="1"/>
          <p:nvPr/>
        </p:nvSpPr>
        <p:spPr>
          <a:xfrm>
            <a:off x="4512412" y="4868164"/>
            <a:ext cx="1217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>
              <a:defRPr/>
            </a:pPr>
            <a:r>
              <a:rPr lang="en-CA">
                <a:solidFill>
                  <a:prstClr val="black"/>
                </a:solidFill>
                <a:latin typeface="Avenir Heavy"/>
              </a:rPr>
              <a:t>Valery</a:t>
            </a:r>
          </a:p>
          <a:p>
            <a:pPr algn="ctr" defTabSz="609585">
              <a:defRPr/>
            </a:pPr>
            <a:r>
              <a:rPr lang="en-CA">
                <a:solidFill>
                  <a:prstClr val="black"/>
                </a:solidFill>
                <a:latin typeface="Avenir Heavy"/>
              </a:rPr>
              <a:t>Radchenko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F08C3B-EE00-4697-917D-797D3461CA31}"/>
              </a:ext>
            </a:extLst>
          </p:cNvPr>
          <p:cNvSpPr txBox="1"/>
          <p:nvPr/>
        </p:nvSpPr>
        <p:spPr>
          <a:xfrm>
            <a:off x="763218" y="4869000"/>
            <a:ext cx="1002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>
              <a:defRPr/>
            </a:pPr>
            <a:r>
              <a:rPr lang="en-CA">
                <a:solidFill>
                  <a:prstClr val="black"/>
                </a:solidFill>
                <a:latin typeface="Avenir Heavy"/>
              </a:rPr>
              <a:t>Monika</a:t>
            </a:r>
          </a:p>
          <a:p>
            <a:pPr algn="ctr" defTabSz="609585">
              <a:defRPr/>
            </a:pPr>
            <a:r>
              <a:rPr lang="en-CA">
                <a:solidFill>
                  <a:prstClr val="black"/>
                </a:solidFill>
                <a:latin typeface="Avenir Heavy"/>
              </a:rPr>
              <a:t>Stachura</a:t>
            </a:r>
            <a:endParaRPr lang="en-US">
              <a:solidFill>
                <a:prstClr val="black"/>
              </a:solidFill>
              <a:latin typeface="Avenir Heavy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1D09A4-2C23-4FF0-87AB-23CE89660781}"/>
              </a:ext>
            </a:extLst>
          </p:cNvPr>
          <p:cNvSpPr txBox="1"/>
          <p:nvPr/>
        </p:nvSpPr>
        <p:spPr>
          <a:xfrm>
            <a:off x="6589224" y="4869000"/>
            <a:ext cx="947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>
              <a:defRPr/>
            </a:pPr>
            <a:r>
              <a:rPr lang="en-CA">
                <a:solidFill>
                  <a:prstClr val="black"/>
                </a:solidFill>
                <a:latin typeface="Avenir Heavy"/>
              </a:rPr>
              <a:t>Paul</a:t>
            </a:r>
          </a:p>
          <a:p>
            <a:pPr algn="ctr" defTabSz="609585">
              <a:defRPr/>
            </a:pPr>
            <a:r>
              <a:rPr lang="en-CA">
                <a:solidFill>
                  <a:prstClr val="black"/>
                </a:solidFill>
                <a:latin typeface="Avenir Heavy"/>
              </a:rPr>
              <a:t>Schaffer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863F654-6F30-49B6-BDAD-8F62A5C0A1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333" y="3429000"/>
            <a:ext cx="1201734" cy="144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0B313CD-4FA3-417C-914C-91E3ED07B528}"/>
              </a:ext>
            </a:extLst>
          </p:cNvPr>
          <p:cNvSpPr txBox="1"/>
          <p:nvPr/>
        </p:nvSpPr>
        <p:spPr>
          <a:xfrm>
            <a:off x="10147490" y="4873350"/>
            <a:ext cx="112082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>
                <a:latin typeface="Avenir Heavy"/>
              </a:rPr>
              <a:t>Caterina</a:t>
            </a:r>
          </a:p>
          <a:p>
            <a:pPr algn="ctr"/>
            <a:r>
              <a:rPr lang="en-CA">
                <a:latin typeface="Avenir Heavy"/>
              </a:rPr>
              <a:t>Ramogida</a:t>
            </a:r>
          </a:p>
          <a:p>
            <a:pPr algn="ctr"/>
            <a:r>
              <a:rPr lang="en-CA" sz="1400">
                <a:latin typeface="Avenir Heavy"/>
              </a:rPr>
              <a:t>(joint SFU)</a:t>
            </a:r>
            <a:endParaRPr lang="en-US" sz="1400">
              <a:latin typeface="Avenir Heavy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054E64-83D8-470C-B24C-A00B3D576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69" r="27936"/>
          <a:stretch/>
        </p:blipFill>
        <p:spPr>
          <a:xfrm>
            <a:off x="10171506" y="3399265"/>
            <a:ext cx="1051298" cy="1440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7DA5E4F-BD5C-4CFA-9725-8138DC1EAD44}"/>
              </a:ext>
            </a:extLst>
          </p:cNvPr>
          <p:cNvSpPr txBox="1"/>
          <p:nvPr/>
        </p:nvSpPr>
        <p:spPr>
          <a:xfrm>
            <a:off x="8594187" y="4873350"/>
            <a:ext cx="623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>
              <a:defRPr/>
            </a:pPr>
            <a:r>
              <a:rPr lang="en-CA" dirty="0">
                <a:solidFill>
                  <a:prstClr val="black"/>
                </a:solidFill>
                <a:latin typeface="Avenir Heavy"/>
              </a:rPr>
              <a:t>Hua</a:t>
            </a:r>
          </a:p>
          <a:p>
            <a:pPr algn="ctr" defTabSz="609585">
              <a:defRPr/>
            </a:pPr>
            <a:r>
              <a:rPr lang="en-CA" dirty="0">
                <a:solidFill>
                  <a:prstClr val="black"/>
                </a:solidFill>
                <a:latin typeface="Avenir Heavy"/>
              </a:rPr>
              <a:t>Yang</a:t>
            </a:r>
          </a:p>
        </p:txBody>
      </p:sp>
      <p:pic>
        <p:nvPicPr>
          <p:cNvPr id="33" name="Picture 3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CF38824-F1F3-48C9-A986-0907DE11B2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t="3426" r="6656" b="14908"/>
          <a:stretch/>
        </p:blipFill>
        <p:spPr>
          <a:xfrm>
            <a:off x="8256466" y="3399265"/>
            <a:ext cx="1239184" cy="1440000"/>
          </a:xfrm>
          <a:prstGeom prst="rect">
            <a:avLst/>
          </a:prstGeom>
        </p:spPr>
      </p:pic>
      <p:pic>
        <p:nvPicPr>
          <p:cNvPr id="34" name="Picture 33" descr="A person in a black suit&#10;&#10;Description automatically generated with low confidence">
            <a:extLst>
              <a:ext uri="{FF2B5EF4-FFF2-40B4-BE49-F238E27FC236}">
                <a16:creationId xmlns:a16="http://schemas.microsoft.com/office/drawing/2014/main" id="{C2631238-BE73-4521-ACA6-2AB41A5CBD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79" t="15168" r="20696" b="38592"/>
          <a:stretch/>
        </p:blipFill>
        <p:spPr>
          <a:xfrm>
            <a:off x="650528" y="3399264"/>
            <a:ext cx="1271049" cy="14399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7C014EA-E46E-44C6-A1F0-B4131A26FE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296"/>
          <a:stretch/>
        </p:blipFill>
        <p:spPr>
          <a:xfrm>
            <a:off x="4579095" y="3399264"/>
            <a:ext cx="1058378" cy="145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428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4.8|6.3|2.7|7.8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9.2|6.4|9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2660</TotalTime>
  <Words>655</Words>
  <Application>Microsoft Office PowerPoint</Application>
  <PresentationFormat>Widescreen</PresentationFormat>
  <Paragraphs>162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Avenir Heavy</vt:lpstr>
      <vt:lpstr>Calibri</vt:lpstr>
      <vt:lpstr>Calibri Light</vt:lpstr>
      <vt:lpstr>HelveticaNeueLT Pro 55 Roman</vt:lpstr>
      <vt:lpstr>Myriad Pro</vt:lpstr>
      <vt:lpstr>Wingdings</vt:lpstr>
      <vt:lpstr>Office Theme</vt:lpstr>
      <vt:lpstr>Future Plans for IAMI</vt:lpstr>
      <vt:lpstr>PowerPoint Presentation</vt:lpstr>
      <vt:lpstr>IAMI Timeline</vt:lpstr>
      <vt:lpstr>PowerPoint Presentation</vt:lpstr>
      <vt:lpstr>IAMI: Hotlab Space</vt:lpstr>
      <vt:lpstr>IAMI: Other spaces…</vt:lpstr>
      <vt:lpstr>What is IAMI to TRIUMF?</vt:lpstr>
      <vt:lpstr>IAMI: What will we do?</vt:lpstr>
      <vt:lpstr>PowerPoint Presentation</vt:lpstr>
      <vt:lpstr>IAMI: Enabling LS research</vt:lpstr>
      <vt:lpstr>IAMI: High-level Goals</vt:lpstr>
      <vt:lpstr>IAMI: Potential bottle necks to achieve goals</vt:lpstr>
      <vt:lpstr>IAMI: Further Building Milestones</vt:lpstr>
      <vt:lpstr>Questions?  Thank you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Plans for the  Institute for Advanced Medical Isotopes  (IAMI)</dc:title>
  <dc:creator>Esther Schirrmacher</dc:creator>
  <cp:lastModifiedBy>Esther Schirrmacher</cp:lastModifiedBy>
  <cp:revision>1</cp:revision>
  <dcterms:created xsi:type="dcterms:W3CDTF">2022-07-18T19:46:46Z</dcterms:created>
  <dcterms:modified xsi:type="dcterms:W3CDTF">2022-07-20T17:16:06Z</dcterms:modified>
</cp:coreProperties>
</file>