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ato-boldItalic.fntdata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750"/>
            <a:ext cx="8520600" cy="5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80"/>
              <a:t>Scintillation Process in Liquid Xenon from Nuclear Recoils</a:t>
            </a:r>
            <a:endParaRPr sz="218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937" y="524763"/>
            <a:ext cx="7452477" cy="32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713424" y="2589170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57" name="Google Shape;57;p13"/>
          <p:cNvSpPr txBox="1"/>
          <p:nvPr/>
        </p:nvSpPr>
        <p:spPr>
          <a:xfrm>
            <a:off x="1713424" y="906466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58" name="Google Shape;58;p13"/>
          <p:cNvSpPr txBox="1"/>
          <p:nvPr/>
        </p:nvSpPr>
        <p:spPr>
          <a:xfrm>
            <a:off x="3972868" y="906466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59" name="Google Shape;59;p13"/>
          <p:cNvSpPr txBox="1"/>
          <p:nvPr/>
        </p:nvSpPr>
        <p:spPr>
          <a:xfrm>
            <a:off x="4448235" y="906466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60" name="Google Shape;60;p13"/>
          <p:cNvSpPr txBox="1"/>
          <p:nvPr/>
        </p:nvSpPr>
        <p:spPr>
          <a:xfrm>
            <a:off x="6703763" y="906466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61" name="Google Shape;61;p13"/>
          <p:cNvSpPr txBox="1"/>
          <p:nvPr/>
        </p:nvSpPr>
        <p:spPr>
          <a:xfrm>
            <a:off x="7227896" y="1416991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62" name="Google Shape;62;p13"/>
          <p:cNvSpPr txBox="1"/>
          <p:nvPr/>
        </p:nvSpPr>
        <p:spPr>
          <a:xfrm>
            <a:off x="3736548" y="2589170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63" name="Google Shape;63;p13"/>
          <p:cNvSpPr txBox="1"/>
          <p:nvPr/>
        </p:nvSpPr>
        <p:spPr>
          <a:xfrm>
            <a:off x="3382814" y="2958658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64" name="Google Shape;64;p13"/>
          <p:cNvSpPr/>
          <p:nvPr/>
        </p:nvSpPr>
        <p:spPr>
          <a:xfrm>
            <a:off x="555738" y="1853450"/>
            <a:ext cx="470100" cy="4488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632399" y="1923941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cxnSp>
        <p:nvCxnSpPr>
          <p:cNvPr id="66" name="Google Shape;66;p13"/>
          <p:cNvCxnSpPr/>
          <p:nvPr/>
        </p:nvCxnSpPr>
        <p:spPr>
          <a:xfrm flipH="1" rot="10800000">
            <a:off x="1001088" y="1258325"/>
            <a:ext cx="566700" cy="566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" name="Google Shape;67;p13"/>
          <p:cNvCxnSpPr/>
          <p:nvPr/>
        </p:nvCxnSpPr>
        <p:spPr>
          <a:xfrm>
            <a:off x="1055538" y="2231750"/>
            <a:ext cx="520800" cy="430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3"/>
          <p:cNvSpPr/>
          <p:nvPr/>
        </p:nvSpPr>
        <p:spPr>
          <a:xfrm>
            <a:off x="315588" y="1667675"/>
            <a:ext cx="316800" cy="32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495463" y="1770050"/>
            <a:ext cx="200502" cy="307800"/>
          </a:xfrm>
          <a:prstGeom prst="irregularSeal2">
            <a:avLst/>
          </a:prstGeom>
          <a:solidFill>
            <a:srgbClr val="CC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364638" y="2231750"/>
            <a:ext cx="94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Lato"/>
                <a:ea typeface="Lato"/>
                <a:cs typeface="Lato"/>
                <a:sym typeface="Lato"/>
              </a:rPr>
              <a:t>Nuclear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Lato"/>
                <a:ea typeface="Lato"/>
                <a:cs typeface="Lato"/>
                <a:sym typeface="Lato"/>
              </a:rPr>
              <a:t>Recoil</a:t>
            </a:r>
            <a:endParaRPr b="1" sz="13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2296450" y="3080350"/>
            <a:ext cx="751500" cy="855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" name="Google Shape;72;p13"/>
          <p:cNvSpPr/>
          <p:nvPr/>
        </p:nvSpPr>
        <p:spPr>
          <a:xfrm>
            <a:off x="3367438" y="4105925"/>
            <a:ext cx="470100" cy="4488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3444099" y="4176416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74" name="Google Shape;74;p13"/>
          <p:cNvSpPr/>
          <p:nvPr/>
        </p:nvSpPr>
        <p:spPr>
          <a:xfrm>
            <a:off x="3760888" y="3863300"/>
            <a:ext cx="470100" cy="4488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3837549" y="3933791"/>
            <a:ext cx="316800" cy="307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Xe</a:t>
            </a:r>
            <a:endParaRPr sz="800"/>
          </a:p>
        </p:txBody>
      </p:sp>
      <p:sp>
        <p:nvSpPr>
          <p:cNvPr id="76" name="Google Shape;76;p13"/>
          <p:cNvSpPr txBox="1"/>
          <p:nvPr/>
        </p:nvSpPr>
        <p:spPr>
          <a:xfrm>
            <a:off x="4176125" y="3696250"/>
            <a:ext cx="367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+</a:t>
            </a:r>
            <a:endParaRPr b="1" sz="1900"/>
          </a:p>
        </p:txBody>
      </p:sp>
      <p:sp>
        <p:nvSpPr>
          <p:cNvPr id="77" name="Google Shape;77;p13"/>
          <p:cNvSpPr txBox="1"/>
          <p:nvPr/>
        </p:nvSpPr>
        <p:spPr>
          <a:xfrm>
            <a:off x="3338350" y="4603325"/>
            <a:ext cx="131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Lato"/>
                <a:ea typeface="Lato"/>
                <a:cs typeface="Lato"/>
                <a:sym typeface="Lato"/>
              </a:rPr>
              <a:t>Electron Drift</a:t>
            </a:r>
            <a:endParaRPr b="1"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4289675" y="4312100"/>
            <a:ext cx="316800" cy="3078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4317575" y="4265900"/>
            <a:ext cx="26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4467425" y="4007225"/>
            <a:ext cx="367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-</a:t>
            </a:r>
            <a:endParaRPr b="1" sz="1900"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9677" y="1990775"/>
            <a:ext cx="2591126" cy="29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4606475" y="4791200"/>
            <a:ext cx="453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The Light only Liquid Xenon Experiment, Austin de St Croix 2020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