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B00FF"/>
    <a:srgbClr val="9100FF"/>
    <a:srgbClr val="920E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CDAC41-B7D1-2839-1407-2C9CE24D6608}" v="156" dt="2021-01-27T20:44:37.982"/>
    <p1510:client id="{54666133-30B8-CF2F-E5F7-C52962AB05FD}" v="91" dt="2020-02-03T04:45:33.226"/>
    <p1510:client id="{6AE377BD-8DA7-D772-6C2C-DE8353420D06}" v="18" dt="2020-02-02T07:59:08.433"/>
    <p1510:client id="{74DDA7F3-489D-C746-97E0-F5F487403BD0}" v="38" dt="2020-02-02T20:29:13.682"/>
    <p1510:client id="{878FCE06-3ADC-719D-267F-21B3DE0A1BED}" v="480" dt="2020-02-03T16:03:23.806"/>
    <p1510:client id="{A8255839-E796-4758-B29F-51413686E908}" v="359" dt="2020-02-02T07:58:13.289"/>
    <p1510:client id="{DB7416D8-1AD5-F27E-E78B-91F56C1053B9}" v="81" dt="2021-01-27T20:48:21.5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>
        <p:scale>
          <a:sx n="122" d="100"/>
          <a:sy n="122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pril Babey" userId="S::april.babey@mcgill.ca::ee344746-c16a-4a8a-9c0f-b194ce27540e" providerId="AD" clId="Web-{DB7416D8-1AD5-F27E-E78B-91F56C1053B9}"/>
    <pc:docChg chg="modSld">
      <pc:chgData name="April Babey" userId="S::april.babey@mcgill.ca::ee344746-c16a-4a8a-9c0f-b194ce27540e" providerId="AD" clId="Web-{DB7416D8-1AD5-F27E-E78B-91F56C1053B9}" dt="2021-01-27T20:48:19.237" v="38" actId="20577"/>
      <pc:docMkLst>
        <pc:docMk/>
      </pc:docMkLst>
      <pc:sldChg chg="modSp">
        <pc:chgData name="April Babey" userId="S::april.babey@mcgill.ca::ee344746-c16a-4a8a-9c0f-b194ce27540e" providerId="AD" clId="Web-{DB7416D8-1AD5-F27E-E78B-91F56C1053B9}" dt="2021-01-27T20:48:12.158" v="34" actId="20577"/>
        <pc:sldMkLst>
          <pc:docMk/>
          <pc:sldMk cId="3612493119" sldId="257"/>
        </pc:sldMkLst>
        <pc:spChg chg="mod">
          <ac:chgData name="April Babey" userId="S::april.babey@mcgill.ca::ee344746-c16a-4a8a-9c0f-b194ce27540e" providerId="AD" clId="Web-{DB7416D8-1AD5-F27E-E78B-91F56C1053B9}" dt="2021-01-27T20:48:12.158" v="34" actId="20577"/>
          <ac:spMkLst>
            <pc:docMk/>
            <pc:sldMk cId="3612493119" sldId="257"/>
            <ac:spMk id="7" creationId="{00000000-0000-0000-0000-000000000000}"/>
          </ac:spMkLst>
        </pc:spChg>
      </pc:sldChg>
      <pc:sldChg chg="modSp">
        <pc:chgData name="April Babey" userId="S::april.babey@mcgill.ca::ee344746-c16a-4a8a-9c0f-b194ce27540e" providerId="AD" clId="Web-{DB7416D8-1AD5-F27E-E78B-91F56C1053B9}" dt="2021-01-27T20:48:19.237" v="38" actId="20577"/>
        <pc:sldMkLst>
          <pc:docMk/>
          <pc:sldMk cId="1853655550" sldId="259"/>
        </pc:sldMkLst>
        <pc:spChg chg="mod">
          <ac:chgData name="April Babey" userId="S::april.babey@mcgill.ca::ee344746-c16a-4a8a-9c0f-b194ce27540e" providerId="AD" clId="Web-{DB7416D8-1AD5-F27E-E78B-91F56C1053B9}" dt="2021-01-27T20:48:19.237" v="38" actId="20577"/>
          <ac:spMkLst>
            <pc:docMk/>
            <pc:sldMk cId="1853655550" sldId="259"/>
            <ac:spMk id="7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F883B-F9F2-4D84-9D7F-974B54928354}" type="datetimeFigureOut">
              <a:rPr lang="en-CA" smtClean="0"/>
              <a:t>2022-07-15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DAC4C-4F12-49B3-921F-4EA99FDC2460}" type="slidenum">
              <a:rPr lang="en-CA" smtClean="0"/>
              <a:t>‹#›</a:t>
            </a:fld>
            <a:endParaRPr lang="en-CA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0504"/>
          <a:stretch/>
        </p:blipFill>
        <p:spPr>
          <a:xfrm>
            <a:off x="8793376" y="6295363"/>
            <a:ext cx="3216589" cy="43346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549" y="6188500"/>
            <a:ext cx="2022401" cy="64073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3629" y="6279514"/>
            <a:ext cx="2344702" cy="46516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06" t="16955" r="6786" b="19150"/>
          <a:stretch/>
        </p:blipFill>
        <p:spPr>
          <a:xfrm>
            <a:off x="6140716" y="6170510"/>
            <a:ext cx="1900275" cy="676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2444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F883B-F9F2-4D84-9D7F-974B54928354}" type="datetimeFigureOut">
              <a:rPr lang="en-CA" smtClean="0"/>
              <a:t>2022-07-15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DAC4C-4F12-49B3-921F-4EA99FDC246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45950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F883B-F9F2-4D84-9D7F-974B54928354}" type="datetimeFigureOut">
              <a:rPr lang="en-CA" smtClean="0"/>
              <a:t>2022-07-15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DAC4C-4F12-49B3-921F-4EA99FDC246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63044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F883B-F9F2-4D84-9D7F-974B54928354}" type="datetimeFigureOut">
              <a:rPr lang="en-CA" smtClean="0"/>
              <a:t>2022-07-15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DAC4C-4F12-49B3-921F-4EA99FDC2460}" type="slidenum">
              <a:rPr lang="en-CA" smtClean="0"/>
              <a:t>‹#›</a:t>
            </a:fld>
            <a:endParaRPr lang="en-CA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0504"/>
          <a:stretch/>
        </p:blipFill>
        <p:spPr>
          <a:xfrm>
            <a:off x="8793376" y="6295363"/>
            <a:ext cx="3216589" cy="43346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549" y="6188500"/>
            <a:ext cx="2022401" cy="64073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3629" y="6279514"/>
            <a:ext cx="2344702" cy="46516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06" t="16955" r="6786" b="19150"/>
          <a:stretch/>
        </p:blipFill>
        <p:spPr>
          <a:xfrm>
            <a:off x="6140716" y="6170510"/>
            <a:ext cx="1900275" cy="676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4595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F883B-F9F2-4D84-9D7F-974B54928354}" type="datetimeFigureOut">
              <a:rPr lang="en-CA" smtClean="0"/>
              <a:t>2022-07-15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DAC4C-4F12-49B3-921F-4EA99FDC246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86011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F883B-F9F2-4D84-9D7F-974B54928354}" type="datetimeFigureOut">
              <a:rPr lang="en-CA" smtClean="0"/>
              <a:t>2022-07-15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DAC4C-4F12-49B3-921F-4EA99FDC246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88671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F883B-F9F2-4D84-9D7F-974B54928354}" type="datetimeFigureOut">
              <a:rPr lang="en-CA" smtClean="0"/>
              <a:t>2022-07-15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DAC4C-4F12-49B3-921F-4EA99FDC246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95609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F883B-F9F2-4D84-9D7F-974B54928354}" type="datetimeFigureOut">
              <a:rPr lang="en-CA" smtClean="0"/>
              <a:t>2022-07-15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DAC4C-4F12-49B3-921F-4EA99FDC246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39006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F883B-F9F2-4D84-9D7F-974B54928354}" type="datetimeFigureOut">
              <a:rPr lang="en-CA" smtClean="0"/>
              <a:t>2022-07-15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DAC4C-4F12-49B3-921F-4EA99FDC246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60342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F883B-F9F2-4D84-9D7F-974B54928354}" type="datetimeFigureOut">
              <a:rPr lang="en-CA" smtClean="0"/>
              <a:t>2022-07-15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DAC4C-4F12-49B3-921F-4EA99FDC246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57243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F883B-F9F2-4D84-9D7F-974B54928354}" type="datetimeFigureOut">
              <a:rPr lang="en-CA" smtClean="0"/>
              <a:t>2022-07-15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DAC4C-4F12-49B3-921F-4EA99FDC246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69675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F883B-F9F2-4D84-9D7F-974B54928354}" type="datetimeFigureOut">
              <a:rPr lang="en-CA" smtClean="0"/>
              <a:t>2022-07-15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7DAC4C-4F12-49B3-921F-4EA99FDC246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18137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6000">
              <a:srgbClr val="303030"/>
            </a:gs>
            <a:gs pos="0">
              <a:schemeClr val="tx1">
                <a:lumMod val="50000"/>
                <a:lumOff val="50000"/>
              </a:schemeClr>
            </a:gs>
            <a:gs pos="100000">
              <a:schemeClr val="tx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101B45-89BF-6D77-9640-8FE545C1F860}"/>
              </a:ext>
            </a:extLst>
          </p:cNvPr>
          <p:cNvSpPr txBox="1">
            <a:spLocks/>
          </p:cNvSpPr>
          <p:nvPr/>
        </p:nvSpPr>
        <p:spPr>
          <a:xfrm>
            <a:off x="1524000" y="1265516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800" dirty="0">
                <a:solidFill>
                  <a:schemeClr val="bg1"/>
                </a:solidFill>
                <a:latin typeface="Bookman Old Style" panose="02050604050505020204" pitchFamily="18" charset="0"/>
              </a:rPr>
              <a:t>Dark Matter: Knowing Something You Cannot See</a:t>
            </a:r>
            <a:endParaRPr lang="en-US" sz="4000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83762A08-56FB-F4BB-63C0-72F7506FDBDD}"/>
              </a:ext>
            </a:extLst>
          </p:cNvPr>
          <p:cNvSpPr txBox="1">
            <a:spLocks/>
          </p:cNvSpPr>
          <p:nvPr/>
        </p:nvSpPr>
        <p:spPr>
          <a:xfrm>
            <a:off x="1524000" y="3734551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600" dirty="0">
                <a:solidFill>
                  <a:schemeClr val="bg1"/>
                </a:solidFill>
                <a:latin typeface="Gabriola" pitchFamily="82" charset="0"/>
              </a:rPr>
              <a:t>Karishma M.</a:t>
            </a:r>
          </a:p>
          <a:p>
            <a:pPr marL="0" indent="0" algn="ctr">
              <a:buNone/>
            </a:pPr>
            <a:r>
              <a:rPr lang="en-US" sz="2000" dirty="0">
                <a:solidFill>
                  <a:schemeClr val="bg1"/>
                </a:solidFill>
                <a:latin typeface="Gabriola" pitchFamily="82" charset="0"/>
              </a:rPr>
              <a:t>Master’s student in Particle Physics Phenomenology</a:t>
            </a:r>
            <a:endParaRPr lang="en-US" sz="2000" dirty="0">
              <a:solidFill>
                <a:schemeClr val="bg1"/>
              </a:solidFill>
              <a:latin typeface="Gabriola" pitchFamily="82" charset="0"/>
              <a:cs typeface="Calibri"/>
            </a:endParaRPr>
          </a:p>
        </p:txBody>
      </p:sp>
      <p:pic>
        <p:nvPicPr>
          <p:cNvPr id="7" name="Picture 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98F2AF5A-FFEA-7F3F-3D67-BC7D684F2B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7859" y="5471748"/>
            <a:ext cx="1856282" cy="43506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5FDB031-C33B-D2F1-D29E-CAE6CC828ECB}"/>
              </a:ext>
            </a:extLst>
          </p:cNvPr>
          <p:cNvSpPr txBox="1"/>
          <p:nvPr/>
        </p:nvSpPr>
        <p:spPr>
          <a:xfrm>
            <a:off x="304799" y="311723"/>
            <a:ext cx="51395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Bookman Old Style" panose="02050604050505020204" pitchFamily="18" charset="0"/>
              </a:rPr>
              <a:t>TRIUMF Science Week 2022: LTS 3MT</a:t>
            </a:r>
          </a:p>
        </p:txBody>
      </p:sp>
    </p:spTree>
    <p:extLst>
      <p:ext uri="{BB962C8B-B14F-4D97-AF65-F5344CB8AC3E}">
        <p14:creationId xmlns:p14="http://schemas.microsoft.com/office/powerpoint/2010/main" val="488758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6000">
              <a:srgbClr val="303030"/>
            </a:gs>
            <a:gs pos="0">
              <a:schemeClr val="tx1">
                <a:lumMod val="50000"/>
                <a:lumOff val="50000"/>
              </a:schemeClr>
            </a:gs>
            <a:gs pos="100000">
              <a:schemeClr val="tx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9" descr="Bullet Cluster: Weak gravitational lensing effect superimposed upon Chandra X-Ray observatory data, revealing definitive proof of dark matter">
            <a:extLst>
              <a:ext uri="{FF2B5EF4-FFF2-40B4-BE49-F238E27FC236}">
                <a16:creationId xmlns:a16="http://schemas.microsoft.com/office/drawing/2014/main" id="{F46055E4-F4BF-0142-B403-5E24F340CB7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2073" r="-1" b="13445"/>
          <a:stretch/>
        </p:blipFill>
        <p:spPr>
          <a:xfrm>
            <a:off x="788307" y="572807"/>
            <a:ext cx="10615385" cy="5712385"/>
          </a:xfrm>
          <a:prstGeom prst="rect">
            <a:avLst/>
          </a:prstGeom>
          <a:solidFill>
            <a:srgbClr val="FFFFFF">
              <a:shade val="85000"/>
            </a:srgbClr>
          </a:solidFill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3BCB5DC-B943-2041-B46F-025F1704F739}"/>
              </a:ext>
            </a:extLst>
          </p:cNvPr>
          <p:cNvSpPr txBox="1"/>
          <p:nvPr/>
        </p:nvSpPr>
        <p:spPr>
          <a:xfrm>
            <a:off x="1481595" y="6453363"/>
            <a:ext cx="922880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900" dirty="0">
                <a:solidFill>
                  <a:schemeClr val="bg1"/>
                </a:solidFill>
              </a:rPr>
              <a:t>X-ray (pink): NASA/CXC/</a:t>
            </a:r>
            <a:r>
              <a:rPr lang="en-CA" sz="900" dirty="0" err="1">
                <a:solidFill>
                  <a:schemeClr val="bg1"/>
                </a:solidFill>
              </a:rPr>
              <a:t>CfA</a:t>
            </a:r>
            <a:r>
              <a:rPr lang="en-CA" sz="900" dirty="0">
                <a:solidFill>
                  <a:schemeClr val="bg1"/>
                </a:solidFill>
              </a:rPr>
              <a:t>/ </a:t>
            </a:r>
            <a:r>
              <a:rPr lang="en-CA" sz="900" dirty="0" err="1">
                <a:solidFill>
                  <a:schemeClr val="bg1"/>
                </a:solidFill>
              </a:rPr>
              <a:t>M.Markevitch</a:t>
            </a:r>
            <a:r>
              <a:rPr lang="en-CA" sz="900" dirty="0">
                <a:solidFill>
                  <a:schemeClr val="bg1"/>
                </a:solidFill>
              </a:rPr>
              <a:t> et al.;  </a:t>
            </a:r>
            <a:r>
              <a:rPr lang="en-CA" sz="900" dirty="0"/>
              <a:t>…… </a:t>
            </a:r>
            <a:r>
              <a:rPr lang="en-CA" sz="900" dirty="0">
                <a:solidFill>
                  <a:schemeClr val="bg1"/>
                </a:solidFill>
              </a:rPr>
              <a:t>Lensing Map (blue): NASA/</a:t>
            </a:r>
            <a:r>
              <a:rPr lang="en-CA" sz="900" dirty="0" err="1">
                <a:solidFill>
                  <a:schemeClr val="bg1"/>
                </a:solidFill>
              </a:rPr>
              <a:t>STScI</a:t>
            </a:r>
            <a:r>
              <a:rPr lang="en-CA" sz="900" dirty="0">
                <a:solidFill>
                  <a:schemeClr val="bg1"/>
                </a:solidFill>
              </a:rPr>
              <a:t> ESO WFI; Magellan/</a:t>
            </a:r>
            <a:r>
              <a:rPr lang="en-CA" sz="900" dirty="0" err="1">
                <a:solidFill>
                  <a:schemeClr val="bg1"/>
                </a:solidFill>
              </a:rPr>
              <a:t>U.Arizona</a:t>
            </a:r>
            <a:r>
              <a:rPr lang="en-CA" sz="900" dirty="0">
                <a:solidFill>
                  <a:schemeClr val="bg1"/>
                </a:solidFill>
              </a:rPr>
              <a:t>/ D.Clowe et al.; </a:t>
            </a:r>
            <a:r>
              <a:rPr lang="en-CA" sz="900" dirty="0"/>
              <a:t>……  </a:t>
            </a:r>
            <a:r>
              <a:rPr lang="en-CA" sz="900" dirty="0">
                <a:solidFill>
                  <a:schemeClr val="bg1"/>
                </a:solidFill>
              </a:rPr>
              <a:t>Optical: NASA/</a:t>
            </a:r>
            <a:r>
              <a:rPr lang="en-CA" sz="900" dirty="0" err="1">
                <a:solidFill>
                  <a:schemeClr val="bg1"/>
                </a:solidFill>
              </a:rPr>
              <a:t>STScI</a:t>
            </a:r>
            <a:r>
              <a:rPr lang="en-CA" sz="900" dirty="0">
                <a:solidFill>
                  <a:schemeClr val="bg1"/>
                </a:solidFill>
              </a:rPr>
              <a:t>; Magellan/</a:t>
            </a:r>
            <a:r>
              <a:rPr lang="en-CA" sz="900" dirty="0" err="1">
                <a:solidFill>
                  <a:schemeClr val="bg1"/>
                </a:solidFill>
              </a:rPr>
              <a:t>U.Arizona</a:t>
            </a:r>
            <a:r>
              <a:rPr lang="en-CA" sz="900" dirty="0">
                <a:solidFill>
                  <a:schemeClr val="bg1"/>
                </a:solidFill>
              </a:rPr>
              <a:t>/</a:t>
            </a:r>
            <a:r>
              <a:rPr lang="en-CA" sz="900" dirty="0" err="1">
                <a:solidFill>
                  <a:schemeClr val="bg1"/>
                </a:solidFill>
              </a:rPr>
              <a:t>D.Clowe</a:t>
            </a:r>
            <a:r>
              <a:rPr lang="en-CA" sz="900" dirty="0">
                <a:solidFill>
                  <a:schemeClr val="bg1"/>
                </a:solidFill>
              </a:rPr>
              <a:t> et al.</a:t>
            </a:r>
            <a:endParaRPr lang="en-US" sz="9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1665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</TotalTime>
  <Words>83</Words>
  <Application>Microsoft Macintosh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Bookman Old Style</vt:lpstr>
      <vt:lpstr>Calibri</vt:lpstr>
      <vt:lpstr>Calibri Light</vt:lpstr>
      <vt:lpstr>Gabriola</vt:lpstr>
      <vt:lpstr>Office Theme</vt:lpstr>
      <vt:lpstr>PowerPoint Presentation</vt:lpstr>
      <vt:lpstr>PowerPoint Presentation</vt:lpstr>
    </vt:vector>
  </TitlesOfParts>
  <Company>McGill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Carrie Hanson</dc:creator>
  <cp:lastModifiedBy>Karishma Moorthy</cp:lastModifiedBy>
  <cp:revision>31</cp:revision>
  <dcterms:created xsi:type="dcterms:W3CDTF">2020-01-23T19:40:02Z</dcterms:created>
  <dcterms:modified xsi:type="dcterms:W3CDTF">2022-07-15T08:59:43Z</dcterms:modified>
</cp:coreProperties>
</file>