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Robo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9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3d9cb7463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3d9cb7463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87375"/>
            <a:ext cx="8520600" cy="691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50">
                <a:solidFill>
                  <a:srgbClr val="201F1E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Tides: An Intriguing Physical Phenomenon</a:t>
            </a:r>
            <a:endParaRPr sz="75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991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By: Lucas Backes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(Barium Tagging Group)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521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Tides: What are they and how do they work?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51925"/>
            <a:ext cx="6715100" cy="377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10075" y="1151925"/>
            <a:ext cx="1447800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77050" y="1571025"/>
            <a:ext cx="40195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5788" y="2800350"/>
            <a:ext cx="2847975" cy="7810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4510063" y="2372663"/>
            <a:ext cx="352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Tidal force is then defined as:</a:t>
            </a:r>
            <a:endParaRPr/>
          </a:p>
        </p:txBody>
      </p:sp>
      <p:sp>
        <p:nvSpPr>
          <p:cNvPr id="66" name="Google Shape;66;p14"/>
          <p:cNvSpPr txBox="1"/>
          <p:nvPr/>
        </p:nvSpPr>
        <p:spPr>
          <a:xfrm>
            <a:off x="4435075" y="3879050"/>
            <a:ext cx="367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Not dependent on rotational motion!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