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Robo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9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d9cb7463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d9cb7463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87375"/>
            <a:ext cx="8520600" cy="6912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50">
                <a:solidFill>
                  <a:srgbClr val="201F1E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Tides: An Intriguing Physical Phenomenon</a:t>
            </a:r>
            <a:endParaRPr sz="75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9910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Lucas Backes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(Barium Tagging Group)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52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Tides: What are they and how do they work?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51925"/>
            <a:ext cx="6715100" cy="377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10075" y="1151925"/>
            <a:ext cx="144780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77050" y="1571025"/>
            <a:ext cx="4019550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95788" y="2800350"/>
            <a:ext cx="2847975" cy="78105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4510063" y="2372663"/>
            <a:ext cx="3525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Tidal force is then defined as:</a:t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4435075" y="3879050"/>
            <a:ext cx="3675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Not dependent on rotational motion!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