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4"/>
  </p:notesMasterIdLst>
  <p:handoutMasterIdLst>
    <p:handoutMasterId r:id="rId5"/>
  </p:handoutMasterIdLst>
  <p:sldIdLst>
    <p:sldId id="312" r:id="rId2"/>
    <p:sldId id="41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a Kwiatkowski" initials="AAK" lastIdx="23" clrIdx="0">
    <p:extLst>
      <p:ext uri="{19B8F6BF-5375-455C-9EA6-DF929625EA0E}">
        <p15:presenceInfo xmlns:p15="http://schemas.microsoft.com/office/powerpoint/2012/main" userId="Ania Kwiatkowski" providerId="None"/>
      </p:ext>
    </p:extLst>
  </p:cmAuthor>
  <p:cmAuthor id="2" name="Jaime Cardona" initials="JC" lastIdx="3" clrIdx="1">
    <p:extLst>
      <p:ext uri="{19B8F6BF-5375-455C-9EA6-DF929625EA0E}">
        <p15:presenceInfo xmlns:p15="http://schemas.microsoft.com/office/powerpoint/2012/main" userId="S::jcardona@triumf.ca::a4321578-9856-4fd2-9fb5-34e15c61cf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FF"/>
    <a:srgbClr val="00A9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 autoAdjust="0"/>
    <p:restoredTop sz="86804" autoAdjust="0"/>
  </p:normalViewPr>
  <p:slideViewPr>
    <p:cSldViewPr snapToGrid="0" snapToObjects="1">
      <p:cViewPr varScale="1">
        <p:scale>
          <a:sx n="75" d="100"/>
          <a:sy n="75" d="100"/>
        </p:scale>
        <p:origin x="66" y="84"/>
      </p:cViewPr>
      <p:guideLst/>
    </p:cSldViewPr>
  </p:slideViewPr>
  <p:outlineViewPr>
    <p:cViewPr>
      <p:scale>
        <a:sx n="33" d="100"/>
        <a:sy n="33" d="100"/>
      </p:scale>
      <p:origin x="0" y="-1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2022-07-15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2022-07-15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2022-07-15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2022-07-15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2022-07-15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39F6A1-DEF0-425E-93C7-9077DF58F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Jaime Cardona </a:t>
            </a:r>
          </a:p>
          <a:p>
            <a:r>
              <a:rPr lang="en-US" sz="1600" dirty="0"/>
              <a:t>TITAN, University of Manitoba</a:t>
            </a:r>
            <a:endParaRPr lang="en-CA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9736C89-4B0D-6847-E34E-D32A4A697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25" y="1169177"/>
            <a:ext cx="4709375" cy="208202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9CFF"/>
                </a:solidFill>
              </a:rPr>
              <a:t>Expanding Science Capabilities of TITAN EBIT with a New Electron Gun</a:t>
            </a:r>
            <a:br>
              <a:rPr lang="en-US" sz="4000" dirty="0">
                <a:solidFill>
                  <a:srgbClr val="009C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B4E13AE-DFED-416B-A8C9-4253000858C9}"/>
              </a:ext>
            </a:extLst>
          </p:cNvPr>
          <p:cNvSpPr/>
          <p:nvPr/>
        </p:nvSpPr>
        <p:spPr>
          <a:xfrm>
            <a:off x="681471" y="883196"/>
            <a:ext cx="7929129" cy="65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1EBB1-29B5-5FA9-57FD-5F09CA778A3B}"/>
                  </a:ext>
                </a:extLst>
              </p:cNvPr>
              <p:cNvSpPr txBox="1"/>
              <p:nvPr/>
            </p:nvSpPr>
            <p:spPr>
              <a:xfrm>
                <a:off x="495790" y="1071252"/>
                <a:ext cx="10841415" cy="237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00A9FF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PTMS precision scales with the charge state</a:t>
                </a:r>
              </a:p>
              <a:p>
                <a:pPr marL="742950" lvl="1" indent="-285750">
                  <a:spcAft>
                    <a:spcPts val="600"/>
                  </a:spcAft>
                  <a:buClr>
                    <a:srgbClr val="00A9FF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𝑞𝐵𝑇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𝑖𝑜𝑛𝑠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600"/>
                  </a:spcAft>
                  <a:buClr>
                    <a:srgbClr val="00A9FF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𝐸𝑙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:r>
                  <a:rPr lang="en-US" sz="2000" dirty="0">
                    <a:ea typeface="Times New Roman" panose="02020603050405020304" pitchFamily="18" charset="0"/>
                  </a:rPr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by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600"/>
                  </a:spcAft>
                  <a:buClr>
                    <a:srgbClr val="00A9FF"/>
                  </a:buClr>
                  <a:buFont typeface="Wingdings" panose="05000000000000000000" pitchFamily="2" charset="2"/>
                  <a:buChar char="§"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600"/>
                  </a:spcAft>
                  <a:buClr>
                    <a:srgbClr val="00A9FF"/>
                  </a:buClr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1EBB1-29B5-5FA9-57FD-5F09CA778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0" y="1071252"/>
                <a:ext cx="10841415" cy="2378472"/>
              </a:xfrm>
              <a:prstGeom prst="rect">
                <a:avLst/>
              </a:prstGeom>
              <a:blipFill>
                <a:blip r:embed="rId2"/>
                <a:stretch>
                  <a:fillRect l="-50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8CA53FA6-A391-9F69-E176-F3545F05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98" y="2671452"/>
            <a:ext cx="2962688" cy="4086795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11F42D0-18B4-E341-DBC4-9617BBD7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90" y="2848555"/>
            <a:ext cx="3325633" cy="4009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EB265D-5322-7D38-4BD1-5DE520935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211" y="677841"/>
            <a:ext cx="5400675" cy="1600200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B1F9BF3-BF6A-7ABF-6D70-95B551B0BA4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78580" y="2701648"/>
            <a:ext cx="443484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70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142247</TotalTime>
  <Words>39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 Math</vt:lpstr>
      <vt:lpstr>Times New Roman</vt:lpstr>
      <vt:lpstr>Wingdings</vt:lpstr>
      <vt:lpstr>Custom Design</vt:lpstr>
      <vt:lpstr>Expanding Science Capabilities of TITAN EBIT with a New Electron Gun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Andrew</dc:creator>
  <cp:lastModifiedBy>Jaime Cardona</cp:lastModifiedBy>
  <cp:revision>315</cp:revision>
  <dcterms:created xsi:type="dcterms:W3CDTF">2020-07-23T17:40:10Z</dcterms:created>
  <dcterms:modified xsi:type="dcterms:W3CDTF">2022-07-20T15:14:41Z</dcterms:modified>
</cp:coreProperties>
</file>