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1181" r:id="rId2"/>
    <p:sldId id="276" r:id="rId3"/>
    <p:sldId id="1183" r:id="rId4"/>
    <p:sldId id="1150" r:id="rId5"/>
    <p:sldId id="257" r:id="rId6"/>
    <p:sldId id="1130" r:id="rId7"/>
    <p:sldId id="1149" r:id="rId8"/>
    <p:sldId id="647" r:id="rId9"/>
    <p:sldId id="1175" r:id="rId10"/>
    <p:sldId id="277" r:id="rId11"/>
    <p:sldId id="1178" r:id="rId12"/>
    <p:sldId id="1179" r:id="rId13"/>
    <p:sldId id="1176" r:id="rId14"/>
    <p:sldId id="1177" r:id="rId15"/>
    <p:sldId id="1182" r:id="rId16"/>
    <p:sldId id="259" r:id="rId17"/>
    <p:sldId id="266" r:id="rId18"/>
    <p:sldId id="267" r:id="rId19"/>
    <p:sldId id="484" r:id="rId20"/>
    <p:sldId id="485" r:id="rId21"/>
    <p:sldId id="436" r:id="rId22"/>
    <p:sldId id="1185" r:id="rId23"/>
    <p:sldId id="1184" r:id="rId24"/>
    <p:sldId id="256" r:id="rId25"/>
    <p:sldId id="260" r:id="rId26"/>
    <p:sldId id="2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1AEFBC-B9EF-2E36-0096-1FFD8ACE3ED7}" v="3" dt="2022-07-19T23:23:13.475"/>
    <p1510:client id="{8FE6AD11-263D-4F19-989C-0471EECA87E3}" v="113" dt="2022-07-20T16:22:28.5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in McKenzie" userId="71ca0cca-89c2-4d93-9002-4e3b0218c004" providerId="ADAL" clId="{517A44B9-B4AC-4770-8A8F-FCECD8061C4C}"/>
    <pc:docChg chg="custSel addSld modSld">
      <pc:chgData name="Iain McKenzie" userId="71ca0cca-89c2-4d93-9002-4e3b0218c004" providerId="ADAL" clId="{517A44B9-B4AC-4770-8A8F-FCECD8061C4C}" dt="2022-06-23T19:02:19.285" v="267" actId="20577"/>
      <pc:docMkLst>
        <pc:docMk/>
      </pc:docMkLst>
      <pc:sldChg chg="addSp modSp mod">
        <pc:chgData name="Iain McKenzie" userId="71ca0cca-89c2-4d93-9002-4e3b0218c004" providerId="ADAL" clId="{517A44B9-B4AC-4770-8A8F-FCECD8061C4C}" dt="2022-06-23T18:52:48.942" v="34" actId="20577"/>
        <pc:sldMkLst>
          <pc:docMk/>
          <pc:sldMk cId="994654925" sldId="257"/>
        </pc:sldMkLst>
        <pc:spChg chg="mod">
          <ac:chgData name="Iain McKenzie" userId="71ca0cca-89c2-4d93-9002-4e3b0218c004" providerId="ADAL" clId="{517A44B9-B4AC-4770-8A8F-FCECD8061C4C}" dt="2022-06-23T18:52:48.942" v="34" actId="20577"/>
          <ac:spMkLst>
            <pc:docMk/>
            <pc:sldMk cId="994654925" sldId="257"/>
            <ac:spMk id="3" creationId="{CD7E88BE-C16E-44EB-B573-C6A9DCAF724A}"/>
          </ac:spMkLst>
        </pc:spChg>
        <pc:spChg chg="add mod">
          <ac:chgData name="Iain McKenzie" userId="71ca0cca-89c2-4d93-9002-4e3b0218c004" providerId="ADAL" clId="{517A44B9-B4AC-4770-8A8F-FCECD8061C4C}" dt="2022-06-23T18:51:15.439" v="21" actId="1038"/>
          <ac:spMkLst>
            <pc:docMk/>
            <pc:sldMk cId="994654925" sldId="257"/>
            <ac:spMk id="6" creationId="{33353C1C-589A-43C0-9CF6-7DDEE2BFD9BD}"/>
          </ac:spMkLst>
        </pc:spChg>
        <pc:spChg chg="add mod">
          <ac:chgData name="Iain McKenzie" userId="71ca0cca-89c2-4d93-9002-4e3b0218c004" providerId="ADAL" clId="{517A44B9-B4AC-4770-8A8F-FCECD8061C4C}" dt="2022-06-23T18:51:37.147" v="32" actId="1076"/>
          <ac:spMkLst>
            <pc:docMk/>
            <pc:sldMk cId="994654925" sldId="257"/>
            <ac:spMk id="7" creationId="{6E4C6092-B0A6-46FD-B357-582DE18956F9}"/>
          </ac:spMkLst>
        </pc:spChg>
        <pc:picChg chg="add mod">
          <ac:chgData name="Iain McKenzie" userId="71ca0cca-89c2-4d93-9002-4e3b0218c004" providerId="ADAL" clId="{517A44B9-B4AC-4770-8A8F-FCECD8061C4C}" dt="2022-06-23T18:49:40.588" v="6" actId="1076"/>
          <ac:picMkLst>
            <pc:docMk/>
            <pc:sldMk cId="994654925" sldId="257"/>
            <ac:picMk id="4" creationId="{9A7FDB86-6FA6-4762-AAE5-200EFC42F62A}"/>
          </ac:picMkLst>
        </pc:picChg>
        <pc:picChg chg="add mod">
          <ac:chgData name="Iain McKenzie" userId="71ca0cca-89c2-4d93-9002-4e3b0218c004" providerId="ADAL" clId="{517A44B9-B4AC-4770-8A8F-FCECD8061C4C}" dt="2022-06-23T18:50:24.435" v="10" actId="1076"/>
          <ac:picMkLst>
            <pc:docMk/>
            <pc:sldMk cId="994654925" sldId="257"/>
            <ac:picMk id="5" creationId="{DD27E007-26B7-4F1A-9E8E-E76C4D434485}"/>
          </ac:picMkLst>
        </pc:picChg>
      </pc:sldChg>
      <pc:sldChg chg="addSp delSp modSp add mod">
        <pc:chgData name="Iain McKenzie" userId="71ca0cca-89c2-4d93-9002-4e3b0218c004" providerId="ADAL" clId="{517A44B9-B4AC-4770-8A8F-FCECD8061C4C}" dt="2022-06-23T19:02:19.285" v="267" actId="20577"/>
        <pc:sldMkLst>
          <pc:docMk/>
          <pc:sldMk cId="862016586" sldId="258"/>
        </pc:sldMkLst>
        <pc:spChg chg="mod">
          <ac:chgData name="Iain McKenzie" userId="71ca0cca-89c2-4d93-9002-4e3b0218c004" providerId="ADAL" clId="{517A44B9-B4AC-4770-8A8F-FCECD8061C4C}" dt="2022-06-23T18:53:56.062" v="46" actId="20577"/>
          <ac:spMkLst>
            <pc:docMk/>
            <pc:sldMk cId="862016586" sldId="258"/>
            <ac:spMk id="2" creationId="{62268FC2-FA10-4F39-B04D-5E8F73F92556}"/>
          </ac:spMkLst>
        </pc:spChg>
        <pc:spChg chg="mod">
          <ac:chgData name="Iain McKenzie" userId="71ca0cca-89c2-4d93-9002-4e3b0218c004" providerId="ADAL" clId="{517A44B9-B4AC-4770-8A8F-FCECD8061C4C}" dt="2022-06-23T19:02:05.550" v="266" actId="1076"/>
          <ac:spMkLst>
            <pc:docMk/>
            <pc:sldMk cId="862016586" sldId="258"/>
            <ac:spMk id="3" creationId="{CD7E88BE-C16E-44EB-B573-C6A9DCAF724A}"/>
          </ac:spMkLst>
        </pc:spChg>
        <pc:spChg chg="del">
          <ac:chgData name="Iain McKenzie" userId="71ca0cca-89c2-4d93-9002-4e3b0218c004" providerId="ADAL" clId="{517A44B9-B4AC-4770-8A8F-FCECD8061C4C}" dt="2022-06-23T18:53:24.413" v="38" actId="478"/>
          <ac:spMkLst>
            <pc:docMk/>
            <pc:sldMk cId="862016586" sldId="258"/>
            <ac:spMk id="6" creationId="{33353C1C-589A-43C0-9CF6-7DDEE2BFD9BD}"/>
          </ac:spMkLst>
        </pc:spChg>
        <pc:spChg chg="del">
          <ac:chgData name="Iain McKenzie" userId="71ca0cca-89c2-4d93-9002-4e3b0218c004" providerId="ADAL" clId="{517A44B9-B4AC-4770-8A8F-FCECD8061C4C}" dt="2022-06-23T18:53:24.413" v="38" actId="478"/>
          <ac:spMkLst>
            <pc:docMk/>
            <pc:sldMk cId="862016586" sldId="258"/>
            <ac:spMk id="7" creationId="{6E4C6092-B0A6-46FD-B357-582DE18956F9}"/>
          </ac:spMkLst>
        </pc:spChg>
        <pc:spChg chg="add mod">
          <ac:chgData name="Iain McKenzie" userId="71ca0cca-89c2-4d93-9002-4e3b0218c004" providerId="ADAL" clId="{517A44B9-B4AC-4770-8A8F-FCECD8061C4C}" dt="2022-06-23T19:02:19.285" v="267" actId="20577"/>
          <ac:spMkLst>
            <pc:docMk/>
            <pc:sldMk cId="862016586" sldId="258"/>
            <ac:spMk id="9" creationId="{038AF075-F81B-4489-B5F3-586769F5F47D}"/>
          </ac:spMkLst>
        </pc:spChg>
        <pc:picChg chg="del">
          <ac:chgData name="Iain McKenzie" userId="71ca0cca-89c2-4d93-9002-4e3b0218c004" providerId="ADAL" clId="{517A44B9-B4AC-4770-8A8F-FCECD8061C4C}" dt="2022-06-23T18:53:21.279" v="36" actId="478"/>
          <ac:picMkLst>
            <pc:docMk/>
            <pc:sldMk cId="862016586" sldId="258"/>
            <ac:picMk id="4" creationId="{9A7FDB86-6FA6-4762-AAE5-200EFC42F62A}"/>
          </ac:picMkLst>
        </pc:picChg>
        <pc:picChg chg="del">
          <ac:chgData name="Iain McKenzie" userId="71ca0cca-89c2-4d93-9002-4e3b0218c004" providerId="ADAL" clId="{517A44B9-B4AC-4770-8A8F-FCECD8061C4C}" dt="2022-06-23T18:53:22.277" v="37" actId="478"/>
          <ac:picMkLst>
            <pc:docMk/>
            <pc:sldMk cId="862016586" sldId="258"/>
            <ac:picMk id="5" creationId="{DD27E007-26B7-4F1A-9E8E-E76C4D434485}"/>
          </ac:picMkLst>
        </pc:picChg>
        <pc:picChg chg="add mod">
          <ac:chgData name="Iain McKenzie" userId="71ca0cca-89c2-4d93-9002-4e3b0218c004" providerId="ADAL" clId="{517A44B9-B4AC-4770-8A8F-FCECD8061C4C}" dt="2022-06-23T19:00:00.716" v="246" actId="1076"/>
          <ac:picMkLst>
            <pc:docMk/>
            <pc:sldMk cId="862016586" sldId="258"/>
            <ac:picMk id="8" creationId="{03ED143F-4615-4CCC-B55C-E64EA165412C}"/>
          </ac:picMkLst>
        </pc:picChg>
      </pc:sldChg>
    </pc:docChg>
  </pc:docChgLst>
  <pc:docChgLst>
    <pc:chgData name="Graeme M. Luke" userId="S::luke@triumf.ca::7bd93752-5db1-4691-9b96-e54d5a78a536" providerId="AD" clId="Web-{B9428820-3193-1E2A-E35A-E170A8CE9AAE}"/>
    <pc:docChg chg="addSld">
      <pc:chgData name="Graeme M. Luke" userId="S::luke@triumf.ca::7bd93752-5db1-4691-9b96-e54d5a78a536" providerId="AD" clId="Web-{B9428820-3193-1E2A-E35A-E170A8CE9AAE}" dt="2022-07-19T15:54:25.160" v="0"/>
      <pc:docMkLst>
        <pc:docMk/>
      </pc:docMkLst>
      <pc:sldChg chg="new">
        <pc:chgData name="Graeme M. Luke" userId="S::luke@triumf.ca::7bd93752-5db1-4691-9b96-e54d5a78a536" providerId="AD" clId="Web-{B9428820-3193-1E2A-E35A-E170A8CE9AAE}" dt="2022-07-19T15:54:25.160" v="0"/>
        <pc:sldMkLst>
          <pc:docMk/>
          <pc:sldMk cId="3084241574" sldId="1178"/>
        </pc:sldMkLst>
      </pc:sldChg>
    </pc:docChg>
  </pc:docChgLst>
  <pc:docChgLst>
    <pc:chgData name="Iain McKenzie" userId="71ca0cca-89c2-4d93-9002-4e3b0218c004" providerId="ADAL" clId="{8FE6AD11-263D-4F19-989C-0471EECA87E3}"/>
    <pc:docChg chg="undo custSel addSld delSld modSld sldOrd modShowInfo">
      <pc:chgData name="Iain McKenzie" userId="71ca0cca-89c2-4d93-9002-4e3b0218c004" providerId="ADAL" clId="{8FE6AD11-263D-4F19-989C-0471EECA87E3}" dt="2022-07-20T16:22:28.573" v="1534"/>
      <pc:docMkLst>
        <pc:docMk/>
      </pc:docMkLst>
      <pc:sldChg chg="add">
        <pc:chgData name="Iain McKenzie" userId="71ca0cca-89c2-4d93-9002-4e3b0218c004" providerId="ADAL" clId="{8FE6AD11-263D-4F19-989C-0471EECA87E3}" dt="2022-07-20T05:57:22.165" v="1526"/>
        <pc:sldMkLst>
          <pc:docMk/>
          <pc:sldMk cId="2634665105" sldId="256"/>
        </pc:sldMkLst>
      </pc:sldChg>
      <pc:sldChg chg="addSp delSp modSp mod ord modTransition">
        <pc:chgData name="Iain McKenzie" userId="71ca0cca-89c2-4d93-9002-4e3b0218c004" providerId="ADAL" clId="{8FE6AD11-263D-4F19-989C-0471EECA87E3}" dt="2022-07-20T05:37:08.920" v="1389" actId="207"/>
        <pc:sldMkLst>
          <pc:docMk/>
          <pc:sldMk cId="994654925" sldId="257"/>
        </pc:sldMkLst>
        <pc:spChg chg="del">
          <ac:chgData name="Iain McKenzie" userId="71ca0cca-89c2-4d93-9002-4e3b0218c004" providerId="ADAL" clId="{8FE6AD11-263D-4F19-989C-0471EECA87E3}" dt="2022-07-19T22:48:45.269" v="591" actId="478"/>
          <ac:spMkLst>
            <pc:docMk/>
            <pc:sldMk cId="994654925" sldId="257"/>
            <ac:spMk id="2" creationId="{62268FC2-FA10-4F39-B04D-5E8F73F92556}"/>
          </ac:spMkLst>
        </pc:spChg>
        <pc:spChg chg="add mod">
          <ac:chgData name="Iain McKenzie" userId="71ca0cca-89c2-4d93-9002-4e3b0218c004" providerId="ADAL" clId="{8FE6AD11-263D-4F19-989C-0471EECA87E3}" dt="2022-07-20T05:37:08.920" v="1389" actId="207"/>
          <ac:spMkLst>
            <pc:docMk/>
            <pc:sldMk cId="994654925" sldId="257"/>
            <ac:spMk id="8" creationId="{04C43FB8-6CAF-3765-BE4A-F09DE71EF331}"/>
          </ac:spMkLst>
        </pc:spChg>
        <pc:spChg chg="add del mod">
          <ac:chgData name="Iain McKenzie" userId="71ca0cca-89c2-4d93-9002-4e3b0218c004" providerId="ADAL" clId="{8FE6AD11-263D-4F19-989C-0471EECA87E3}" dt="2022-07-19T22:48:49.039" v="592" actId="478"/>
          <ac:spMkLst>
            <pc:docMk/>
            <pc:sldMk cId="994654925" sldId="257"/>
            <ac:spMk id="10" creationId="{B79C245F-31CF-D96C-E013-70792FC1FA3C}"/>
          </ac:spMkLst>
        </pc:spChg>
      </pc:sldChg>
      <pc:sldChg chg="del modTransition">
        <pc:chgData name="Iain McKenzie" userId="71ca0cca-89c2-4d93-9002-4e3b0218c004" providerId="ADAL" clId="{8FE6AD11-263D-4F19-989C-0471EECA87E3}" dt="2022-07-19T22:44:15.821" v="557" actId="47"/>
        <pc:sldMkLst>
          <pc:docMk/>
          <pc:sldMk cId="862016586" sldId="258"/>
        </pc:sldMkLst>
      </pc:sldChg>
      <pc:sldChg chg="add">
        <pc:chgData name="Iain McKenzie" userId="71ca0cca-89c2-4d93-9002-4e3b0218c004" providerId="ADAL" clId="{8FE6AD11-263D-4F19-989C-0471EECA87E3}" dt="2022-07-20T05:57:22.165" v="1526"/>
        <pc:sldMkLst>
          <pc:docMk/>
          <pc:sldMk cId="2126906217" sldId="259"/>
        </pc:sldMkLst>
      </pc:sldChg>
      <pc:sldChg chg="add">
        <pc:chgData name="Iain McKenzie" userId="71ca0cca-89c2-4d93-9002-4e3b0218c004" providerId="ADAL" clId="{8FE6AD11-263D-4F19-989C-0471EECA87E3}" dt="2022-07-20T05:57:22.165" v="1526"/>
        <pc:sldMkLst>
          <pc:docMk/>
          <pc:sldMk cId="1525119939" sldId="260"/>
        </pc:sldMkLst>
      </pc:sldChg>
      <pc:sldChg chg="add">
        <pc:chgData name="Iain McKenzie" userId="71ca0cca-89c2-4d93-9002-4e3b0218c004" providerId="ADAL" clId="{8FE6AD11-263D-4F19-989C-0471EECA87E3}" dt="2022-07-20T05:57:22.165" v="1526"/>
        <pc:sldMkLst>
          <pc:docMk/>
          <pc:sldMk cId="2455699348" sldId="263"/>
        </pc:sldMkLst>
      </pc:sldChg>
      <pc:sldChg chg="add">
        <pc:chgData name="Iain McKenzie" userId="71ca0cca-89c2-4d93-9002-4e3b0218c004" providerId="ADAL" clId="{8FE6AD11-263D-4F19-989C-0471EECA87E3}" dt="2022-07-20T06:00:18.091" v="1527"/>
        <pc:sldMkLst>
          <pc:docMk/>
          <pc:sldMk cId="995642964" sldId="266"/>
        </pc:sldMkLst>
      </pc:sldChg>
      <pc:sldChg chg="add">
        <pc:chgData name="Iain McKenzie" userId="71ca0cca-89c2-4d93-9002-4e3b0218c004" providerId="ADAL" clId="{8FE6AD11-263D-4F19-989C-0471EECA87E3}" dt="2022-07-20T06:00:18.091" v="1527"/>
        <pc:sldMkLst>
          <pc:docMk/>
          <pc:sldMk cId="4087090060" sldId="267"/>
        </pc:sldMkLst>
      </pc:sldChg>
      <pc:sldChg chg="modSp add mod modTransition">
        <pc:chgData name="Iain McKenzie" userId="71ca0cca-89c2-4d93-9002-4e3b0218c004" providerId="ADAL" clId="{8FE6AD11-263D-4F19-989C-0471EECA87E3}" dt="2022-07-20T05:36:40.226" v="1384" actId="207"/>
        <pc:sldMkLst>
          <pc:docMk/>
          <pc:sldMk cId="0" sldId="276"/>
        </pc:sldMkLst>
        <pc:spChg chg="mod">
          <ac:chgData name="Iain McKenzie" userId="71ca0cca-89c2-4d93-9002-4e3b0218c004" providerId="ADAL" clId="{8FE6AD11-263D-4F19-989C-0471EECA87E3}" dt="2022-07-19T23:08:53.286" v="1242" actId="1076"/>
          <ac:spMkLst>
            <pc:docMk/>
            <pc:sldMk cId="0" sldId="276"/>
            <ac:spMk id="3" creationId="{118E02B0-DE96-8F43-9419-9D0F4212EA4D}"/>
          </ac:spMkLst>
        </pc:spChg>
        <pc:spChg chg="mod">
          <ac:chgData name="Iain McKenzie" userId="71ca0cca-89c2-4d93-9002-4e3b0218c004" providerId="ADAL" clId="{8FE6AD11-263D-4F19-989C-0471EECA87E3}" dt="2022-07-20T05:36:40.226" v="1384" actId="207"/>
          <ac:spMkLst>
            <pc:docMk/>
            <pc:sldMk cId="0" sldId="276"/>
            <ac:spMk id="4" creationId="{48556876-6ACE-4D7A-BF70-209DC0C1F953}"/>
          </ac:spMkLst>
        </pc:spChg>
        <pc:spChg chg="mod">
          <ac:chgData name="Iain McKenzie" userId="71ca0cca-89c2-4d93-9002-4e3b0218c004" providerId="ADAL" clId="{8FE6AD11-263D-4F19-989C-0471EECA87E3}" dt="2022-07-19T23:08:53.286" v="1242" actId="1076"/>
          <ac:spMkLst>
            <pc:docMk/>
            <pc:sldMk cId="0" sldId="276"/>
            <ac:spMk id="6" creationId="{E4F13186-8C0C-7B44-B9BA-7D3C1D983811}"/>
          </ac:spMkLst>
        </pc:spChg>
        <pc:spChg chg="mod">
          <ac:chgData name="Iain McKenzie" userId="71ca0cca-89c2-4d93-9002-4e3b0218c004" providerId="ADAL" clId="{8FE6AD11-263D-4F19-989C-0471EECA87E3}" dt="2022-07-19T23:08:53.286" v="1242" actId="1076"/>
          <ac:spMkLst>
            <pc:docMk/>
            <pc:sldMk cId="0" sldId="276"/>
            <ac:spMk id="21" creationId="{D25C11F2-F188-4FDB-8BCB-5F7671E61686}"/>
          </ac:spMkLst>
        </pc:spChg>
        <pc:spChg chg="mod">
          <ac:chgData name="Iain McKenzie" userId="71ca0cca-89c2-4d93-9002-4e3b0218c004" providerId="ADAL" clId="{8FE6AD11-263D-4F19-989C-0471EECA87E3}" dt="2022-07-19T23:08:53.286" v="1242" actId="1076"/>
          <ac:spMkLst>
            <pc:docMk/>
            <pc:sldMk cId="0" sldId="276"/>
            <ac:spMk id="24" creationId="{F0F2CBF6-DBDA-4773-88DD-DC682ACAF7FF}"/>
          </ac:spMkLst>
        </pc:spChg>
        <pc:spChg chg="mod">
          <ac:chgData name="Iain McKenzie" userId="71ca0cca-89c2-4d93-9002-4e3b0218c004" providerId="ADAL" clId="{8FE6AD11-263D-4F19-989C-0471EECA87E3}" dt="2022-07-19T23:08:53.286" v="1242" actId="1076"/>
          <ac:spMkLst>
            <pc:docMk/>
            <pc:sldMk cId="0" sldId="276"/>
            <ac:spMk id="25" creationId="{8363FD05-8C9D-46AA-895A-C005F7A79D78}"/>
          </ac:spMkLst>
        </pc:spChg>
        <pc:spChg chg="mod">
          <ac:chgData name="Iain McKenzie" userId="71ca0cca-89c2-4d93-9002-4e3b0218c004" providerId="ADAL" clId="{8FE6AD11-263D-4F19-989C-0471EECA87E3}" dt="2022-07-19T23:08:53.286" v="1242" actId="1076"/>
          <ac:spMkLst>
            <pc:docMk/>
            <pc:sldMk cId="0" sldId="276"/>
            <ac:spMk id="26" creationId="{72153643-7E1B-4B18-B5C1-09FDE7921725}"/>
          </ac:spMkLst>
        </pc:spChg>
        <pc:spChg chg="mod">
          <ac:chgData name="Iain McKenzie" userId="71ca0cca-89c2-4d93-9002-4e3b0218c004" providerId="ADAL" clId="{8FE6AD11-263D-4F19-989C-0471EECA87E3}" dt="2022-07-19T23:08:53.286" v="1242" actId="1076"/>
          <ac:spMkLst>
            <pc:docMk/>
            <pc:sldMk cId="0" sldId="276"/>
            <ac:spMk id="27" creationId="{2ABD3961-23C4-2E4C-A413-64AAE49D7EC1}"/>
          </ac:spMkLst>
        </pc:spChg>
        <pc:spChg chg="mod">
          <ac:chgData name="Iain McKenzie" userId="71ca0cca-89c2-4d93-9002-4e3b0218c004" providerId="ADAL" clId="{8FE6AD11-263D-4F19-989C-0471EECA87E3}" dt="2022-07-19T23:08:53.286" v="1242" actId="1076"/>
          <ac:spMkLst>
            <pc:docMk/>
            <pc:sldMk cId="0" sldId="276"/>
            <ac:spMk id="28" creationId="{D2425503-D6C3-A04B-A218-822486BAAF63}"/>
          </ac:spMkLst>
        </pc:spChg>
        <pc:spChg chg="mod">
          <ac:chgData name="Iain McKenzie" userId="71ca0cca-89c2-4d93-9002-4e3b0218c004" providerId="ADAL" clId="{8FE6AD11-263D-4F19-989C-0471EECA87E3}" dt="2022-07-19T23:08:53.286" v="1242" actId="1076"/>
          <ac:spMkLst>
            <pc:docMk/>
            <pc:sldMk cId="0" sldId="276"/>
            <ac:spMk id="29" creationId="{471A14BA-790B-AD46-85F4-781E6E5A422A}"/>
          </ac:spMkLst>
        </pc:spChg>
        <pc:spChg chg="mod">
          <ac:chgData name="Iain McKenzie" userId="71ca0cca-89c2-4d93-9002-4e3b0218c004" providerId="ADAL" clId="{8FE6AD11-263D-4F19-989C-0471EECA87E3}" dt="2022-07-19T23:08:53.286" v="1242" actId="1076"/>
          <ac:spMkLst>
            <pc:docMk/>
            <pc:sldMk cId="0" sldId="276"/>
            <ac:spMk id="32" creationId="{FD7D6582-BB20-493D-A35C-C7CAD760C4B7}"/>
          </ac:spMkLst>
        </pc:spChg>
        <pc:spChg chg="mod">
          <ac:chgData name="Iain McKenzie" userId="71ca0cca-89c2-4d93-9002-4e3b0218c004" providerId="ADAL" clId="{8FE6AD11-263D-4F19-989C-0471EECA87E3}" dt="2022-07-19T23:08:53.286" v="1242" actId="1076"/>
          <ac:spMkLst>
            <pc:docMk/>
            <pc:sldMk cId="0" sldId="276"/>
            <ac:spMk id="33" creationId="{A3FA8F9D-C732-4621-84C7-D4AEF1683ACC}"/>
          </ac:spMkLst>
        </pc:spChg>
        <pc:spChg chg="mod">
          <ac:chgData name="Iain McKenzie" userId="71ca0cca-89c2-4d93-9002-4e3b0218c004" providerId="ADAL" clId="{8FE6AD11-263D-4F19-989C-0471EECA87E3}" dt="2022-07-19T23:08:53.286" v="1242" actId="1076"/>
          <ac:spMkLst>
            <pc:docMk/>
            <pc:sldMk cId="0" sldId="276"/>
            <ac:spMk id="35" creationId="{C35189C3-B698-4249-A6E8-4A826AE2209E}"/>
          </ac:spMkLst>
        </pc:spChg>
        <pc:spChg chg="mod">
          <ac:chgData name="Iain McKenzie" userId="71ca0cca-89c2-4d93-9002-4e3b0218c004" providerId="ADAL" clId="{8FE6AD11-263D-4F19-989C-0471EECA87E3}" dt="2022-07-19T23:08:53.286" v="1242" actId="1076"/>
          <ac:spMkLst>
            <pc:docMk/>
            <pc:sldMk cId="0" sldId="276"/>
            <ac:spMk id="37" creationId="{D9305AEB-41F4-41FD-8BDA-584344AE59E6}"/>
          </ac:spMkLst>
        </pc:spChg>
        <pc:spChg chg="mod">
          <ac:chgData name="Iain McKenzie" userId="71ca0cca-89c2-4d93-9002-4e3b0218c004" providerId="ADAL" clId="{8FE6AD11-263D-4F19-989C-0471EECA87E3}" dt="2022-07-19T23:08:53.286" v="1242" actId="1076"/>
          <ac:spMkLst>
            <pc:docMk/>
            <pc:sldMk cId="0" sldId="276"/>
            <ac:spMk id="38" creationId="{E9CC9656-5EDD-4144-9A56-67AC953BBCE9}"/>
          </ac:spMkLst>
        </pc:spChg>
        <pc:picChg chg="mod">
          <ac:chgData name="Iain McKenzie" userId="71ca0cca-89c2-4d93-9002-4e3b0218c004" providerId="ADAL" clId="{8FE6AD11-263D-4F19-989C-0471EECA87E3}" dt="2022-07-19T23:08:53.286" v="1242" actId="1076"/>
          <ac:picMkLst>
            <pc:docMk/>
            <pc:sldMk cId="0" sldId="276"/>
            <ac:picMk id="9" creationId="{CFC5A47E-09E7-4D3A-9244-CEF130C1E946}"/>
          </ac:picMkLst>
        </pc:picChg>
        <pc:picChg chg="mod">
          <ac:chgData name="Iain McKenzie" userId="71ca0cca-89c2-4d93-9002-4e3b0218c004" providerId="ADAL" clId="{8FE6AD11-263D-4F19-989C-0471EECA87E3}" dt="2022-07-19T23:08:53.286" v="1242" actId="1076"/>
          <ac:picMkLst>
            <pc:docMk/>
            <pc:sldMk cId="0" sldId="276"/>
            <ac:picMk id="10" creationId="{530CD73D-D53A-4F13-B5D0-678E7F546597}"/>
          </ac:picMkLst>
        </pc:picChg>
        <pc:picChg chg="mod">
          <ac:chgData name="Iain McKenzie" userId="71ca0cca-89c2-4d93-9002-4e3b0218c004" providerId="ADAL" clId="{8FE6AD11-263D-4F19-989C-0471EECA87E3}" dt="2022-07-19T23:08:53.286" v="1242" actId="1076"/>
          <ac:picMkLst>
            <pc:docMk/>
            <pc:sldMk cId="0" sldId="276"/>
            <ac:picMk id="19" creationId="{1E5B05FE-B105-4713-BB87-F4850C8DA58D}"/>
          </ac:picMkLst>
        </pc:picChg>
        <pc:picChg chg="mod">
          <ac:chgData name="Iain McKenzie" userId="71ca0cca-89c2-4d93-9002-4e3b0218c004" providerId="ADAL" clId="{8FE6AD11-263D-4F19-989C-0471EECA87E3}" dt="2022-07-19T23:08:53.286" v="1242" actId="1076"/>
          <ac:picMkLst>
            <pc:docMk/>
            <pc:sldMk cId="0" sldId="276"/>
            <ac:picMk id="20" creationId="{97036E42-0C2E-4FA6-B3F6-6F332E1A4AB3}"/>
          </ac:picMkLst>
        </pc:picChg>
        <pc:cxnChg chg="mod">
          <ac:chgData name="Iain McKenzie" userId="71ca0cca-89c2-4d93-9002-4e3b0218c004" providerId="ADAL" clId="{8FE6AD11-263D-4F19-989C-0471EECA87E3}" dt="2022-07-19T23:08:53.286" v="1242" actId="1076"/>
          <ac:cxnSpMkLst>
            <pc:docMk/>
            <pc:sldMk cId="0" sldId="276"/>
            <ac:cxnSpMk id="23" creationId="{A3927C68-2E5A-4DF3-AB81-1E48250967B9}"/>
          </ac:cxnSpMkLst>
        </pc:cxnChg>
        <pc:cxnChg chg="mod">
          <ac:chgData name="Iain McKenzie" userId="71ca0cca-89c2-4d93-9002-4e3b0218c004" providerId="ADAL" clId="{8FE6AD11-263D-4F19-989C-0471EECA87E3}" dt="2022-07-19T23:08:53.286" v="1242" actId="1076"/>
          <ac:cxnSpMkLst>
            <pc:docMk/>
            <pc:sldMk cId="0" sldId="276"/>
            <ac:cxnSpMk id="31" creationId="{DE355A01-225A-4FFA-8C6F-89EC648F8D0F}"/>
          </ac:cxnSpMkLst>
        </pc:cxnChg>
        <pc:cxnChg chg="mod">
          <ac:chgData name="Iain McKenzie" userId="71ca0cca-89c2-4d93-9002-4e3b0218c004" providerId="ADAL" clId="{8FE6AD11-263D-4F19-989C-0471EECA87E3}" dt="2022-07-19T23:08:53.286" v="1242" actId="1076"/>
          <ac:cxnSpMkLst>
            <pc:docMk/>
            <pc:sldMk cId="0" sldId="276"/>
            <ac:cxnSpMk id="44" creationId="{CD5F8A8C-B28D-4203-A2A9-FB7C1D64903F}"/>
          </ac:cxnSpMkLst>
        </pc:cxnChg>
      </pc:sldChg>
      <pc:sldChg chg="modSp add mod modTransition">
        <pc:chgData name="Iain McKenzie" userId="71ca0cca-89c2-4d93-9002-4e3b0218c004" providerId="ADAL" clId="{8FE6AD11-263D-4F19-989C-0471EECA87E3}" dt="2022-07-20T05:39:34.948" v="1404" actId="255"/>
        <pc:sldMkLst>
          <pc:docMk/>
          <pc:sldMk cId="3620774075" sldId="277"/>
        </pc:sldMkLst>
        <pc:spChg chg="mod">
          <ac:chgData name="Iain McKenzie" userId="71ca0cca-89c2-4d93-9002-4e3b0218c004" providerId="ADAL" clId="{8FE6AD11-263D-4F19-989C-0471EECA87E3}" dt="2022-07-20T05:39:34.948" v="1404" actId="255"/>
          <ac:spMkLst>
            <pc:docMk/>
            <pc:sldMk cId="3620774075" sldId="277"/>
            <ac:spMk id="23" creationId="{A98F7C6B-6716-DC4D-9EA0-5BE6018D7BEC}"/>
          </ac:spMkLst>
        </pc:spChg>
      </pc:sldChg>
      <pc:sldChg chg="add">
        <pc:chgData name="Iain McKenzie" userId="71ca0cca-89c2-4d93-9002-4e3b0218c004" providerId="ADAL" clId="{8FE6AD11-263D-4F19-989C-0471EECA87E3}" dt="2022-07-20T16:22:28.573" v="1534"/>
        <pc:sldMkLst>
          <pc:docMk/>
          <pc:sldMk cId="604274509" sldId="436"/>
        </pc:sldMkLst>
      </pc:sldChg>
      <pc:sldChg chg="modSp add del mod modTransition">
        <pc:chgData name="Iain McKenzie" userId="71ca0cca-89c2-4d93-9002-4e3b0218c004" providerId="ADAL" clId="{8FE6AD11-263D-4F19-989C-0471EECA87E3}" dt="2022-07-20T05:27:10.643" v="1297" actId="47"/>
        <pc:sldMkLst>
          <pc:docMk/>
          <pc:sldMk cId="1851254757" sldId="470"/>
        </pc:sldMkLst>
        <pc:spChg chg="mod">
          <ac:chgData name="Iain McKenzie" userId="71ca0cca-89c2-4d93-9002-4e3b0218c004" providerId="ADAL" clId="{8FE6AD11-263D-4F19-989C-0471EECA87E3}" dt="2022-07-20T05:26:19.323" v="1295" actId="20577"/>
          <ac:spMkLst>
            <pc:docMk/>
            <pc:sldMk cId="1851254757" sldId="470"/>
            <ac:spMk id="3" creationId="{00000000-0000-0000-0000-000000000000}"/>
          </ac:spMkLst>
        </pc:spChg>
        <pc:spChg chg="mod">
          <ac:chgData name="Iain McKenzie" userId="71ca0cca-89c2-4d93-9002-4e3b0218c004" providerId="ADAL" clId="{8FE6AD11-263D-4F19-989C-0471EECA87E3}" dt="2022-07-20T05:14:07.313" v="1250" actId="1076"/>
          <ac:spMkLst>
            <pc:docMk/>
            <pc:sldMk cId="1851254757" sldId="470"/>
            <ac:spMk id="10" creationId="{00000000-0000-0000-0000-000000000000}"/>
          </ac:spMkLst>
        </pc:spChg>
        <pc:spChg chg="mod">
          <ac:chgData name="Iain McKenzie" userId="71ca0cca-89c2-4d93-9002-4e3b0218c004" providerId="ADAL" clId="{8FE6AD11-263D-4F19-989C-0471EECA87E3}" dt="2022-07-19T23:09:13.813" v="1244" actId="1076"/>
          <ac:spMkLst>
            <pc:docMk/>
            <pc:sldMk cId="1851254757" sldId="470"/>
            <ac:spMk id="11" creationId="{00000000-0000-0000-0000-000000000000}"/>
          </ac:spMkLst>
        </pc:spChg>
        <pc:spChg chg="mod">
          <ac:chgData name="Iain McKenzie" userId="71ca0cca-89c2-4d93-9002-4e3b0218c004" providerId="ADAL" clId="{8FE6AD11-263D-4F19-989C-0471EECA87E3}" dt="2022-07-19T21:46:31.586" v="219" actId="14100"/>
          <ac:spMkLst>
            <pc:docMk/>
            <pc:sldMk cId="1851254757" sldId="470"/>
            <ac:spMk id="12" creationId="{00000000-0000-0000-0000-000000000000}"/>
          </ac:spMkLst>
        </pc:spChg>
        <pc:spChg chg="mod">
          <ac:chgData name="Iain McKenzie" userId="71ca0cca-89c2-4d93-9002-4e3b0218c004" providerId="ADAL" clId="{8FE6AD11-263D-4F19-989C-0471EECA87E3}" dt="2022-07-20T05:14:13.281" v="1252" actId="1076"/>
          <ac:spMkLst>
            <pc:docMk/>
            <pc:sldMk cId="1851254757" sldId="470"/>
            <ac:spMk id="18" creationId="{238F0109-B045-40C2-82EA-C0B7D139AD62}"/>
          </ac:spMkLst>
        </pc:spChg>
        <pc:picChg chg="mod">
          <ac:chgData name="Iain McKenzie" userId="71ca0cca-89c2-4d93-9002-4e3b0218c004" providerId="ADAL" clId="{8FE6AD11-263D-4F19-989C-0471EECA87E3}" dt="2022-07-19T23:09:13.813" v="1244" actId="1076"/>
          <ac:picMkLst>
            <pc:docMk/>
            <pc:sldMk cId="1851254757" sldId="470"/>
            <ac:picMk id="2" creationId="{B7BC6E5D-1513-4D06-AB04-31157962B272}"/>
          </ac:picMkLst>
        </pc:picChg>
        <pc:picChg chg="mod">
          <ac:chgData name="Iain McKenzie" userId="71ca0cca-89c2-4d93-9002-4e3b0218c004" providerId="ADAL" clId="{8FE6AD11-263D-4F19-989C-0471EECA87E3}" dt="2022-07-20T05:14:03.875" v="1249" actId="1076"/>
          <ac:picMkLst>
            <pc:docMk/>
            <pc:sldMk cId="1851254757" sldId="470"/>
            <ac:picMk id="6" creationId="{E6487972-9EC9-483A-85EE-A364771D9840}"/>
          </ac:picMkLst>
        </pc:picChg>
        <pc:picChg chg="mod">
          <ac:chgData name="Iain McKenzie" userId="71ca0cca-89c2-4d93-9002-4e3b0218c004" providerId="ADAL" clId="{8FE6AD11-263D-4F19-989C-0471EECA87E3}" dt="2022-07-20T05:14:16.793" v="1253" actId="1076"/>
          <ac:picMkLst>
            <pc:docMk/>
            <pc:sldMk cId="1851254757" sldId="470"/>
            <ac:picMk id="16" creationId="{85BBC5E2-4AA6-4AC1-B1F6-6A27DA851823}"/>
          </ac:picMkLst>
        </pc:picChg>
        <pc:cxnChg chg="mod">
          <ac:chgData name="Iain McKenzie" userId="71ca0cca-89c2-4d93-9002-4e3b0218c004" providerId="ADAL" clId="{8FE6AD11-263D-4F19-989C-0471EECA87E3}" dt="2022-07-19T23:09:13.813" v="1244" actId="1076"/>
          <ac:cxnSpMkLst>
            <pc:docMk/>
            <pc:sldMk cId="1851254757" sldId="470"/>
            <ac:cxnSpMk id="4" creationId="{CA04F4FF-B119-47B9-ABF0-FAECB145E807}"/>
          </ac:cxnSpMkLst>
        </pc:cxnChg>
      </pc:sldChg>
      <pc:sldChg chg="add">
        <pc:chgData name="Iain McKenzie" userId="71ca0cca-89c2-4d93-9002-4e3b0218c004" providerId="ADAL" clId="{8FE6AD11-263D-4F19-989C-0471EECA87E3}" dt="2022-07-20T16:22:28.573" v="1534"/>
        <pc:sldMkLst>
          <pc:docMk/>
          <pc:sldMk cId="1244162237" sldId="484"/>
        </pc:sldMkLst>
      </pc:sldChg>
      <pc:sldChg chg="add">
        <pc:chgData name="Iain McKenzie" userId="71ca0cca-89c2-4d93-9002-4e3b0218c004" providerId="ADAL" clId="{8FE6AD11-263D-4F19-989C-0471EECA87E3}" dt="2022-07-20T16:22:28.573" v="1534"/>
        <pc:sldMkLst>
          <pc:docMk/>
          <pc:sldMk cId="3369113805" sldId="485"/>
        </pc:sldMkLst>
      </pc:sldChg>
      <pc:sldChg chg="delSp modSp add mod modTransition">
        <pc:chgData name="Iain McKenzie" userId="71ca0cca-89c2-4d93-9002-4e3b0218c004" providerId="ADAL" clId="{8FE6AD11-263D-4F19-989C-0471EECA87E3}" dt="2022-07-20T05:38:40.395" v="1397" actId="255"/>
        <pc:sldMkLst>
          <pc:docMk/>
          <pc:sldMk cId="1178197293" sldId="647"/>
        </pc:sldMkLst>
        <pc:spChg chg="mod">
          <ac:chgData name="Iain McKenzie" userId="71ca0cca-89c2-4d93-9002-4e3b0218c004" providerId="ADAL" clId="{8FE6AD11-263D-4F19-989C-0471EECA87E3}" dt="2022-07-20T05:38:40.395" v="1397" actId="255"/>
          <ac:spMkLst>
            <pc:docMk/>
            <pc:sldMk cId="1178197293" sldId="647"/>
            <ac:spMk id="18" creationId="{018053F2-DC45-4C5B-BDC7-894EB6BBE09D}"/>
          </ac:spMkLst>
        </pc:spChg>
        <pc:spChg chg="del">
          <ac:chgData name="Iain McKenzie" userId="71ca0cca-89c2-4d93-9002-4e3b0218c004" providerId="ADAL" clId="{8FE6AD11-263D-4F19-989C-0471EECA87E3}" dt="2022-07-19T21:57:12.186" v="272" actId="478"/>
          <ac:spMkLst>
            <pc:docMk/>
            <pc:sldMk cId="1178197293" sldId="647"/>
            <ac:spMk id="19" creationId="{AEBD8D37-9431-486C-AAC0-D31460E28B13}"/>
          </ac:spMkLst>
        </pc:spChg>
        <pc:grpChg chg="mod">
          <ac:chgData name="Iain McKenzie" userId="71ca0cca-89c2-4d93-9002-4e3b0218c004" providerId="ADAL" clId="{8FE6AD11-263D-4F19-989C-0471EECA87E3}" dt="2022-07-19T21:58:10.737" v="287" actId="14100"/>
          <ac:grpSpMkLst>
            <pc:docMk/>
            <pc:sldMk cId="1178197293" sldId="647"/>
            <ac:grpSpMk id="6" creationId="{5429D7B0-0E7A-4FD9-A297-DD2AD835736E}"/>
          </ac:grpSpMkLst>
        </pc:grpChg>
        <pc:graphicFrameChg chg="mod modGraphic">
          <ac:chgData name="Iain McKenzie" userId="71ca0cca-89c2-4d93-9002-4e3b0218c004" providerId="ADAL" clId="{8FE6AD11-263D-4F19-989C-0471EECA87E3}" dt="2022-07-19T21:58:05.167" v="285" actId="1076"/>
          <ac:graphicFrameMkLst>
            <pc:docMk/>
            <pc:sldMk cId="1178197293" sldId="647"/>
            <ac:graphicFrameMk id="5" creationId="{B3006AD6-C805-4D3F-A517-4D673A1FAD05}"/>
          </ac:graphicFrameMkLst>
        </pc:graphicFrameChg>
      </pc:sldChg>
      <pc:sldChg chg="modSp add mod modTransition">
        <pc:chgData name="Iain McKenzie" userId="71ca0cca-89c2-4d93-9002-4e3b0218c004" providerId="ADAL" clId="{8FE6AD11-263D-4F19-989C-0471EECA87E3}" dt="2022-07-20T05:37:52.033" v="1391" actId="207"/>
        <pc:sldMkLst>
          <pc:docMk/>
          <pc:sldMk cId="718687388" sldId="1130"/>
        </pc:sldMkLst>
        <pc:spChg chg="mod">
          <ac:chgData name="Iain McKenzie" userId="71ca0cca-89c2-4d93-9002-4e3b0218c004" providerId="ADAL" clId="{8FE6AD11-263D-4F19-989C-0471EECA87E3}" dt="2022-07-20T05:37:52.033" v="1391" actId="207"/>
          <ac:spMkLst>
            <pc:docMk/>
            <pc:sldMk cId="718687388" sldId="1130"/>
            <ac:spMk id="5" creationId="{00000000-0000-0000-0000-000000000000}"/>
          </ac:spMkLst>
        </pc:spChg>
        <pc:spChg chg="mod">
          <ac:chgData name="Iain McKenzie" userId="71ca0cca-89c2-4d93-9002-4e3b0218c004" providerId="ADAL" clId="{8FE6AD11-263D-4F19-989C-0471EECA87E3}" dt="2022-07-20T05:34:57.858" v="1378" actId="2711"/>
          <ac:spMkLst>
            <pc:docMk/>
            <pc:sldMk cId="718687388" sldId="1130"/>
            <ac:spMk id="7" creationId="{862CE6ED-2CB9-4EA5-8237-F55B25C3815F}"/>
          </ac:spMkLst>
        </pc:spChg>
        <pc:spChg chg="mod">
          <ac:chgData name="Iain McKenzie" userId="71ca0cca-89c2-4d93-9002-4e3b0218c004" providerId="ADAL" clId="{8FE6AD11-263D-4F19-989C-0471EECA87E3}" dt="2022-07-20T05:34:57.858" v="1378" actId="2711"/>
          <ac:spMkLst>
            <pc:docMk/>
            <pc:sldMk cId="718687388" sldId="1130"/>
            <ac:spMk id="8" creationId="{E9AC629B-E47E-424B-9B9E-4160E8DD0453}"/>
          </ac:spMkLst>
        </pc:spChg>
        <pc:spChg chg="mod">
          <ac:chgData name="Iain McKenzie" userId="71ca0cca-89c2-4d93-9002-4e3b0218c004" providerId="ADAL" clId="{8FE6AD11-263D-4F19-989C-0471EECA87E3}" dt="2022-07-20T05:34:57.858" v="1378" actId="2711"/>
          <ac:spMkLst>
            <pc:docMk/>
            <pc:sldMk cId="718687388" sldId="1130"/>
            <ac:spMk id="9" creationId="{7928E2A8-74D8-477E-8E88-1D0B7C1C2DAE}"/>
          </ac:spMkLst>
        </pc:spChg>
        <pc:spChg chg="mod">
          <ac:chgData name="Iain McKenzie" userId="71ca0cca-89c2-4d93-9002-4e3b0218c004" providerId="ADAL" clId="{8FE6AD11-263D-4F19-989C-0471EECA87E3}" dt="2022-07-20T05:34:57.858" v="1378" actId="2711"/>
          <ac:spMkLst>
            <pc:docMk/>
            <pc:sldMk cId="718687388" sldId="1130"/>
            <ac:spMk id="16" creationId="{81F92DBE-43B6-4B0F-924F-7AD413D32F51}"/>
          </ac:spMkLst>
        </pc:spChg>
        <pc:spChg chg="mod">
          <ac:chgData name="Iain McKenzie" userId="71ca0cca-89c2-4d93-9002-4e3b0218c004" providerId="ADAL" clId="{8FE6AD11-263D-4F19-989C-0471EECA87E3}" dt="2022-07-20T05:34:57.858" v="1378" actId="2711"/>
          <ac:spMkLst>
            <pc:docMk/>
            <pc:sldMk cId="718687388" sldId="1130"/>
            <ac:spMk id="19" creationId="{28877686-FC66-42DD-BACB-898D6D5BC3BC}"/>
          </ac:spMkLst>
        </pc:spChg>
        <pc:spChg chg="mod">
          <ac:chgData name="Iain McKenzie" userId="71ca0cca-89c2-4d93-9002-4e3b0218c004" providerId="ADAL" clId="{8FE6AD11-263D-4F19-989C-0471EECA87E3}" dt="2022-07-20T05:34:57.858" v="1378" actId="2711"/>
          <ac:spMkLst>
            <pc:docMk/>
            <pc:sldMk cId="718687388" sldId="1130"/>
            <ac:spMk id="23" creationId="{6B9DF66F-B935-3A42-9984-FAE4E4AC7C17}"/>
          </ac:spMkLst>
        </pc:spChg>
        <pc:spChg chg="mod">
          <ac:chgData name="Iain McKenzie" userId="71ca0cca-89c2-4d93-9002-4e3b0218c004" providerId="ADAL" clId="{8FE6AD11-263D-4F19-989C-0471EECA87E3}" dt="2022-07-20T05:34:57.858" v="1378" actId="2711"/>
          <ac:spMkLst>
            <pc:docMk/>
            <pc:sldMk cId="718687388" sldId="1130"/>
            <ac:spMk id="26" creationId="{F3697D8F-CCC3-4600-A1EA-285F23FE38F4}"/>
          </ac:spMkLst>
        </pc:spChg>
        <pc:spChg chg="mod">
          <ac:chgData name="Iain McKenzie" userId="71ca0cca-89c2-4d93-9002-4e3b0218c004" providerId="ADAL" clId="{8FE6AD11-263D-4F19-989C-0471EECA87E3}" dt="2022-07-20T05:34:57.858" v="1378" actId="2711"/>
          <ac:spMkLst>
            <pc:docMk/>
            <pc:sldMk cId="718687388" sldId="1130"/>
            <ac:spMk id="28" creationId="{4448DA03-FA91-488C-96AE-CAB3AF70DF9A}"/>
          </ac:spMkLst>
        </pc:spChg>
        <pc:spChg chg="mod">
          <ac:chgData name="Iain McKenzie" userId="71ca0cca-89c2-4d93-9002-4e3b0218c004" providerId="ADAL" clId="{8FE6AD11-263D-4F19-989C-0471EECA87E3}" dt="2022-07-20T05:34:57.858" v="1378" actId="2711"/>
          <ac:spMkLst>
            <pc:docMk/>
            <pc:sldMk cId="718687388" sldId="1130"/>
            <ac:spMk id="36" creationId="{A90318A0-316E-784C-91AA-63719F89B0EB}"/>
          </ac:spMkLst>
        </pc:spChg>
        <pc:picChg chg="mod">
          <ac:chgData name="Iain McKenzie" userId="71ca0cca-89c2-4d93-9002-4e3b0218c004" providerId="ADAL" clId="{8FE6AD11-263D-4F19-989C-0471EECA87E3}" dt="2022-07-20T05:34:50.664" v="1377" actId="1076"/>
          <ac:picMkLst>
            <pc:docMk/>
            <pc:sldMk cId="718687388" sldId="1130"/>
            <ac:picMk id="4" creationId="{6E22A0A0-F10A-403A-9555-367A22F90AF7}"/>
          </ac:picMkLst>
        </pc:picChg>
        <pc:picChg chg="mod">
          <ac:chgData name="Iain McKenzie" userId="71ca0cca-89c2-4d93-9002-4e3b0218c004" providerId="ADAL" clId="{8FE6AD11-263D-4F19-989C-0471EECA87E3}" dt="2022-07-20T05:34:50.664" v="1377" actId="1076"/>
          <ac:picMkLst>
            <pc:docMk/>
            <pc:sldMk cId="718687388" sldId="1130"/>
            <ac:picMk id="20" creationId="{1056A172-BE1C-C143-BAFC-09B75C9F287B}"/>
          </ac:picMkLst>
        </pc:picChg>
        <pc:cxnChg chg="mod">
          <ac:chgData name="Iain McKenzie" userId="71ca0cca-89c2-4d93-9002-4e3b0218c004" providerId="ADAL" clId="{8FE6AD11-263D-4F19-989C-0471EECA87E3}" dt="2022-07-20T05:34:50.664" v="1377" actId="1076"/>
          <ac:cxnSpMkLst>
            <pc:docMk/>
            <pc:sldMk cId="718687388" sldId="1130"/>
            <ac:cxnSpMk id="18" creationId="{6B7715DC-50A5-4937-8EC3-F40C304C7B28}"/>
          </ac:cxnSpMkLst>
        </pc:cxnChg>
        <pc:cxnChg chg="mod">
          <ac:chgData name="Iain McKenzie" userId="71ca0cca-89c2-4d93-9002-4e3b0218c004" providerId="ADAL" clId="{8FE6AD11-263D-4F19-989C-0471EECA87E3}" dt="2022-07-20T05:34:50.664" v="1377" actId="1076"/>
          <ac:cxnSpMkLst>
            <pc:docMk/>
            <pc:sldMk cId="718687388" sldId="1130"/>
            <ac:cxnSpMk id="24" creationId="{C438C07B-1339-E940-B538-A1021ABCB50B}"/>
          </ac:cxnSpMkLst>
        </pc:cxnChg>
        <pc:cxnChg chg="mod">
          <ac:chgData name="Iain McKenzie" userId="71ca0cca-89c2-4d93-9002-4e3b0218c004" providerId="ADAL" clId="{8FE6AD11-263D-4F19-989C-0471EECA87E3}" dt="2022-07-20T05:34:50.664" v="1377" actId="1076"/>
          <ac:cxnSpMkLst>
            <pc:docMk/>
            <pc:sldMk cId="718687388" sldId="1130"/>
            <ac:cxnSpMk id="27" creationId="{E19D76DA-0D71-094D-BBF5-498F118C4627}"/>
          </ac:cxnSpMkLst>
        </pc:cxnChg>
        <pc:cxnChg chg="mod">
          <ac:chgData name="Iain McKenzie" userId="71ca0cca-89c2-4d93-9002-4e3b0218c004" providerId="ADAL" clId="{8FE6AD11-263D-4F19-989C-0471EECA87E3}" dt="2022-07-20T05:34:50.664" v="1377" actId="1076"/>
          <ac:cxnSpMkLst>
            <pc:docMk/>
            <pc:sldMk cId="718687388" sldId="1130"/>
            <ac:cxnSpMk id="30" creationId="{721B98A1-7A9A-ED47-A917-9178BAD24122}"/>
          </ac:cxnSpMkLst>
        </pc:cxnChg>
        <pc:cxnChg chg="mod">
          <ac:chgData name="Iain McKenzie" userId="71ca0cca-89c2-4d93-9002-4e3b0218c004" providerId="ADAL" clId="{8FE6AD11-263D-4F19-989C-0471EECA87E3}" dt="2022-07-20T05:34:50.664" v="1377" actId="1076"/>
          <ac:cxnSpMkLst>
            <pc:docMk/>
            <pc:sldMk cId="718687388" sldId="1130"/>
            <ac:cxnSpMk id="37" creationId="{1BFE8FC2-9079-C342-AAE5-F172F5C13137}"/>
          </ac:cxnSpMkLst>
        </pc:cxnChg>
        <pc:cxnChg chg="mod">
          <ac:chgData name="Iain McKenzie" userId="71ca0cca-89c2-4d93-9002-4e3b0218c004" providerId="ADAL" clId="{8FE6AD11-263D-4F19-989C-0471EECA87E3}" dt="2022-07-20T05:34:50.664" v="1377" actId="1076"/>
          <ac:cxnSpMkLst>
            <pc:docMk/>
            <pc:sldMk cId="718687388" sldId="1130"/>
            <ac:cxnSpMk id="39" creationId="{77945DF7-C71A-C64A-BCAB-6B324B23F3ED}"/>
          </ac:cxnSpMkLst>
        </pc:cxnChg>
        <pc:cxnChg chg="mod">
          <ac:chgData name="Iain McKenzie" userId="71ca0cca-89c2-4d93-9002-4e3b0218c004" providerId="ADAL" clId="{8FE6AD11-263D-4F19-989C-0471EECA87E3}" dt="2022-07-20T05:34:50.664" v="1377" actId="1076"/>
          <ac:cxnSpMkLst>
            <pc:docMk/>
            <pc:sldMk cId="718687388" sldId="1130"/>
            <ac:cxnSpMk id="41" creationId="{0D636E8F-D255-F142-A4E9-5FF63B709220}"/>
          </ac:cxnSpMkLst>
        </pc:cxnChg>
        <pc:cxnChg chg="mod">
          <ac:chgData name="Iain McKenzie" userId="71ca0cca-89c2-4d93-9002-4e3b0218c004" providerId="ADAL" clId="{8FE6AD11-263D-4F19-989C-0471EECA87E3}" dt="2022-07-20T05:34:50.664" v="1377" actId="1076"/>
          <ac:cxnSpMkLst>
            <pc:docMk/>
            <pc:sldMk cId="718687388" sldId="1130"/>
            <ac:cxnSpMk id="45" creationId="{889DC6EA-2472-264E-A0E1-C6DD70C18BB4}"/>
          </ac:cxnSpMkLst>
        </pc:cxnChg>
      </pc:sldChg>
      <pc:sldChg chg="modSp add mod ord modTransition">
        <pc:chgData name="Iain McKenzie" userId="71ca0cca-89c2-4d93-9002-4e3b0218c004" providerId="ADAL" clId="{8FE6AD11-263D-4F19-989C-0471EECA87E3}" dt="2022-07-20T05:38:10.313" v="1393" actId="1076"/>
        <pc:sldMkLst>
          <pc:docMk/>
          <pc:sldMk cId="375596743" sldId="1149"/>
        </pc:sldMkLst>
        <pc:spChg chg="mod">
          <ac:chgData name="Iain McKenzie" userId="71ca0cca-89c2-4d93-9002-4e3b0218c004" providerId="ADAL" clId="{8FE6AD11-263D-4F19-989C-0471EECA87E3}" dt="2022-07-20T05:38:10.313" v="1393" actId="1076"/>
          <ac:spMkLst>
            <pc:docMk/>
            <pc:sldMk cId="375596743" sldId="1149"/>
            <ac:spMk id="7" creationId="{21504AA3-91CD-4C3F-A346-D733A5463A60}"/>
          </ac:spMkLst>
        </pc:spChg>
        <pc:spChg chg="mod">
          <ac:chgData name="Iain McKenzie" userId="71ca0cca-89c2-4d93-9002-4e3b0218c004" providerId="ADAL" clId="{8FE6AD11-263D-4F19-989C-0471EECA87E3}" dt="2022-07-20T05:38:02.088" v="1392" actId="207"/>
          <ac:spMkLst>
            <pc:docMk/>
            <pc:sldMk cId="375596743" sldId="1149"/>
            <ac:spMk id="8" creationId="{ED5BA876-0592-4B04-BC7F-8464D96CC38B}"/>
          </ac:spMkLst>
        </pc:spChg>
        <pc:spChg chg="mod">
          <ac:chgData name="Iain McKenzie" userId="71ca0cca-89c2-4d93-9002-4e3b0218c004" providerId="ADAL" clId="{8FE6AD11-263D-4F19-989C-0471EECA87E3}" dt="2022-07-20T05:38:10.313" v="1393" actId="1076"/>
          <ac:spMkLst>
            <pc:docMk/>
            <pc:sldMk cId="375596743" sldId="1149"/>
            <ac:spMk id="9" creationId="{40EAB84C-647D-44C9-9AD3-1C7CB4AD2467}"/>
          </ac:spMkLst>
        </pc:spChg>
        <pc:spChg chg="mod">
          <ac:chgData name="Iain McKenzie" userId="71ca0cca-89c2-4d93-9002-4e3b0218c004" providerId="ADAL" clId="{8FE6AD11-263D-4F19-989C-0471EECA87E3}" dt="2022-07-20T05:38:10.313" v="1393" actId="1076"/>
          <ac:spMkLst>
            <pc:docMk/>
            <pc:sldMk cId="375596743" sldId="1149"/>
            <ac:spMk id="15" creationId="{9DF0F97F-3E10-4494-9910-49D5E9BD6848}"/>
          </ac:spMkLst>
        </pc:spChg>
        <pc:spChg chg="mod">
          <ac:chgData name="Iain McKenzie" userId="71ca0cca-89c2-4d93-9002-4e3b0218c004" providerId="ADAL" clId="{8FE6AD11-263D-4F19-989C-0471EECA87E3}" dt="2022-07-20T05:38:10.313" v="1393" actId="1076"/>
          <ac:spMkLst>
            <pc:docMk/>
            <pc:sldMk cId="375596743" sldId="1149"/>
            <ac:spMk id="19" creationId="{315F4858-0844-4AE8-9375-502E0E50BC0B}"/>
          </ac:spMkLst>
        </pc:spChg>
        <pc:spChg chg="mod">
          <ac:chgData name="Iain McKenzie" userId="71ca0cca-89c2-4d93-9002-4e3b0218c004" providerId="ADAL" clId="{8FE6AD11-263D-4F19-989C-0471EECA87E3}" dt="2022-07-20T05:38:10.313" v="1393" actId="1076"/>
          <ac:spMkLst>
            <pc:docMk/>
            <pc:sldMk cId="375596743" sldId="1149"/>
            <ac:spMk id="20" creationId="{448CC7D1-546A-4751-818F-DC53F903C3F3}"/>
          </ac:spMkLst>
        </pc:spChg>
        <pc:spChg chg="mod">
          <ac:chgData name="Iain McKenzie" userId="71ca0cca-89c2-4d93-9002-4e3b0218c004" providerId="ADAL" clId="{8FE6AD11-263D-4F19-989C-0471EECA87E3}" dt="2022-07-20T05:38:10.313" v="1393" actId="1076"/>
          <ac:spMkLst>
            <pc:docMk/>
            <pc:sldMk cId="375596743" sldId="1149"/>
            <ac:spMk id="26" creationId="{60CFBB77-A94E-49B0-8BE3-806736C3586C}"/>
          </ac:spMkLst>
        </pc:spChg>
        <pc:spChg chg="mod">
          <ac:chgData name="Iain McKenzie" userId="71ca0cca-89c2-4d93-9002-4e3b0218c004" providerId="ADAL" clId="{8FE6AD11-263D-4F19-989C-0471EECA87E3}" dt="2022-07-20T05:38:10.313" v="1393" actId="1076"/>
          <ac:spMkLst>
            <pc:docMk/>
            <pc:sldMk cId="375596743" sldId="1149"/>
            <ac:spMk id="28" creationId="{46F9651C-BF1F-4C36-88C6-9084ACB64E4E}"/>
          </ac:spMkLst>
        </pc:spChg>
        <pc:spChg chg="mod">
          <ac:chgData name="Iain McKenzie" userId="71ca0cca-89c2-4d93-9002-4e3b0218c004" providerId="ADAL" clId="{8FE6AD11-263D-4F19-989C-0471EECA87E3}" dt="2022-07-20T05:38:10.313" v="1393" actId="1076"/>
          <ac:spMkLst>
            <pc:docMk/>
            <pc:sldMk cId="375596743" sldId="1149"/>
            <ac:spMk id="29" creationId="{86DC4309-04E1-4348-8E3B-6B220F6F9872}"/>
          </ac:spMkLst>
        </pc:spChg>
        <pc:spChg chg="mod">
          <ac:chgData name="Iain McKenzie" userId="71ca0cca-89c2-4d93-9002-4e3b0218c004" providerId="ADAL" clId="{8FE6AD11-263D-4F19-989C-0471EECA87E3}" dt="2022-07-20T05:38:10.313" v="1393" actId="1076"/>
          <ac:spMkLst>
            <pc:docMk/>
            <pc:sldMk cId="375596743" sldId="1149"/>
            <ac:spMk id="31" creationId="{971834BB-9463-4CF7-B8A3-E7EB2AD6B27E}"/>
          </ac:spMkLst>
        </pc:spChg>
        <pc:spChg chg="mod">
          <ac:chgData name="Iain McKenzie" userId="71ca0cca-89c2-4d93-9002-4e3b0218c004" providerId="ADAL" clId="{8FE6AD11-263D-4F19-989C-0471EECA87E3}" dt="2022-07-20T05:38:10.313" v="1393" actId="1076"/>
          <ac:spMkLst>
            <pc:docMk/>
            <pc:sldMk cId="375596743" sldId="1149"/>
            <ac:spMk id="37" creationId="{61BB2449-7FEE-46A8-9A84-64C6A02F0AFD}"/>
          </ac:spMkLst>
        </pc:spChg>
        <pc:spChg chg="mod">
          <ac:chgData name="Iain McKenzie" userId="71ca0cca-89c2-4d93-9002-4e3b0218c004" providerId="ADAL" clId="{8FE6AD11-263D-4F19-989C-0471EECA87E3}" dt="2022-07-20T05:38:10.313" v="1393" actId="1076"/>
          <ac:spMkLst>
            <pc:docMk/>
            <pc:sldMk cId="375596743" sldId="1149"/>
            <ac:spMk id="38" creationId="{E9F62AC5-87EA-42C9-80D6-CFDE965A8C53}"/>
          </ac:spMkLst>
        </pc:spChg>
        <pc:grpChg chg="mod">
          <ac:chgData name="Iain McKenzie" userId="71ca0cca-89c2-4d93-9002-4e3b0218c004" providerId="ADAL" clId="{8FE6AD11-263D-4F19-989C-0471EECA87E3}" dt="2022-07-20T05:38:10.313" v="1393" actId="1076"/>
          <ac:grpSpMkLst>
            <pc:docMk/>
            <pc:sldMk cId="375596743" sldId="1149"/>
            <ac:grpSpMk id="5" creationId="{5C8A3721-8FF4-4D30-A463-9E1A163791FB}"/>
          </ac:grpSpMkLst>
        </pc:grpChg>
        <pc:grpChg chg="mod">
          <ac:chgData name="Iain McKenzie" userId="71ca0cca-89c2-4d93-9002-4e3b0218c004" providerId="ADAL" clId="{8FE6AD11-263D-4F19-989C-0471EECA87E3}" dt="2022-07-20T05:38:10.313" v="1393" actId="1076"/>
          <ac:grpSpMkLst>
            <pc:docMk/>
            <pc:sldMk cId="375596743" sldId="1149"/>
            <ac:grpSpMk id="6" creationId="{31A2D351-77A6-4CB7-8A25-A79F2385D3F6}"/>
          </ac:grpSpMkLst>
        </pc:grpChg>
        <pc:cxnChg chg="mod">
          <ac:chgData name="Iain McKenzie" userId="71ca0cca-89c2-4d93-9002-4e3b0218c004" providerId="ADAL" clId="{8FE6AD11-263D-4F19-989C-0471EECA87E3}" dt="2022-07-20T05:38:10.313" v="1393" actId="1076"/>
          <ac:cxnSpMkLst>
            <pc:docMk/>
            <pc:sldMk cId="375596743" sldId="1149"/>
            <ac:cxnSpMk id="11" creationId="{E70E032D-6E87-4CCC-87F0-47C7B89F2C30}"/>
          </ac:cxnSpMkLst>
        </pc:cxnChg>
      </pc:sldChg>
      <pc:sldChg chg="addSp delSp modSp add mod ord">
        <pc:chgData name="Iain McKenzie" userId="71ca0cca-89c2-4d93-9002-4e3b0218c004" providerId="ADAL" clId="{8FE6AD11-263D-4F19-989C-0471EECA87E3}" dt="2022-07-20T05:36:59.536" v="1388"/>
        <pc:sldMkLst>
          <pc:docMk/>
          <pc:sldMk cId="2309107403" sldId="1150"/>
        </pc:sldMkLst>
        <pc:spChg chg="mod">
          <ac:chgData name="Iain McKenzie" userId="71ca0cca-89c2-4d93-9002-4e3b0218c004" providerId="ADAL" clId="{8FE6AD11-263D-4F19-989C-0471EECA87E3}" dt="2022-07-20T05:36:54.513" v="1386" actId="207"/>
          <ac:spMkLst>
            <pc:docMk/>
            <pc:sldMk cId="2309107403" sldId="1150"/>
            <ac:spMk id="4" creationId="{40A728A3-D331-4D80-97DD-1AA7A037F3C1}"/>
          </ac:spMkLst>
        </pc:spChg>
        <pc:spChg chg="del">
          <ac:chgData name="Iain McKenzie" userId="71ca0cca-89c2-4d93-9002-4e3b0218c004" providerId="ADAL" clId="{8FE6AD11-263D-4F19-989C-0471EECA87E3}" dt="2022-07-19T21:46:56.238" v="227" actId="478"/>
          <ac:spMkLst>
            <pc:docMk/>
            <pc:sldMk cId="2309107403" sldId="1150"/>
            <ac:spMk id="7" creationId="{DE996C5F-8E56-45F2-990C-1EF48A8E52E8}"/>
          </ac:spMkLst>
        </pc:spChg>
        <pc:spChg chg="del">
          <ac:chgData name="Iain McKenzie" userId="71ca0cca-89c2-4d93-9002-4e3b0218c004" providerId="ADAL" clId="{8FE6AD11-263D-4F19-989C-0471EECA87E3}" dt="2022-07-19T21:47:01.741" v="229" actId="478"/>
          <ac:spMkLst>
            <pc:docMk/>
            <pc:sldMk cId="2309107403" sldId="1150"/>
            <ac:spMk id="10" creationId="{D0C77145-C473-4C36-B52D-D1A8943FE6D4}"/>
          </ac:spMkLst>
        </pc:spChg>
        <pc:spChg chg="del">
          <ac:chgData name="Iain McKenzie" userId="71ca0cca-89c2-4d93-9002-4e3b0218c004" providerId="ADAL" clId="{8FE6AD11-263D-4F19-989C-0471EECA87E3}" dt="2022-07-19T21:46:53.776" v="226" actId="478"/>
          <ac:spMkLst>
            <pc:docMk/>
            <pc:sldMk cId="2309107403" sldId="1150"/>
            <ac:spMk id="11" creationId="{898E22E8-8945-4B88-A2BC-73D5AC1A789F}"/>
          </ac:spMkLst>
        </pc:spChg>
        <pc:spChg chg="add mod">
          <ac:chgData name="Iain McKenzie" userId="71ca0cca-89c2-4d93-9002-4e3b0218c004" providerId="ADAL" clId="{8FE6AD11-263D-4F19-989C-0471EECA87E3}" dt="2022-07-19T21:49:06.220" v="243" actId="1076"/>
          <ac:spMkLst>
            <pc:docMk/>
            <pc:sldMk cId="2309107403" sldId="1150"/>
            <ac:spMk id="13" creationId="{DCAA719B-1F4B-EDDC-2CFD-4B0B85B3009C}"/>
          </ac:spMkLst>
        </pc:spChg>
        <pc:spChg chg="add mod">
          <ac:chgData name="Iain McKenzie" userId="71ca0cca-89c2-4d93-9002-4e3b0218c004" providerId="ADAL" clId="{8FE6AD11-263D-4F19-989C-0471EECA87E3}" dt="2022-07-19T21:48:44.276" v="237" actId="1076"/>
          <ac:spMkLst>
            <pc:docMk/>
            <pc:sldMk cId="2309107403" sldId="1150"/>
            <ac:spMk id="14" creationId="{8DFA47DF-36E1-3B1B-CA77-71F5A5C36290}"/>
          </ac:spMkLst>
        </pc:spChg>
        <pc:spChg chg="add mod">
          <ac:chgData name="Iain McKenzie" userId="71ca0cca-89c2-4d93-9002-4e3b0218c004" providerId="ADAL" clId="{8FE6AD11-263D-4F19-989C-0471EECA87E3}" dt="2022-07-19T21:48:55.327" v="240" actId="14100"/>
          <ac:spMkLst>
            <pc:docMk/>
            <pc:sldMk cId="2309107403" sldId="1150"/>
            <ac:spMk id="15" creationId="{D8974C47-AB72-89BA-32FB-55619A17F903}"/>
          </ac:spMkLst>
        </pc:spChg>
        <pc:spChg chg="add mod">
          <ac:chgData name="Iain McKenzie" userId="71ca0cca-89c2-4d93-9002-4e3b0218c004" providerId="ADAL" clId="{8FE6AD11-263D-4F19-989C-0471EECA87E3}" dt="2022-07-19T21:48:49.514" v="238" actId="1076"/>
          <ac:spMkLst>
            <pc:docMk/>
            <pc:sldMk cId="2309107403" sldId="1150"/>
            <ac:spMk id="17" creationId="{94B7F864-FD4B-39CF-0D45-A96F0897A977}"/>
          </ac:spMkLst>
        </pc:spChg>
        <pc:spChg chg="add mod">
          <ac:chgData name="Iain McKenzie" userId="71ca0cca-89c2-4d93-9002-4e3b0218c004" providerId="ADAL" clId="{8FE6AD11-263D-4F19-989C-0471EECA87E3}" dt="2022-07-19T21:49:10.885" v="244" actId="14100"/>
          <ac:spMkLst>
            <pc:docMk/>
            <pc:sldMk cId="2309107403" sldId="1150"/>
            <ac:spMk id="19" creationId="{2AB11D8F-F982-43DF-285E-F301052D2B8C}"/>
          </ac:spMkLst>
        </pc:spChg>
        <pc:spChg chg="add mod">
          <ac:chgData name="Iain McKenzie" userId="71ca0cca-89c2-4d93-9002-4e3b0218c004" providerId="ADAL" clId="{8FE6AD11-263D-4F19-989C-0471EECA87E3}" dt="2022-07-19T21:55:24.875" v="261" actId="20577"/>
          <ac:spMkLst>
            <pc:docMk/>
            <pc:sldMk cId="2309107403" sldId="1150"/>
            <ac:spMk id="22" creationId="{F99A732C-8325-35E5-B04D-BD016C18F6E4}"/>
          </ac:spMkLst>
        </pc:spChg>
        <pc:spChg chg="mod">
          <ac:chgData name="Iain McKenzie" userId="71ca0cca-89c2-4d93-9002-4e3b0218c004" providerId="ADAL" clId="{8FE6AD11-263D-4F19-989C-0471EECA87E3}" dt="2022-07-19T21:55:43.498" v="262"/>
          <ac:spMkLst>
            <pc:docMk/>
            <pc:sldMk cId="2309107403" sldId="1150"/>
            <ac:spMk id="26" creationId="{0871414C-A65D-C2F4-C386-15A3DF924694}"/>
          </ac:spMkLst>
        </pc:spChg>
        <pc:spChg chg="mod">
          <ac:chgData name="Iain McKenzie" userId="71ca0cca-89c2-4d93-9002-4e3b0218c004" providerId="ADAL" clId="{8FE6AD11-263D-4F19-989C-0471EECA87E3}" dt="2022-07-19T21:55:43.498" v="262"/>
          <ac:spMkLst>
            <pc:docMk/>
            <pc:sldMk cId="2309107403" sldId="1150"/>
            <ac:spMk id="27" creationId="{DDD1E0F8-C22F-DADC-4FE9-0CB5B628EA0B}"/>
          </ac:spMkLst>
        </pc:spChg>
        <pc:spChg chg="mod">
          <ac:chgData name="Iain McKenzie" userId="71ca0cca-89c2-4d93-9002-4e3b0218c004" providerId="ADAL" clId="{8FE6AD11-263D-4F19-989C-0471EECA87E3}" dt="2022-07-19T21:55:43.498" v="262"/>
          <ac:spMkLst>
            <pc:docMk/>
            <pc:sldMk cId="2309107403" sldId="1150"/>
            <ac:spMk id="28" creationId="{B90116D1-4095-F4CE-4067-3D75D09B9AEF}"/>
          </ac:spMkLst>
        </pc:spChg>
        <pc:spChg chg="mod">
          <ac:chgData name="Iain McKenzie" userId="71ca0cca-89c2-4d93-9002-4e3b0218c004" providerId="ADAL" clId="{8FE6AD11-263D-4F19-989C-0471EECA87E3}" dt="2022-07-19T21:55:43.498" v="262"/>
          <ac:spMkLst>
            <pc:docMk/>
            <pc:sldMk cId="2309107403" sldId="1150"/>
            <ac:spMk id="29" creationId="{62D2443E-35DB-21CB-A80B-746F047AA557}"/>
          </ac:spMkLst>
        </pc:spChg>
        <pc:spChg chg="mod">
          <ac:chgData name="Iain McKenzie" userId="71ca0cca-89c2-4d93-9002-4e3b0218c004" providerId="ADAL" clId="{8FE6AD11-263D-4F19-989C-0471EECA87E3}" dt="2022-07-19T21:55:43.498" v="262"/>
          <ac:spMkLst>
            <pc:docMk/>
            <pc:sldMk cId="2309107403" sldId="1150"/>
            <ac:spMk id="34" creationId="{94995A88-F989-14E7-7DD3-1FD7CB149555}"/>
          </ac:spMkLst>
        </pc:spChg>
        <pc:spChg chg="mod">
          <ac:chgData name="Iain McKenzie" userId="71ca0cca-89c2-4d93-9002-4e3b0218c004" providerId="ADAL" clId="{8FE6AD11-263D-4F19-989C-0471EECA87E3}" dt="2022-07-19T21:55:43.498" v="262"/>
          <ac:spMkLst>
            <pc:docMk/>
            <pc:sldMk cId="2309107403" sldId="1150"/>
            <ac:spMk id="35" creationId="{1447A5AB-D141-1655-3812-732C00CE5AFD}"/>
          </ac:spMkLst>
        </pc:spChg>
        <pc:spChg chg="mod">
          <ac:chgData name="Iain McKenzie" userId="71ca0cca-89c2-4d93-9002-4e3b0218c004" providerId="ADAL" clId="{8FE6AD11-263D-4F19-989C-0471EECA87E3}" dt="2022-07-19T21:54:47.700" v="254" actId="1076"/>
          <ac:spMkLst>
            <pc:docMk/>
            <pc:sldMk cId="2309107403" sldId="1150"/>
            <ac:spMk id="39" creationId="{1A70D520-BABD-486F-B8D9-5AB704CCCD07}"/>
          </ac:spMkLst>
        </pc:spChg>
        <pc:grpChg chg="add mod">
          <ac:chgData name="Iain McKenzie" userId="71ca0cca-89c2-4d93-9002-4e3b0218c004" providerId="ADAL" clId="{8FE6AD11-263D-4F19-989C-0471EECA87E3}" dt="2022-07-19T21:55:46.846" v="263" actId="1076"/>
          <ac:grpSpMkLst>
            <pc:docMk/>
            <pc:sldMk cId="2309107403" sldId="1150"/>
            <ac:grpSpMk id="23" creationId="{A317B5BF-440D-445C-77E5-A9CB257B9C02}"/>
          </ac:grpSpMkLst>
        </pc:grpChg>
        <pc:picChg chg="add mod">
          <ac:chgData name="Iain McKenzie" userId="71ca0cca-89c2-4d93-9002-4e3b0218c004" providerId="ADAL" clId="{8FE6AD11-263D-4F19-989C-0471EECA87E3}" dt="2022-07-19T21:48:31.711" v="235" actId="1076"/>
          <ac:picMkLst>
            <pc:docMk/>
            <pc:sldMk cId="2309107403" sldId="1150"/>
            <ac:picMk id="12" creationId="{E47B41DC-AA49-E473-7C8D-7F2445E4D772}"/>
          </ac:picMkLst>
        </pc:picChg>
        <pc:picChg chg="add mod">
          <ac:chgData name="Iain McKenzie" userId="71ca0cca-89c2-4d93-9002-4e3b0218c004" providerId="ADAL" clId="{8FE6AD11-263D-4F19-989C-0471EECA87E3}" dt="2022-07-20T05:33:58.916" v="1374" actId="1076"/>
          <ac:picMkLst>
            <pc:docMk/>
            <pc:sldMk cId="2309107403" sldId="1150"/>
            <ac:picMk id="20" creationId="{AA909D71-B36C-0763-A98C-BDA9E7CAE082}"/>
          </ac:picMkLst>
        </pc:picChg>
        <pc:picChg chg="mod">
          <ac:chgData name="Iain McKenzie" userId="71ca0cca-89c2-4d93-9002-4e3b0218c004" providerId="ADAL" clId="{8FE6AD11-263D-4F19-989C-0471EECA87E3}" dt="2022-07-19T21:55:43.498" v="262"/>
          <ac:picMkLst>
            <pc:docMk/>
            <pc:sldMk cId="2309107403" sldId="1150"/>
            <ac:picMk id="24" creationId="{8EAA48F7-3E0F-1810-51DD-2E0A31ED808C}"/>
          </ac:picMkLst>
        </pc:picChg>
        <pc:picChg chg="del">
          <ac:chgData name="Iain McKenzie" userId="71ca0cca-89c2-4d93-9002-4e3b0218c004" providerId="ADAL" clId="{8FE6AD11-263D-4F19-989C-0471EECA87E3}" dt="2022-07-19T21:46:45.610" v="222" actId="478"/>
          <ac:picMkLst>
            <pc:docMk/>
            <pc:sldMk cId="2309107403" sldId="1150"/>
            <ac:picMk id="25" creationId="{251B6E04-0767-4BB3-B983-DFD1E9A0A9D4}"/>
          </ac:picMkLst>
        </pc:picChg>
        <pc:picChg chg="del">
          <ac:chgData name="Iain McKenzie" userId="71ca0cca-89c2-4d93-9002-4e3b0218c004" providerId="ADAL" clId="{8FE6AD11-263D-4F19-989C-0471EECA87E3}" dt="2022-07-19T21:46:57.344" v="228" actId="478"/>
          <ac:picMkLst>
            <pc:docMk/>
            <pc:sldMk cId="2309107403" sldId="1150"/>
            <ac:picMk id="50" creationId="{609A29E8-B852-45B3-BA66-42AD2DC9FE5E}"/>
          </ac:picMkLst>
        </pc:picChg>
        <pc:cxnChg chg="del mod">
          <ac:chgData name="Iain McKenzie" userId="71ca0cca-89c2-4d93-9002-4e3b0218c004" providerId="ADAL" clId="{8FE6AD11-263D-4F19-989C-0471EECA87E3}" dt="2022-07-19T21:46:47.877" v="223" actId="478"/>
          <ac:cxnSpMkLst>
            <pc:docMk/>
            <pc:sldMk cId="2309107403" sldId="1150"/>
            <ac:cxnSpMk id="16" creationId="{5598A8E0-5F61-409B-9CA7-501C3A5803F2}"/>
          </ac:cxnSpMkLst>
        </pc:cxnChg>
        <pc:cxnChg chg="del mod">
          <ac:chgData name="Iain McKenzie" userId="71ca0cca-89c2-4d93-9002-4e3b0218c004" providerId="ADAL" clId="{8FE6AD11-263D-4F19-989C-0471EECA87E3}" dt="2022-07-19T21:46:49.975" v="224" actId="478"/>
          <ac:cxnSpMkLst>
            <pc:docMk/>
            <pc:sldMk cId="2309107403" sldId="1150"/>
            <ac:cxnSpMk id="18" creationId="{118CC694-82AF-42DA-A153-D815F104A44D}"/>
          </ac:cxnSpMkLst>
        </pc:cxnChg>
        <pc:cxnChg chg="del mod">
          <ac:chgData name="Iain McKenzie" userId="71ca0cca-89c2-4d93-9002-4e3b0218c004" providerId="ADAL" clId="{8FE6AD11-263D-4F19-989C-0471EECA87E3}" dt="2022-07-19T21:46:51.589" v="225" actId="478"/>
          <ac:cxnSpMkLst>
            <pc:docMk/>
            <pc:sldMk cId="2309107403" sldId="1150"/>
            <ac:cxnSpMk id="21" creationId="{9A0932DD-2550-473B-AFE1-7B4F2889906D}"/>
          </ac:cxnSpMkLst>
        </pc:cxnChg>
        <pc:cxnChg chg="mod">
          <ac:chgData name="Iain McKenzie" userId="71ca0cca-89c2-4d93-9002-4e3b0218c004" providerId="ADAL" clId="{8FE6AD11-263D-4F19-989C-0471EECA87E3}" dt="2022-07-19T21:55:43.498" v="262"/>
          <ac:cxnSpMkLst>
            <pc:docMk/>
            <pc:sldMk cId="2309107403" sldId="1150"/>
            <ac:cxnSpMk id="30" creationId="{BC11ED25-57E4-E951-13C6-A3EE7B74B14B}"/>
          </ac:cxnSpMkLst>
        </pc:cxnChg>
        <pc:cxnChg chg="mod">
          <ac:chgData name="Iain McKenzie" userId="71ca0cca-89c2-4d93-9002-4e3b0218c004" providerId="ADAL" clId="{8FE6AD11-263D-4F19-989C-0471EECA87E3}" dt="2022-07-19T21:55:43.498" v="262"/>
          <ac:cxnSpMkLst>
            <pc:docMk/>
            <pc:sldMk cId="2309107403" sldId="1150"/>
            <ac:cxnSpMk id="31" creationId="{1C8FEDC6-BEE6-E3D8-15A7-E6806B9B8FC3}"/>
          </ac:cxnSpMkLst>
        </pc:cxnChg>
        <pc:cxnChg chg="mod">
          <ac:chgData name="Iain McKenzie" userId="71ca0cca-89c2-4d93-9002-4e3b0218c004" providerId="ADAL" clId="{8FE6AD11-263D-4F19-989C-0471EECA87E3}" dt="2022-07-19T21:55:43.498" v="262"/>
          <ac:cxnSpMkLst>
            <pc:docMk/>
            <pc:sldMk cId="2309107403" sldId="1150"/>
            <ac:cxnSpMk id="32" creationId="{86D003BD-6568-0D4D-5B3C-208BB1AE5DB9}"/>
          </ac:cxnSpMkLst>
        </pc:cxnChg>
        <pc:cxnChg chg="mod">
          <ac:chgData name="Iain McKenzie" userId="71ca0cca-89c2-4d93-9002-4e3b0218c004" providerId="ADAL" clId="{8FE6AD11-263D-4F19-989C-0471EECA87E3}" dt="2022-07-19T21:55:43.498" v="262"/>
          <ac:cxnSpMkLst>
            <pc:docMk/>
            <pc:sldMk cId="2309107403" sldId="1150"/>
            <ac:cxnSpMk id="33" creationId="{5A4F392A-77A2-19C9-8F9B-314142CA70CF}"/>
          </ac:cxnSpMkLst>
        </pc:cxnChg>
        <pc:cxnChg chg="mod">
          <ac:chgData name="Iain McKenzie" userId="71ca0cca-89c2-4d93-9002-4e3b0218c004" providerId="ADAL" clId="{8FE6AD11-263D-4F19-989C-0471EECA87E3}" dt="2022-07-19T21:55:43.498" v="262"/>
          <ac:cxnSpMkLst>
            <pc:docMk/>
            <pc:sldMk cId="2309107403" sldId="1150"/>
            <ac:cxnSpMk id="36" creationId="{4E43CCB1-D12A-0F20-4C7C-0BC90923D7E3}"/>
          </ac:cxnSpMkLst>
        </pc:cxnChg>
      </pc:sldChg>
      <pc:sldChg chg="add del modTransition">
        <pc:chgData name="Iain McKenzie" userId="71ca0cca-89c2-4d93-9002-4e3b0218c004" providerId="ADAL" clId="{8FE6AD11-263D-4F19-989C-0471EECA87E3}" dt="2022-07-19T22:44:47.038" v="558" actId="47"/>
        <pc:sldMkLst>
          <pc:docMk/>
          <pc:sldMk cId="3059756537" sldId="1162"/>
        </pc:sldMkLst>
      </pc:sldChg>
      <pc:sldChg chg="modSp add del mod modTransition">
        <pc:chgData name="Iain McKenzie" userId="71ca0cca-89c2-4d93-9002-4e3b0218c004" providerId="ADAL" clId="{8FE6AD11-263D-4F19-989C-0471EECA87E3}" dt="2022-07-19T22:13:08.150" v="294" actId="47"/>
        <pc:sldMkLst>
          <pc:docMk/>
          <pc:sldMk cId="3481458066" sldId="1173"/>
        </pc:sldMkLst>
        <pc:spChg chg="mod">
          <ac:chgData name="Iain McKenzie" userId="71ca0cca-89c2-4d93-9002-4e3b0218c004" providerId="ADAL" clId="{8FE6AD11-263D-4F19-989C-0471EECA87E3}" dt="2022-07-19T22:05:56.365" v="289" actId="14100"/>
          <ac:spMkLst>
            <pc:docMk/>
            <pc:sldMk cId="3481458066" sldId="1173"/>
            <ac:spMk id="4" creationId="{6B3FDF57-05EE-4321-B12F-5F667B8C1D9F}"/>
          </ac:spMkLst>
        </pc:spChg>
        <pc:spChg chg="mod">
          <ac:chgData name="Iain McKenzie" userId="71ca0cca-89c2-4d93-9002-4e3b0218c004" providerId="ADAL" clId="{8FE6AD11-263D-4F19-989C-0471EECA87E3}" dt="2022-07-19T22:11:54.444" v="293" actId="1076"/>
          <ac:spMkLst>
            <pc:docMk/>
            <pc:sldMk cId="3481458066" sldId="1173"/>
            <ac:spMk id="5" creationId="{C88C2B93-DAEE-4748-BAE4-F07FFD6BA95C}"/>
          </ac:spMkLst>
        </pc:spChg>
      </pc:sldChg>
      <pc:sldChg chg="modSp add mod modTransition">
        <pc:chgData name="Iain McKenzie" userId="71ca0cca-89c2-4d93-9002-4e3b0218c004" providerId="ADAL" clId="{8FE6AD11-263D-4F19-989C-0471EECA87E3}" dt="2022-07-20T05:38:46.730" v="1398" actId="113"/>
        <pc:sldMkLst>
          <pc:docMk/>
          <pc:sldMk cId="1698461922" sldId="1175"/>
        </pc:sldMkLst>
        <pc:spChg chg="mod">
          <ac:chgData name="Iain McKenzie" userId="71ca0cca-89c2-4d93-9002-4e3b0218c004" providerId="ADAL" clId="{8FE6AD11-263D-4F19-989C-0471EECA87E3}" dt="2022-07-20T05:38:46.730" v="1398" actId="113"/>
          <ac:spMkLst>
            <pc:docMk/>
            <pc:sldMk cId="1698461922" sldId="1175"/>
            <ac:spMk id="4" creationId="{6B3FDF57-05EE-4321-B12F-5F667B8C1D9F}"/>
          </ac:spMkLst>
        </pc:spChg>
        <pc:spChg chg="mod">
          <ac:chgData name="Iain McKenzie" userId="71ca0cca-89c2-4d93-9002-4e3b0218c004" providerId="ADAL" clId="{8FE6AD11-263D-4F19-989C-0471EECA87E3}" dt="2022-07-19T22:27:07.680" v="366" actId="948"/>
          <ac:spMkLst>
            <pc:docMk/>
            <pc:sldMk cId="1698461922" sldId="1175"/>
            <ac:spMk id="5" creationId="{C88C2B93-DAEE-4748-BAE4-F07FFD6BA95C}"/>
          </ac:spMkLst>
        </pc:spChg>
        <pc:spChg chg="mod">
          <ac:chgData name="Iain McKenzie" userId="71ca0cca-89c2-4d93-9002-4e3b0218c004" providerId="ADAL" clId="{8FE6AD11-263D-4F19-989C-0471EECA87E3}" dt="2022-07-19T22:16:56.303" v="307" actId="1076"/>
          <ac:spMkLst>
            <pc:docMk/>
            <pc:sldMk cId="1698461922" sldId="1175"/>
            <ac:spMk id="6" creationId="{7C559904-7B1E-6345-8C8A-11AAA69054D5}"/>
          </ac:spMkLst>
        </pc:spChg>
        <pc:picChg chg="mod">
          <ac:chgData name="Iain McKenzie" userId="71ca0cca-89c2-4d93-9002-4e3b0218c004" providerId="ADAL" clId="{8FE6AD11-263D-4F19-989C-0471EECA87E3}" dt="2022-07-19T22:17:04.261" v="309" actId="1076"/>
          <ac:picMkLst>
            <pc:docMk/>
            <pc:sldMk cId="1698461922" sldId="1175"/>
            <ac:picMk id="3" creationId="{6E815533-A51F-C84B-BDE1-3D39A7F7C3DF}"/>
          </ac:picMkLst>
        </pc:picChg>
      </pc:sldChg>
      <pc:sldChg chg="addSp modSp add mod ord modTransition">
        <pc:chgData name="Iain McKenzie" userId="71ca0cca-89c2-4d93-9002-4e3b0218c004" providerId="ADAL" clId="{8FE6AD11-263D-4F19-989C-0471EECA87E3}" dt="2022-07-20T05:53:35.120" v="1511" actId="12"/>
        <pc:sldMkLst>
          <pc:docMk/>
          <pc:sldMk cId="779287735" sldId="1176"/>
        </pc:sldMkLst>
        <pc:spChg chg="add mod">
          <ac:chgData name="Iain McKenzie" userId="71ca0cca-89c2-4d93-9002-4e3b0218c004" providerId="ADAL" clId="{8FE6AD11-263D-4F19-989C-0471EECA87E3}" dt="2022-07-20T05:52:56.719" v="1502" actId="14100"/>
          <ac:spMkLst>
            <pc:docMk/>
            <pc:sldMk cId="779287735" sldId="1176"/>
            <ac:spMk id="2" creationId="{E952AD14-D944-048A-0C9A-D3951AB24527}"/>
          </ac:spMkLst>
        </pc:spChg>
        <pc:spChg chg="mod">
          <ac:chgData name="Iain McKenzie" userId="71ca0cca-89c2-4d93-9002-4e3b0218c004" providerId="ADAL" clId="{8FE6AD11-263D-4F19-989C-0471EECA87E3}" dt="2022-07-20T05:46:02.562" v="1447" actId="207"/>
          <ac:spMkLst>
            <pc:docMk/>
            <pc:sldMk cId="779287735" sldId="1176"/>
            <ac:spMk id="4" creationId="{E206CA11-7CD1-1443-9296-21FAD1B38C86}"/>
          </ac:spMkLst>
        </pc:spChg>
        <pc:spChg chg="mod">
          <ac:chgData name="Iain McKenzie" userId="71ca0cca-89c2-4d93-9002-4e3b0218c004" providerId="ADAL" clId="{8FE6AD11-263D-4F19-989C-0471EECA87E3}" dt="2022-07-20T05:53:35.120" v="1511" actId="12"/>
          <ac:spMkLst>
            <pc:docMk/>
            <pc:sldMk cId="779287735" sldId="1176"/>
            <ac:spMk id="5" creationId="{55F396E4-4A2A-424D-8A9B-46B6229481EE}"/>
          </ac:spMkLst>
        </pc:spChg>
        <pc:spChg chg="mod">
          <ac:chgData name="Iain McKenzie" userId="71ca0cca-89c2-4d93-9002-4e3b0218c004" providerId="ADAL" clId="{8FE6AD11-263D-4F19-989C-0471EECA87E3}" dt="2022-07-20T05:52:42.260" v="1500" actId="1076"/>
          <ac:spMkLst>
            <pc:docMk/>
            <pc:sldMk cId="779287735" sldId="1176"/>
            <ac:spMk id="10" creationId="{235C0432-1B2E-3D49-8059-8F4EF800D933}"/>
          </ac:spMkLst>
        </pc:spChg>
        <pc:spChg chg="mod">
          <ac:chgData name="Iain McKenzie" userId="71ca0cca-89c2-4d93-9002-4e3b0218c004" providerId="ADAL" clId="{8FE6AD11-263D-4F19-989C-0471EECA87E3}" dt="2022-07-20T05:49:51.987" v="1471" actId="207"/>
          <ac:spMkLst>
            <pc:docMk/>
            <pc:sldMk cId="779287735" sldId="1176"/>
            <ac:spMk id="11" creationId="{18DAC855-BC61-AD44-8A31-4A781CFB6AAD}"/>
          </ac:spMkLst>
        </pc:spChg>
        <pc:spChg chg="add mod">
          <ac:chgData name="Iain McKenzie" userId="71ca0cca-89c2-4d93-9002-4e3b0218c004" providerId="ADAL" clId="{8FE6AD11-263D-4F19-989C-0471EECA87E3}" dt="2022-07-20T05:53:22.459" v="1510" actId="1076"/>
          <ac:spMkLst>
            <pc:docMk/>
            <pc:sldMk cId="779287735" sldId="1176"/>
            <ac:spMk id="12" creationId="{57C1D858-68E0-0E26-F73B-4B7BE7898FBD}"/>
          </ac:spMkLst>
        </pc:spChg>
        <pc:spChg chg="add mod">
          <ac:chgData name="Iain McKenzie" userId="71ca0cca-89c2-4d93-9002-4e3b0218c004" providerId="ADAL" clId="{8FE6AD11-263D-4F19-989C-0471EECA87E3}" dt="2022-07-20T05:53:13.484" v="1509" actId="1076"/>
          <ac:spMkLst>
            <pc:docMk/>
            <pc:sldMk cId="779287735" sldId="1176"/>
            <ac:spMk id="13" creationId="{AC3E05D3-A40B-DFD8-B028-59F34584660C}"/>
          </ac:spMkLst>
        </pc:spChg>
        <pc:spChg chg="mod">
          <ac:chgData name="Iain McKenzie" userId="71ca0cca-89c2-4d93-9002-4e3b0218c004" providerId="ADAL" clId="{8FE6AD11-263D-4F19-989C-0471EECA87E3}" dt="2022-07-20T05:51:07.662" v="1483" actId="1076"/>
          <ac:spMkLst>
            <pc:docMk/>
            <pc:sldMk cId="779287735" sldId="1176"/>
            <ac:spMk id="19" creationId="{A3C6CB49-076E-3B45-836D-AB07390E9DA0}"/>
          </ac:spMkLst>
        </pc:spChg>
      </pc:sldChg>
      <pc:sldChg chg="modSp add mod ord modTransition">
        <pc:chgData name="Iain McKenzie" userId="71ca0cca-89c2-4d93-9002-4e3b0218c004" providerId="ADAL" clId="{8FE6AD11-263D-4F19-989C-0471EECA87E3}" dt="2022-07-20T05:55:18.756" v="1525" actId="20577"/>
        <pc:sldMkLst>
          <pc:docMk/>
          <pc:sldMk cId="409466500" sldId="1177"/>
        </pc:sldMkLst>
        <pc:spChg chg="mod">
          <ac:chgData name="Iain McKenzie" userId="71ca0cca-89c2-4d93-9002-4e3b0218c004" providerId="ADAL" clId="{8FE6AD11-263D-4F19-989C-0471EECA87E3}" dt="2022-07-20T05:55:18.756" v="1525" actId="20577"/>
          <ac:spMkLst>
            <pc:docMk/>
            <pc:sldMk cId="409466500" sldId="1177"/>
            <ac:spMk id="4" creationId="{F739109E-2F68-4638-92ED-8C09E17C50F9}"/>
          </ac:spMkLst>
        </pc:spChg>
        <pc:spChg chg="mod">
          <ac:chgData name="Iain McKenzie" userId="71ca0cca-89c2-4d93-9002-4e3b0218c004" providerId="ADAL" clId="{8FE6AD11-263D-4F19-989C-0471EECA87E3}" dt="2022-07-19T22:44:11.998" v="556" actId="14100"/>
          <ac:spMkLst>
            <pc:docMk/>
            <pc:sldMk cId="409466500" sldId="1177"/>
            <ac:spMk id="5" creationId="{B010B063-22A6-42AB-998B-4BA0ABD2F88B}"/>
          </ac:spMkLst>
        </pc:spChg>
      </pc:sldChg>
      <pc:sldChg chg="add del">
        <pc:chgData name="Iain McKenzie" userId="71ca0cca-89c2-4d93-9002-4e3b0218c004" providerId="ADAL" clId="{8FE6AD11-263D-4F19-989C-0471EECA87E3}" dt="2022-07-19T01:38:24.046" v="12" actId="47"/>
        <pc:sldMkLst>
          <pc:docMk/>
          <pc:sldMk cId="2387269052" sldId="1178"/>
        </pc:sldMkLst>
      </pc:sldChg>
      <pc:sldChg chg="addSp delSp modSp mod modTransition">
        <pc:chgData name="Iain McKenzie" userId="71ca0cca-89c2-4d93-9002-4e3b0218c004" providerId="ADAL" clId="{8FE6AD11-263D-4F19-989C-0471EECA87E3}" dt="2022-07-20T05:39:20.739" v="1402" actId="255"/>
        <pc:sldMkLst>
          <pc:docMk/>
          <pc:sldMk cId="3084241574" sldId="1178"/>
        </pc:sldMkLst>
        <pc:spChg chg="del">
          <ac:chgData name="Iain McKenzie" userId="71ca0cca-89c2-4d93-9002-4e3b0218c004" providerId="ADAL" clId="{8FE6AD11-263D-4F19-989C-0471EECA87E3}" dt="2022-07-19T22:28:23.424" v="371" actId="478"/>
          <ac:spMkLst>
            <pc:docMk/>
            <pc:sldMk cId="3084241574" sldId="1178"/>
            <ac:spMk id="2" creationId="{3400195A-91D2-D458-D292-6AD95163DEA7}"/>
          </ac:spMkLst>
        </pc:spChg>
        <pc:spChg chg="mod">
          <ac:chgData name="Iain McKenzie" userId="71ca0cca-89c2-4d93-9002-4e3b0218c004" providerId="ADAL" clId="{8FE6AD11-263D-4F19-989C-0471EECA87E3}" dt="2022-07-19T22:31:11.871" v="456" actId="20577"/>
          <ac:spMkLst>
            <pc:docMk/>
            <pc:sldMk cId="3084241574" sldId="1178"/>
            <ac:spMk id="3" creationId="{53A83E8A-1E69-1C4C-2D66-C452996DB747}"/>
          </ac:spMkLst>
        </pc:spChg>
        <pc:spChg chg="add mod">
          <ac:chgData name="Iain McKenzie" userId="71ca0cca-89c2-4d93-9002-4e3b0218c004" providerId="ADAL" clId="{8FE6AD11-263D-4F19-989C-0471EECA87E3}" dt="2022-07-20T05:39:20.739" v="1402" actId="255"/>
          <ac:spMkLst>
            <pc:docMk/>
            <pc:sldMk cId="3084241574" sldId="1178"/>
            <ac:spMk id="4" creationId="{5D62766A-0678-93C1-14F2-3C58C96C1CC4}"/>
          </ac:spMkLst>
        </pc:spChg>
        <pc:spChg chg="add del mod">
          <ac:chgData name="Iain McKenzie" userId="71ca0cca-89c2-4d93-9002-4e3b0218c004" providerId="ADAL" clId="{8FE6AD11-263D-4F19-989C-0471EECA87E3}" dt="2022-07-19T22:28:27.251" v="372" actId="478"/>
          <ac:spMkLst>
            <pc:docMk/>
            <pc:sldMk cId="3084241574" sldId="1178"/>
            <ac:spMk id="6" creationId="{DFCD2619-BE4E-EA8D-699B-CF5E2F5B7868}"/>
          </ac:spMkLst>
        </pc:spChg>
      </pc:sldChg>
      <pc:sldChg chg="addSp delSp modSp mod modTransition">
        <pc:chgData name="Iain McKenzie" userId="71ca0cca-89c2-4d93-9002-4e3b0218c004" providerId="ADAL" clId="{8FE6AD11-263D-4F19-989C-0471EECA87E3}" dt="2022-07-20T05:39:51.782" v="1406" actId="255"/>
        <pc:sldMkLst>
          <pc:docMk/>
          <pc:sldMk cId="1315557755" sldId="1179"/>
        </pc:sldMkLst>
        <pc:spChg chg="del">
          <ac:chgData name="Iain McKenzie" userId="71ca0cca-89c2-4d93-9002-4e3b0218c004" providerId="ADAL" clId="{8FE6AD11-263D-4F19-989C-0471EECA87E3}" dt="2022-07-19T22:31:27.612" v="468" actId="478"/>
          <ac:spMkLst>
            <pc:docMk/>
            <pc:sldMk cId="1315557755" sldId="1179"/>
            <ac:spMk id="2" creationId="{DE748C81-4A79-8D7C-66D9-A6EA597BD812}"/>
          </ac:spMkLst>
        </pc:spChg>
        <pc:spChg chg="mod">
          <ac:chgData name="Iain McKenzie" userId="71ca0cca-89c2-4d93-9002-4e3b0218c004" providerId="ADAL" clId="{8FE6AD11-263D-4F19-989C-0471EECA87E3}" dt="2022-07-19T22:38:59.616" v="541" actId="1076"/>
          <ac:spMkLst>
            <pc:docMk/>
            <pc:sldMk cId="1315557755" sldId="1179"/>
            <ac:spMk id="3" creationId="{EA3F5C19-9679-244B-0CB8-5429C60C81D9}"/>
          </ac:spMkLst>
        </pc:spChg>
        <pc:spChg chg="add mod">
          <ac:chgData name="Iain McKenzie" userId="71ca0cca-89c2-4d93-9002-4e3b0218c004" providerId="ADAL" clId="{8FE6AD11-263D-4F19-989C-0471EECA87E3}" dt="2022-07-20T05:39:51.782" v="1406" actId="255"/>
          <ac:spMkLst>
            <pc:docMk/>
            <pc:sldMk cId="1315557755" sldId="1179"/>
            <ac:spMk id="4" creationId="{255D7F46-A2E8-AF07-ABDB-F223E64CE18E}"/>
          </ac:spMkLst>
        </pc:spChg>
        <pc:spChg chg="add del mod">
          <ac:chgData name="Iain McKenzie" userId="71ca0cca-89c2-4d93-9002-4e3b0218c004" providerId="ADAL" clId="{8FE6AD11-263D-4F19-989C-0471EECA87E3}" dt="2022-07-19T22:31:32.775" v="469" actId="478"/>
          <ac:spMkLst>
            <pc:docMk/>
            <pc:sldMk cId="1315557755" sldId="1179"/>
            <ac:spMk id="6" creationId="{6719363A-CD42-7688-DD0B-39ACFF2613C2}"/>
          </ac:spMkLst>
        </pc:spChg>
        <pc:graphicFrameChg chg="add mod modGraphic">
          <ac:chgData name="Iain McKenzie" userId="71ca0cca-89c2-4d93-9002-4e3b0218c004" providerId="ADAL" clId="{8FE6AD11-263D-4F19-989C-0471EECA87E3}" dt="2022-07-19T22:32:30.816" v="499" actId="1076"/>
          <ac:graphicFrameMkLst>
            <pc:docMk/>
            <pc:sldMk cId="1315557755" sldId="1179"/>
            <ac:graphicFrameMk id="7" creationId="{72484570-4F68-4892-1EA1-540A46BBDD51}"/>
          </ac:graphicFrameMkLst>
        </pc:graphicFrameChg>
      </pc:sldChg>
      <pc:sldChg chg="del modTransition">
        <pc:chgData name="Iain McKenzie" userId="71ca0cca-89c2-4d93-9002-4e3b0218c004" providerId="ADAL" clId="{8FE6AD11-263D-4F19-989C-0471EECA87E3}" dt="2022-07-19T22:33:29.379" v="502" actId="47"/>
        <pc:sldMkLst>
          <pc:docMk/>
          <pc:sldMk cId="2740004916" sldId="1180"/>
        </pc:sldMkLst>
      </pc:sldChg>
      <pc:sldChg chg="addSp modSp new mod modTransition">
        <pc:chgData name="Iain McKenzie" userId="71ca0cca-89c2-4d93-9002-4e3b0218c004" providerId="ADAL" clId="{8FE6AD11-263D-4F19-989C-0471EECA87E3}" dt="2022-07-20T06:03:06.556" v="1533" actId="1076"/>
        <pc:sldMkLst>
          <pc:docMk/>
          <pc:sldMk cId="4041436186" sldId="1181"/>
        </pc:sldMkLst>
        <pc:spChg chg="add mod">
          <ac:chgData name="Iain McKenzie" userId="71ca0cca-89c2-4d93-9002-4e3b0218c004" providerId="ADAL" clId="{8FE6AD11-263D-4F19-989C-0471EECA87E3}" dt="2022-07-20T06:03:06.556" v="1533" actId="1076"/>
          <ac:spMkLst>
            <pc:docMk/>
            <pc:sldMk cId="4041436186" sldId="1181"/>
            <ac:spMk id="2" creationId="{7DD9F1F3-A6BC-6882-6A8D-1EA6E15476E2}"/>
          </ac:spMkLst>
        </pc:spChg>
        <pc:spChg chg="add mod">
          <ac:chgData name="Iain McKenzie" userId="71ca0cca-89c2-4d93-9002-4e3b0218c004" providerId="ADAL" clId="{8FE6AD11-263D-4F19-989C-0471EECA87E3}" dt="2022-07-20T06:02:57.932" v="1530" actId="255"/>
          <ac:spMkLst>
            <pc:docMk/>
            <pc:sldMk cId="4041436186" sldId="1181"/>
            <ac:spMk id="3" creationId="{83E03304-A68A-132F-B2DA-C612A129422C}"/>
          </ac:spMkLst>
        </pc:spChg>
      </pc:sldChg>
      <pc:sldChg chg="addSp delSp modSp add mod">
        <pc:chgData name="Iain McKenzie" userId="71ca0cca-89c2-4d93-9002-4e3b0218c004" providerId="ADAL" clId="{8FE6AD11-263D-4F19-989C-0471EECA87E3}" dt="2022-07-19T23:08:37.307" v="1239" actId="1076"/>
        <pc:sldMkLst>
          <pc:docMk/>
          <pc:sldMk cId="1405436773" sldId="1182"/>
        </pc:sldMkLst>
        <pc:spChg chg="add mod">
          <ac:chgData name="Iain McKenzie" userId="71ca0cca-89c2-4d93-9002-4e3b0218c004" providerId="ADAL" clId="{8FE6AD11-263D-4F19-989C-0471EECA87E3}" dt="2022-07-19T23:08:29.245" v="1238" actId="20577"/>
          <ac:spMkLst>
            <pc:docMk/>
            <pc:sldMk cId="1405436773" sldId="1182"/>
            <ac:spMk id="3" creationId="{38CE601C-826B-9063-439B-C4603A6D8A08}"/>
          </ac:spMkLst>
        </pc:spChg>
        <pc:spChg chg="del">
          <ac:chgData name="Iain McKenzie" userId="71ca0cca-89c2-4d93-9002-4e3b0218c004" providerId="ADAL" clId="{8FE6AD11-263D-4F19-989C-0471EECA87E3}" dt="2022-07-19T22:51:49.538" v="621" actId="478"/>
          <ac:spMkLst>
            <pc:docMk/>
            <pc:sldMk cId="1405436773" sldId="1182"/>
            <ac:spMk id="4" creationId="{F739109E-2F68-4638-92ED-8C09E17C50F9}"/>
          </ac:spMkLst>
        </pc:spChg>
        <pc:spChg chg="mod">
          <ac:chgData name="Iain McKenzie" userId="71ca0cca-89c2-4d93-9002-4e3b0218c004" providerId="ADAL" clId="{8FE6AD11-263D-4F19-989C-0471EECA87E3}" dt="2022-07-19T23:01:25.218" v="924" actId="20577"/>
          <ac:spMkLst>
            <pc:docMk/>
            <pc:sldMk cId="1405436773" sldId="1182"/>
            <ac:spMk id="5" creationId="{B010B063-22A6-42AB-998B-4BA0ABD2F88B}"/>
          </ac:spMkLst>
        </pc:spChg>
        <pc:spChg chg="add mod">
          <ac:chgData name="Iain McKenzie" userId="71ca0cca-89c2-4d93-9002-4e3b0218c004" providerId="ADAL" clId="{8FE6AD11-263D-4F19-989C-0471EECA87E3}" dt="2022-07-19T23:08:37.307" v="1239" actId="1076"/>
          <ac:spMkLst>
            <pc:docMk/>
            <pc:sldMk cId="1405436773" sldId="1182"/>
            <ac:spMk id="6" creationId="{385E4D15-23DE-023D-9135-CAE0C75BE6EB}"/>
          </ac:spMkLst>
        </pc:spChg>
      </pc:sldChg>
      <pc:sldChg chg="modSp add mod">
        <pc:chgData name="Iain McKenzie" userId="71ca0cca-89c2-4d93-9002-4e3b0218c004" providerId="ADAL" clId="{8FE6AD11-263D-4F19-989C-0471EECA87E3}" dt="2022-07-20T05:36:47.600" v="1385" actId="207"/>
        <pc:sldMkLst>
          <pc:docMk/>
          <pc:sldMk cId="2014318264" sldId="1183"/>
        </pc:sldMkLst>
        <pc:spChg chg="mod">
          <ac:chgData name="Iain McKenzie" userId="71ca0cca-89c2-4d93-9002-4e3b0218c004" providerId="ADAL" clId="{8FE6AD11-263D-4F19-989C-0471EECA87E3}" dt="2022-07-20T05:30:54.779" v="1355" actId="11"/>
          <ac:spMkLst>
            <pc:docMk/>
            <pc:sldMk cId="2014318264" sldId="1183"/>
            <ac:spMk id="3" creationId="{00000000-0000-0000-0000-000000000000}"/>
          </ac:spMkLst>
        </pc:spChg>
        <pc:spChg chg="mod">
          <ac:chgData name="Iain McKenzie" userId="71ca0cca-89c2-4d93-9002-4e3b0218c004" providerId="ADAL" clId="{8FE6AD11-263D-4F19-989C-0471EECA87E3}" dt="2022-07-20T05:32:55.179" v="1372" actId="1076"/>
          <ac:spMkLst>
            <pc:docMk/>
            <pc:sldMk cId="2014318264" sldId="1183"/>
            <ac:spMk id="10" creationId="{00000000-0000-0000-0000-000000000000}"/>
          </ac:spMkLst>
        </pc:spChg>
        <pc:spChg chg="mod">
          <ac:chgData name="Iain McKenzie" userId="71ca0cca-89c2-4d93-9002-4e3b0218c004" providerId="ADAL" clId="{8FE6AD11-263D-4F19-989C-0471EECA87E3}" dt="2022-07-20T05:32:25.342" v="1370" actId="14100"/>
          <ac:spMkLst>
            <pc:docMk/>
            <pc:sldMk cId="2014318264" sldId="1183"/>
            <ac:spMk id="11" creationId="{00000000-0000-0000-0000-000000000000}"/>
          </ac:spMkLst>
        </pc:spChg>
        <pc:spChg chg="mod">
          <ac:chgData name="Iain McKenzie" userId="71ca0cca-89c2-4d93-9002-4e3b0218c004" providerId="ADAL" clId="{8FE6AD11-263D-4F19-989C-0471EECA87E3}" dt="2022-07-20T05:36:47.600" v="1385" actId="207"/>
          <ac:spMkLst>
            <pc:docMk/>
            <pc:sldMk cId="2014318264" sldId="1183"/>
            <ac:spMk id="12" creationId="{00000000-0000-0000-0000-000000000000}"/>
          </ac:spMkLst>
        </pc:spChg>
        <pc:spChg chg="mod">
          <ac:chgData name="Iain McKenzie" userId="71ca0cca-89c2-4d93-9002-4e3b0218c004" providerId="ADAL" clId="{8FE6AD11-263D-4F19-989C-0471EECA87E3}" dt="2022-07-20T05:32:06.156" v="1368" actId="1076"/>
          <ac:spMkLst>
            <pc:docMk/>
            <pc:sldMk cId="2014318264" sldId="1183"/>
            <ac:spMk id="18" creationId="{238F0109-B045-40C2-82EA-C0B7D139AD62}"/>
          </ac:spMkLst>
        </pc:spChg>
        <pc:picChg chg="mod">
          <ac:chgData name="Iain McKenzie" userId="71ca0cca-89c2-4d93-9002-4e3b0218c004" providerId="ADAL" clId="{8FE6AD11-263D-4F19-989C-0471EECA87E3}" dt="2022-07-20T05:29:33.807" v="1331" actId="1076"/>
          <ac:picMkLst>
            <pc:docMk/>
            <pc:sldMk cId="2014318264" sldId="1183"/>
            <ac:picMk id="2" creationId="{B7BC6E5D-1513-4D06-AB04-31157962B272}"/>
          </ac:picMkLst>
        </pc:picChg>
        <pc:picChg chg="mod">
          <ac:chgData name="Iain McKenzie" userId="71ca0cca-89c2-4d93-9002-4e3b0218c004" providerId="ADAL" clId="{8FE6AD11-263D-4F19-989C-0471EECA87E3}" dt="2022-07-20T05:31:30.846" v="1360" actId="1076"/>
          <ac:picMkLst>
            <pc:docMk/>
            <pc:sldMk cId="2014318264" sldId="1183"/>
            <ac:picMk id="6" creationId="{E6487972-9EC9-483A-85EE-A364771D9840}"/>
          </ac:picMkLst>
        </pc:picChg>
        <pc:picChg chg="mod">
          <ac:chgData name="Iain McKenzie" userId="71ca0cca-89c2-4d93-9002-4e3b0218c004" providerId="ADAL" clId="{8FE6AD11-263D-4F19-989C-0471EECA87E3}" dt="2022-07-20T05:31:28.722" v="1359" actId="1076"/>
          <ac:picMkLst>
            <pc:docMk/>
            <pc:sldMk cId="2014318264" sldId="1183"/>
            <ac:picMk id="16" creationId="{85BBC5E2-4AA6-4AC1-B1F6-6A27DA851823}"/>
          </ac:picMkLst>
        </pc:picChg>
      </pc:sldChg>
      <pc:sldChg chg="add">
        <pc:chgData name="Iain McKenzie" userId="71ca0cca-89c2-4d93-9002-4e3b0218c004" providerId="ADAL" clId="{8FE6AD11-263D-4F19-989C-0471EECA87E3}" dt="2022-07-20T05:57:22.165" v="1526"/>
        <pc:sldMkLst>
          <pc:docMk/>
          <pc:sldMk cId="2541012038" sldId="1184"/>
        </pc:sldMkLst>
      </pc:sldChg>
      <pc:sldChg chg="add">
        <pc:chgData name="Iain McKenzie" userId="71ca0cca-89c2-4d93-9002-4e3b0218c004" providerId="ADAL" clId="{8FE6AD11-263D-4F19-989C-0471EECA87E3}" dt="2022-07-20T16:22:28.573" v="1534"/>
        <pc:sldMkLst>
          <pc:docMk/>
          <pc:sldMk cId="2306959410" sldId="1185"/>
        </pc:sldMkLst>
      </pc:sldChg>
    </pc:docChg>
  </pc:docChgLst>
  <pc:docChgLst>
    <pc:chgData name="Graeme M. Luke" userId="S::luke@triumf.ca::7bd93752-5db1-4691-9b96-e54d5a78a536" providerId="AD" clId="Web-{C556C71A-5F22-99B9-1959-B34A8B462C57}"/>
    <pc:docChg chg="addSld modSld">
      <pc:chgData name="Graeme M. Luke" userId="S::luke@triumf.ca::7bd93752-5db1-4691-9b96-e54d5a78a536" providerId="AD" clId="Web-{C556C71A-5F22-99B9-1959-B34A8B462C57}" dt="2022-07-19T16:11:22.301" v="282" actId="20577"/>
      <pc:docMkLst>
        <pc:docMk/>
      </pc:docMkLst>
      <pc:sldChg chg="modSp">
        <pc:chgData name="Graeme M. Luke" userId="S::luke@triumf.ca::7bd93752-5db1-4691-9b96-e54d5a78a536" providerId="AD" clId="Web-{C556C71A-5F22-99B9-1959-B34A8B462C57}" dt="2022-07-19T16:00:27.639" v="27" actId="20577"/>
        <pc:sldMkLst>
          <pc:docMk/>
          <pc:sldMk cId="3084241574" sldId="1178"/>
        </pc:sldMkLst>
        <pc:spChg chg="mod">
          <ac:chgData name="Graeme M. Luke" userId="S::luke@triumf.ca::7bd93752-5db1-4691-9b96-e54d5a78a536" providerId="AD" clId="Web-{C556C71A-5F22-99B9-1959-B34A8B462C57}" dt="2022-07-19T16:00:27.639" v="27" actId="20577"/>
          <ac:spMkLst>
            <pc:docMk/>
            <pc:sldMk cId="3084241574" sldId="1178"/>
            <ac:spMk id="2" creationId="{3400195A-91D2-D458-D292-6AD95163DEA7}"/>
          </ac:spMkLst>
        </pc:spChg>
        <pc:spChg chg="mod">
          <ac:chgData name="Graeme M. Luke" userId="S::luke@triumf.ca::7bd93752-5db1-4691-9b96-e54d5a78a536" providerId="AD" clId="Web-{C556C71A-5F22-99B9-1959-B34A8B462C57}" dt="2022-07-19T16:00:15.951" v="26" actId="20577"/>
          <ac:spMkLst>
            <pc:docMk/>
            <pc:sldMk cId="3084241574" sldId="1178"/>
            <ac:spMk id="3" creationId="{53A83E8A-1E69-1C4C-2D66-C452996DB747}"/>
          </ac:spMkLst>
        </pc:spChg>
      </pc:sldChg>
      <pc:sldChg chg="modSp new">
        <pc:chgData name="Graeme M. Luke" userId="S::luke@triumf.ca::7bd93752-5db1-4691-9b96-e54d5a78a536" providerId="AD" clId="Web-{C556C71A-5F22-99B9-1959-B34A8B462C57}" dt="2022-07-19T16:03:23.558" v="45" actId="20577"/>
        <pc:sldMkLst>
          <pc:docMk/>
          <pc:sldMk cId="1315557755" sldId="1179"/>
        </pc:sldMkLst>
        <pc:spChg chg="mod">
          <ac:chgData name="Graeme M. Luke" userId="S::luke@triumf.ca::7bd93752-5db1-4691-9b96-e54d5a78a536" providerId="AD" clId="Web-{C556C71A-5F22-99B9-1959-B34A8B462C57}" dt="2022-07-19T16:01:24.638" v="33" actId="20577"/>
          <ac:spMkLst>
            <pc:docMk/>
            <pc:sldMk cId="1315557755" sldId="1179"/>
            <ac:spMk id="2" creationId="{DE748C81-4A79-8D7C-66D9-A6EA597BD812}"/>
          </ac:spMkLst>
        </pc:spChg>
        <pc:spChg chg="mod">
          <ac:chgData name="Graeme M. Luke" userId="S::luke@triumf.ca::7bd93752-5db1-4691-9b96-e54d5a78a536" providerId="AD" clId="Web-{C556C71A-5F22-99B9-1959-B34A8B462C57}" dt="2022-07-19T16:03:23.558" v="45" actId="20577"/>
          <ac:spMkLst>
            <pc:docMk/>
            <pc:sldMk cId="1315557755" sldId="1179"/>
            <ac:spMk id="3" creationId="{EA3F5C19-9679-244B-0CB8-5429C60C81D9}"/>
          </ac:spMkLst>
        </pc:spChg>
      </pc:sldChg>
      <pc:sldChg chg="addSp delSp modSp new">
        <pc:chgData name="Graeme M. Luke" userId="S::luke@triumf.ca::7bd93752-5db1-4691-9b96-e54d5a78a536" providerId="AD" clId="Web-{C556C71A-5F22-99B9-1959-B34A8B462C57}" dt="2022-07-19T16:11:22.301" v="282" actId="20577"/>
        <pc:sldMkLst>
          <pc:docMk/>
          <pc:sldMk cId="2740004916" sldId="1180"/>
        </pc:sldMkLst>
        <pc:spChg chg="mod">
          <ac:chgData name="Graeme M. Luke" userId="S::luke@triumf.ca::7bd93752-5db1-4691-9b96-e54d5a78a536" providerId="AD" clId="Web-{C556C71A-5F22-99B9-1959-B34A8B462C57}" dt="2022-07-19T16:05:22.150" v="51" actId="20577"/>
          <ac:spMkLst>
            <pc:docMk/>
            <pc:sldMk cId="2740004916" sldId="1180"/>
            <ac:spMk id="2" creationId="{C401CDEA-EA00-B986-D3D4-6547D9C1FEEA}"/>
          </ac:spMkLst>
        </pc:spChg>
        <pc:spChg chg="add del">
          <ac:chgData name="Graeme M. Luke" userId="S::luke@triumf.ca::7bd93752-5db1-4691-9b96-e54d5a78a536" providerId="AD" clId="Web-{C556C71A-5F22-99B9-1959-B34A8B462C57}" dt="2022-07-19T16:06:34.774" v="54"/>
          <ac:spMkLst>
            <pc:docMk/>
            <pc:sldMk cId="2740004916" sldId="1180"/>
            <ac:spMk id="4" creationId="{E05379BA-0563-CC8C-4421-A00D587D7C2D}"/>
          </ac:spMkLst>
        </pc:spChg>
        <pc:spChg chg="add del">
          <ac:chgData name="Graeme M. Luke" userId="S::luke@triumf.ca::7bd93752-5db1-4691-9b96-e54d5a78a536" providerId="AD" clId="Web-{C556C71A-5F22-99B9-1959-B34A8B462C57}" dt="2022-07-19T16:07:07.071" v="57"/>
          <ac:spMkLst>
            <pc:docMk/>
            <pc:sldMk cId="2740004916" sldId="1180"/>
            <ac:spMk id="5" creationId="{CEB35A4C-59B5-E47A-B063-F042D30E2DE5}"/>
          </ac:spMkLst>
        </pc:spChg>
        <pc:spChg chg="add mod">
          <ac:chgData name="Graeme M. Luke" userId="S::luke@triumf.ca::7bd93752-5db1-4691-9b96-e54d5a78a536" providerId="AD" clId="Web-{C556C71A-5F22-99B9-1959-B34A8B462C57}" dt="2022-07-19T16:11:22.301" v="282" actId="20577"/>
          <ac:spMkLst>
            <pc:docMk/>
            <pc:sldMk cId="2740004916" sldId="1180"/>
            <ac:spMk id="7" creationId="{C43E7ABE-A799-A9AE-9081-D6F793A959B0}"/>
          </ac:spMkLst>
        </pc:spChg>
        <pc:graphicFrameChg chg="add del">
          <ac:chgData name="Graeme M. Luke" userId="S::luke@triumf.ca::7bd93752-5db1-4691-9b96-e54d5a78a536" providerId="AD" clId="Web-{C556C71A-5F22-99B9-1959-B34A8B462C57}" dt="2022-07-19T16:06:39.805" v="55"/>
          <ac:graphicFrameMkLst>
            <pc:docMk/>
            <pc:sldMk cId="2740004916" sldId="1180"/>
            <ac:graphicFrameMk id="3" creationId="{063C20FE-5D24-13D1-43E3-593D04D63F14}"/>
          </ac:graphicFrameMkLst>
        </pc:graphicFrameChg>
        <pc:graphicFrameChg chg="add mod modGraphic">
          <ac:chgData name="Graeme M. Luke" userId="S::luke@triumf.ca::7bd93752-5db1-4691-9b96-e54d5a78a536" providerId="AD" clId="Web-{C556C71A-5F22-99B9-1959-B34A8B462C57}" dt="2022-07-19T16:11:14.598" v="280"/>
          <ac:graphicFrameMkLst>
            <pc:docMk/>
            <pc:sldMk cId="2740004916" sldId="1180"/>
            <ac:graphicFrameMk id="6" creationId="{C2BEFF0A-3308-ACDD-102E-428FE967F480}"/>
          </ac:graphicFrameMkLst>
        </pc:graphicFrameChg>
      </pc:sldChg>
    </pc:docChg>
  </pc:docChgLst>
  <pc:docChgLst>
    <pc:chgData name="Graeme M. Luke" userId="S::luke@triumf.ca::7bd93752-5db1-4691-9b96-e54d5a78a536" providerId="AD" clId="Web-{8C1AEFBC-B9EF-2E36-0096-1FFD8ACE3ED7}"/>
    <pc:docChg chg="modSld">
      <pc:chgData name="Graeme M. Luke" userId="S::luke@triumf.ca::7bd93752-5db1-4691-9b96-e54d5a78a536" providerId="AD" clId="Web-{8C1AEFBC-B9EF-2E36-0096-1FFD8ACE3ED7}" dt="2022-07-19T23:23:13.475" v="2" actId="20577"/>
      <pc:docMkLst>
        <pc:docMk/>
      </pc:docMkLst>
      <pc:sldChg chg="modSp">
        <pc:chgData name="Graeme M. Luke" userId="S::luke@triumf.ca::7bd93752-5db1-4691-9b96-e54d5a78a536" providerId="AD" clId="Web-{8C1AEFBC-B9EF-2E36-0096-1FFD8ACE3ED7}" dt="2022-07-19T23:23:13.475" v="2" actId="20577"/>
        <pc:sldMkLst>
          <pc:docMk/>
          <pc:sldMk cId="1851254757" sldId="470"/>
        </pc:sldMkLst>
        <pc:spChg chg="mod">
          <ac:chgData name="Graeme M. Luke" userId="S::luke@triumf.ca::7bd93752-5db1-4691-9b96-e54d5a78a536" providerId="AD" clId="Web-{8C1AEFBC-B9EF-2E36-0096-1FFD8ACE3ED7}" dt="2022-07-19T23:23:13.475" v="2" actId="20577"/>
          <ac:spMkLst>
            <pc:docMk/>
            <pc:sldMk cId="1851254757" sldId="470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8D0E42-51E1-4A0F-8617-B9C160E11DAD}" type="doc">
      <dgm:prSet loTypeId="urn:microsoft.com/office/officeart/2005/8/layout/chart3" loCatId="relationship" qsTypeId="urn:microsoft.com/office/officeart/2005/8/quickstyle/simple1" qsCatId="simple" csTypeId="urn:microsoft.com/office/officeart/2005/8/colors/accent1_3" csCatId="accent1" phldr="1"/>
      <dgm:spPr/>
    </dgm:pt>
    <dgm:pt modelId="{24737977-95FD-46BB-86CC-73502B04C64E}">
      <dgm:prSet phldrT="[文本]" custT="1"/>
      <dgm:spPr/>
      <dgm:t>
        <a:bodyPr/>
        <a:lstStyle/>
        <a:p>
          <a:pPr defTabSz="0"/>
          <a:r>
            <a:rPr lang="en-US" altLang="zh-CN" sz="1200"/>
            <a:t>Nanoscience</a:t>
          </a:r>
          <a:endParaRPr lang="zh-CN" altLang="en-US" sz="1200"/>
        </a:p>
      </dgm:t>
    </dgm:pt>
    <dgm:pt modelId="{44154D02-D099-4F36-AD08-969F57D05998}" type="parTrans" cxnId="{D04005A2-ADA0-4DD3-B349-9973D2AC6E72}">
      <dgm:prSet/>
      <dgm:spPr/>
      <dgm:t>
        <a:bodyPr/>
        <a:lstStyle/>
        <a:p>
          <a:endParaRPr lang="zh-CN" altLang="en-US" sz="1400"/>
        </a:p>
      </dgm:t>
    </dgm:pt>
    <dgm:pt modelId="{6B96337A-F33D-4E6E-A32F-7A3C34084AA0}" type="sibTrans" cxnId="{D04005A2-ADA0-4DD3-B349-9973D2AC6E72}">
      <dgm:prSet/>
      <dgm:spPr/>
      <dgm:t>
        <a:bodyPr/>
        <a:lstStyle/>
        <a:p>
          <a:endParaRPr lang="zh-CN" altLang="en-US" sz="1400"/>
        </a:p>
      </dgm:t>
    </dgm:pt>
    <dgm:pt modelId="{F1E02063-B123-46C3-95FD-2189C0097CED}">
      <dgm:prSet phldrT="[文本]" custT="1"/>
      <dgm:spPr/>
      <dgm:t>
        <a:bodyPr/>
        <a:lstStyle/>
        <a:p>
          <a:r>
            <a:rPr lang="en-US" altLang="zh-CN" sz="1200"/>
            <a:t>Green methods in polymerization</a:t>
          </a:r>
          <a:endParaRPr lang="zh-CN" altLang="en-US" sz="1200"/>
        </a:p>
      </dgm:t>
    </dgm:pt>
    <dgm:pt modelId="{80FB53A5-F0F4-4267-A0EB-D20AD379351F}" type="parTrans" cxnId="{EE76A65F-2132-4C9D-B928-A5A95F2136DC}">
      <dgm:prSet/>
      <dgm:spPr/>
      <dgm:t>
        <a:bodyPr/>
        <a:lstStyle/>
        <a:p>
          <a:endParaRPr lang="zh-CN" altLang="en-US" sz="1400"/>
        </a:p>
      </dgm:t>
    </dgm:pt>
    <dgm:pt modelId="{E0647848-0005-4873-994C-81D043DDDC54}" type="sibTrans" cxnId="{EE76A65F-2132-4C9D-B928-A5A95F2136DC}">
      <dgm:prSet/>
      <dgm:spPr/>
      <dgm:t>
        <a:bodyPr/>
        <a:lstStyle/>
        <a:p>
          <a:endParaRPr lang="zh-CN" altLang="en-US" sz="1400"/>
        </a:p>
      </dgm:t>
    </dgm:pt>
    <dgm:pt modelId="{C8DD9872-633A-44DB-AF67-A27589856E83}">
      <dgm:prSet phldrT="[文本]" custT="1"/>
      <dgm:spPr/>
      <dgm:t>
        <a:bodyPr/>
        <a:lstStyle/>
        <a:p>
          <a:r>
            <a:rPr lang="en-US" altLang="zh-CN" sz="1200"/>
            <a:t>Polymerization in Supercritical Fluids</a:t>
          </a:r>
          <a:endParaRPr lang="zh-CN" altLang="en-US" sz="1200"/>
        </a:p>
      </dgm:t>
    </dgm:pt>
    <dgm:pt modelId="{7EE767B5-E4F0-4B12-BE1C-87B2751E2062}" type="parTrans" cxnId="{D536D930-467A-4D8A-9DE0-0A50DE30A2F9}">
      <dgm:prSet/>
      <dgm:spPr/>
      <dgm:t>
        <a:bodyPr/>
        <a:lstStyle/>
        <a:p>
          <a:endParaRPr lang="en-US" sz="1400"/>
        </a:p>
      </dgm:t>
    </dgm:pt>
    <dgm:pt modelId="{BEBAA334-E815-4E54-B11C-FB6F66EF8F2E}" type="sibTrans" cxnId="{D536D930-467A-4D8A-9DE0-0A50DE30A2F9}">
      <dgm:prSet/>
      <dgm:spPr/>
      <dgm:t>
        <a:bodyPr/>
        <a:lstStyle/>
        <a:p>
          <a:endParaRPr lang="en-US" sz="1400"/>
        </a:p>
      </dgm:t>
    </dgm:pt>
    <dgm:pt modelId="{84C58C90-82C5-4111-B36D-E8FAD3D9C080}" type="pres">
      <dgm:prSet presAssocID="{478D0E42-51E1-4A0F-8617-B9C160E11DAD}" presName="compositeShape" presStyleCnt="0">
        <dgm:presLayoutVars>
          <dgm:chMax val="7"/>
          <dgm:dir/>
          <dgm:resizeHandles val="exact"/>
        </dgm:presLayoutVars>
      </dgm:prSet>
      <dgm:spPr/>
    </dgm:pt>
    <dgm:pt modelId="{BF4B36C0-B038-455E-8BEB-7CF016454C61}" type="pres">
      <dgm:prSet presAssocID="{478D0E42-51E1-4A0F-8617-B9C160E11DAD}" presName="wedge1" presStyleLbl="node1" presStyleIdx="0" presStyleCnt="3" custScaleX="108962" custLinFactNeighborX="761" custLinFactNeighborY="2970"/>
      <dgm:spPr/>
    </dgm:pt>
    <dgm:pt modelId="{24CEB571-1E7C-4B4E-8FAC-DF6BAA1D160A}" type="pres">
      <dgm:prSet presAssocID="{478D0E42-51E1-4A0F-8617-B9C160E11DA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8F9A4B9-3626-43D0-9627-E1B7262FFA55}" type="pres">
      <dgm:prSet presAssocID="{478D0E42-51E1-4A0F-8617-B9C160E11DAD}" presName="wedge2" presStyleLbl="node1" presStyleIdx="1" presStyleCnt="3" custScaleX="106419" custLinFactNeighborX="5446" custLinFactNeighborY="1943"/>
      <dgm:spPr/>
    </dgm:pt>
    <dgm:pt modelId="{A3E77982-A1FF-43D2-A2F2-E3D707D691A7}" type="pres">
      <dgm:prSet presAssocID="{478D0E42-51E1-4A0F-8617-B9C160E11DA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3E08B96-A2F1-4D8A-B370-91ABD3ED905B}" type="pres">
      <dgm:prSet presAssocID="{478D0E42-51E1-4A0F-8617-B9C160E11DAD}" presName="wedge3" presStyleLbl="node1" presStyleIdx="2" presStyleCnt="3" custScaleX="111325" custLinFactNeighborX="5744"/>
      <dgm:spPr/>
    </dgm:pt>
    <dgm:pt modelId="{D68E068F-1580-427A-AC9A-496086D09057}" type="pres">
      <dgm:prSet presAssocID="{478D0E42-51E1-4A0F-8617-B9C160E11DA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007A801-DAC5-4B8C-9887-5257C0625672}" type="presOf" srcId="{F1E02063-B123-46C3-95FD-2189C0097CED}" destId="{A3E77982-A1FF-43D2-A2F2-E3D707D691A7}" srcOrd="1" destOrd="0" presId="urn:microsoft.com/office/officeart/2005/8/layout/chart3"/>
    <dgm:cxn modelId="{D536D930-467A-4D8A-9DE0-0A50DE30A2F9}" srcId="{478D0E42-51E1-4A0F-8617-B9C160E11DAD}" destId="{C8DD9872-633A-44DB-AF67-A27589856E83}" srcOrd="2" destOrd="0" parTransId="{7EE767B5-E4F0-4B12-BE1C-87B2751E2062}" sibTransId="{BEBAA334-E815-4E54-B11C-FB6F66EF8F2E}"/>
    <dgm:cxn modelId="{EE76A65F-2132-4C9D-B928-A5A95F2136DC}" srcId="{478D0E42-51E1-4A0F-8617-B9C160E11DAD}" destId="{F1E02063-B123-46C3-95FD-2189C0097CED}" srcOrd="1" destOrd="0" parTransId="{80FB53A5-F0F4-4267-A0EB-D20AD379351F}" sibTransId="{E0647848-0005-4873-994C-81D043DDDC54}"/>
    <dgm:cxn modelId="{3BD96E7F-6EB4-40DB-B6CF-C6B4F9B09E36}" type="presOf" srcId="{F1E02063-B123-46C3-95FD-2189C0097CED}" destId="{18F9A4B9-3626-43D0-9627-E1B7262FFA55}" srcOrd="0" destOrd="0" presId="urn:microsoft.com/office/officeart/2005/8/layout/chart3"/>
    <dgm:cxn modelId="{2C370C95-8D29-4C14-9ECE-164BAF65D8D8}" type="presOf" srcId="{C8DD9872-633A-44DB-AF67-A27589856E83}" destId="{D68E068F-1580-427A-AC9A-496086D09057}" srcOrd="1" destOrd="0" presId="urn:microsoft.com/office/officeart/2005/8/layout/chart3"/>
    <dgm:cxn modelId="{D04005A2-ADA0-4DD3-B349-9973D2AC6E72}" srcId="{478D0E42-51E1-4A0F-8617-B9C160E11DAD}" destId="{24737977-95FD-46BB-86CC-73502B04C64E}" srcOrd="0" destOrd="0" parTransId="{44154D02-D099-4F36-AD08-969F57D05998}" sibTransId="{6B96337A-F33D-4E6E-A32F-7A3C34084AA0}"/>
    <dgm:cxn modelId="{B68489A5-CC5A-462E-A30C-C2D00DCABD8B}" type="presOf" srcId="{478D0E42-51E1-4A0F-8617-B9C160E11DAD}" destId="{84C58C90-82C5-4111-B36D-E8FAD3D9C080}" srcOrd="0" destOrd="0" presId="urn:microsoft.com/office/officeart/2005/8/layout/chart3"/>
    <dgm:cxn modelId="{E61B88B3-D9AB-4A46-B8DC-879F9F488B7C}" type="presOf" srcId="{C8DD9872-633A-44DB-AF67-A27589856E83}" destId="{63E08B96-A2F1-4D8A-B370-91ABD3ED905B}" srcOrd="0" destOrd="0" presId="urn:microsoft.com/office/officeart/2005/8/layout/chart3"/>
    <dgm:cxn modelId="{EF2F04CB-5C0A-466B-B05E-C55CC60BF0FD}" type="presOf" srcId="{24737977-95FD-46BB-86CC-73502B04C64E}" destId="{BF4B36C0-B038-455E-8BEB-7CF016454C61}" srcOrd="0" destOrd="0" presId="urn:microsoft.com/office/officeart/2005/8/layout/chart3"/>
    <dgm:cxn modelId="{BCD733DC-A2D9-4827-AEC9-CC3CCB86A490}" type="presOf" srcId="{24737977-95FD-46BB-86CC-73502B04C64E}" destId="{24CEB571-1E7C-4B4E-8FAC-DF6BAA1D160A}" srcOrd="1" destOrd="0" presId="urn:microsoft.com/office/officeart/2005/8/layout/chart3"/>
    <dgm:cxn modelId="{64D723E5-1A73-4660-A063-865276FBA198}" type="presParOf" srcId="{84C58C90-82C5-4111-B36D-E8FAD3D9C080}" destId="{BF4B36C0-B038-455E-8BEB-7CF016454C61}" srcOrd="0" destOrd="0" presId="urn:microsoft.com/office/officeart/2005/8/layout/chart3"/>
    <dgm:cxn modelId="{505F5F6A-E3A2-4200-897B-D61E4CF6F673}" type="presParOf" srcId="{84C58C90-82C5-4111-B36D-E8FAD3D9C080}" destId="{24CEB571-1E7C-4B4E-8FAC-DF6BAA1D160A}" srcOrd="1" destOrd="0" presId="urn:microsoft.com/office/officeart/2005/8/layout/chart3"/>
    <dgm:cxn modelId="{54E9F57C-65CC-41AB-AE6F-BE9520FCC0AE}" type="presParOf" srcId="{84C58C90-82C5-4111-B36D-E8FAD3D9C080}" destId="{18F9A4B9-3626-43D0-9627-E1B7262FFA55}" srcOrd="2" destOrd="0" presId="urn:microsoft.com/office/officeart/2005/8/layout/chart3"/>
    <dgm:cxn modelId="{4C470BD9-B193-4EA5-AB52-F29E69D7530A}" type="presParOf" srcId="{84C58C90-82C5-4111-B36D-E8FAD3D9C080}" destId="{A3E77982-A1FF-43D2-A2F2-E3D707D691A7}" srcOrd="3" destOrd="0" presId="urn:microsoft.com/office/officeart/2005/8/layout/chart3"/>
    <dgm:cxn modelId="{51091BB2-048B-4234-83EE-AC7D2A162532}" type="presParOf" srcId="{84C58C90-82C5-4111-B36D-E8FAD3D9C080}" destId="{63E08B96-A2F1-4D8A-B370-91ABD3ED905B}" srcOrd="4" destOrd="0" presId="urn:microsoft.com/office/officeart/2005/8/layout/chart3"/>
    <dgm:cxn modelId="{E4FD4A4A-4F19-4B10-97E8-BBBE9BE91FF2}" type="presParOf" srcId="{84C58C90-82C5-4111-B36D-E8FAD3D9C080}" destId="{D68E068F-1580-427A-AC9A-496086D09057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8D0E42-51E1-4A0F-8617-B9C160E11DAD}" type="doc">
      <dgm:prSet loTypeId="urn:microsoft.com/office/officeart/2005/8/layout/chart3" loCatId="relationship" qsTypeId="urn:microsoft.com/office/officeart/2005/8/quickstyle/simple1" qsCatId="simple" csTypeId="urn:microsoft.com/office/officeart/2005/8/colors/accent1_3" csCatId="accent1" phldr="1"/>
      <dgm:spPr/>
    </dgm:pt>
    <dgm:pt modelId="{24737977-95FD-46BB-86CC-73502B04C64E}">
      <dgm:prSet phldrT="[文本]" custT="1"/>
      <dgm:spPr/>
      <dgm:t>
        <a:bodyPr/>
        <a:lstStyle/>
        <a:p>
          <a:r>
            <a:rPr lang="en-US" altLang="zh-CN" sz="1600"/>
            <a:t>Magnetic Ionic Liquids</a:t>
          </a:r>
          <a:endParaRPr lang="zh-CN" altLang="en-US" sz="1600"/>
        </a:p>
      </dgm:t>
    </dgm:pt>
    <dgm:pt modelId="{44154D02-D099-4F36-AD08-969F57D05998}" type="parTrans" cxnId="{D04005A2-ADA0-4DD3-B349-9973D2AC6E72}">
      <dgm:prSet/>
      <dgm:spPr/>
      <dgm:t>
        <a:bodyPr/>
        <a:lstStyle/>
        <a:p>
          <a:endParaRPr lang="zh-CN" altLang="en-US"/>
        </a:p>
      </dgm:t>
    </dgm:pt>
    <dgm:pt modelId="{6B96337A-F33D-4E6E-A32F-7A3C34084AA0}" type="sibTrans" cxnId="{D04005A2-ADA0-4DD3-B349-9973D2AC6E72}">
      <dgm:prSet/>
      <dgm:spPr/>
      <dgm:t>
        <a:bodyPr/>
        <a:lstStyle/>
        <a:p>
          <a:endParaRPr lang="zh-CN" altLang="en-US"/>
        </a:p>
      </dgm:t>
    </dgm:pt>
    <dgm:pt modelId="{F1E02063-B123-46C3-95FD-2189C0097CED}">
      <dgm:prSet phldrT="[文本]" custT="1"/>
      <dgm:spPr/>
      <dgm:t>
        <a:bodyPr/>
        <a:lstStyle/>
        <a:p>
          <a:r>
            <a:rPr lang="en-US" altLang="zh-CN" sz="1600"/>
            <a:t>IL crystals</a:t>
          </a:r>
          <a:endParaRPr lang="zh-CN" altLang="en-US" sz="1600"/>
        </a:p>
      </dgm:t>
    </dgm:pt>
    <dgm:pt modelId="{80FB53A5-F0F4-4267-A0EB-D20AD379351F}" type="parTrans" cxnId="{EE76A65F-2132-4C9D-B928-A5A95F2136DC}">
      <dgm:prSet/>
      <dgm:spPr/>
      <dgm:t>
        <a:bodyPr/>
        <a:lstStyle/>
        <a:p>
          <a:endParaRPr lang="zh-CN" altLang="en-US"/>
        </a:p>
      </dgm:t>
    </dgm:pt>
    <dgm:pt modelId="{E0647848-0005-4873-994C-81D043DDDC54}" type="sibTrans" cxnId="{EE76A65F-2132-4C9D-B928-A5A95F2136DC}">
      <dgm:prSet/>
      <dgm:spPr/>
      <dgm:t>
        <a:bodyPr/>
        <a:lstStyle/>
        <a:p>
          <a:endParaRPr lang="zh-CN" altLang="en-US"/>
        </a:p>
      </dgm:t>
    </dgm:pt>
    <dgm:pt modelId="{C8DD9872-633A-44DB-AF67-A27589856E83}">
      <dgm:prSet phldrT="[文本]" custT="1"/>
      <dgm:spPr/>
      <dgm:t>
        <a:bodyPr/>
        <a:lstStyle/>
        <a:p>
          <a:r>
            <a:rPr lang="en-US" altLang="zh-CN" sz="1600"/>
            <a:t>Ionic Liquids (Ils)</a:t>
          </a:r>
        </a:p>
      </dgm:t>
    </dgm:pt>
    <dgm:pt modelId="{7EE767B5-E4F0-4B12-BE1C-87B2751E2062}" type="parTrans" cxnId="{D536D930-467A-4D8A-9DE0-0A50DE30A2F9}">
      <dgm:prSet/>
      <dgm:spPr/>
      <dgm:t>
        <a:bodyPr/>
        <a:lstStyle/>
        <a:p>
          <a:endParaRPr lang="en-US"/>
        </a:p>
      </dgm:t>
    </dgm:pt>
    <dgm:pt modelId="{BEBAA334-E815-4E54-B11C-FB6F66EF8F2E}" type="sibTrans" cxnId="{D536D930-467A-4D8A-9DE0-0A50DE30A2F9}">
      <dgm:prSet/>
      <dgm:spPr/>
      <dgm:t>
        <a:bodyPr/>
        <a:lstStyle/>
        <a:p>
          <a:endParaRPr lang="en-US"/>
        </a:p>
      </dgm:t>
    </dgm:pt>
    <dgm:pt modelId="{84C58C90-82C5-4111-B36D-E8FAD3D9C080}" type="pres">
      <dgm:prSet presAssocID="{478D0E42-51E1-4A0F-8617-B9C160E11DAD}" presName="compositeShape" presStyleCnt="0">
        <dgm:presLayoutVars>
          <dgm:chMax val="7"/>
          <dgm:dir/>
          <dgm:resizeHandles val="exact"/>
        </dgm:presLayoutVars>
      </dgm:prSet>
      <dgm:spPr/>
    </dgm:pt>
    <dgm:pt modelId="{BF4B36C0-B038-455E-8BEB-7CF016454C61}" type="pres">
      <dgm:prSet presAssocID="{478D0E42-51E1-4A0F-8617-B9C160E11DAD}" presName="wedge1" presStyleLbl="node1" presStyleIdx="0" presStyleCnt="3" custScaleX="108962" custLinFactNeighborX="-290" custLinFactNeighborY="2970"/>
      <dgm:spPr/>
    </dgm:pt>
    <dgm:pt modelId="{24CEB571-1E7C-4B4E-8FAC-DF6BAA1D160A}" type="pres">
      <dgm:prSet presAssocID="{478D0E42-51E1-4A0F-8617-B9C160E11DA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8F9A4B9-3626-43D0-9627-E1B7262FFA55}" type="pres">
      <dgm:prSet presAssocID="{478D0E42-51E1-4A0F-8617-B9C160E11DAD}" presName="wedge2" presStyleLbl="node1" presStyleIdx="1" presStyleCnt="3" custScaleX="106419" custLinFactNeighborX="-359" custLinFactNeighborY="5768"/>
      <dgm:spPr/>
    </dgm:pt>
    <dgm:pt modelId="{A3E77982-A1FF-43D2-A2F2-E3D707D691A7}" type="pres">
      <dgm:prSet presAssocID="{478D0E42-51E1-4A0F-8617-B9C160E11DA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3E08B96-A2F1-4D8A-B370-91ABD3ED905B}" type="pres">
      <dgm:prSet presAssocID="{478D0E42-51E1-4A0F-8617-B9C160E11DAD}" presName="wedge3" presStyleLbl="node1" presStyleIdx="2" presStyleCnt="3" custScaleX="116750"/>
      <dgm:spPr/>
    </dgm:pt>
    <dgm:pt modelId="{D68E068F-1580-427A-AC9A-496086D09057}" type="pres">
      <dgm:prSet presAssocID="{478D0E42-51E1-4A0F-8617-B9C160E11DA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81CDC0B-91C4-4D2B-A07E-2CE71D98BCB9}" type="presOf" srcId="{24737977-95FD-46BB-86CC-73502B04C64E}" destId="{BF4B36C0-B038-455E-8BEB-7CF016454C61}" srcOrd="0" destOrd="0" presId="urn:microsoft.com/office/officeart/2005/8/layout/chart3"/>
    <dgm:cxn modelId="{F88D0110-FBE3-4043-9D80-78972C2D2EC2}" type="presOf" srcId="{F1E02063-B123-46C3-95FD-2189C0097CED}" destId="{18F9A4B9-3626-43D0-9627-E1B7262FFA55}" srcOrd="0" destOrd="0" presId="urn:microsoft.com/office/officeart/2005/8/layout/chart3"/>
    <dgm:cxn modelId="{D1178D12-1126-4179-9649-9383483C01B5}" type="presOf" srcId="{C8DD9872-633A-44DB-AF67-A27589856E83}" destId="{63E08B96-A2F1-4D8A-B370-91ABD3ED905B}" srcOrd="0" destOrd="0" presId="urn:microsoft.com/office/officeart/2005/8/layout/chart3"/>
    <dgm:cxn modelId="{D282C727-B71B-485C-8178-19B3E1062674}" type="presOf" srcId="{24737977-95FD-46BB-86CC-73502B04C64E}" destId="{24CEB571-1E7C-4B4E-8FAC-DF6BAA1D160A}" srcOrd="1" destOrd="0" presId="urn:microsoft.com/office/officeart/2005/8/layout/chart3"/>
    <dgm:cxn modelId="{D536D930-467A-4D8A-9DE0-0A50DE30A2F9}" srcId="{478D0E42-51E1-4A0F-8617-B9C160E11DAD}" destId="{C8DD9872-633A-44DB-AF67-A27589856E83}" srcOrd="2" destOrd="0" parTransId="{7EE767B5-E4F0-4B12-BE1C-87B2751E2062}" sibTransId="{BEBAA334-E815-4E54-B11C-FB6F66EF8F2E}"/>
    <dgm:cxn modelId="{EE76A65F-2132-4C9D-B928-A5A95F2136DC}" srcId="{478D0E42-51E1-4A0F-8617-B9C160E11DAD}" destId="{F1E02063-B123-46C3-95FD-2189C0097CED}" srcOrd="1" destOrd="0" parTransId="{80FB53A5-F0F4-4267-A0EB-D20AD379351F}" sibTransId="{E0647848-0005-4873-994C-81D043DDDC54}"/>
    <dgm:cxn modelId="{EE6DC961-E5C9-4374-8172-C9B2ADEF8E4D}" type="presOf" srcId="{478D0E42-51E1-4A0F-8617-B9C160E11DAD}" destId="{84C58C90-82C5-4111-B36D-E8FAD3D9C080}" srcOrd="0" destOrd="0" presId="urn:microsoft.com/office/officeart/2005/8/layout/chart3"/>
    <dgm:cxn modelId="{C081C042-829C-4EC1-A417-09496B325451}" type="presOf" srcId="{F1E02063-B123-46C3-95FD-2189C0097CED}" destId="{A3E77982-A1FF-43D2-A2F2-E3D707D691A7}" srcOrd="1" destOrd="0" presId="urn:microsoft.com/office/officeart/2005/8/layout/chart3"/>
    <dgm:cxn modelId="{D04005A2-ADA0-4DD3-B349-9973D2AC6E72}" srcId="{478D0E42-51E1-4A0F-8617-B9C160E11DAD}" destId="{24737977-95FD-46BB-86CC-73502B04C64E}" srcOrd="0" destOrd="0" parTransId="{44154D02-D099-4F36-AD08-969F57D05998}" sibTransId="{6B96337A-F33D-4E6E-A32F-7A3C34084AA0}"/>
    <dgm:cxn modelId="{53475BB6-70C2-44C9-ABB3-D5FE264C2B76}" type="presOf" srcId="{C8DD9872-633A-44DB-AF67-A27589856E83}" destId="{D68E068F-1580-427A-AC9A-496086D09057}" srcOrd="1" destOrd="0" presId="urn:microsoft.com/office/officeart/2005/8/layout/chart3"/>
    <dgm:cxn modelId="{9758B526-9AAA-45C3-AA10-BB4B996255ED}" type="presParOf" srcId="{84C58C90-82C5-4111-B36D-E8FAD3D9C080}" destId="{BF4B36C0-B038-455E-8BEB-7CF016454C61}" srcOrd="0" destOrd="0" presId="urn:microsoft.com/office/officeart/2005/8/layout/chart3"/>
    <dgm:cxn modelId="{1AE7C4DD-287D-4720-B194-3E9B6D873F06}" type="presParOf" srcId="{84C58C90-82C5-4111-B36D-E8FAD3D9C080}" destId="{24CEB571-1E7C-4B4E-8FAC-DF6BAA1D160A}" srcOrd="1" destOrd="0" presId="urn:microsoft.com/office/officeart/2005/8/layout/chart3"/>
    <dgm:cxn modelId="{57EA103C-785D-40B1-8E4E-6DAEB353968B}" type="presParOf" srcId="{84C58C90-82C5-4111-B36D-E8FAD3D9C080}" destId="{18F9A4B9-3626-43D0-9627-E1B7262FFA55}" srcOrd="2" destOrd="0" presId="urn:microsoft.com/office/officeart/2005/8/layout/chart3"/>
    <dgm:cxn modelId="{C55BE884-893C-455B-8F97-A4D272695BA3}" type="presParOf" srcId="{84C58C90-82C5-4111-B36D-E8FAD3D9C080}" destId="{A3E77982-A1FF-43D2-A2F2-E3D707D691A7}" srcOrd="3" destOrd="0" presId="urn:microsoft.com/office/officeart/2005/8/layout/chart3"/>
    <dgm:cxn modelId="{F503B4A8-5882-415D-A917-90AD38DF8F5F}" type="presParOf" srcId="{84C58C90-82C5-4111-B36D-E8FAD3D9C080}" destId="{63E08B96-A2F1-4D8A-B370-91ABD3ED905B}" srcOrd="4" destOrd="0" presId="urn:microsoft.com/office/officeart/2005/8/layout/chart3"/>
    <dgm:cxn modelId="{99F9B8A1-7E2C-486D-949F-B328E6DAEF75}" type="presParOf" srcId="{84C58C90-82C5-4111-B36D-E8FAD3D9C080}" destId="{D68E068F-1580-427A-AC9A-496086D09057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D867DE-FB00-4F95-A9C7-4968EF800B01}" type="doc">
      <dgm:prSet loTypeId="urn:microsoft.com/office/officeart/2005/8/layout/gear1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790A1B06-9AAC-41CC-8FE7-22CC8CEFD9DF}">
      <dgm:prSet phldrT="[Text]" custT="1"/>
      <dgm:spPr/>
      <dgm:t>
        <a:bodyPr/>
        <a:lstStyle/>
        <a:p>
          <a:r>
            <a:rPr lang="en-CA" sz="1800" b="1">
              <a:latin typeface="Cambria" panose="02040503050406030204" pitchFamily="18" charset="0"/>
              <a:ea typeface="Cambria" panose="02040503050406030204" pitchFamily="18" charset="0"/>
            </a:rPr>
            <a:t>Ferrite Spinel with Microcages</a:t>
          </a:r>
          <a:endParaRPr lang="en-CA" sz="1800"/>
        </a:p>
      </dgm:t>
    </dgm:pt>
    <dgm:pt modelId="{2988EE1E-E7D0-4D5D-9D49-7D2A8C3239AA}" type="parTrans" cxnId="{9D083811-CF4C-42CB-8934-4917FD2CA7F1}">
      <dgm:prSet/>
      <dgm:spPr/>
      <dgm:t>
        <a:bodyPr/>
        <a:lstStyle/>
        <a:p>
          <a:endParaRPr lang="en-CA"/>
        </a:p>
      </dgm:t>
    </dgm:pt>
    <dgm:pt modelId="{7C81DE96-A231-4F4A-80EF-043D6A19681D}" type="sibTrans" cxnId="{9D083811-CF4C-42CB-8934-4917FD2CA7F1}">
      <dgm:prSet/>
      <dgm:spPr/>
      <dgm:t>
        <a:bodyPr/>
        <a:lstStyle/>
        <a:p>
          <a:endParaRPr lang="en-CA"/>
        </a:p>
      </dgm:t>
    </dgm:pt>
    <dgm:pt modelId="{7521FFD0-BFFE-417A-B884-0059F185CB66}">
      <dgm:prSet phldrT="[Text]" custT="1"/>
      <dgm:spPr/>
      <dgm:t>
        <a:bodyPr/>
        <a:lstStyle/>
        <a:p>
          <a:r>
            <a:rPr lang="en-US" sz="1200">
              <a:latin typeface="Cambria" panose="02040503050406030204" pitchFamily="18" charset="0"/>
              <a:ea typeface="Cambria" panose="02040503050406030204" pitchFamily="18" charset="0"/>
            </a:rPr>
            <a:t>Photochemistry</a:t>
          </a:r>
          <a:endParaRPr lang="en-CA" sz="1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F433E39-61D6-489C-9015-83B58A0394A3}" type="parTrans" cxnId="{577F11FD-595E-4C67-BAF4-8D6DFA2D6D78}">
      <dgm:prSet/>
      <dgm:spPr/>
      <dgm:t>
        <a:bodyPr/>
        <a:lstStyle/>
        <a:p>
          <a:endParaRPr lang="en-CA"/>
        </a:p>
      </dgm:t>
    </dgm:pt>
    <dgm:pt modelId="{675709D8-449E-4AD6-97FA-A398FCDA894B}" type="sibTrans" cxnId="{577F11FD-595E-4C67-BAF4-8D6DFA2D6D78}">
      <dgm:prSet/>
      <dgm:spPr/>
      <dgm:t>
        <a:bodyPr/>
        <a:lstStyle/>
        <a:p>
          <a:endParaRPr lang="en-CA"/>
        </a:p>
      </dgm:t>
    </dgm:pt>
    <dgm:pt modelId="{F2A36BF4-5C45-495D-AAED-2E16AE26CD91}">
      <dgm:prSet phldrT="[Text]" custT="1"/>
      <dgm:spPr/>
      <dgm:t>
        <a:bodyPr/>
        <a:lstStyle/>
        <a:p>
          <a:r>
            <a:rPr lang="en-US" sz="1200">
              <a:latin typeface="Cambria" panose="02040503050406030204" pitchFamily="18" charset="0"/>
              <a:ea typeface="Cambria" panose="02040503050406030204" pitchFamily="18" charset="0"/>
            </a:rPr>
            <a:t>Magnetic catalysis</a:t>
          </a:r>
          <a:endParaRPr lang="en-CA" sz="1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EF90C29-F413-4E86-B69A-9F597C02954D}" type="parTrans" cxnId="{F1EEA298-956B-456C-B1FA-44270157DF62}">
      <dgm:prSet/>
      <dgm:spPr/>
      <dgm:t>
        <a:bodyPr/>
        <a:lstStyle/>
        <a:p>
          <a:endParaRPr lang="en-CA"/>
        </a:p>
      </dgm:t>
    </dgm:pt>
    <dgm:pt modelId="{A85D3DE5-EEBF-4082-93E8-2384B087610C}" type="sibTrans" cxnId="{F1EEA298-956B-456C-B1FA-44270157DF62}">
      <dgm:prSet/>
      <dgm:spPr/>
      <dgm:t>
        <a:bodyPr/>
        <a:lstStyle/>
        <a:p>
          <a:endParaRPr lang="en-CA"/>
        </a:p>
      </dgm:t>
    </dgm:pt>
    <dgm:pt modelId="{4FF282A2-129F-485C-879C-7BB8A611C6F8}">
      <dgm:prSet phldrT="[Text]" custT="1"/>
      <dgm:spPr/>
      <dgm:t>
        <a:bodyPr/>
        <a:lstStyle/>
        <a:p>
          <a:r>
            <a:rPr lang="en-US" sz="1200">
              <a:latin typeface="Cambria" panose="02040503050406030204" pitchFamily="18" charset="0"/>
              <a:ea typeface="Cambria" panose="02040503050406030204" pitchFamily="18" charset="0"/>
            </a:rPr>
            <a:t>Electronics</a:t>
          </a:r>
          <a:endParaRPr lang="en-CA" sz="1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8DE85F1-5D74-4062-81D1-22C291B3A248}" type="parTrans" cxnId="{062A97E7-2C4D-4269-BB78-BD4B20CC8A4D}">
      <dgm:prSet/>
      <dgm:spPr/>
      <dgm:t>
        <a:bodyPr/>
        <a:lstStyle/>
        <a:p>
          <a:endParaRPr lang="en-CA"/>
        </a:p>
      </dgm:t>
    </dgm:pt>
    <dgm:pt modelId="{7E736FD6-F657-42A6-AEE3-EC44AABBBFE0}" type="sibTrans" cxnId="{062A97E7-2C4D-4269-BB78-BD4B20CC8A4D}">
      <dgm:prSet/>
      <dgm:spPr/>
      <dgm:t>
        <a:bodyPr/>
        <a:lstStyle/>
        <a:p>
          <a:endParaRPr lang="en-CA"/>
        </a:p>
      </dgm:t>
    </dgm:pt>
    <dgm:pt modelId="{A855BC39-ED44-4D5C-A42D-03F23897CBDD}" type="pres">
      <dgm:prSet presAssocID="{12D867DE-FB00-4F95-A9C7-4968EF800B0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5D3FE74-35DA-489E-A635-B9B09D116417}" type="pres">
      <dgm:prSet presAssocID="{790A1B06-9AAC-41CC-8FE7-22CC8CEFD9DF}" presName="gear1" presStyleLbl="node1" presStyleIdx="0" presStyleCnt="1" custScaleX="134159" custScaleY="118813" custLinFactNeighborX="92" custLinFactNeighborY="-26716">
        <dgm:presLayoutVars>
          <dgm:chMax val="1"/>
          <dgm:bulletEnabled val="1"/>
        </dgm:presLayoutVars>
      </dgm:prSet>
      <dgm:spPr/>
    </dgm:pt>
    <dgm:pt modelId="{24A209FD-D5DF-4456-B246-D00211316E0D}" type="pres">
      <dgm:prSet presAssocID="{790A1B06-9AAC-41CC-8FE7-22CC8CEFD9DF}" presName="gear1srcNode" presStyleLbl="node1" presStyleIdx="0" presStyleCnt="1"/>
      <dgm:spPr/>
    </dgm:pt>
    <dgm:pt modelId="{9EBC90B0-6883-479D-B1B2-043E29655C4A}" type="pres">
      <dgm:prSet presAssocID="{790A1B06-9AAC-41CC-8FE7-22CC8CEFD9DF}" presName="gear1dstNode" presStyleLbl="node1" presStyleIdx="0" presStyleCnt="1"/>
      <dgm:spPr/>
    </dgm:pt>
    <dgm:pt modelId="{4A78CA6E-3B96-4858-B2DC-465DBBE66CAA}" type="pres">
      <dgm:prSet presAssocID="{790A1B06-9AAC-41CC-8FE7-22CC8CEFD9DF}" presName="gear1ch" presStyleLbl="fgAcc1" presStyleIdx="0" presStyleCnt="1" custScaleX="183942" custScaleY="107466" custLinFactNeighborX="7506" custLinFactNeighborY="54255">
        <dgm:presLayoutVars>
          <dgm:chMax val="0"/>
          <dgm:bulletEnabled val="1"/>
        </dgm:presLayoutVars>
      </dgm:prSet>
      <dgm:spPr/>
    </dgm:pt>
    <dgm:pt modelId="{D02B96D1-6F77-4DEF-9924-67C59A1DACE7}" type="pres">
      <dgm:prSet presAssocID="{7C81DE96-A231-4F4A-80EF-043D6A19681D}" presName="connector1" presStyleLbl="sibTrans2D1" presStyleIdx="0" presStyleCnt="1" custAng="1748836" custScaleX="168189" custScaleY="74405" custLinFactNeighborX="32545" custLinFactNeighborY="9252"/>
      <dgm:spPr/>
    </dgm:pt>
  </dgm:ptLst>
  <dgm:cxnLst>
    <dgm:cxn modelId="{9D083811-CF4C-42CB-8934-4917FD2CA7F1}" srcId="{12D867DE-FB00-4F95-A9C7-4968EF800B01}" destId="{790A1B06-9AAC-41CC-8FE7-22CC8CEFD9DF}" srcOrd="0" destOrd="0" parTransId="{2988EE1E-E7D0-4D5D-9D49-7D2A8C3239AA}" sibTransId="{7C81DE96-A231-4F4A-80EF-043D6A19681D}"/>
    <dgm:cxn modelId="{1BABCC38-4940-4676-AAAC-0483CAE24A36}" type="presOf" srcId="{790A1B06-9AAC-41CC-8FE7-22CC8CEFD9DF}" destId="{F5D3FE74-35DA-489E-A635-B9B09D116417}" srcOrd="0" destOrd="0" presId="urn:microsoft.com/office/officeart/2005/8/layout/gear1"/>
    <dgm:cxn modelId="{3978A970-5D3D-4125-AC34-22FBD391B4F1}" type="presOf" srcId="{790A1B06-9AAC-41CC-8FE7-22CC8CEFD9DF}" destId="{9EBC90B0-6883-479D-B1B2-043E29655C4A}" srcOrd="2" destOrd="0" presId="urn:microsoft.com/office/officeart/2005/8/layout/gear1"/>
    <dgm:cxn modelId="{5F0BED87-510A-4A6C-BA73-5EEF737C5D33}" type="presOf" srcId="{790A1B06-9AAC-41CC-8FE7-22CC8CEFD9DF}" destId="{24A209FD-D5DF-4456-B246-D00211316E0D}" srcOrd="1" destOrd="0" presId="urn:microsoft.com/office/officeart/2005/8/layout/gear1"/>
    <dgm:cxn modelId="{3795E78C-EEBF-4F61-B2D1-CF3EC0DCF604}" type="presOf" srcId="{7C81DE96-A231-4F4A-80EF-043D6A19681D}" destId="{D02B96D1-6F77-4DEF-9924-67C59A1DACE7}" srcOrd="0" destOrd="0" presId="urn:microsoft.com/office/officeart/2005/8/layout/gear1"/>
    <dgm:cxn modelId="{C3A78B92-A803-44DB-BB3A-674B1F73C569}" type="presOf" srcId="{7521FFD0-BFFE-417A-B884-0059F185CB66}" destId="{4A78CA6E-3B96-4858-B2DC-465DBBE66CAA}" srcOrd="0" destOrd="0" presId="urn:microsoft.com/office/officeart/2005/8/layout/gear1"/>
    <dgm:cxn modelId="{F1EEA298-956B-456C-B1FA-44270157DF62}" srcId="{790A1B06-9AAC-41CC-8FE7-22CC8CEFD9DF}" destId="{F2A36BF4-5C45-495D-AAED-2E16AE26CD91}" srcOrd="1" destOrd="0" parTransId="{CEF90C29-F413-4E86-B69A-9F597C02954D}" sibTransId="{A85D3DE5-EEBF-4082-93E8-2384B087610C}"/>
    <dgm:cxn modelId="{B95FBD9F-D9B8-4325-B84D-C5100A2B82E2}" type="presOf" srcId="{12D867DE-FB00-4F95-A9C7-4968EF800B01}" destId="{A855BC39-ED44-4D5C-A42D-03F23897CBDD}" srcOrd="0" destOrd="0" presId="urn:microsoft.com/office/officeart/2005/8/layout/gear1"/>
    <dgm:cxn modelId="{DA54B5A0-8E90-40D5-9020-C46A0189C43D}" type="presOf" srcId="{4FF282A2-129F-485C-879C-7BB8A611C6F8}" destId="{4A78CA6E-3B96-4858-B2DC-465DBBE66CAA}" srcOrd="0" destOrd="2" presId="urn:microsoft.com/office/officeart/2005/8/layout/gear1"/>
    <dgm:cxn modelId="{23407BB9-F3D4-4F3E-8446-8A052BFA8AF1}" type="presOf" srcId="{F2A36BF4-5C45-495D-AAED-2E16AE26CD91}" destId="{4A78CA6E-3B96-4858-B2DC-465DBBE66CAA}" srcOrd="0" destOrd="1" presId="urn:microsoft.com/office/officeart/2005/8/layout/gear1"/>
    <dgm:cxn modelId="{062A97E7-2C4D-4269-BB78-BD4B20CC8A4D}" srcId="{790A1B06-9AAC-41CC-8FE7-22CC8CEFD9DF}" destId="{4FF282A2-129F-485C-879C-7BB8A611C6F8}" srcOrd="2" destOrd="0" parTransId="{B8DE85F1-5D74-4062-81D1-22C291B3A248}" sibTransId="{7E736FD6-F657-42A6-AEE3-EC44AABBBFE0}"/>
    <dgm:cxn modelId="{577F11FD-595E-4C67-BAF4-8D6DFA2D6D78}" srcId="{790A1B06-9AAC-41CC-8FE7-22CC8CEFD9DF}" destId="{7521FFD0-BFFE-417A-B884-0059F185CB66}" srcOrd="0" destOrd="0" parTransId="{1F433E39-61D6-489C-9015-83B58A0394A3}" sibTransId="{675709D8-449E-4AD6-97FA-A398FCDA894B}"/>
    <dgm:cxn modelId="{9ED2908D-A2A9-43DB-B282-50BA5BF45695}" type="presParOf" srcId="{A855BC39-ED44-4D5C-A42D-03F23897CBDD}" destId="{F5D3FE74-35DA-489E-A635-B9B09D116417}" srcOrd="0" destOrd="0" presId="urn:microsoft.com/office/officeart/2005/8/layout/gear1"/>
    <dgm:cxn modelId="{AB848E09-2DB5-4EEA-8799-F0E3F843740B}" type="presParOf" srcId="{A855BC39-ED44-4D5C-A42D-03F23897CBDD}" destId="{24A209FD-D5DF-4456-B246-D00211316E0D}" srcOrd="1" destOrd="0" presId="urn:microsoft.com/office/officeart/2005/8/layout/gear1"/>
    <dgm:cxn modelId="{1C2B5F7B-5B1C-4EED-94D2-138B6DD026E3}" type="presParOf" srcId="{A855BC39-ED44-4D5C-A42D-03F23897CBDD}" destId="{9EBC90B0-6883-479D-B1B2-043E29655C4A}" srcOrd="2" destOrd="0" presId="urn:microsoft.com/office/officeart/2005/8/layout/gear1"/>
    <dgm:cxn modelId="{E8DB6177-FD35-4C48-BB29-30A16281DD92}" type="presParOf" srcId="{A855BC39-ED44-4D5C-A42D-03F23897CBDD}" destId="{4A78CA6E-3B96-4858-B2DC-465DBBE66CAA}" srcOrd="3" destOrd="0" presId="urn:microsoft.com/office/officeart/2005/8/layout/gear1"/>
    <dgm:cxn modelId="{889C9BC4-BAA3-4E3F-B576-82F176AC1619}" type="presParOf" srcId="{A855BC39-ED44-4D5C-A42D-03F23897CBDD}" destId="{D02B96D1-6F77-4DEF-9924-67C59A1DACE7}" srcOrd="4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642220-823D-46B4-8256-28C964084A03}" type="doc">
      <dgm:prSet loTypeId="urn:diagrams.loki3.com/BracketList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2CC2BA17-869E-4F05-8EF7-C87904242D17}">
      <dgm:prSet phldrT="[Text]" custT="1"/>
      <dgm:spPr/>
      <dgm:t>
        <a:bodyPr/>
        <a:lstStyle/>
        <a:p>
          <a:pPr algn="ctr"/>
          <a:endParaRPr lang="en-CA" sz="18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3199B7C-45EB-49E4-BAF0-8807A020038F}" type="parTrans" cxnId="{D96A33DB-6F5E-4AC6-BB71-7A2B71F92D74}">
      <dgm:prSet/>
      <dgm:spPr/>
      <dgm:t>
        <a:bodyPr/>
        <a:lstStyle/>
        <a:p>
          <a:endParaRPr lang="en-CA" sz="1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3810D5A-AF25-43C3-8D12-4AA97BFFCB90}" type="sibTrans" cxnId="{D96A33DB-6F5E-4AC6-BB71-7A2B71F92D74}">
      <dgm:prSet/>
      <dgm:spPr/>
      <dgm:t>
        <a:bodyPr/>
        <a:lstStyle/>
        <a:p>
          <a:endParaRPr lang="en-CA" sz="1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B3A3105-8AD8-45E1-9296-39CE5A188358}">
      <dgm:prSet phldrT="[Text]" custT="1"/>
      <dgm:spPr/>
      <dgm:t>
        <a:bodyPr/>
        <a:lstStyle/>
        <a:p>
          <a:r>
            <a:rPr lang="en-CA" sz="1600" kern="120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Solar Power</a:t>
          </a:r>
        </a:p>
      </dgm:t>
    </dgm:pt>
    <dgm:pt modelId="{306CFE5C-EC6F-4A8A-8832-6D52638F5BA8}" type="parTrans" cxnId="{ED5F7A35-9C7D-4A38-AC2F-A676575C7710}">
      <dgm:prSet/>
      <dgm:spPr/>
      <dgm:t>
        <a:bodyPr/>
        <a:lstStyle/>
        <a:p>
          <a:endParaRPr lang="en-CA" sz="1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FB0C505-C074-435A-9C1E-07BAECD0A0AD}" type="sibTrans" cxnId="{ED5F7A35-9C7D-4A38-AC2F-A676575C7710}">
      <dgm:prSet/>
      <dgm:spPr/>
      <dgm:t>
        <a:bodyPr/>
        <a:lstStyle/>
        <a:p>
          <a:endParaRPr lang="en-CA" sz="1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B23E914-39D3-48ED-B8CC-A7B7883A29AE}">
      <dgm:prSet phldrT="[Text]" custT="1"/>
      <dgm:spPr/>
      <dgm:t>
        <a:bodyPr/>
        <a:lstStyle/>
        <a:p>
          <a:endParaRPr lang="en-CA" sz="18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0AC7ABF-C7A1-4792-9AA0-CC115EA9D94A}" type="parTrans" cxnId="{3E88D9A4-4AB2-4A51-ADCE-3AAA559151F9}">
      <dgm:prSet/>
      <dgm:spPr/>
      <dgm:t>
        <a:bodyPr/>
        <a:lstStyle/>
        <a:p>
          <a:endParaRPr lang="en-CA" sz="1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4F782C-0124-4B40-96F6-21B8128FE137}" type="sibTrans" cxnId="{3E88D9A4-4AB2-4A51-ADCE-3AAA559151F9}">
      <dgm:prSet/>
      <dgm:spPr/>
      <dgm:t>
        <a:bodyPr/>
        <a:lstStyle/>
        <a:p>
          <a:endParaRPr lang="en-CA" sz="1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9F48772-8705-41D3-8693-60321995D478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kern="1200">
              <a:solidFill>
                <a:prstClr val="white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Nuclear industry</a:t>
          </a:r>
        </a:p>
      </dgm:t>
    </dgm:pt>
    <dgm:pt modelId="{87EE6025-51E9-4244-9DFD-D413AA364553}" type="parTrans" cxnId="{34EAED7D-4E60-4819-B71B-E9D2D1B2509A}">
      <dgm:prSet/>
      <dgm:spPr/>
      <dgm:t>
        <a:bodyPr/>
        <a:lstStyle/>
        <a:p>
          <a:endParaRPr lang="en-CA" sz="1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6519100-855D-41C8-A443-70A15706E85D}" type="sibTrans" cxnId="{34EAED7D-4E60-4819-B71B-E9D2D1B2509A}">
      <dgm:prSet/>
      <dgm:spPr/>
      <dgm:t>
        <a:bodyPr/>
        <a:lstStyle/>
        <a:p>
          <a:endParaRPr lang="en-CA" sz="1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79780E1-C438-4413-94C0-165A00916B96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prstClr val="white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Photocatalysts and chemical sensors in wastewater treatment</a:t>
          </a:r>
          <a:endParaRPr lang="en-CA" sz="1400" kern="1200">
            <a:solidFill>
              <a:prstClr val="white"/>
            </a:solidFill>
            <a:latin typeface="Helvetica" panose="020B0604020202020204" pitchFamily="34" charset="0"/>
            <a:ea typeface="Cambria" panose="02040503050406030204" pitchFamily="18" charset="0"/>
            <a:cs typeface="Helvetica" panose="020B0604020202020204" pitchFamily="34" charset="0"/>
          </a:endParaRPr>
        </a:p>
      </dgm:t>
    </dgm:pt>
    <dgm:pt modelId="{B91E23ED-EEFA-48F6-8EB1-37F622423C9E}" type="parTrans" cxnId="{38D90285-7C31-4970-82DE-C364EED1CAEE}">
      <dgm:prSet/>
      <dgm:spPr/>
      <dgm:t>
        <a:bodyPr/>
        <a:lstStyle/>
        <a:p>
          <a:endParaRPr lang="en-CA"/>
        </a:p>
      </dgm:t>
    </dgm:pt>
    <dgm:pt modelId="{4C595D96-4D74-4116-BA86-8EDB5A46C038}" type="sibTrans" cxnId="{38D90285-7C31-4970-82DE-C364EED1CAEE}">
      <dgm:prSet/>
      <dgm:spPr/>
      <dgm:t>
        <a:bodyPr/>
        <a:lstStyle/>
        <a:p>
          <a:endParaRPr lang="en-CA"/>
        </a:p>
      </dgm:t>
    </dgm:pt>
    <dgm:pt modelId="{026E80A7-025B-4C0A-8417-B93FBEC36E21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prstClr val="white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Formation on nuclear fuel rods during reactor </a:t>
          </a:r>
          <a:r>
            <a:rPr lang="en-CA" sz="1400" kern="1200">
              <a:solidFill>
                <a:prstClr val="white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operation</a:t>
          </a:r>
          <a:endParaRPr lang="en-CA" sz="1600" kern="1200">
            <a:solidFill>
              <a:prstClr val="white"/>
            </a:solidFill>
            <a:latin typeface="Helvetica" panose="020B0604020202020204" pitchFamily="34" charset="0"/>
            <a:ea typeface="Cambria" panose="02040503050406030204" pitchFamily="18" charset="0"/>
            <a:cs typeface="Helvetica" panose="020B0604020202020204" pitchFamily="34" charset="0"/>
          </a:endParaRPr>
        </a:p>
      </dgm:t>
    </dgm:pt>
    <dgm:pt modelId="{5BCF6B83-56FF-4F52-8DE9-9804AD15118C}" type="parTrans" cxnId="{90C33D2B-1C9F-4BD2-9E56-5DD931073569}">
      <dgm:prSet/>
      <dgm:spPr/>
      <dgm:t>
        <a:bodyPr/>
        <a:lstStyle/>
        <a:p>
          <a:endParaRPr lang="en-US"/>
        </a:p>
      </dgm:t>
    </dgm:pt>
    <dgm:pt modelId="{26BB2B6E-BC71-42FE-B036-FC231295885C}" type="sibTrans" cxnId="{90C33D2B-1C9F-4BD2-9E56-5DD931073569}">
      <dgm:prSet/>
      <dgm:spPr/>
      <dgm:t>
        <a:bodyPr/>
        <a:lstStyle/>
        <a:p>
          <a:endParaRPr lang="en-US"/>
        </a:p>
      </dgm:t>
    </dgm:pt>
    <dgm:pt modelId="{F84E6DF2-BD9A-4725-BDD9-6A847714026C}">
      <dgm:prSet phldrT="[Text]" custT="1"/>
      <dgm:spPr/>
      <dgm:t>
        <a:bodyPr/>
        <a:lstStyle/>
        <a:p>
          <a:r>
            <a:rPr lang="en-US" sz="1400" kern="120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Semiconducting behavior (Wide band gap, p-n   junction, fast carrier transport)</a:t>
          </a:r>
          <a:endParaRPr lang="en-CA" sz="1600" kern="1200">
            <a:latin typeface="Helvetica" panose="020B0604020202020204" pitchFamily="34" charset="0"/>
            <a:ea typeface="Cambria" panose="02040503050406030204" pitchFamily="18" charset="0"/>
            <a:cs typeface="Helvetica" panose="020B0604020202020204" pitchFamily="34" charset="0"/>
          </a:endParaRPr>
        </a:p>
      </dgm:t>
    </dgm:pt>
    <dgm:pt modelId="{0D310018-9C8F-422A-B3B2-7C27E9A9CC28}" type="parTrans" cxnId="{103A2153-40E9-4EA6-B9F7-4736A1AE87E9}">
      <dgm:prSet/>
      <dgm:spPr/>
      <dgm:t>
        <a:bodyPr/>
        <a:lstStyle/>
        <a:p>
          <a:endParaRPr lang="en-US"/>
        </a:p>
      </dgm:t>
    </dgm:pt>
    <dgm:pt modelId="{658009DE-6BE2-4527-B48A-2035B4B20694}" type="sibTrans" cxnId="{103A2153-40E9-4EA6-B9F7-4736A1AE87E9}">
      <dgm:prSet/>
      <dgm:spPr/>
      <dgm:t>
        <a:bodyPr/>
        <a:lstStyle/>
        <a:p>
          <a:endParaRPr lang="en-US"/>
        </a:p>
      </dgm:t>
    </dgm:pt>
    <dgm:pt modelId="{C753A792-B38F-4613-BA9B-D96C8BD472D3}">
      <dgm:prSet phldrT="[Text]" custT="1"/>
      <dgm:spPr/>
      <dgm:t>
        <a:bodyPr/>
        <a:lstStyle/>
        <a:p>
          <a:r>
            <a:rPr lang="en-US" sz="1400" kern="120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Batteries: </a:t>
          </a:r>
          <a:r>
            <a:rPr lang="en-US" sz="1400" kern="1200">
              <a:solidFill>
                <a:prstClr val="white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High-capacity anodes</a:t>
          </a:r>
          <a:endParaRPr lang="en-CA" sz="1600" kern="1200">
            <a:latin typeface="Helvetica" panose="020B0604020202020204" pitchFamily="34" charset="0"/>
            <a:ea typeface="Cambria" panose="02040503050406030204" pitchFamily="18" charset="0"/>
            <a:cs typeface="Helvetica" panose="020B0604020202020204" pitchFamily="34" charset="0"/>
          </a:endParaRPr>
        </a:p>
      </dgm:t>
    </dgm:pt>
    <dgm:pt modelId="{CD609BBA-C0E7-4DBB-A8D6-1CF1E2FCB596}" type="parTrans" cxnId="{06F91BC7-A8A2-4853-ABE9-2B80207534E7}">
      <dgm:prSet/>
      <dgm:spPr/>
      <dgm:t>
        <a:bodyPr/>
        <a:lstStyle/>
        <a:p>
          <a:endParaRPr lang="en-US"/>
        </a:p>
      </dgm:t>
    </dgm:pt>
    <dgm:pt modelId="{3D47CEB7-1BF1-489C-8F90-36A39A13C2E8}" type="sibTrans" cxnId="{06F91BC7-A8A2-4853-ABE9-2B80207534E7}">
      <dgm:prSet/>
      <dgm:spPr/>
      <dgm:t>
        <a:bodyPr/>
        <a:lstStyle/>
        <a:p>
          <a:endParaRPr lang="en-US"/>
        </a:p>
      </dgm:t>
    </dgm:pt>
    <dgm:pt modelId="{0BCBEE3A-4E46-4E7C-9485-40CF89C0B97E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kern="1200">
              <a:solidFill>
                <a:prstClr val="white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Environment</a:t>
          </a:r>
        </a:p>
      </dgm:t>
    </dgm:pt>
    <dgm:pt modelId="{76FEFF8D-264E-437C-9A0D-7330C504F808}" type="parTrans" cxnId="{0C5F5BC5-2E08-4753-85AF-30EE72E84709}">
      <dgm:prSet/>
      <dgm:spPr/>
      <dgm:t>
        <a:bodyPr/>
        <a:lstStyle/>
        <a:p>
          <a:endParaRPr lang="en-US"/>
        </a:p>
      </dgm:t>
    </dgm:pt>
    <dgm:pt modelId="{103DA28A-1667-41E2-80EF-1D02E52CB3B7}" type="sibTrans" cxnId="{0C5F5BC5-2E08-4753-85AF-30EE72E84709}">
      <dgm:prSet/>
      <dgm:spPr/>
      <dgm:t>
        <a:bodyPr/>
        <a:lstStyle/>
        <a:p>
          <a:endParaRPr lang="en-US"/>
        </a:p>
      </dgm:t>
    </dgm:pt>
    <dgm:pt modelId="{1048A0F5-C45F-4BA8-8DF4-BCFA67B7E490}" type="pres">
      <dgm:prSet presAssocID="{19642220-823D-46B4-8256-28C964084A03}" presName="Name0" presStyleCnt="0">
        <dgm:presLayoutVars>
          <dgm:dir/>
          <dgm:animLvl val="lvl"/>
          <dgm:resizeHandles val="exact"/>
        </dgm:presLayoutVars>
      </dgm:prSet>
      <dgm:spPr/>
    </dgm:pt>
    <dgm:pt modelId="{36221C8C-6733-4967-87E3-F0721AD2A137}" type="pres">
      <dgm:prSet presAssocID="{2CC2BA17-869E-4F05-8EF7-C87904242D17}" presName="linNode" presStyleCnt="0"/>
      <dgm:spPr/>
    </dgm:pt>
    <dgm:pt modelId="{53838128-00E1-4BAB-9857-44DEE1C8D349}" type="pres">
      <dgm:prSet presAssocID="{2CC2BA17-869E-4F05-8EF7-C87904242D17}" presName="parTx" presStyleLbl="revTx" presStyleIdx="0" presStyleCnt="2">
        <dgm:presLayoutVars>
          <dgm:chMax val="1"/>
          <dgm:bulletEnabled val="1"/>
        </dgm:presLayoutVars>
      </dgm:prSet>
      <dgm:spPr/>
    </dgm:pt>
    <dgm:pt modelId="{DA6FEC4D-3FF5-4641-B15D-BAF70ECDACED}" type="pres">
      <dgm:prSet presAssocID="{2CC2BA17-869E-4F05-8EF7-C87904242D17}" presName="bracket" presStyleLbl="parChTrans1D1" presStyleIdx="0" presStyleCnt="2"/>
      <dgm:spPr/>
    </dgm:pt>
    <dgm:pt modelId="{0EC652C1-6FA2-40F0-AB24-2F1CB84C790E}" type="pres">
      <dgm:prSet presAssocID="{2CC2BA17-869E-4F05-8EF7-C87904242D17}" presName="spH" presStyleCnt="0"/>
      <dgm:spPr/>
    </dgm:pt>
    <dgm:pt modelId="{6B03B2F3-0286-4264-BD01-8C299A9CD5D2}" type="pres">
      <dgm:prSet presAssocID="{2CC2BA17-869E-4F05-8EF7-C87904242D17}" presName="desTx" presStyleLbl="node1" presStyleIdx="0" presStyleCnt="2" custScaleY="126304" custLinFactNeighborX="-6562" custLinFactNeighborY="1379">
        <dgm:presLayoutVars>
          <dgm:bulletEnabled val="1"/>
        </dgm:presLayoutVars>
      </dgm:prSet>
      <dgm:spPr/>
    </dgm:pt>
    <dgm:pt modelId="{F78DF97D-BC0C-4D79-98FC-2C10C237BC47}" type="pres">
      <dgm:prSet presAssocID="{F3810D5A-AF25-43C3-8D12-4AA97BFFCB90}" presName="spV" presStyleCnt="0"/>
      <dgm:spPr/>
    </dgm:pt>
    <dgm:pt modelId="{0203230C-E663-4BF1-B38C-C0306E2D5F85}" type="pres">
      <dgm:prSet presAssocID="{5B23E914-39D3-48ED-B8CC-A7B7883A29AE}" presName="linNode" presStyleCnt="0"/>
      <dgm:spPr/>
    </dgm:pt>
    <dgm:pt modelId="{CC7EA590-C4B6-459E-AA70-BFE92AF1F33B}" type="pres">
      <dgm:prSet presAssocID="{5B23E914-39D3-48ED-B8CC-A7B7883A29AE}" presName="parTx" presStyleLbl="revTx" presStyleIdx="1" presStyleCnt="2">
        <dgm:presLayoutVars>
          <dgm:chMax val="1"/>
          <dgm:bulletEnabled val="1"/>
        </dgm:presLayoutVars>
      </dgm:prSet>
      <dgm:spPr/>
    </dgm:pt>
    <dgm:pt modelId="{136EFBCE-51D4-42F4-ADF1-E71E6B44C958}" type="pres">
      <dgm:prSet presAssocID="{5B23E914-39D3-48ED-B8CC-A7B7883A29AE}" presName="bracket" presStyleLbl="parChTrans1D1" presStyleIdx="1" presStyleCnt="2"/>
      <dgm:spPr/>
    </dgm:pt>
    <dgm:pt modelId="{E1F07D5A-05B1-4ECA-B4F2-D63B551D67A0}" type="pres">
      <dgm:prSet presAssocID="{5B23E914-39D3-48ED-B8CC-A7B7883A29AE}" presName="spH" presStyleCnt="0"/>
      <dgm:spPr/>
    </dgm:pt>
    <dgm:pt modelId="{C4EBBCE8-D9ED-4CD7-A1B1-AB89E619271F}" type="pres">
      <dgm:prSet presAssocID="{5B23E914-39D3-48ED-B8CC-A7B7883A29AE}" presName="desTx" presStyleLbl="node1" presStyleIdx="1" presStyleCnt="2" custScaleY="117276">
        <dgm:presLayoutVars>
          <dgm:bulletEnabled val="1"/>
        </dgm:presLayoutVars>
      </dgm:prSet>
      <dgm:spPr/>
    </dgm:pt>
  </dgm:ptLst>
  <dgm:cxnLst>
    <dgm:cxn modelId="{C5276C26-6D4C-411C-8917-8934FEC307DB}" type="presOf" srcId="{7B3A3105-8AD8-45E1-9296-39CE5A188358}" destId="{6B03B2F3-0286-4264-BD01-8C299A9CD5D2}" srcOrd="0" destOrd="0" presId="urn:diagrams.loki3.com/BracketList"/>
    <dgm:cxn modelId="{90C33D2B-1C9F-4BD2-9E56-5DD931073569}" srcId="{5B23E914-39D3-48ED-B8CC-A7B7883A29AE}" destId="{026E80A7-025B-4C0A-8417-B93FBEC36E21}" srcOrd="1" destOrd="0" parTransId="{5BCF6B83-56FF-4F52-8DE9-9804AD15118C}" sibTransId="{26BB2B6E-BC71-42FE-B036-FC231295885C}"/>
    <dgm:cxn modelId="{ED5F7A35-9C7D-4A38-AC2F-A676575C7710}" srcId="{2CC2BA17-869E-4F05-8EF7-C87904242D17}" destId="{7B3A3105-8AD8-45E1-9296-39CE5A188358}" srcOrd="0" destOrd="0" parTransId="{306CFE5C-EC6F-4A8A-8832-6D52638F5BA8}" sibTransId="{FFB0C505-C074-435A-9C1E-07BAECD0A0AD}"/>
    <dgm:cxn modelId="{89222A48-B4EE-4382-B6C2-FBF45CA85F41}" type="presOf" srcId="{19642220-823D-46B4-8256-28C964084A03}" destId="{1048A0F5-C45F-4BA8-8DF4-BCFA67B7E490}" srcOrd="0" destOrd="0" presId="urn:diagrams.loki3.com/BracketList"/>
    <dgm:cxn modelId="{0A233E50-830E-4042-BD38-38F2BC6E40E5}" type="presOf" srcId="{5B23E914-39D3-48ED-B8CC-A7B7883A29AE}" destId="{CC7EA590-C4B6-459E-AA70-BFE92AF1F33B}" srcOrd="0" destOrd="0" presId="urn:diagrams.loki3.com/BracketList"/>
    <dgm:cxn modelId="{DAAC8351-3EFF-4A6E-BA19-898397541E2B}" type="presOf" srcId="{F84E6DF2-BD9A-4725-BDD9-6A847714026C}" destId="{6B03B2F3-0286-4264-BD01-8C299A9CD5D2}" srcOrd="0" destOrd="1" presId="urn:diagrams.loki3.com/BracketList"/>
    <dgm:cxn modelId="{103A2153-40E9-4EA6-B9F7-4736A1AE87E9}" srcId="{2CC2BA17-869E-4F05-8EF7-C87904242D17}" destId="{F84E6DF2-BD9A-4725-BDD9-6A847714026C}" srcOrd="1" destOrd="0" parTransId="{0D310018-9C8F-422A-B3B2-7C27E9A9CC28}" sibTransId="{658009DE-6BE2-4527-B48A-2035B4B20694}"/>
    <dgm:cxn modelId="{34EAED7D-4E60-4819-B71B-E9D2D1B2509A}" srcId="{5B23E914-39D3-48ED-B8CC-A7B7883A29AE}" destId="{69F48772-8705-41D3-8693-60321995D478}" srcOrd="0" destOrd="0" parTransId="{87EE6025-51E9-4244-9DFD-D413AA364553}" sibTransId="{E6519100-855D-41C8-A443-70A15706E85D}"/>
    <dgm:cxn modelId="{38D90285-7C31-4970-82DE-C364EED1CAEE}" srcId="{0BCBEE3A-4E46-4E7C-9485-40CF89C0B97E}" destId="{179780E1-C438-4413-94C0-165A00916B96}" srcOrd="0" destOrd="0" parTransId="{B91E23ED-EEFA-48F6-8EB1-37F622423C9E}" sibTransId="{4C595D96-4D74-4116-BA86-8EDB5A46C038}"/>
    <dgm:cxn modelId="{3E88D9A4-4AB2-4A51-ADCE-3AAA559151F9}" srcId="{19642220-823D-46B4-8256-28C964084A03}" destId="{5B23E914-39D3-48ED-B8CC-A7B7883A29AE}" srcOrd="1" destOrd="0" parTransId="{10AC7ABF-C7A1-4792-9AA0-CC115EA9D94A}" sibTransId="{8B4F782C-0124-4B40-96F6-21B8128FE137}"/>
    <dgm:cxn modelId="{E74EF6B2-9F23-454A-89FD-60F05AB441DD}" type="presOf" srcId="{2CC2BA17-869E-4F05-8EF7-C87904242D17}" destId="{53838128-00E1-4BAB-9857-44DEE1C8D349}" srcOrd="0" destOrd="0" presId="urn:diagrams.loki3.com/BracketList"/>
    <dgm:cxn modelId="{9726ADB6-0D1C-4107-8207-5147926962E5}" type="presOf" srcId="{0BCBEE3A-4E46-4E7C-9485-40CF89C0B97E}" destId="{C4EBBCE8-D9ED-4CD7-A1B1-AB89E619271F}" srcOrd="0" destOrd="2" presId="urn:diagrams.loki3.com/BracketList"/>
    <dgm:cxn modelId="{D84D61B9-281D-47E6-BF43-F2A8DCD9F85F}" type="presOf" srcId="{179780E1-C438-4413-94C0-165A00916B96}" destId="{C4EBBCE8-D9ED-4CD7-A1B1-AB89E619271F}" srcOrd="0" destOrd="3" presId="urn:diagrams.loki3.com/BracketList"/>
    <dgm:cxn modelId="{CE3367C2-00C4-4E97-AAA5-E392732CAF0B}" type="presOf" srcId="{C753A792-B38F-4613-BA9B-D96C8BD472D3}" destId="{6B03B2F3-0286-4264-BD01-8C299A9CD5D2}" srcOrd="0" destOrd="2" presId="urn:diagrams.loki3.com/BracketList"/>
    <dgm:cxn modelId="{0C5F5BC5-2E08-4753-85AF-30EE72E84709}" srcId="{5B23E914-39D3-48ED-B8CC-A7B7883A29AE}" destId="{0BCBEE3A-4E46-4E7C-9485-40CF89C0B97E}" srcOrd="2" destOrd="0" parTransId="{76FEFF8D-264E-437C-9A0D-7330C504F808}" sibTransId="{103DA28A-1667-41E2-80EF-1D02E52CB3B7}"/>
    <dgm:cxn modelId="{06F91BC7-A8A2-4853-ABE9-2B80207534E7}" srcId="{2CC2BA17-869E-4F05-8EF7-C87904242D17}" destId="{C753A792-B38F-4613-BA9B-D96C8BD472D3}" srcOrd="2" destOrd="0" parTransId="{CD609BBA-C0E7-4DBB-A8D6-1CF1E2FCB596}" sibTransId="{3D47CEB7-1BF1-489C-8F90-36A39A13C2E8}"/>
    <dgm:cxn modelId="{3BC4E2D7-FF38-49B1-9BAC-E28F8CD66AF8}" type="presOf" srcId="{69F48772-8705-41D3-8693-60321995D478}" destId="{C4EBBCE8-D9ED-4CD7-A1B1-AB89E619271F}" srcOrd="0" destOrd="0" presId="urn:diagrams.loki3.com/BracketList"/>
    <dgm:cxn modelId="{D96A33DB-6F5E-4AC6-BB71-7A2B71F92D74}" srcId="{19642220-823D-46B4-8256-28C964084A03}" destId="{2CC2BA17-869E-4F05-8EF7-C87904242D17}" srcOrd="0" destOrd="0" parTransId="{D3199B7C-45EB-49E4-BAF0-8807A020038F}" sibTransId="{F3810D5A-AF25-43C3-8D12-4AA97BFFCB90}"/>
    <dgm:cxn modelId="{554498F0-79CC-4A6E-B8FF-C21E1954FFB9}" type="presOf" srcId="{026E80A7-025B-4C0A-8417-B93FBEC36E21}" destId="{C4EBBCE8-D9ED-4CD7-A1B1-AB89E619271F}" srcOrd="0" destOrd="1" presId="urn:diagrams.loki3.com/BracketList"/>
    <dgm:cxn modelId="{A516CAF0-3A3E-4F43-B3C0-F3FFAA96C0DA}" type="presParOf" srcId="{1048A0F5-C45F-4BA8-8DF4-BCFA67B7E490}" destId="{36221C8C-6733-4967-87E3-F0721AD2A137}" srcOrd="0" destOrd="0" presId="urn:diagrams.loki3.com/BracketList"/>
    <dgm:cxn modelId="{E9B8870E-4843-4927-BCA5-C81261DB2067}" type="presParOf" srcId="{36221C8C-6733-4967-87E3-F0721AD2A137}" destId="{53838128-00E1-4BAB-9857-44DEE1C8D349}" srcOrd="0" destOrd="0" presId="urn:diagrams.loki3.com/BracketList"/>
    <dgm:cxn modelId="{BFF535CE-3305-41FE-8E48-16DE918BE09D}" type="presParOf" srcId="{36221C8C-6733-4967-87E3-F0721AD2A137}" destId="{DA6FEC4D-3FF5-4641-B15D-BAF70ECDACED}" srcOrd="1" destOrd="0" presId="urn:diagrams.loki3.com/BracketList"/>
    <dgm:cxn modelId="{5E971480-9208-416D-BBF4-11551F5EE49A}" type="presParOf" srcId="{36221C8C-6733-4967-87E3-F0721AD2A137}" destId="{0EC652C1-6FA2-40F0-AB24-2F1CB84C790E}" srcOrd="2" destOrd="0" presId="urn:diagrams.loki3.com/BracketList"/>
    <dgm:cxn modelId="{323CBC4E-B98F-40E6-865B-0670707CC914}" type="presParOf" srcId="{36221C8C-6733-4967-87E3-F0721AD2A137}" destId="{6B03B2F3-0286-4264-BD01-8C299A9CD5D2}" srcOrd="3" destOrd="0" presId="urn:diagrams.loki3.com/BracketList"/>
    <dgm:cxn modelId="{1644A68F-25F3-4432-9D63-21BB703CAE53}" type="presParOf" srcId="{1048A0F5-C45F-4BA8-8DF4-BCFA67B7E490}" destId="{F78DF97D-BC0C-4D79-98FC-2C10C237BC47}" srcOrd="1" destOrd="0" presId="urn:diagrams.loki3.com/BracketList"/>
    <dgm:cxn modelId="{8C1E2396-37E4-4127-B047-5E5C9A91EC7F}" type="presParOf" srcId="{1048A0F5-C45F-4BA8-8DF4-BCFA67B7E490}" destId="{0203230C-E663-4BF1-B38C-C0306E2D5F85}" srcOrd="2" destOrd="0" presId="urn:diagrams.loki3.com/BracketList"/>
    <dgm:cxn modelId="{CB1258D1-2876-4E76-9D7E-02733B9D4E3E}" type="presParOf" srcId="{0203230C-E663-4BF1-B38C-C0306E2D5F85}" destId="{CC7EA590-C4B6-459E-AA70-BFE92AF1F33B}" srcOrd="0" destOrd="0" presId="urn:diagrams.loki3.com/BracketList"/>
    <dgm:cxn modelId="{3C2140D5-82F6-4131-8C04-90ABAF8AEB56}" type="presParOf" srcId="{0203230C-E663-4BF1-B38C-C0306E2D5F85}" destId="{136EFBCE-51D4-42F4-ADF1-E71E6B44C958}" srcOrd="1" destOrd="0" presId="urn:diagrams.loki3.com/BracketList"/>
    <dgm:cxn modelId="{560278B0-57C3-4793-8693-CA12EA53F8D5}" type="presParOf" srcId="{0203230C-E663-4BF1-B38C-C0306E2D5F85}" destId="{E1F07D5A-05B1-4ECA-B4F2-D63B551D67A0}" srcOrd="2" destOrd="0" presId="urn:diagrams.loki3.com/BracketList"/>
    <dgm:cxn modelId="{B3F54C5A-1B3D-4AA8-AC06-DBF232E2BCC0}" type="presParOf" srcId="{0203230C-E663-4BF1-B38C-C0306E2D5F85}" destId="{C4EBBCE8-D9ED-4CD7-A1B1-AB89E619271F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B36C0-B038-455E-8BEB-7CF016454C61}">
      <dsp:nvSpPr>
        <dsp:cNvPr id="0" name=""/>
        <dsp:cNvSpPr/>
      </dsp:nvSpPr>
      <dsp:spPr>
        <a:xfrm>
          <a:off x="1005939" y="325020"/>
          <a:ext cx="3217861" cy="2953196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/>
            <a:t>Nanoscience</a:t>
          </a:r>
          <a:endParaRPr lang="zh-CN" altLang="en-US" sz="1200" kern="1200"/>
        </a:p>
      </dsp:txBody>
      <dsp:txXfrm>
        <a:off x="2755459" y="869955"/>
        <a:ext cx="1091774" cy="984398"/>
      </dsp:txXfrm>
    </dsp:sp>
    <dsp:sp modelId="{18F9A4B9-3626-43D0-9627-E1B7262FFA55}">
      <dsp:nvSpPr>
        <dsp:cNvPr id="0" name=""/>
        <dsp:cNvSpPr/>
      </dsp:nvSpPr>
      <dsp:spPr>
        <a:xfrm>
          <a:off x="1029615" y="382583"/>
          <a:ext cx="3142762" cy="2953196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/>
            <a:t>Green methods in polymerization</a:t>
          </a:r>
          <a:endParaRPr lang="zh-CN" altLang="en-US" sz="1200" kern="1200"/>
        </a:p>
      </dsp:txBody>
      <dsp:txXfrm>
        <a:off x="1890134" y="2245910"/>
        <a:ext cx="1421725" cy="914084"/>
      </dsp:txXfrm>
    </dsp:sp>
    <dsp:sp modelId="{63E08B96-A2F1-4D8A-B370-91ABD3ED905B}">
      <dsp:nvSpPr>
        <dsp:cNvPr id="0" name=""/>
        <dsp:cNvSpPr/>
      </dsp:nvSpPr>
      <dsp:spPr>
        <a:xfrm>
          <a:off x="965974" y="325203"/>
          <a:ext cx="3287645" cy="2953196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/>
            <a:t>Polymerization in Supercritical Fluids</a:t>
          </a:r>
          <a:endParaRPr lang="zh-CN" altLang="en-US" sz="1200" kern="1200"/>
        </a:p>
      </dsp:txBody>
      <dsp:txXfrm>
        <a:off x="1318222" y="905295"/>
        <a:ext cx="1115451" cy="9843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B36C0-B038-455E-8BEB-7CF016454C61}">
      <dsp:nvSpPr>
        <dsp:cNvPr id="0" name=""/>
        <dsp:cNvSpPr/>
      </dsp:nvSpPr>
      <dsp:spPr>
        <a:xfrm>
          <a:off x="1014953" y="325020"/>
          <a:ext cx="3217861" cy="2953196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/>
            <a:t>Magnetic Ionic Liquids</a:t>
          </a:r>
          <a:endParaRPr lang="zh-CN" altLang="en-US" sz="1600" kern="1200"/>
        </a:p>
      </dsp:txBody>
      <dsp:txXfrm>
        <a:off x="2764474" y="869955"/>
        <a:ext cx="1091774" cy="984398"/>
      </dsp:txXfrm>
    </dsp:sp>
    <dsp:sp modelId="{18F9A4B9-3626-43D0-9627-E1B7262FFA55}">
      <dsp:nvSpPr>
        <dsp:cNvPr id="0" name=""/>
        <dsp:cNvSpPr/>
      </dsp:nvSpPr>
      <dsp:spPr>
        <a:xfrm>
          <a:off x="898235" y="495543"/>
          <a:ext cx="3142762" cy="2953196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/>
            <a:t>IL crystals</a:t>
          </a:r>
          <a:endParaRPr lang="zh-CN" altLang="en-US" sz="1600" kern="1200"/>
        </a:p>
      </dsp:txBody>
      <dsp:txXfrm>
        <a:off x="1758753" y="2358869"/>
        <a:ext cx="1421725" cy="914084"/>
      </dsp:txXfrm>
    </dsp:sp>
    <dsp:sp modelId="{63E08B96-A2F1-4D8A-B370-91ABD3ED905B}">
      <dsp:nvSpPr>
        <dsp:cNvPr id="0" name=""/>
        <dsp:cNvSpPr/>
      </dsp:nvSpPr>
      <dsp:spPr>
        <a:xfrm>
          <a:off x="756290" y="325203"/>
          <a:ext cx="3447856" cy="2953196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/>
            <a:t>Ionic Liquids (Ils)</a:t>
          </a:r>
        </a:p>
      </dsp:txBody>
      <dsp:txXfrm>
        <a:off x="1125703" y="905295"/>
        <a:ext cx="1169808" cy="9843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3FE74-35DA-489E-A635-B9B09D116417}">
      <dsp:nvSpPr>
        <dsp:cNvPr id="0" name=""/>
        <dsp:cNvSpPr/>
      </dsp:nvSpPr>
      <dsp:spPr>
        <a:xfrm>
          <a:off x="1453056" y="75229"/>
          <a:ext cx="2108546" cy="1867356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>
              <a:latin typeface="Cambria" panose="02040503050406030204" pitchFamily="18" charset="0"/>
              <a:ea typeface="Cambria" panose="02040503050406030204" pitchFamily="18" charset="0"/>
            </a:rPr>
            <a:t>Ferrite Spinel with Microcages</a:t>
          </a:r>
          <a:endParaRPr lang="en-CA" sz="1800" kern="1200"/>
        </a:p>
      </dsp:txBody>
      <dsp:txXfrm>
        <a:off x="1858941" y="512648"/>
        <a:ext cx="1296776" cy="959860"/>
      </dsp:txXfrm>
    </dsp:sp>
    <dsp:sp modelId="{4A78CA6E-3B96-4858-B2DC-465DBBE66CAA}">
      <dsp:nvSpPr>
        <dsp:cNvPr id="0" name=""/>
        <dsp:cNvSpPr/>
      </dsp:nvSpPr>
      <dsp:spPr>
        <a:xfrm>
          <a:off x="1232461" y="1917721"/>
          <a:ext cx="1839711" cy="6448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ambria" panose="02040503050406030204" pitchFamily="18" charset="0"/>
              <a:ea typeface="Cambria" panose="02040503050406030204" pitchFamily="18" charset="0"/>
            </a:rPr>
            <a:t>Photochemistry</a:t>
          </a:r>
          <a:endParaRPr lang="en-CA" sz="1200" kern="120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ambria" panose="02040503050406030204" pitchFamily="18" charset="0"/>
              <a:ea typeface="Cambria" panose="02040503050406030204" pitchFamily="18" charset="0"/>
            </a:rPr>
            <a:t>Magnetic catalysis</a:t>
          </a:r>
          <a:endParaRPr lang="en-CA" sz="1200" kern="120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ambria" panose="02040503050406030204" pitchFamily="18" charset="0"/>
              <a:ea typeface="Cambria" panose="02040503050406030204" pitchFamily="18" charset="0"/>
            </a:rPr>
            <a:t>Electronics</a:t>
          </a:r>
          <a:endParaRPr lang="en-CA" sz="12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251349" y="1936609"/>
        <a:ext cx="1801935" cy="607122"/>
      </dsp:txXfrm>
    </dsp:sp>
    <dsp:sp modelId="{D02B96D1-6F77-4DEF-9924-67C59A1DACE7}">
      <dsp:nvSpPr>
        <dsp:cNvPr id="0" name=""/>
        <dsp:cNvSpPr/>
      </dsp:nvSpPr>
      <dsp:spPr>
        <a:xfrm rot="1748836">
          <a:off x="1730787" y="818782"/>
          <a:ext cx="3251367" cy="1438369"/>
        </a:xfrm>
        <a:prstGeom prst="circularArrow">
          <a:avLst>
            <a:gd name="adj1" fmla="val 4878"/>
            <a:gd name="adj2" fmla="val 312630"/>
            <a:gd name="adj3" fmla="val 3019138"/>
            <a:gd name="adj4" fmla="val 15398458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8128-00E1-4BAB-9857-44DEE1C8D349}">
      <dsp:nvSpPr>
        <dsp:cNvPr id="0" name=""/>
        <dsp:cNvSpPr/>
      </dsp:nvSpPr>
      <dsp:spPr>
        <a:xfrm>
          <a:off x="0" y="520361"/>
          <a:ext cx="1599429" cy="91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8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0" y="520361"/>
        <a:ext cx="1599429" cy="91749"/>
      </dsp:txXfrm>
    </dsp:sp>
    <dsp:sp modelId="{DA6FEC4D-3FF5-4641-B15D-BAF70ECDACED}">
      <dsp:nvSpPr>
        <dsp:cNvPr id="0" name=""/>
        <dsp:cNvSpPr/>
      </dsp:nvSpPr>
      <dsp:spPr>
        <a:xfrm>
          <a:off x="1599429" y="118959"/>
          <a:ext cx="319885" cy="894552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03B2F3-0286-4264-BD01-8C299A9CD5D2}">
      <dsp:nvSpPr>
        <dsp:cNvPr id="0" name=""/>
        <dsp:cNvSpPr/>
      </dsp:nvSpPr>
      <dsp:spPr>
        <a:xfrm>
          <a:off x="2038873" y="13643"/>
          <a:ext cx="4350448" cy="1129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kern="120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Solar Power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Semiconducting behavior (Wide band gap, p-n   junction, fast carrier transport)</a:t>
          </a:r>
          <a:endParaRPr lang="en-CA" sz="1600" kern="1200">
            <a:latin typeface="Helvetica" panose="020B0604020202020204" pitchFamily="34" charset="0"/>
            <a:ea typeface="Cambria" panose="02040503050406030204" pitchFamily="18" charset="0"/>
            <a:cs typeface="Helvetica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Batteries: </a:t>
          </a:r>
          <a:r>
            <a:rPr lang="en-US" sz="1400" kern="1200">
              <a:solidFill>
                <a:prstClr val="white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High-capacity anodes</a:t>
          </a:r>
          <a:endParaRPr lang="en-CA" sz="1600" kern="1200">
            <a:latin typeface="Helvetica" panose="020B0604020202020204" pitchFamily="34" charset="0"/>
            <a:ea typeface="Cambria" panose="02040503050406030204" pitchFamily="18" charset="0"/>
            <a:cs typeface="Helvetica" panose="020B0604020202020204" pitchFamily="34" charset="0"/>
          </a:endParaRPr>
        </a:p>
      </dsp:txBody>
      <dsp:txXfrm>
        <a:off x="2038873" y="13643"/>
        <a:ext cx="4350448" cy="1129856"/>
      </dsp:txXfrm>
    </dsp:sp>
    <dsp:sp modelId="{CC7EA590-C4B6-459E-AA70-BFE92AF1F33B}">
      <dsp:nvSpPr>
        <dsp:cNvPr id="0" name=""/>
        <dsp:cNvSpPr/>
      </dsp:nvSpPr>
      <dsp:spPr>
        <a:xfrm>
          <a:off x="0" y="1855168"/>
          <a:ext cx="1599429" cy="91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8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0" y="1855168"/>
        <a:ext cx="1599429" cy="91749"/>
      </dsp:txXfrm>
    </dsp:sp>
    <dsp:sp modelId="{136EFBCE-51D4-42F4-ADF1-E71E6B44C958}">
      <dsp:nvSpPr>
        <dsp:cNvPr id="0" name=""/>
        <dsp:cNvSpPr/>
      </dsp:nvSpPr>
      <dsp:spPr>
        <a:xfrm>
          <a:off x="1599429" y="1258799"/>
          <a:ext cx="319885" cy="1284486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EBBCE8-D9ED-4CD7-A1B1-AB89E619271F}">
      <dsp:nvSpPr>
        <dsp:cNvPr id="0" name=""/>
        <dsp:cNvSpPr/>
      </dsp:nvSpPr>
      <dsp:spPr>
        <a:xfrm>
          <a:off x="2047269" y="1147845"/>
          <a:ext cx="4350448" cy="1506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kern="1200">
              <a:solidFill>
                <a:prstClr val="white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Nuclear industry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prstClr val="white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Formation on nuclear fuel rods during reactor </a:t>
          </a:r>
          <a:r>
            <a:rPr lang="en-CA" sz="1400" kern="1200">
              <a:solidFill>
                <a:prstClr val="white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operation</a:t>
          </a:r>
          <a:endParaRPr lang="en-CA" sz="1600" kern="1200">
            <a:solidFill>
              <a:prstClr val="white"/>
            </a:solidFill>
            <a:latin typeface="Helvetica" panose="020B0604020202020204" pitchFamily="34" charset="0"/>
            <a:ea typeface="Cambria" panose="02040503050406030204" pitchFamily="18" charset="0"/>
            <a:cs typeface="Helvetica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kern="1200">
              <a:solidFill>
                <a:prstClr val="white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Environment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prstClr val="white"/>
              </a:solidFill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rPr>
            <a:t>Photocatalysts and chemical sensors in wastewater treatment</a:t>
          </a:r>
          <a:endParaRPr lang="en-CA" sz="1400" kern="1200">
            <a:solidFill>
              <a:prstClr val="white"/>
            </a:solidFill>
            <a:latin typeface="Helvetica" panose="020B0604020202020204" pitchFamily="34" charset="0"/>
            <a:ea typeface="Cambria" panose="02040503050406030204" pitchFamily="18" charset="0"/>
            <a:cs typeface="Helvetica" panose="020B0604020202020204" pitchFamily="34" charset="0"/>
          </a:endParaRPr>
        </a:p>
      </dsp:txBody>
      <dsp:txXfrm>
        <a:off x="2047269" y="1147845"/>
        <a:ext cx="4350448" cy="1506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4C002-E8B8-4A4C-AA1D-700168B15D2C}" type="datetimeFigureOut">
              <a:rPr lang="en-CA" smtClean="0"/>
              <a:t>2022-07-20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A2CD3-0D07-4414-993C-BC2F30E532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7163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3F288-8D64-419E-88A1-5CCF1774308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49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6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92164" name="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>
              <a:defRPr sz="13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85372" indent="-302066">
              <a:defRPr sz="13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208265" indent="-241653">
              <a:defRPr sz="13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91571" indent="-241653">
              <a:defRPr sz="13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174878" indent="-241653">
              <a:defRPr sz="13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eaLnBrk="1"/>
            <a:fld id="{637C2B8E-3411-447E-B895-82F21B09A3B9}" type="slidenum">
              <a:rPr lang="en-CA" altLang="en-US"/>
              <a:pPr eaLnBrk="1"/>
              <a:t>20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974994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CA"/>
              <a:t>GFR: Gas-Cooled Fast Reactor</a:t>
            </a:r>
          </a:p>
          <a:p>
            <a:pPr>
              <a:spcBef>
                <a:spcPct val="0"/>
              </a:spcBef>
            </a:pPr>
            <a:r>
              <a:rPr lang="en-CA"/>
              <a:t>LFR: Lead Cooled Fast Reactor</a:t>
            </a:r>
          </a:p>
          <a:p>
            <a:pPr>
              <a:spcBef>
                <a:spcPct val="0"/>
              </a:spcBef>
            </a:pPr>
            <a:r>
              <a:rPr lang="en-CA"/>
              <a:t>SFR: Sodium-Cooled Fast Reactor</a:t>
            </a:r>
          </a:p>
          <a:p>
            <a:pPr>
              <a:spcBef>
                <a:spcPct val="0"/>
              </a:spcBef>
            </a:pPr>
            <a:r>
              <a:rPr lang="en-CA"/>
              <a:t>SCWR: Supercritical Water Cooled Reactor</a:t>
            </a:r>
          </a:p>
          <a:p>
            <a:pPr>
              <a:spcBef>
                <a:spcPct val="0"/>
              </a:spcBef>
            </a:pPr>
            <a:r>
              <a:rPr lang="en-CA"/>
              <a:t>VHTR: Very-High-Temperature Reactor</a:t>
            </a:r>
          </a:p>
          <a:p>
            <a:pPr>
              <a:spcBef>
                <a:spcPct val="0"/>
              </a:spcBef>
            </a:pPr>
            <a:r>
              <a:rPr lang="en-CA"/>
              <a:t>MSR: Molten Salt Reactor</a:t>
            </a:r>
          </a:p>
          <a:p>
            <a:pPr>
              <a:spcBef>
                <a:spcPct val="0"/>
              </a:spcBef>
            </a:pPr>
            <a:endParaRPr lang="en-CA"/>
          </a:p>
          <a:p>
            <a:pPr>
              <a:spcBef>
                <a:spcPct val="0"/>
              </a:spcBef>
            </a:pPr>
            <a:endParaRPr lang="en-CA"/>
          </a:p>
          <a:p>
            <a:pPr>
              <a:spcBef>
                <a:spcPct val="0"/>
              </a:spcBef>
            </a:pPr>
            <a:endParaRPr lang="en-CA"/>
          </a:p>
          <a:p>
            <a:pPr>
              <a:spcBef>
                <a:spcPct val="0"/>
              </a:spcBef>
            </a:pPr>
            <a:r>
              <a:rPr lang="en-CA"/>
              <a:t>High Pressure: 7 -15 </a:t>
            </a:r>
            <a:r>
              <a:rPr lang="en-CA" err="1"/>
              <a:t>Mpa</a:t>
            </a:r>
            <a:endParaRPr lang="en-CA"/>
          </a:p>
          <a:p>
            <a:pPr>
              <a:spcBef>
                <a:spcPct val="0"/>
              </a:spcBef>
            </a:pPr>
            <a:r>
              <a:rPr lang="en-CA"/>
              <a:t>+: Contains some U-235 or Pu-239</a:t>
            </a:r>
          </a:p>
        </p:txBody>
      </p:sp>
      <p:sp>
        <p:nvSpPr>
          <p:cNvPr id="34819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29C83F51-FAA4-41ED-999E-686CCC71EB1E}" type="slidenum">
              <a:rPr lang="en-CA" sz="1300">
                <a:latin typeface="Calibri" pitchFamily="34" charset="0"/>
              </a:rPr>
              <a:pPr algn="r"/>
              <a:t>21</a:t>
            </a:fld>
            <a:endParaRPr lang="en-CA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419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CFC37-E731-4FEA-B9A3-07005C4D08F7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0704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3F288-8D64-419E-88A1-5CCF1774308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33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3F288-8D64-419E-88A1-5CCF1774308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443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3F288-8D64-419E-88A1-5CCF1774308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18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3F288-8D64-419E-88A1-5CCF1774308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6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3F288-8D64-419E-88A1-5CCF1774308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91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3F288-8D64-419E-88A1-5CCF1774308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06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3F288-8D64-419E-88A1-5CCF1774308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011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90116" name="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>
              <a:defRPr sz="13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85372" indent="-302066">
              <a:defRPr sz="13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208265" indent="-241653">
              <a:defRPr sz="13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91571" indent="-241653">
              <a:defRPr sz="13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174878" indent="-241653">
              <a:defRPr sz="13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eaLnBrk="1"/>
            <a:fld id="{8EC24F40-5DE4-4012-821B-553F314BD887}" type="slidenum">
              <a:rPr lang="en-CA" altLang="en-US"/>
              <a:pPr eaLnBrk="1"/>
              <a:t>19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55520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B5005-E1AD-450D-A9E7-C6489CC5A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59E9E8-78C3-489D-83DE-AFF2EB4AB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1DD88-C9E1-478B-B319-B2F4647A8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E97A-745A-4270-8D14-D290A8D9D4B0}" type="datetimeFigureOut">
              <a:rPr lang="en-CA" smtClean="0"/>
              <a:t>2022-07-20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ED839-4C31-4CDC-886E-8CA0A3063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736AD-1588-49E5-A834-E9057D73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668-5154-41EA-A723-50E81A4A09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77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6D833-A716-41CB-BC07-3487D0DFE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4567A-5F22-4ADD-BD7D-712245CD0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BE46D-EF05-4A8C-AE35-DC6EDF2BC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E97A-745A-4270-8D14-D290A8D9D4B0}" type="datetimeFigureOut">
              <a:rPr lang="en-CA" smtClean="0"/>
              <a:t>2022-07-20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D1DA1-A287-4EAC-817E-8EA9C02D5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FF67D-DC35-4410-95A0-017492E95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668-5154-41EA-A723-50E81A4A09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3053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729796-CA78-4101-8744-60E78E56C6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DAB60D-F1C4-4ACB-8C0A-EA527A199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1588-5F6C-40F9-BF78-BA75C8DC5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E97A-745A-4270-8D14-D290A8D9D4B0}" type="datetimeFigureOut">
              <a:rPr lang="en-CA" smtClean="0"/>
              <a:t>2022-07-20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21387-53F4-4F58-84AB-DBFBE806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16984-CF42-4C0D-8268-548DC4879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668-5154-41EA-A723-50E81A4A09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9622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360026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513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5341600" y="2286000"/>
            <a:ext cx="12192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508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2B2C0-4524-43B3-872A-7C747A42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1B107-8D4A-469B-AEFD-DBBC99A68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08950-B38A-4C53-BD83-D254141B3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E97A-745A-4270-8D14-D290A8D9D4B0}" type="datetimeFigureOut">
              <a:rPr lang="en-CA" smtClean="0"/>
              <a:t>2022-07-20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E2B0B-1D74-42BB-BD10-7095F7932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188E8-7A89-4A94-ABC8-0C8375A89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668-5154-41EA-A723-50E81A4A09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027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AD8D8-6084-4B1F-977B-1C568B72A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DCB4C-0864-4B47-9D35-A7CA3B005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49215-22AA-4876-A6C4-CE498CDEF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E97A-745A-4270-8D14-D290A8D9D4B0}" type="datetimeFigureOut">
              <a:rPr lang="en-CA" smtClean="0"/>
              <a:t>2022-07-20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F0DE0-5F76-455E-B22F-22329AAC4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8CB3-E245-4DB8-AD76-EFE0433C0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668-5154-41EA-A723-50E81A4A09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2711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52E7-EFD4-4ABA-980E-BDDE87456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E1576-CB65-4071-AC0C-5E74F75BFA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3C2440-260E-4D32-ACAD-92E2EF1F7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4C7BF2-4277-45B2-BE6F-095EB162B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E97A-745A-4270-8D14-D290A8D9D4B0}" type="datetimeFigureOut">
              <a:rPr lang="en-CA" smtClean="0"/>
              <a:t>2022-07-20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A47C1B-F58E-4803-A3D4-7E5C0D8A4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7357B-B3CA-4C1A-86EA-60A95F61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668-5154-41EA-A723-50E81A4A09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850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5731-1BE4-430E-A6F8-A5D24C5FB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5FF36-951A-4EF8-9D1C-AE47BC342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6251BF-B629-4E88-9344-AB456E9F5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4E40E-C539-48BA-AE6D-EC7122091E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A96CA5-AF68-497B-BF2B-44ED56870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556D09-04C1-42A3-B46E-DFCBDB28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E97A-745A-4270-8D14-D290A8D9D4B0}" type="datetimeFigureOut">
              <a:rPr lang="en-CA" smtClean="0"/>
              <a:t>2022-07-20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6FE007-7113-4802-B475-CCC26B646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989EAC-F7AA-49F5-9B9B-E872CA6E3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668-5154-41EA-A723-50E81A4A09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7439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36474-0018-4DB5-99F6-B533E1FC1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675D5B-5C85-4694-88A5-4C5103FDD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E97A-745A-4270-8D14-D290A8D9D4B0}" type="datetimeFigureOut">
              <a:rPr lang="en-CA" smtClean="0"/>
              <a:t>2022-07-20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15D8E-F946-4A73-840E-28F459547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FBE1E-E827-43C2-8C21-3FD045A8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668-5154-41EA-A723-50E81A4A09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288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9DED2F-11ED-472A-8947-3021E87B4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E97A-745A-4270-8D14-D290A8D9D4B0}" type="datetimeFigureOut">
              <a:rPr lang="en-CA" smtClean="0"/>
              <a:t>2022-07-20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0AA2EF-91C3-41D9-A8F1-AFF0E907C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7F8D5-4896-4F9D-A7A7-7CB8F1B1A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668-5154-41EA-A723-50E81A4A09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548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A9011-36C5-4516-B7BF-777FF09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38EF6-4C61-4639-B12A-D3483117B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6CBBD-EE84-4810-9C0D-06D3A3F22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8C3AE-4834-4249-B2C6-260F709F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E97A-745A-4270-8D14-D290A8D9D4B0}" type="datetimeFigureOut">
              <a:rPr lang="en-CA" smtClean="0"/>
              <a:t>2022-07-20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9E111-DDAE-4BDF-91FC-AF73D1041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8D305-C795-4D3E-B418-BDCEDE38E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668-5154-41EA-A723-50E81A4A09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1392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C2E70-FB66-45CC-BA33-6EE5EDD9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96D97C-20E4-481E-9180-A7FDC898A5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CC258-FE43-43E8-8FBA-1C719549D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97F46-9DCB-424A-83E1-BF9092703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E97A-745A-4270-8D14-D290A8D9D4B0}" type="datetimeFigureOut">
              <a:rPr lang="en-CA" smtClean="0"/>
              <a:t>2022-07-20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98E59-15E3-4643-B1D5-35AEE2FD2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52911-E767-4E38-9B7E-1D17B647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668-5154-41EA-A723-50E81A4A09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590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0B179A-8458-4AF2-AAEC-4C18DB1A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F0E99-66EE-423C-A41D-83E49161F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43FFC-F020-4F42-8782-C8C41549C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EE97A-745A-4270-8D14-D290A8D9D4B0}" type="datetimeFigureOut">
              <a:rPr lang="en-CA" smtClean="0"/>
              <a:t>2022-07-20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071D2-355B-417D-B3A8-0694203E8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39EA9-A4E8-4D80-A5A0-EF0D9982E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3F668-5154-41EA-A723-50E81A4A09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327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0.gif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6.em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diagramQuickStyle" Target="../diagrams/quickStyle4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3.xml"/><Relationship Id="rId12" Type="http://schemas.openxmlformats.org/officeDocument/2006/relationships/diagramLayout" Target="../diagrams/layou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diagramData" Target="../diagrams/data4.xml"/><Relationship Id="rId5" Type="http://schemas.openxmlformats.org/officeDocument/2006/relationships/diagramLayout" Target="../diagrams/layout3.xml"/><Relationship Id="rId15" Type="http://schemas.microsoft.com/office/2007/relationships/diagramDrawing" Target="../diagrams/drawing4.xml"/><Relationship Id="rId10" Type="http://schemas.openxmlformats.org/officeDocument/2006/relationships/image" Target="../media/image39.jpeg"/><Relationship Id="rId4" Type="http://schemas.openxmlformats.org/officeDocument/2006/relationships/diagramData" Target="../diagrams/data3.xml"/><Relationship Id="rId9" Type="http://schemas.openxmlformats.org/officeDocument/2006/relationships/image" Target="../media/image38.tiff"/><Relationship Id="rId14" Type="http://schemas.openxmlformats.org/officeDocument/2006/relationships/diagramColors" Target="../diagrams/colors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D9F1F3-A6BC-6882-6A8D-1EA6E15476E2}"/>
              </a:ext>
            </a:extLst>
          </p:cNvPr>
          <p:cNvSpPr txBox="1"/>
          <p:nvPr/>
        </p:nvSpPr>
        <p:spPr>
          <a:xfrm>
            <a:off x="905490" y="1454289"/>
            <a:ext cx="103810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/>
              <a:t>Presentation (G. Luke)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/>
              <a:t>Current facility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/>
              <a:t>Proposed developments</a:t>
            </a:r>
          </a:p>
          <a:p>
            <a:r>
              <a:rPr lang="en-CA" sz="2800"/>
              <a:t>Discussion</a:t>
            </a:r>
          </a:p>
          <a:p>
            <a:endParaRPr lang="en-CA" sz="2800"/>
          </a:p>
          <a:p>
            <a:r>
              <a:rPr lang="en-CA" sz="2800"/>
              <a:t>Green technology (I. McKenzie, K. Ghandi, K. Kojima)</a:t>
            </a:r>
          </a:p>
          <a:p>
            <a:r>
              <a:rPr lang="en-CA" sz="2800"/>
              <a:t>Discussion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E03304-A68A-132F-B2DA-C612A129422C}"/>
              </a:ext>
            </a:extLst>
          </p:cNvPr>
          <p:cNvSpPr/>
          <p:nvPr/>
        </p:nvSpPr>
        <p:spPr>
          <a:xfrm>
            <a:off x="0" y="1"/>
            <a:ext cx="12192000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</a:rPr>
              <a:t>Quantum Materials / Molecular and Materials Science</a:t>
            </a:r>
          </a:p>
        </p:txBody>
      </p:sp>
    </p:spTree>
    <p:extLst>
      <p:ext uri="{BB962C8B-B14F-4D97-AF65-F5344CB8AC3E}">
        <p14:creationId xmlns:p14="http://schemas.microsoft.com/office/powerpoint/2010/main" val="4041436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AF2269-9879-4B7E-B3EE-D75199EBE1BC}"/>
              </a:ext>
            </a:extLst>
          </p:cNvPr>
          <p:cNvCxnSpPr/>
          <p:nvPr/>
        </p:nvCxnSpPr>
        <p:spPr bwMode="auto">
          <a:xfrm>
            <a:off x="152400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2CBC62B-C6A3-40BF-A1D1-88FE674DAC02}"/>
              </a:ext>
            </a:extLst>
          </p:cNvPr>
          <p:cNvSpPr txBox="1"/>
          <p:nvPr/>
        </p:nvSpPr>
        <p:spPr>
          <a:xfrm>
            <a:off x="1524001" y="532702"/>
            <a:ext cx="89091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>
                <a:solidFill>
                  <a:srgbClr val="00B050"/>
                </a:solidFill>
              </a:rPr>
              <a:t>Progress with new generations of spectrometers with SiPM Detectors: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800"/>
          </a:p>
          <a:p>
            <a:pPr marL="536575" lvl="1" indent="-268288">
              <a:buFont typeface="Wingdings" panose="05000000000000000000" pitchFamily="2" charset="2"/>
              <a:buChar char="Ø"/>
            </a:pPr>
            <a:r>
              <a:rPr lang="en-CA"/>
              <a:t>Using compact avalanche diode “Silicon photo-multiplier detectors instead of the old standard PMTs off many advantaged</a:t>
            </a:r>
          </a:p>
          <a:p>
            <a:pPr marL="268287" lvl="1" defTabSz="536575"/>
            <a:r>
              <a:rPr lang="en-CA"/>
              <a:t>	- smaller </a:t>
            </a:r>
          </a:p>
          <a:p>
            <a:pPr lvl="2" indent="-377825" defTabSz="536575"/>
            <a:r>
              <a:rPr lang="en-CA"/>
              <a:t>- operate in high magnetic fields, i.e. &gt; 9T</a:t>
            </a:r>
          </a:p>
          <a:p>
            <a:pPr lvl="2" indent="-377825" defTabSz="536575"/>
            <a:r>
              <a:rPr lang="en-CA"/>
              <a:t>-&gt; no light guides needed</a:t>
            </a:r>
          </a:p>
          <a:p>
            <a:pPr lvl="2" indent="-377825" defTabSz="536575"/>
            <a:r>
              <a:rPr lang="en-CA"/>
              <a:t>-&gt; superior timing </a:t>
            </a:r>
          </a:p>
          <a:p>
            <a:pPr lvl="2" indent="-377825" defTabSz="536575"/>
            <a:r>
              <a:rPr lang="en-CA"/>
              <a:t>-&gt; </a:t>
            </a:r>
            <a:r>
              <a:rPr lang="en-CA">
                <a:solidFill>
                  <a:srgbClr val="FF0000"/>
                </a:solidFill>
              </a:rPr>
              <a:t>more scientific impact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A493A51-AEA6-4FA9-957A-A15E50DAFC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4" b="12842"/>
          <a:stretch/>
        </p:blipFill>
        <p:spPr>
          <a:xfrm>
            <a:off x="5653177" y="1653660"/>
            <a:ext cx="4492305" cy="382032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21FC65-F4D3-4BF7-9C2D-BC34395DEEA6}"/>
              </a:ext>
            </a:extLst>
          </p:cNvPr>
          <p:cNvCxnSpPr/>
          <p:nvPr/>
        </p:nvCxnSpPr>
        <p:spPr bwMode="auto">
          <a:xfrm flipH="1">
            <a:off x="6796480" y="2013358"/>
            <a:ext cx="742426" cy="69209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E7CBAC-88A8-4E47-857E-8B90A1A926A4}"/>
              </a:ext>
            </a:extLst>
          </p:cNvPr>
          <p:cNvCxnSpPr>
            <a:cxnSpLocks/>
          </p:cNvCxnSpPr>
          <p:nvPr/>
        </p:nvCxnSpPr>
        <p:spPr bwMode="auto">
          <a:xfrm>
            <a:off x="7676227" y="2013359"/>
            <a:ext cx="423017" cy="746353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096DDC-1660-4A62-8136-186E472E9A34}"/>
              </a:ext>
            </a:extLst>
          </p:cNvPr>
          <p:cNvCxnSpPr>
            <a:cxnSpLocks/>
          </p:cNvCxnSpPr>
          <p:nvPr/>
        </p:nvCxnSpPr>
        <p:spPr bwMode="auto">
          <a:xfrm>
            <a:off x="7624953" y="2012459"/>
            <a:ext cx="474291" cy="1373127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D3B8E5C-9528-4098-AC96-F9554978F349}"/>
              </a:ext>
            </a:extLst>
          </p:cNvPr>
          <p:cNvSpPr txBox="1"/>
          <p:nvPr/>
        </p:nvSpPr>
        <p:spPr>
          <a:xfrm>
            <a:off x="6846803" y="1662207"/>
            <a:ext cx="147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SiPM arrays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B18DF9-6EE6-4629-99B7-04E7F6C12BB1}"/>
              </a:ext>
            </a:extLst>
          </p:cNvPr>
          <p:cNvSpPr txBox="1"/>
          <p:nvPr/>
        </p:nvSpPr>
        <p:spPr>
          <a:xfrm>
            <a:off x="5786880" y="5575390"/>
            <a:ext cx="482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Detector set for NuTime spectrometer, being built in the Scintillator Shop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20598EB-334B-4E00-A6C0-22929F48823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34134" y="4726465"/>
            <a:ext cx="471947" cy="50219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1185FB8-21D2-43AC-9BF9-B8304FBC0C0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278851" y="4432199"/>
            <a:ext cx="504659" cy="796463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2B3BD3B-E328-4767-8B18-F9852591597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783509" y="3803585"/>
            <a:ext cx="784388" cy="146635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EF047F7-DF34-40CF-BAE5-A5206C7CE0B3}"/>
              </a:ext>
            </a:extLst>
          </p:cNvPr>
          <p:cNvSpPr txBox="1"/>
          <p:nvPr/>
        </p:nvSpPr>
        <p:spPr>
          <a:xfrm>
            <a:off x="6846802" y="5164112"/>
            <a:ext cx="376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Back, Veto &amp; Muon detectors</a:t>
            </a:r>
          </a:p>
        </p:txBody>
      </p:sp>
      <p:pic>
        <p:nvPicPr>
          <p:cNvPr id="12" name="Picture 11" descr="Chart, sunburst chart&#10;&#10;Description automatically generated">
            <a:extLst>
              <a:ext uri="{FF2B5EF4-FFF2-40B4-BE49-F238E27FC236}">
                <a16:creationId xmlns:a16="http://schemas.microsoft.com/office/drawing/2014/main" id="{DD918FF3-E218-CD4B-811A-237C684BF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02" y="3219532"/>
            <a:ext cx="2008121" cy="2129246"/>
          </a:xfrm>
          <a:prstGeom prst="rect">
            <a:avLst/>
          </a:prstGeom>
        </p:spPr>
      </p:pic>
      <p:sp>
        <p:nvSpPr>
          <p:cNvPr id="23" name="Subtitle 6">
            <a:extLst>
              <a:ext uri="{FF2B5EF4-FFF2-40B4-BE49-F238E27FC236}">
                <a16:creationId xmlns:a16="http://schemas.microsoft.com/office/drawing/2014/main" id="{A98F7C6B-6716-DC4D-9EA0-5BE6018D7BEC}"/>
              </a:ext>
            </a:extLst>
          </p:cNvPr>
          <p:cNvSpPr txBox="1">
            <a:spLocks/>
          </p:cNvSpPr>
          <p:nvPr/>
        </p:nvSpPr>
        <p:spPr bwMode="auto">
          <a:xfrm>
            <a:off x="0" y="-10141"/>
            <a:ext cx="12191999" cy="45492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CA" sz="2800" b="1">
                <a:solidFill>
                  <a:srgbClr val="0070C0"/>
                </a:solidFill>
              </a:rPr>
              <a:t>Status of Active CMMS Projects: Detector R&amp;D</a:t>
            </a:r>
            <a:endParaRPr lang="en-US" sz="2800" kern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21E994-DDB1-0640-8346-38F3B07138F3}"/>
              </a:ext>
            </a:extLst>
          </p:cNvPr>
          <p:cNvSpPr txBox="1"/>
          <p:nvPr/>
        </p:nvSpPr>
        <p:spPr>
          <a:xfrm>
            <a:off x="1594998" y="5473989"/>
            <a:ext cx="4191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Transverse high timing resolution detector set for M9H spectrometer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40281A-1E60-F142-8840-492BF6E5E71D}"/>
              </a:ext>
            </a:extLst>
          </p:cNvPr>
          <p:cNvSpPr txBox="1"/>
          <p:nvPr/>
        </p:nvSpPr>
        <p:spPr>
          <a:xfrm>
            <a:off x="3986569" y="3385585"/>
            <a:ext cx="147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SiPM arrays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AA4EEC4-6229-7E42-BF50-141C52C066EB}"/>
              </a:ext>
            </a:extLst>
          </p:cNvPr>
          <p:cNvCxnSpPr>
            <a:cxnSpLocks/>
          </p:cNvCxnSpPr>
          <p:nvPr/>
        </p:nvCxnSpPr>
        <p:spPr bwMode="auto">
          <a:xfrm flipH="1">
            <a:off x="3217375" y="3542359"/>
            <a:ext cx="763102" cy="2789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1CECC10-4903-7D47-91A8-BE677289F428}"/>
              </a:ext>
            </a:extLst>
          </p:cNvPr>
          <p:cNvCxnSpPr>
            <a:cxnSpLocks/>
            <a:stCxn id="26" idx="1"/>
          </p:cNvCxnSpPr>
          <p:nvPr/>
        </p:nvCxnSpPr>
        <p:spPr bwMode="auto">
          <a:xfrm flipH="1">
            <a:off x="3419912" y="3570251"/>
            <a:ext cx="566656" cy="409284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83CD4F5-C275-CE42-872B-70A8393F533E}"/>
              </a:ext>
            </a:extLst>
          </p:cNvPr>
          <p:cNvSpPr txBox="1"/>
          <p:nvPr/>
        </p:nvSpPr>
        <p:spPr>
          <a:xfrm>
            <a:off x="3980478" y="3988139"/>
            <a:ext cx="1720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Fast summing amps front-end in 4T magnet bore 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6B315E-C9EA-1F41-AF3E-0710784C34B7}"/>
              </a:ext>
            </a:extLst>
          </p:cNvPr>
          <p:cNvCxnSpPr>
            <a:cxnSpLocks/>
          </p:cNvCxnSpPr>
          <p:nvPr/>
        </p:nvCxnSpPr>
        <p:spPr bwMode="auto">
          <a:xfrm flipH="1">
            <a:off x="3703241" y="4350230"/>
            <a:ext cx="363283" cy="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2077407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83E8A-1E69-1C4C-2D66-C452996DB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394" y="1339828"/>
            <a:ext cx="10017212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u="sng">
                <a:ea typeface="+mn-lt"/>
                <a:cs typeface="+mn-lt"/>
              </a:rPr>
              <a:t>T</a:t>
            </a:r>
            <a:r>
              <a:rPr lang="en-US">
                <a:ea typeface="+mn-lt"/>
                <a:cs typeface="+mn-lt"/>
              </a:rPr>
              <a:t>RIUMF </a:t>
            </a:r>
            <a:r>
              <a:rPr lang="en-US" u="sng">
                <a:ea typeface="+mn-lt"/>
                <a:cs typeface="+mn-lt"/>
              </a:rPr>
              <a:t>H</a:t>
            </a:r>
            <a:r>
              <a:rPr lang="en-US">
                <a:ea typeface="+mn-lt"/>
                <a:cs typeface="+mn-lt"/>
              </a:rPr>
              <a:t>igh-</a:t>
            </a:r>
            <a:r>
              <a:rPr lang="en-US" u="sng">
                <a:ea typeface="+mn-lt"/>
                <a:cs typeface="+mn-lt"/>
              </a:rPr>
              <a:t>E</a:t>
            </a:r>
            <a:r>
              <a:rPr lang="en-US">
                <a:ea typeface="+mn-lt"/>
                <a:cs typeface="+mn-lt"/>
              </a:rPr>
              <a:t>ne</a:t>
            </a:r>
            <a:r>
              <a:rPr lang="en-US" u="sng">
                <a:ea typeface="+mn-lt"/>
                <a:cs typeface="+mn-lt"/>
              </a:rPr>
              <a:t>r</a:t>
            </a:r>
            <a:r>
              <a:rPr lang="en-US">
                <a:ea typeface="+mn-lt"/>
                <a:cs typeface="+mn-lt"/>
              </a:rPr>
              <a:t>gy </a:t>
            </a:r>
            <a:r>
              <a:rPr lang="en-US" u="sng">
                <a:ea typeface="+mn-lt"/>
                <a:cs typeface="+mn-lt"/>
              </a:rPr>
              <a:t>A</a:t>
            </a:r>
            <a:r>
              <a:rPr lang="en-US">
                <a:ea typeface="+mn-lt"/>
                <a:cs typeface="+mn-lt"/>
              </a:rPr>
              <a:t>ccelerator </a:t>
            </a:r>
            <a:r>
              <a:rPr lang="en-US" u="sng">
                <a:ea typeface="+mn-lt"/>
                <a:cs typeface="+mn-lt"/>
              </a:rPr>
              <a:t>P</a:t>
            </a:r>
            <a:r>
              <a:rPr lang="en-US">
                <a:ea typeface="+mn-lt"/>
                <a:cs typeface="+mn-lt"/>
              </a:rPr>
              <a:t>roton </a:t>
            </a:r>
            <a:r>
              <a:rPr lang="en-US" u="sng">
                <a:ea typeface="+mn-lt"/>
                <a:cs typeface="+mn-lt"/>
              </a:rPr>
              <a:t>I</a:t>
            </a:r>
            <a:r>
              <a:rPr lang="en-US">
                <a:ea typeface="+mn-lt"/>
                <a:cs typeface="+mn-lt"/>
              </a:rPr>
              <a:t>rradiation Experiments)</a:t>
            </a:r>
          </a:p>
          <a:p>
            <a:r>
              <a:rPr lang="en-US">
                <a:cs typeface="Calibri" panose="020F0502020204030204"/>
              </a:rPr>
              <a:t>BL1A replacement to support isotope production and </a:t>
            </a:r>
            <a:r>
              <a:rPr lang="en-CA">
                <a:cs typeface="Calibri" panose="020F0502020204030204"/>
              </a:rPr>
              <a:t>μ</a:t>
            </a:r>
            <a:r>
              <a:rPr lang="en-US">
                <a:cs typeface="Calibri" panose="020F0502020204030204"/>
              </a:rPr>
              <a:t>SR</a:t>
            </a:r>
          </a:p>
          <a:p>
            <a:r>
              <a:rPr lang="en-US">
                <a:ea typeface="+mn-lt"/>
                <a:cs typeface="+mn-lt"/>
              </a:rPr>
              <a:t>Total Project Costs: $28,254,267</a:t>
            </a:r>
            <a:endParaRPr lang="en-US"/>
          </a:p>
          <a:p>
            <a:r>
              <a:rPr lang="en-US">
                <a:ea typeface="+mn-lt"/>
                <a:cs typeface="+mn-lt"/>
              </a:rPr>
              <a:t>CFI Request: $9,730,480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Beamline elements: $9.4M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Remote Handling &amp; Shielding: $1.9M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Isotope Production Facilities: $3.9M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Muon Spectroscopy </a:t>
            </a:r>
            <a:r>
              <a:rPr lang="en-US" err="1">
                <a:ea typeface="+mn-lt"/>
                <a:cs typeface="+mn-lt"/>
              </a:rPr>
              <a:t>Endstations</a:t>
            </a:r>
            <a:r>
              <a:rPr lang="en-US">
                <a:ea typeface="+mn-lt"/>
                <a:cs typeface="+mn-lt"/>
              </a:rPr>
              <a:t>: $2.5M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Distributed Radioisotopes for </a:t>
            </a:r>
            <a:r>
              <a:rPr lang="en-US" err="1">
                <a:ea typeface="+mn-lt"/>
                <a:cs typeface="+mn-lt"/>
              </a:rPr>
              <a:t>Theranostics</a:t>
            </a:r>
            <a:r>
              <a:rPr lang="en-US">
                <a:ea typeface="+mn-lt"/>
                <a:cs typeface="+mn-lt"/>
              </a:rPr>
              <a:t>: $2.4M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Personnel: $7.9M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ubtitle 6">
            <a:extLst>
              <a:ext uri="{FF2B5EF4-FFF2-40B4-BE49-F238E27FC236}">
                <a16:creationId xmlns:a16="http://schemas.microsoft.com/office/drawing/2014/main" id="{5D62766A-0678-93C1-14F2-3C58C96C1CC4}"/>
              </a:ext>
            </a:extLst>
          </p:cNvPr>
          <p:cNvSpPr txBox="1">
            <a:spLocks/>
          </p:cNvSpPr>
          <p:nvPr/>
        </p:nvSpPr>
        <p:spPr bwMode="auto">
          <a:xfrm>
            <a:off x="0" y="-10141"/>
            <a:ext cx="12191999" cy="45492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err="1">
                <a:solidFill>
                  <a:srgbClr val="0070C0"/>
                </a:solidFill>
              </a:rPr>
              <a:t>THErAPIE</a:t>
            </a:r>
            <a:r>
              <a:rPr lang="en-US" sz="2800" b="1">
                <a:solidFill>
                  <a:srgbClr val="0070C0"/>
                </a:solidFill>
              </a:rPr>
              <a:t>: BL1A CFI Submission (July 15, 2022)</a:t>
            </a:r>
            <a:endParaRPr lang="en-US" sz="2800" ker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41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F5C19-9679-244B-0CB8-5429C60C8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50590"/>
            <a:ext cx="5257800" cy="54996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ea typeface="+mn-lt"/>
                <a:cs typeface="+mn-lt"/>
              </a:rPr>
              <a:t>University of British Columbia</a:t>
            </a:r>
            <a:endParaRPr lang="en-US">
              <a:cs typeface="Calibri" panose="020F0502020204030204"/>
            </a:endParaRPr>
          </a:p>
          <a:p>
            <a:r>
              <a:rPr lang="en-US">
                <a:ea typeface="+mn-lt"/>
                <a:cs typeface="+mn-lt"/>
              </a:rPr>
              <a:t>McMaster University</a:t>
            </a:r>
            <a:endParaRPr lang="en-US"/>
          </a:p>
          <a:p>
            <a:r>
              <a:rPr lang="en-US">
                <a:ea typeface="+mn-lt"/>
                <a:cs typeface="+mn-lt"/>
              </a:rPr>
              <a:t>University de Montreal</a:t>
            </a:r>
            <a:endParaRPr lang="en-US"/>
          </a:p>
          <a:p>
            <a:r>
              <a:rPr lang="en-US">
                <a:ea typeface="+mn-lt"/>
                <a:cs typeface="+mn-lt"/>
              </a:rPr>
              <a:t>University of Guelph</a:t>
            </a:r>
            <a:endParaRPr lang="en-US"/>
          </a:p>
          <a:p>
            <a:r>
              <a:rPr lang="en-US">
                <a:ea typeface="+mn-lt"/>
                <a:cs typeface="+mn-lt"/>
              </a:rPr>
              <a:t>University de Sherbrooke</a:t>
            </a:r>
            <a:endParaRPr lang="en-US"/>
          </a:p>
          <a:p>
            <a:r>
              <a:rPr lang="en-US">
                <a:ea typeface="+mn-lt"/>
                <a:cs typeface="+mn-lt"/>
              </a:rPr>
              <a:t>TRIUMF</a:t>
            </a:r>
            <a:endParaRPr lang="en-US"/>
          </a:p>
          <a:p>
            <a:r>
              <a:rPr lang="en-US">
                <a:ea typeface="+mn-lt"/>
                <a:cs typeface="+mn-lt"/>
              </a:rPr>
              <a:t>St. Joseph’s Healthcare (London)</a:t>
            </a:r>
            <a:endParaRPr lang="en-US"/>
          </a:p>
          <a:p>
            <a:r>
              <a:rPr lang="en-US">
                <a:ea typeface="+mn-lt"/>
                <a:cs typeface="+mn-lt"/>
              </a:rPr>
              <a:t>University of Saskatchewan</a:t>
            </a:r>
            <a:endParaRPr lang="en-US"/>
          </a:p>
          <a:p>
            <a:r>
              <a:rPr lang="en-US">
                <a:ea typeface="+mn-lt"/>
                <a:cs typeface="+mn-lt"/>
              </a:rPr>
              <a:t>Simon Fraser University</a:t>
            </a:r>
          </a:p>
          <a:p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/>
              <a:t>+ long list of other users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ubtitle 6">
            <a:extLst>
              <a:ext uri="{FF2B5EF4-FFF2-40B4-BE49-F238E27FC236}">
                <a16:creationId xmlns:a16="http://schemas.microsoft.com/office/drawing/2014/main" id="{255D7F46-A2E8-AF07-ABDB-F223E64CE18E}"/>
              </a:ext>
            </a:extLst>
          </p:cNvPr>
          <p:cNvSpPr txBox="1">
            <a:spLocks/>
          </p:cNvSpPr>
          <p:nvPr/>
        </p:nvSpPr>
        <p:spPr bwMode="auto">
          <a:xfrm>
            <a:off x="0" y="-10141"/>
            <a:ext cx="12191999" cy="45492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err="1">
                <a:solidFill>
                  <a:srgbClr val="0070C0"/>
                </a:solidFill>
              </a:rPr>
              <a:t>THErAPIE</a:t>
            </a:r>
            <a:r>
              <a:rPr lang="en-US" sz="2800" b="1">
                <a:solidFill>
                  <a:srgbClr val="0070C0"/>
                </a:solidFill>
              </a:rPr>
              <a:t>: Applicants and Matching Funds</a:t>
            </a:r>
            <a:endParaRPr lang="en-US" sz="2800" kern="0">
              <a:solidFill>
                <a:srgbClr val="0070C0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2484570-4F68-4892-1EA1-540A46BBD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965083"/>
              </p:ext>
            </p:extLst>
          </p:nvPr>
        </p:nvGraphicFramePr>
        <p:xfrm>
          <a:off x="6507891" y="2042160"/>
          <a:ext cx="5418438" cy="2773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63920">
                  <a:extLst>
                    <a:ext uri="{9D8B030D-6E8A-4147-A177-3AD203B41FA5}">
                      <a16:colId xmlns:a16="http://schemas.microsoft.com/office/drawing/2014/main" val="4202807796"/>
                    </a:ext>
                  </a:extLst>
                </a:gridCol>
                <a:gridCol w="1654518">
                  <a:extLst>
                    <a:ext uri="{9D8B030D-6E8A-4147-A177-3AD203B41FA5}">
                      <a16:colId xmlns:a16="http://schemas.microsoft.com/office/drawing/2014/main" val="1362514225"/>
                    </a:ext>
                  </a:extLst>
                </a:gridCol>
              </a:tblGrid>
              <a:tr h="39052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/>
                        <a:t>BKDF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$4.5M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068489"/>
                  </a:ext>
                </a:extLst>
              </a:tr>
              <a:tr h="390528">
                <a:tc>
                  <a:txBody>
                    <a:bodyPr/>
                    <a:lstStyle/>
                    <a:p>
                      <a:r>
                        <a:rPr lang="en-US" sz="2000"/>
                        <a:t>Ontario Research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$3.85M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743117"/>
                  </a:ext>
                </a:extLst>
              </a:tr>
              <a:tr h="39052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/>
                        <a:t>Quebec Provincial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$0.55M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959481"/>
                  </a:ext>
                </a:extLst>
              </a:tr>
              <a:tr h="390528">
                <a:tc>
                  <a:txBody>
                    <a:bodyPr/>
                    <a:lstStyle/>
                    <a:p>
                      <a:r>
                        <a:rPr lang="en-US" sz="2000"/>
                        <a:t>Innovation Saskatchewan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$0.33M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231253"/>
                  </a:ext>
                </a:extLst>
              </a:tr>
              <a:tr h="390528">
                <a:tc>
                  <a:txBody>
                    <a:bodyPr/>
                    <a:lstStyle/>
                    <a:p>
                      <a:r>
                        <a:rPr lang="en-US" sz="2000"/>
                        <a:t>University of British Columbia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$1.5M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872875"/>
                  </a:ext>
                </a:extLst>
              </a:tr>
              <a:tr h="390528">
                <a:tc>
                  <a:txBody>
                    <a:bodyPr/>
                    <a:lstStyle/>
                    <a:p>
                      <a:r>
                        <a:rPr lang="en-US" sz="2000"/>
                        <a:t>BWXT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$3.85M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452859"/>
                  </a:ext>
                </a:extLst>
              </a:tr>
              <a:tr h="390528">
                <a:tc>
                  <a:txBody>
                    <a:bodyPr/>
                    <a:lstStyle/>
                    <a:p>
                      <a:r>
                        <a:rPr lang="en-US" sz="2000"/>
                        <a:t>TRIUMF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$5.07M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441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5557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06CA11-7CD1-1443-9296-21FAD1B38C86}"/>
              </a:ext>
            </a:extLst>
          </p:cNvPr>
          <p:cNvSpPr/>
          <p:nvPr/>
        </p:nvSpPr>
        <p:spPr>
          <a:xfrm>
            <a:off x="0" y="-863"/>
            <a:ext cx="121920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20 Year Vision and 5 Year Plan</a:t>
            </a:r>
            <a:endParaRPr lang="en-US" sz="24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F396E4-4A2A-424D-8A9B-46B6229481EE}"/>
              </a:ext>
            </a:extLst>
          </p:cNvPr>
          <p:cNvSpPr/>
          <p:nvPr/>
        </p:nvSpPr>
        <p:spPr>
          <a:xfrm>
            <a:off x="1798322" y="535504"/>
            <a:ext cx="85953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>
                <a:solidFill>
                  <a:srgbClr val="0070C0"/>
                </a:solidFill>
                <a:latin typeface="Arial" panose="020B0604020202020204" pitchFamily="34" charset="0"/>
              </a:rPr>
              <a:t>A world-class accelerator centre driving use-inspired research—from the life sciences to quantum and green technologies </a:t>
            </a:r>
            <a:endParaRPr lang="en-US" altLang="en-US" sz="200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0070C0"/>
                </a:solidFill>
                <a:latin typeface="Arial" panose="020B0604020202020204" pitchFamily="34" charset="0"/>
              </a:rPr>
              <a:t>A national innovation hub translating discovery science into health and </a:t>
            </a:r>
            <a:r>
              <a:rPr lang="en-US" alt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 solutions</a:t>
            </a:r>
          </a:p>
          <a:p>
            <a:pPr marL="342900" indent="-34290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inclusive multidisciplinary talent incubator, attracting and developing the best people from around the world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00D2322-ADAC-4D4E-BD4B-05A22009A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052" y="118944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026" name="Picture 2" descr="page1image33578688">
            <a:extLst>
              <a:ext uri="{FF2B5EF4-FFF2-40B4-BE49-F238E27FC236}">
                <a16:creationId xmlns:a16="http://schemas.microsoft.com/office/drawing/2014/main" id="{F393D714-0EA7-5B44-9367-81F92B20A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-136525"/>
            <a:ext cx="16002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35BA1F39-0CF8-1542-AC48-19BCD04A3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321" y="161038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5C0432-1B2E-3D49-8059-8F4EF800D933}"/>
              </a:ext>
            </a:extLst>
          </p:cNvPr>
          <p:cNvSpPr txBox="1"/>
          <p:nvPr/>
        </p:nvSpPr>
        <p:spPr>
          <a:xfrm>
            <a:off x="4980692" y="2854840"/>
            <a:ext cx="632180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Quantum Technologies: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 green technology solutions: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with new complimentary initiatives: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 THz, CANS (Accelerator based neutrons)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AC855-BC61-AD44-8A31-4A781CFB6AAD}"/>
              </a:ext>
            </a:extLst>
          </p:cNvPr>
          <p:cNvSpPr txBox="1"/>
          <p:nvPr/>
        </p:nvSpPr>
        <p:spPr>
          <a:xfrm>
            <a:off x="391429" y="529644"/>
            <a:ext cx="1147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20 Year Vision</a:t>
            </a:r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C6CB49-076E-3B45-836D-AB07390E9DA0}"/>
              </a:ext>
            </a:extLst>
          </p:cNvPr>
          <p:cNvSpPr txBox="1"/>
          <p:nvPr/>
        </p:nvSpPr>
        <p:spPr>
          <a:xfrm>
            <a:off x="1890686" y="4622116"/>
            <a:ext cx="88696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Realize the experimental capabilities of new muon and </a:t>
            </a: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NMR beamline infrastructure / beamtime. 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Establish new detector technologies, inclusive of increasing experimental automation.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Proactively engage user groups: collaborations, outreach, new applications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1D858-68E0-0E26-F73B-4B7BE7898FBD}"/>
              </a:ext>
            </a:extLst>
          </p:cNvPr>
          <p:cNvSpPr txBox="1"/>
          <p:nvPr/>
        </p:nvSpPr>
        <p:spPr>
          <a:xfrm>
            <a:off x="391429" y="5073739"/>
            <a:ext cx="1147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5 Year Plan</a:t>
            </a:r>
            <a:endParaRPr lang="en-US" sz="2400"/>
          </a:p>
        </p:txBody>
      </p:sp>
      <p:sp>
        <p:nvSpPr>
          <p:cNvPr id="2" name="Arrow: Bent 1">
            <a:extLst>
              <a:ext uri="{FF2B5EF4-FFF2-40B4-BE49-F238E27FC236}">
                <a16:creationId xmlns:a16="http://schemas.microsoft.com/office/drawing/2014/main" id="{E952AD14-D944-048A-0C9A-D3951AB24527}"/>
              </a:ext>
            </a:extLst>
          </p:cNvPr>
          <p:cNvSpPr/>
          <p:nvPr/>
        </p:nvSpPr>
        <p:spPr>
          <a:xfrm flipV="1">
            <a:off x="2639306" y="2991920"/>
            <a:ext cx="2003528" cy="884620"/>
          </a:xfrm>
          <a:prstGeom prst="ben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3E05D3-A40B-DFD8-B028-59F34584660C}"/>
              </a:ext>
            </a:extLst>
          </p:cNvPr>
          <p:cNvSpPr txBox="1"/>
          <p:nvPr/>
        </p:nvSpPr>
        <p:spPr>
          <a:xfrm>
            <a:off x="3067271" y="3028085"/>
            <a:ext cx="114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CMMS</a:t>
            </a:r>
            <a:endParaRPr 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87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807B4-9018-45CC-8A0E-8609D29C3D28}"/>
              </a:ext>
            </a:extLst>
          </p:cNvPr>
          <p:cNvCxnSpPr/>
          <p:nvPr/>
        </p:nvCxnSpPr>
        <p:spPr bwMode="auto">
          <a:xfrm>
            <a:off x="152400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739109E-2F68-4638-92ED-8C09E17C50F9}"/>
              </a:ext>
            </a:extLst>
          </p:cNvPr>
          <p:cNvSpPr/>
          <p:nvPr/>
        </p:nvSpPr>
        <p:spPr>
          <a:xfrm>
            <a:off x="1524000" y="461667"/>
            <a:ext cx="914400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CA" sz="2000"/>
              <a:t>New TRIUMF vision items … match new facility capabilities, i.e.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>
                <a:solidFill>
                  <a:srgbClr val="FF0000"/>
                </a:solidFill>
              </a:rPr>
              <a:t>M9H : </a:t>
            </a:r>
            <a:r>
              <a:rPr lang="en-CA" sz="2000"/>
              <a:t>➔ new quantum materials / sustainability / battery research; 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>
                <a:solidFill>
                  <a:srgbClr val="FF0000"/>
                </a:solidFill>
              </a:rPr>
              <a:t>M9A : </a:t>
            </a:r>
            <a:r>
              <a:rPr lang="en-CA" sz="2000"/>
              <a:t>➔ hydrogen storage / new quantum materials;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>
                <a:solidFill>
                  <a:srgbClr val="FF0000"/>
                </a:solidFill>
              </a:rPr>
              <a:t>Increased βNMR beam-time (15 weeks vs 5) and/or experimental capacity : </a:t>
            </a:r>
          </a:p>
          <a:p>
            <a:pPr lvl="1">
              <a:lnSpc>
                <a:spcPct val="150000"/>
              </a:lnSpc>
            </a:pPr>
            <a:r>
              <a:rPr lang="en-CA" sz="2000"/>
              <a:t>	        ➔ quantum materials / battery research</a:t>
            </a:r>
          </a:p>
          <a:p>
            <a:pPr>
              <a:lnSpc>
                <a:spcPct val="150000"/>
              </a:lnSpc>
            </a:pPr>
            <a:r>
              <a:rPr lang="en-CA" sz="2000"/>
              <a:t>Manpower Requirements to turn TRIUMF Vision into Action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>
                <a:solidFill>
                  <a:srgbClr val="0070C0"/>
                </a:solidFill>
              </a:rPr>
              <a:t>New facility scientist with a specific “sustainability” and complimentary outreach mandate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>
                <a:solidFill>
                  <a:srgbClr val="0070C0"/>
                </a:solidFill>
              </a:rPr>
              <a:t>New facility scientist to enable and maintain a βNMR user facility. 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>
                <a:solidFill>
                  <a:srgbClr val="0070C0"/>
                </a:solidFill>
              </a:rPr>
              <a:t>Additional technical staff: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>
                <a:solidFill>
                  <a:srgbClr val="0070C0"/>
                </a:solidFill>
              </a:rPr>
              <a:t>dedicated to supporting the experimental infrastructure (customized and specific sample prep &amp; environments) required to sustain the additional technical loads expected 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>
                <a:solidFill>
                  <a:srgbClr val="0070C0"/>
                </a:solidFill>
              </a:rPr>
              <a:t>Support for beamline and cryogenic maintenance … which increasingly is unavailable from historical TRIUMF resource groups  </a:t>
            </a:r>
          </a:p>
          <a:p>
            <a:pPr>
              <a:spcBef>
                <a:spcPts val="600"/>
              </a:spcBef>
            </a:pPr>
            <a:r>
              <a:rPr lang="en-CA" sz="2000"/>
              <a:t>		</a:t>
            </a:r>
            <a:r>
              <a:rPr lang="en-CA" sz="2000">
                <a:solidFill>
                  <a:srgbClr val="FF0000"/>
                </a:solidFill>
              </a:rPr>
              <a:t>= 2 Scientists + 2 technicians 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10B063-22A6-42AB-998B-4BA0ABD2F88B}"/>
              </a:ext>
            </a:extLst>
          </p:cNvPr>
          <p:cNvSpPr/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33CC"/>
                </a:solidFill>
              </a:rPr>
              <a:t>Cohering with the TRIUMF 20 yr. Vision .. starting in this 5YP </a:t>
            </a:r>
          </a:p>
        </p:txBody>
      </p:sp>
    </p:spTree>
    <p:extLst>
      <p:ext uri="{BB962C8B-B14F-4D97-AF65-F5344CB8AC3E}">
        <p14:creationId xmlns:p14="http://schemas.microsoft.com/office/powerpoint/2010/main" val="409466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807B4-9018-45CC-8A0E-8609D29C3D28}"/>
              </a:ext>
            </a:extLst>
          </p:cNvPr>
          <p:cNvCxnSpPr/>
          <p:nvPr/>
        </p:nvCxnSpPr>
        <p:spPr bwMode="auto">
          <a:xfrm>
            <a:off x="152400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010B063-22A6-42AB-998B-4BA0ABD2F88B}"/>
              </a:ext>
            </a:extLst>
          </p:cNvPr>
          <p:cNvSpPr/>
          <p:nvPr/>
        </p:nvSpPr>
        <p:spPr>
          <a:xfrm>
            <a:off x="0" y="1"/>
            <a:ext cx="12192000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33CC"/>
                </a:solidFill>
              </a:rPr>
              <a:t>Materials Characterization and Computation Centre?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CE601C-826B-9063-439B-C4603A6D8A08}"/>
              </a:ext>
            </a:extLst>
          </p:cNvPr>
          <p:cNvSpPr txBox="1"/>
          <p:nvPr/>
        </p:nvSpPr>
        <p:spPr>
          <a:xfrm>
            <a:off x="1413303" y="1163477"/>
            <a:ext cx="93653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/>
              <a:t>Central facility for quantum materials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/>
              <a:t>Build on TRIUMF CMMS core competencies in μSR, βNMR and cryogenics and expand with new characterization tools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/>
              <a:t>Support researchers across Canada to access specialized equipment (SQUID, PPMS with low-temperature capabilities, + ?)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/>
              <a:t>DFT and related numerical calculations to support experiments (including muon and </a:t>
            </a:r>
            <a:r>
              <a:rPr lang="en-CA" sz="2400" baseline="30000"/>
              <a:t>8</a:t>
            </a:r>
            <a:r>
              <a:rPr lang="en-CA" sz="2400"/>
              <a:t>Li stopping sites)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5E4D15-23DE-023D-9135-CAE0C75BE6EB}"/>
              </a:ext>
            </a:extLst>
          </p:cNvPr>
          <p:cNvSpPr txBox="1"/>
          <p:nvPr/>
        </p:nvSpPr>
        <p:spPr>
          <a:xfrm>
            <a:off x="5233360" y="4771431"/>
            <a:ext cx="17252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/>
              <a:t>Desirability?</a:t>
            </a:r>
          </a:p>
          <a:p>
            <a:pPr algn="ctr"/>
            <a:r>
              <a:rPr lang="en-CA" sz="2400"/>
              <a:t>Feasibility?</a:t>
            </a:r>
          </a:p>
          <a:p>
            <a:pPr algn="ctr"/>
            <a:r>
              <a:rPr lang="en-CA" sz="2400"/>
              <a:t>Personnel?</a:t>
            </a:r>
          </a:p>
          <a:p>
            <a:pPr algn="ctr"/>
            <a:r>
              <a:rPr lang="en-CA" sz="2400"/>
              <a:t>Space?</a:t>
            </a:r>
          </a:p>
        </p:txBody>
      </p:sp>
    </p:spTree>
    <p:extLst>
      <p:ext uri="{BB962C8B-B14F-4D97-AF65-F5344CB8AC3E}">
        <p14:creationId xmlns:p14="http://schemas.microsoft.com/office/powerpoint/2010/main" val="1405436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verview — Energy Storage Canada: Join Today!">
            <a:extLst>
              <a:ext uri="{FF2B5EF4-FFF2-40B4-BE49-F238E27FC236}">
                <a16:creationId xmlns:a16="http://schemas.microsoft.com/office/drawing/2014/main" id="{AEF5C095-A5AA-413C-8BDC-035DD40C5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258763"/>
            <a:ext cx="941070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89F7AB-822A-458A-871F-5DC3F00DB0EB}"/>
              </a:ext>
            </a:extLst>
          </p:cNvPr>
          <p:cNvSpPr txBox="1"/>
          <p:nvPr/>
        </p:nvSpPr>
        <p:spPr>
          <a:xfrm>
            <a:off x="1276350" y="3886200"/>
            <a:ext cx="19960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b="1">
                <a:solidFill>
                  <a:srgbClr val="8CC640"/>
                </a:solidFill>
              </a:rPr>
              <a:t>Nuclear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ECC32E-4B6A-46FB-A56F-476F1E42AD5C}"/>
              </a:ext>
            </a:extLst>
          </p:cNvPr>
          <p:cNvSpPr txBox="1"/>
          <p:nvPr/>
        </p:nvSpPr>
        <p:spPr>
          <a:xfrm>
            <a:off x="3740150" y="3886199"/>
            <a:ext cx="33117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b="1">
                <a:solidFill>
                  <a:srgbClr val="8CC640"/>
                </a:solidFill>
              </a:rPr>
              <a:t>Hydroelectric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DC2175-80F8-4E00-87DA-27680C56B1FF}"/>
              </a:ext>
            </a:extLst>
          </p:cNvPr>
          <p:cNvSpPr txBox="1"/>
          <p:nvPr/>
        </p:nvSpPr>
        <p:spPr>
          <a:xfrm>
            <a:off x="7629740" y="3886198"/>
            <a:ext cx="13708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b="1">
                <a:solidFill>
                  <a:srgbClr val="8CC640"/>
                </a:solidFill>
              </a:rPr>
              <a:t>Solar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69073-4A05-4DCF-A5BE-9275CD9D7DBD}"/>
              </a:ext>
            </a:extLst>
          </p:cNvPr>
          <p:cNvSpPr txBox="1"/>
          <p:nvPr/>
        </p:nvSpPr>
        <p:spPr>
          <a:xfrm>
            <a:off x="9468310" y="3835400"/>
            <a:ext cx="14398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b="1">
                <a:solidFill>
                  <a:srgbClr val="8CC640"/>
                </a:solidFill>
              </a:rPr>
              <a:t>Wind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3369C211-033E-493C-8880-C615C961F1E9}"/>
              </a:ext>
            </a:extLst>
          </p:cNvPr>
          <p:cNvSpPr/>
          <p:nvPr/>
        </p:nvSpPr>
        <p:spPr>
          <a:xfrm rot="5400000">
            <a:off x="5868005" y="124014"/>
            <a:ext cx="450850" cy="9629399"/>
          </a:xfrm>
          <a:prstGeom prst="rightBrace">
            <a:avLst/>
          </a:prstGeom>
          <a:ln w="38100">
            <a:solidFill>
              <a:srgbClr val="8CC6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896C1-6638-44AE-A753-68F7CA2E2CC5}"/>
              </a:ext>
            </a:extLst>
          </p:cNvPr>
          <p:cNvSpPr txBox="1"/>
          <p:nvPr/>
        </p:nvSpPr>
        <p:spPr>
          <a:xfrm>
            <a:off x="4255491" y="5321299"/>
            <a:ext cx="36758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b="1">
                <a:solidFill>
                  <a:srgbClr val="6AC8C2"/>
                </a:solidFill>
              </a:rPr>
              <a:t>Energy Storage</a:t>
            </a:r>
          </a:p>
        </p:txBody>
      </p:sp>
    </p:spTree>
    <p:extLst>
      <p:ext uri="{BB962C8B-B14F-4D97-AF65-F5344CB8AC3E}">
        <p14:creationId xmlns:p14="http://schemas.microsoft.com/office/powerpoint/2010/main" val="2126906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5181CB-E44D-334C-9023-78ABFB2A08AC}"/>
              </a:ext>
            </a:extLst>
          </p:cNvPr>
          <p:cNvSpPr txBox="1"/>
          <p:nvPr/>
        </p:nvSpPr>
        <p:spPr>
          <a:xfrm>
            <a:off x="873384" y="0"/>
            <a:ext cx="10445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/>
              <a:t>TRIUMF’s strength on Materials  Science</a:t>
            </a:r>
          </a:p>
        </p:txBody>
      </p:sp>
      <p:pic>
        <p:nvPicPr>
          <p:cNvPr id="3074" name="Picture 2" descr="what is solar panel degradation">
            <a:extLst>
              <a:ext uri="{FF2B5EF4-FFF2-40B4-BE49-F238E27FC236}">
                <a16:creationId xmlns:a16="http://schemas.microsoft.com/office/drawing/2014/main" id="{C2750943-1F8E-8541-95D0-99AD97624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7" y="1985715"/>
            <a:ext cx="4696526" cy="245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F6BBDE-2379-964C-B7CF-C52E1E2E9E50}"/>
              </a:ext>
            </a:extLst>
          </p:cNvPr>
          <p:cNvSpPr txBox="1"/>
          <p:nvPr/>
        </p:nvSpPr>
        <p:spPr>
          <a:xfrm>
            <a:off x="271298" y="830997"/>
            <a:ext cx="40004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Solar cell degradation: </a:t>
            </a:r>
          </a:p>
          <a:p>
            <a:r>
              <a:rPr lang="en-US" sz="3200" err="1">
                <a:solidFill>
                  <a:srgbClr val="0432FF"/>
                </a:solidFill>
              </a:rPr>
              <a:t>water</a:t>
            </a:r>
            <a:r>
              <a:rPr lang="en-US" sz="3200" err="1"/>
              <a:t>+heat+UV</a:t>
            </a:r>
            <a:r>
              <a:rPr lang="en-US" sz="3200"/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26EDBB-1C32-8E49-AC56-3AFA67F72105}"/>
              </a:ext>
            </a:extLst>
          </p:cNvPr>
          <p:cNvSpPr txBox="1"/>
          <p:nvPr/>
        </p:nvSpPr>
        <p:spPr>
          <a:xfrm>
            <a:off x="7920250" y="931302"/>
            <a:ext cx="33983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Muon</a:t>
            </a:r>
            <a:r>
              <a:rPr lang="en-US" sz="2800"/>
              <a:t> provides </a:t>
            </a:r>
          </a:p>
          <a:p>
            <a:r>
              <a:rPr lang="en-US" sz="2800">
                <a:solidFill>
                  <a:srgbClr val="0432FF"/>
                </a:solidFill>
              </a:rPr>
              <a:t>Hydrogen</a:t>
            </a:r>
            <a:r>
              <a:rPr lang="en-US" sz="2800"/>
              <a:t>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CAA6A-7884-A745-A643-B188381C3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357" y="1854200"/>
            <a:ext cx="7304273" cy="3565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EC4D9A-7D72-504F-A51F-292D5AA1016F}"/>
              </a:ext>
            </a:extLst>
          </p:cNvPr>
          <p:cNvSpPr txBox="1"/>
          <p:nvPr/>
        </p:nvSpPr>
        <p:spPr>
          <a:xfrm>
            <a:off x="467138" y="5413367"/>
            <a:ext cx="115989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More conventional usage of </a:t>
            </a:r>
            <a:r>
              <a:rPr lang="en-US" sz="2800">
                <a:solidFill>
                  <a:srgbClr val="FF0000"/>
                </a:solidFill>
              </a:rPr>
              <a:t>Muons</a:t>
            </a:r>
            <a:r>
              <a:rPr lang="en-US" sz="2800"/>
              <a:t>:</a:t>
            </a:r>
          </a:p>
          <a:p>
            <a:r>
              <a:rPr lang="en-US" sz="2800">
                <a:solidFill>
                  <a:srgbClr val="0432FF"/>
                </a:solidFill>
              </a:rPr>
              <a:t>Magnetic probes </a:t>
            </a:r>
            <a:r>
              <a:rPr lang="en-US" sz="2800"/>
              <a:t>for</a:t>
            </a:r>
            <a:r>
              <a:rPr lang="en-US" sz="2800">
                <a:solidFill>
                  <a:srgbClr val="0432FF"/>
                </a:solidFill>
              </a:rPr>
              <a:t> Quantum Matters</a:t>
            </a:r>
            <a:r>
              <a:rPr lang="en-US" sz="2800"/>
              <a:t>, </a:t>
            </a:r>
          </a:p>
          <a:p>
            <a:r>
              <a:rPr lang="en-US" sz="2800"/>
              <a:t>such as Superconductors, Quantum Magnet,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4F634-FD66-7B4D-8438-2192C100BA28}"/>
              </a:ext>
            </a:extLst>
          </p:cNvPr>
          <p:cNvSpPr txBox="1"/>
          <p:nvPr/>
        </p:nvSpPr>
        <p:spPr>
          <a:xfrm>
            <a:off x="11398128" y="2186608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Si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642C0-0977-7546-826F-B1F44B0E2F67}"/>
              </a:ext>
            </a:extLst>
          </p:cNvPr>
          <p:cNvSpPr txBox="1"/>
          <p:nvPr/>
        </p:nvSpPr>
        <p:spPr>
          <a:xfrm>
            <a:off x="7019037" y="5413367"/>
            <a:ext cx="5086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S.F.J Cox, Rep. Prog. Phys. 72 (2009) 116501 (review)</a:t>
            </a:r>
          </a:p>
        </p:txBody>
      </p:sp>
    </p:spTree>
    <p:extLst>
      <p:ext uri="{BB962C8B-B14F-4D97-AF65-F5344CB8AC3E}">
        <p14:creationId xmlns:p14="http://schemas.microsoft.com/office/powerpoint/2010/main" val="995642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F9DCD6-9BBD-3E40-B69E-A8634E0FD4B5}"/>
              </a:ext>
            </a:extLst>
          </p:cNvPr>
          <p:cNvSpPr txBox="1"/>
          <p:nvPr/>
        </p:nvSpPr>
        <p:spPr>
          <a:xfrm>
            <a:off x="1064622" y="0"/>
            <a:ext cx="10062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/>
              <a:t>TRIUMF’s strength on Materials Science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1951CB-1BB2-7247-8B09-002972555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060" y="1980321"/>
            <a:ext cx="6039611" cy="2113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4D145D-BADF-A14B-B019-E11F341AF80C}"/>
              </a:ext>
            </a:extLst>
          </p:cNvPr>
          <p:cNvSpPr txBox="1"/>
          <p:nvPr/>
        </p:nvSpPr>
        <p:spPr>
          <a:xfrm>
            <a:off x="8240740" y="1144049"/>
            <a:ext cx="3834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Thin Film Transistor (TFT)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51E9F-9A95-9442-B57F-133C17BD5C80}"/>
              </a:ext>
            </a:extLst>
          </p:cNvPr>
          <p:cNvSpPr/>
          <p:nvPr/>
        </p:nvSpPr>
        <p:spPr>
          <a:xfrm>
            <a:off x="7204431" y="4407237"/>
            <a:ext cx="4870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err="1"/>
              <a:t>wikipedia.org</a:t>
            </a:r>
            <a:r>
              <a:rPr lang="en-US"/>
              <a:t>/wiki/</a:t>
            </a:r>
            <a:r>
              <a:rPr lang="en-US" err="1"/>
              <a:t>Organic_field-effect_transistor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7CC9A6-9807-0B4B-BDF8-7F6732E6EECD}"/>
              </a:ext>
            </a:extLst>
          </p:cNvPr>
          <p:cNvSpPr txBox="1"/>
          <p:nvPr/>
        </p:nvSpPr>
        <p:spPr>
          <a:xfrm>
            <a:off x="7049388" y="1837052"/>
            <a:ext cx="11913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↓</a:t>
            </a:r>
          </a:p>
          <a:p>
            <a:endParaRPr lang="en-US"/>
          </a:p>
          <a:p>
            <a:r>
              <a:rPr lang="en-US"/>
              <a:t>20~500nm</a:t>
            </a:r>
          </a:p>
          <a:p>
            <a:endParaRPr lang="en-US"/>
          </a:p>
          <a:p>
            <a:r>
              <a:rPr lang="en-US"/>
              <a:t>↑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DB513D-7873-8B44-A59C-B67F2C504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98" y="1007085"/>
            <a:ext cx="5088232" cy="41630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61DC7B-714E-B448-8D18-0BAA7073CC58}"/>
              </a:ext>
            </a:extLst>
          </p:cNvPr>
          <p:cNvSpPr txBox="1"/>
          <p:nvPr/>
        </p:nvSpPr>
        <p:spPr>
          <a:xfrm>
            <a:off x="361098" y="5210753"/>
            <a:ext cx="531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K.M. Kojima et al. Appl. Phys. Lett. </a:t>
            </a:r>
            <a:r>
              <a:rPr lang="en-US" b="1"/>
              <a:t>115</a:t>
            </a:r>
            <a:r>
              <a:rPr lang="en-US"/>
              <a:t>, 122104 (2019) </a:t>
            </a:r>
          </a:p>
          <a:p>
            <a:r>
              <a:rPr lang="en-US"/>
              <a:t>(PSI Low Energy Muon)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A0DE46-B1E2-E047-911F-015A2E4CE051}"/>
              </a:ext>
            </a:extLst>
          </p:cNvPr>
          <p:cNvSpPr txBox="1"/>
          <p:nvPr/>
        </p:nvSpPr>
        <p:spPr>
          <a:xfrm>
            <a:off x="5047415" y="5637630"/>
            <a:ext cx="71445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sz="3200">
                <a:solidFill>
                  <a:srgbClr val="FF0000"/>
                </a:solidFill>
              </a:rPr>
              <a:t>-NMR</a:t>
            </a:r>
            <a:r>
              <a:rPr lang="en-US" sz="3200"/>
              <a:t> provides film information </a:t>
            </a:r>
          </a:p>
          <a:p>
            <a:r>
              <a:rPr lang="en-US" sz="3200"/>
              <a:t>in-situ device characterization (in future?)</a:t>
            </a:r>
          </a:p>
        </p:txBody>
      </p:sp>
    </p:spTree>
    <p:extLst>
      <p:ext uri="{BB962C8B-B14F-4D97-AF65-F5344CB8AC3E}">
        <p14:creationId xmlns:p14="http://schemas.microsoft.com/office/powerpoint/2010/main" val="4087090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示 6"/>
          <p:cNvGraphicFramePr/>
          <p:nvPr/>
        </p:nvGraphicFramePr>
        <p:xfrm>
          <a:off x="3429000" y="608013"/>
          <a:ext cx="4997670" cy="3515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下箭头 19"/>
          <p:cNvSpPr/>
          <p:nvPr/>
        </p:nvSpPr>
        <p:spPr>
          <a:xfrm>
            <a:off x="4664076" y="3821516"/>
            <a:ext cx="441325" cy="90328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sym typeface="Helvetica" charset="0"/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7015164" y="914401"/>
            <a:ext cx="528637" cy="3333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solidFill>
                <a:schemeClr val="tx1"/>
              </a:solidFill>
              <a:sym typeface="Helvetica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64396" y="-73813"/>
            <a:ext cx="9103605" cy="1104303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 panose="020B0604020202020204" pitchFamily="34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panose="020B0604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panose="020B0604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panose="020B0604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panose="020B0604020202020204" pitchFamily="34" charset="0"/>
              </a:defRPr>
            </a:lvl5pPr>
            <a:lvl6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1371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1828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/>
            <a:r>
              <a:rPr lang="en-US" sz="2000" kern="0">
                <a:solidFill>
                  <a:schemeClr val="tx1"/>
                </a:solidFill>
              </a:rPr>
              <a:t>TRIUMF had a long history of contribution to green tech which dates to 2001: </a:t>
            </a:r>
            <a:r>
              <a:rPr lang="en-US" sz="1800" b="1" u="sng">
                <a:solidFill>
                  <a:srgbClr val="FF0000"/>
                </a:solidFill>
              </a:rPr>
              <a:t>Experiment 943 </a:t>
            </a:r>
            <a:r>
              <a:rPr lang="en-US" sz="1800">
                <a:solidFill>
                  <a:srgbClr val="FF0000"/>
                </a:solidFill>
              </a:rPr>
              <a:t>Muonium and muoniated free radical formation and reactivity in sub- and supercritical carbon dioxide</a:t>
            </a:r>
            <a:endParaRPr lang="en-US" sz="1800" kern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37457" y="3912810"/>
            <a:ext cx="6340792" cy="2854920"/>
            <a:chOff x="54711" y="4003080"/>
            <a:chExt cx="6340792" cy="2854920"/>
          </a:xfrm>
        </p:grpSpPr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54711" y="5192495"/>
              <a:ext cx="320040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1pPr>
              <a:lvl2pPr marL="742950" indent="-285750"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2pPr>
              <a:lvl3pPr marL="1143000" indent="-228600"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3pPr>
              <a:lvl4pPr marL="1600200" indent="-228600"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4pPr>
              <a:lvl5pPr marL="2057400" indent="-228600"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9pPr>
            </a:lstStyle>
            <a:p>
              <a:pPr eaLnBrk="1"/>
              <a:r>
                <a:rPr lang="en-US" altLang="zh-CN" sz="1600">
                  <a:solidFill>
                    <a:schemeClr val="accent1"/>
                  </a:solidFill>
                  <a:ea typeface="SimSun" panose="02010600030101010101" pitchFamily="2" charset="-122"/>
                </a:rPr>
                <a:t>The mechanisms of polymerization and using it to </a:t>
              </a:r>
              <a:r>
                <a:rPr lang="en-US" altLang="zh-CN" sz="1600">
                  <a:solidFill>
                    <a:srgbClr val="FF0000"/>
                  </a:solidFill>
                  <a:ea typeface="SimSun" panose="02010600030101010101" pitchFamily="2" charset="-122"/>
                </a:rPr>
                <a:t>develop sustainable polymerization processes for health </a:t>
              </a:r>
              <a:r>
                <a:rPr lang="en-US" altLang="zh-CN" sz="1600">
                  <a:solidFill>
                    <a:schemeClr val="accent1"/>
                  </a:solidFill>
                  <a:ea typeface="SimSun" panose="02010600030101010101" pitchFamily="2" charset="-122"/>
                </a:rPr>
                <a:t>(Antimicrobial) &amp; environmental industry</a:t>
              </a:r>
              <a:endParaRPr lang="zh-CN" altLang="en-US" sz="1600">
                <a:solidFill>
                  <a:schemeClr val="accent1"/>
                </a:solidFill>
                <a:ea typeface="SimSun" panose="02010600030101010101" pitchFamily="2" charset="-122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62455" y="4774598"/>
              <a:ext cx="3139828" cy="208340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516636" y="4003080"/>
              <a:ext cx="287886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chemeClr val="accent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Synthetic Metals 2013, 175, 183– 191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96200" y="959408"/>
            <a:ext cx="3255846" cy="4992998"/>
            <a:chOff x="6145985" y="727075"/>
            <a:chExt cx="3255846" cy="4992998"/>
          </a:xfrm>
        </p:grpSpPr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6145985" y="727075"/>
              <a:ext cx="3074215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1pPr>
              <a:lvl2pPr marL="742950" indent="-285750"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2pPr>
              <a:lvl3pPr marL="1143000" indent="-228600"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3pPr>
              <a:lvl4pPr marL="1600200" indent="-228600"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4pPr>
              <a:lvl5pPr marL="2057400" indent="-228600"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9pPr>
            </a:lstStyle>
            <a:p>
              <a:pPr eaLnBrk="1"/>
              <a:r>
                <a:rPr lang="en-US" altLang="zh-CN" sz="1600">
                  <a:solidFill>
                    <a:schemeClr val="accent1"/>
                  </a:solidFill>
                  <a:ea typeface="SimSun" panose="02010600030101010101" pitchFamily="2" charset="-122"/>
                </a:rPr>
                <a:t>How to make nanocomposites for biosensing, agriculture &amp; </a:t>
              </a:r>
              <a:r>
                <a:rPr lang="en-US" altLang="zh-CN" sz="1600">
                  <a:solidFill>
                    <a:srgbClr val="FF0000"/>
                  </a:solidFill>
                  <a:ea typeface="SimSun" panose="02010600030101010101" pitchFamily="2" charset="-122"/>
                </a:rPr>
                <a:t>medical</a:t>
              </a:r>
              <a:r>
                <a:rPr lang="en-US" altLang="zh-CN" sz="1600">
                  <a:solidFill>
                    <a:schemeClr val="accent1"/>
                  </a:solidFill>
                  <a:ea typeface="SimSun" panose="02010600030101010101" pitchFamily="2" charset="-122"/>
                </a:rPr>
                <a:t> applications </a:t>
              </a:r>
              <a:r>
                <a:rPr lang="en-US" altLang="zh-CN" sz="1600">
                  <a:solidFill>
                    <a:srgbClr val="FF0000"/>
                  </a:solidFill>
                  <a:ea typeface="SimSun" panose="02010600030101010101" pitchFamily="2" charset="-122"/>
                </a:rPr>
                <a:t>with minimal harm or ideally benefit to the environment</a:t>
              </a:r>
              <a:r>
                <a:rPr lang="en-US" altLang="zh-CN" sz="1600">
                  <a:solidFill>
                    <a:schemeClr val="accent1"/>
                  </a:solidFill>
                  <a:ea typeface="SimSun" panose="02010600030101010101" pitchFamily="2" charset="-122"/>
                </a:rPr>
                <a:t>?</a:t>
              </a:r>
            </a:p>
          </p:txBody>
        </p:sp>
        <p:pic>
          <p:nvPicPr>
            <p:cNvPr id="18" name="Picture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8691" y="1996823"/>
              <a:ext cx="2589679" cy="3367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6776806" y="5135298"/>
              <a:ext cx="262502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>
                <a:defRPr/>
              </a:pPr>
              <a:r>
                <a:rPr lang="en-US" altLang="en-US" sz="1600" i="1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Nanoscale</a:t>
              </a:r>
              <a:r>
                <a:rPr lang="en-US" altLang="en-US" sz="16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, 2015, 7, 11545-11551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45026" y="651047"/>
            <a:ext cx="2857739" cy="4490062"/>
            <a:chOff x="221025" y="651047"/>
            <a:chExt cx="2857739" cy="4490062"/>
          </a:xfrm>
        </p:grpSpPr>
        <p:grpSp>
          <p:nvGrpSpPr>
            <p:cNvPr id="4" name="Group 3"/>
            <p:cNvGrpSpPr/>
            <p:nvPr/>
          </p:nvGrpSpPr>
          <p:grpSpPr>
            <a:xfrm>
              <a:off x="221025" y="651047"/>
              <a:ext cx="2445975" cy="3211665"/>
              <a:chOff x="221025" y="651047"/>
              <a:chExt cx="2445975" cy="3211665"/>
            </a:xfrm>
          </p:grpSpPr>
          <p:sp>
            <p:nvSpPr>
              <p:cNvPr id="19" name="TextBox 18"/>
              <p:cNvSpPr txBox="1">
                <a:spLocks noChangeArrowheads="1"/>
              </p:cNvSpPr>
              <p:nvPr/>
            </p:nvSpPr>
            <p:spPr bwMode="auto">
              <a:xfrm>
                <a:off x="568384" y="651047"/>
                <a:ext cx="208385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200">
                    <a:solidFill>
                      <a:srgbClr val="000000"/>
                    </a:solidFill>
                    <a:latin typeface="Helvetica" panose="020B0604020202020204" pitchFamily="34" charset="0"/>
                    <a:ea typeface="Helvetica" panose="020B0604020202020204" pitchFamily="34" charset="0"/>
                    <a:cs typeface="Helvetica" panose="020B0604020202020204" pitchFamily="34" charset="0"/>
                    <a:sym typeface="Helvetica" panose="020B0604020202020204" pitchFamily="34" charset="0"/>
                  </a:defRPr>
                </a:lvl1pPr>
                <a:lvl2pPr marL="742950" indent="-285750">
                  <a:defRPr sz="1200">
                    <a:solidFill>
                      <a:srgbClr val="000000"/>
                    </a:solidFill>
                    <a:latin typeface="Helvetica" panose="020B0604020202020204" pitchFamily="34" charset="0"/>
                    <a:ea typeface="Helvetica" panose="020B0604020202020204" pitchFamily="34" charset="0"/>
                    <a:cs typeface="Helvetica" panose="020B0604020202020204" pitchFamily="34" charset="0"/>
                    <a:sym typeface="Helvetica" panose="020B0604020202020204" pitchFamily="34" charset="0"/>
                  </a:defRPr>
                </a:lvl2pPr>
                <a:lvl3pPr marL="1143000" indent="-228600">
                  <a:defRPr sz="1200">
                    <a:solidFill>
                      <a:srgbClr val="000000"/>
                    </a:solidFill>
                    <a:latin typeface="Helvetica" panose="020B0604020202020204" pitchFamily="34" charset="0"/>
                    <a:ea typeface="Helvetica" panose="020B0604020202020204" pitchFamily="34" charset="0"/>
                    <a:cs typeface="Helvetica" panose="020B0604020202020204" pitchFamily="34" charset="0"/>
                    <a:sym typeface="Helvetica" panose="020B0604020202020204" pitchFamily="34" charset="0"/>
                  </a:defRPr>
                </a:lvl3pPr>
                <a:lvl4pPr marL="1600200" indent="-228600">
                  <a:defRPr sz="1200">
                    <a:solidFill>
                      <a:srgbClr val="000000"/>
                    </a:solidFill>
                    <a:latin typeface="Helvetica" panose="020B0604020202020204" pitchFamily="34" charset="0"/>
                    <a:ea typeface="Helvetica" panose="020B0604020202020204" pitchFamily="34" charset="0"/>
                    <a:cs typeface="Helvetica" panose="020B0604020202020204" pitchFamily="34" charset="0"/>
                    <a:sym typeface="Helvetica" panose="020B0604020202020204" pitchFamily="34" charset="0"/>
                  </a:defRPr>
                </a:lvl4pPr>
                <a:lvl5pPr marL="2057400" indent="-228600">
                  <a:defRPr sz="1200">
                    <a:solidFill>
                      <a:srgbClr val="000000"/>
                    </a:solidFill>
                    <a:latin typeface="Helvetica" panose="020B0604020202020204" pitchFamily="34" charset="0"/>
                    <a:ea typeface="Helvetica" panose="020B0604020202020204" pitchFamily="34" charset="0"/>
                    <a:cs typeface="Helvetica" panose="020B0604020202020204" pitchFamily="34" charset="0"/>
                    <a:sym typeface="Helvetica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rgbClr val="000000"/>
                    </a:solidFill>
                    <a:latin typeface="Helvetica" panose="020B0604020202020204" pitchFamily="34" charset="0"/>
                    <a:ea typeface="Helvetica" panose="020B0604020202020204" pitchFamily="34" charset="0"/>
                    <a:cs typeface="Helvetica" panose="020B0604020202020204" pitchFamily="34" charset="0"/>
                    <a:sym typeface="Helvetica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rgbClr val="000000"/>
                    </a:solidFill>
                    <a:latin typeface="Helvetica" panose="020B0604020202020204" pitchFamily="34" charset="0"/>
                    <a:ea typeface="Helvetica" panose="020B0604020202020204" pitchFamily="34" charset="0"/>
                    <a:cs typeface="Helvetica" panose="020B0604020202020204" pitchFamily="34" charset="0"/>
                    <a:sym typeface="Helvetica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rgbClr val="000000"/>
                    </a:solidFill>
                    <a:latin typeface="Helvetica" panose="020B0604020202020204" pitchFamily="34" charset="0"/>
                    <a:ea typeface="Helvetica" panose="020B0604020202020204" pitchFamily="34" charset="0"/>
                    <a:cs typeface="Helvetica" panose="020B0604020202020204" pitchFamily="34" charset="0"/>
                    <a:sym typeface="Helvetica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rgbClr val="000000"/>
                    </a:solidFill>
                    <a:latin typeface="Helvetica" panose="020B0604020202020204" pitchFamily="34" charset="0"/>
                    <a:ea typeface="Helvetica" panose="020B0604020202020204" pitchFamily="34" charset="0"/>
                    <a:cs typeface="Helvetica" panose="020B0604020202020204" pitchFamily="34" charset="0"/>
                    <a:sym typeface="Helvetica" panose="020B0604020202020204" pitchFamily="34" charset="0"/>
                  </a:defRPr>
                </a:lvl9pPr>
              </a:lstStyle>
              <a:p>
                <a:pPr eaLnBrk="1"/>
                <a:endParaRPr lang="en-US" altLang="zh-CN" sz="1600">
                  <a:solidFill>
                    <a:schemeClr val="accent1"/>
                  </a:solidFill>
                  <a:ea typeface="SimSun" panose="02010600030101010101" pitchFamily="2" charset="-122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025" y="1515498"/>
                <a:ext cx="2445975" cy="1761102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221025" y="3277937"/>
                <a:ext cx="244597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600" i="1">
                    <a:latin typeface="Helvetica" panose="020B0604020202020204" pitchFamily="34" charset="0"/>
                    <a:cs typeface="Helvetica" panose="020B0604020202020204" pitchFamily="34" charset="0"/>
                  </a:rPr>
                  <a:t>J. Am. Chem. Soc.</a:t>
                </a:r>
                <a:r>
                  <a:rPr lang="de-DE" sz="1600">
                    <a:latin typeface="Helvetica" panose="020B0604020202020204" pitchFamily="34" charset="0"/>
                    <a:cs typeface="Helvetica" panose="020B0604020202020204" pitchFamily="34" charset="0"/>
                  </a:rPr>
                  <a:t>, 2014, 136, 2200–2203</a:t>
                </a:r>
                <a:endParaRPr lang="en-US" sz="160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pic>
          <p:nvPicPr>
            <p:cNvPr id="24" name="Picture 2" descr="Inline image 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438" y="3855431"/>
              <a:ext cx="1824326" cy="1285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Content Placeholder 9" descr="water.bmp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>
            <a:xfrm>
              <a:off x="2526841" y="3542710"/>
              <a:ext cx="408901" cy="407687"/>
            </a:xfrm>
            <a:prstGeom prst="rect">
              <a:avLst/>
            </a:prstGeom>
          </p:spPr>
        </p:pic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E580FA9-6360-4E21-AA68-28D9C4A60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1000" y="6492876"/>
            <a:ext cx="3352800" cy="365125"/>
          </a:xfrm>
        </p:spPr>
        <p:txBody>
          <a:bodyPr/>
          <a:lstStyle/>
          <a:p>
            <a:r>
              <a:rPr lang="en-US"/>
              <a:t>Khashayar Ghandi; kghandi@uoguelph.ca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B97426-F2D2-409B-88C8-51873C2E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71B75-9115-4E9C-AFFD-4DC50326533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5F893C-5B68-4F7B-A23B-EDE30836411C}"/>
              </a:ext>
            </a:extLst>
          </p:cNvPr>
          <p:cNvSpPr txBox="1"/>
          <p:nvPr/>
        </p:nvSpPr>
        <p:spPr>
          <a:xfrm>
            <a:off x="1524000" y="852228"/>
            <a:ext cx="4668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>
                <a:latin typeface="+mj-lt"/>
                <a:ea typeface="+mj-ea"/>
                <a:cs typeface="+mj-cs"/>
                <a:sym typeface="Helvetica" panose="020B0604020202020204" pitchFamily="34" charset="0"/>
              </a:rPr>
              <a:t>Recently moved to applications on Nanomaterials and Polymers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718872-5C83-4E1C-BE93-2F932A98033E}"/>
              </a:ext>
            </a:extLst>
          </p:cNvPr>
          <p:cNvSpPr txBox="1"/>
          <p:nvPr/>
        </p:nvSpPr>
        <p:spPr>
          <a:xfrm>
            <a:off x="7848600" y="5871800"/>
            <a:ext cx="2747098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Fundamental science nourished applications and innovations</a:t>
            </a:r>
          </a:p>
        </p:txBody>
      </p:sp>
    </p:spTree>
    <p:extLst>
      <p:ext uri="{BB962C8B-B14F-4D97-AF65-F5344CB8AC3E}">
        <p14:creationId xmlns:p14="http://schemas.microsoft.com/office/powerpoint/2010/main" val="124416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2">
            <a:extLst>
              <a:ext uri="{FF2B5EF4-FFF2-40B4-BE49-F238E27FC236}">
                <a16:creationId xmlns:a16="http://schemas.microsoft.com/office/drawing/2014/main" id="{97036E42-0C2E-4FA6-B3F6-6F332E1A4AB3}"/>
              </a:ext>
            </a:extLst>
          </p:cNvPr>
          <p:cNvPicPr/>
          <p:nvPr/>
        </p:nvPicPr>
        <p:blipFill rotWithShape="1">
          <a:blip r:embed="rId3"/>
          <a:srcRect t="12592" r="20707"/>
          <a:stretch/>
        </p:blipFill>
        <p:spPr bwMode="auto">
          <a:xfrm>
            <a:off x="6096000" y="889825"/>
            <a:ext cx="2941001" cy="253917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AF2269-9879-4B7E-B3EE-D75199EBE1BC}"/>
              </a:ext>
            </a:extLst>
          </p:cNvPr>
          <p:cNvCxnSpPr/>
          <p:nvPr/>
        </p:nvCxnSpPr>
        <p:spPr bwMode="auto">
          <a:xfrm>
            <a:off x="152400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8556876-6ACE-4D7A-BF70-209DC0C1F953}"/>
              </a:ext>
            </a:extLst>
          </p:cNvPr>
          <p:cNvSpPr/>
          <p:nvPr/>
        </p:nvSpPr>
        <p:spPr>
          <a:xfrm>
            <a:off x="0" y="1"/>
            <a:ext cx="12192000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CA" sz="2800" b="1">
                <a:solidFill>
                  <a:srgbClr val="0070C0"/>
                </a:solidFill>
              </a:rPr>
              <a:t>TRIUMF CMMS Current Beamlines </a:t>
            </a:r>
            <a:endParaRPr lang="en-US" sz="2800" b="1">
              <a:solidFill>
                <a:srgbClr val="0070C0"/>
              </a:solidFill>
            </a:endParaRPr>
          </a:p>
        </p:txBody>
      </p:sp>
      <p:pic>
        <p:nvPicPr>
          <p:cNvPr id="9" name="Picture 8" descr="Scatter chart&#10;&#10;Description automatically generated">
            <a:extLst>
              <a:ext uri="{FF2B5EF4-FFF2-40B4-BE49-F238E27FC236}">
                <a16:creationId xmlns:a16="http://schemas.microsoft.com/office/drawing/2014/main" id="{CFC5A47E-09E7-4D3A-9244-CEF130C1E9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6" r="-1" b="6723"/>
          <a:stretch/>
        </p:blipFill>
        <p:spPr>
          <a:xfrm>
            <a:off x="5680107" y="3124188"/>
            <a:ext cx="4840297" cy="3354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CD73D-D53A-4F13-B5D0-678E7F546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707" y="4057129"/>
            <a:ext cx="3261305" cy="2480965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1E5B05FE-B105-4713-BB87-F4850C8DA5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26" y="895437"/>
            <a:ext cx="3432733" cy="3354647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D25C11F2-F188-4FDB-8BCB-5F7671E61686}"/>
              </a:ext>
            </a:extLst>
          </p:cNvPr>
          <p:cNvSpPr/>
          <p:nvPr/>
        </p:nvSpPr>
        <p:spPr bwMode="auto">
          <a:xfrm>
            <a:off x="3392159" y="1836001"/>
            <a:ext cx="557848" cy="56263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CA" sz="2000">
              <a:latin typeface="Comic Sans MS" pitchFamily="66" charset="0"/>
              <a:sym typeface="Symbol" pitchFamily="18" charset="2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927C68-2E5A-4DF3-AB81-1E48250967B9}"/>
              </a:ext>
            </a:extLst>
          </p:cNvPr>
          <p:cNvCxnSpPr>
            <a:endCxn id="21" idx="6"/>
          </p:cNvCxnSpPr>
          <p:nvPr/>
        </p:nvCxnSpPr>
        <p:spPr bwMode="auto">
          <a:xfrm flipH="1">
            <a:off x="3950007" y="2117316"/>
            <a:ext cx="1905952" cy="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F0F2CBF6-DBDA-4773-88DD-DC682ACAF7FF}"/>
              </a:ext>
            </a:extLst>
          </p:cNvPr>
          <p:cNvSpPr/>
          <p:nvPr/>
        </p:nvSpPr>
        <p:spPr bwMode="auto">
          <a:xfrm>
            <a:off x="5757209" y="1888091"/>
            <a:ext cx="368673" cy="415588"/>
          </a:xfrm>
          <a:prstGeom prst="leftBrace">
            <a:avLst>
              <a:gd name="adj1" fmla="val 8333"/>
              <a:gd name="adj2" fmla="val 50723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CA" sz="20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63FD05-8C9D-46AA-895A-C005F7A79D78}"/>
              </a:ext>
            </a:extLst>
          </p:cNvPr>
          <p:cNvSpPr/>
          <p:nvPr/>
        </p:nvSpPr>
        <p:spPr bwMode="auto">
          <a:xfrm>
            <a:off x="4264337" y="3271099"/>
            <a:ext cx="638647" cy="56263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CA" sz="20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72153643-7E1B-4B18-B5C1-09FDE7921725}"/>
              </a:ext>
            </a:extLst>
          </p:cNvPr>
          <p:cNvSpPr/>
          <p:nvPr/>
        </p:nvSpPr>
        <p:spPr bwMode="auto">
          <a:xfrm>
            <a:off x="5757208" y="4605694"/>
            <a:ext cx="342402" cy="403979"/>
          </a:xfrm>
          <a:prstGeom prst="leftBrace">
            <a:avLst>
              <a:gd name="adj1" fmla="val 8333"/>
              <a:gd name="adj2" fmla="val 5203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CA" sz="2000">
              <a:latin typeface="Comic Sans MS" pitchFamily="66" charset="0"/>
              <a:sym typeface="Symbol" pitchFamily="18" charset="2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E355A01-225A-4FFA-8C6F-89EC648F8D0F}"/>
              </a:ext>
            </a:extLst>
          </p:cNvPr>
          <p:cNvCxnSpPr>
            <a:cxnSpLocks/>
            <a:stCxn id="26" idx="1"/>
            <a:endCxn id="25" idx="6"/>
          </p:cNvCxnSpPr>
          <p:nvPr/>
        </p:nvCxnSpPr>
        <p:spPr bwMode="auto">
          <a:xfrm flipH="1" flipV="1">
            <a:off x="4902984" y="3552414"/>
            <a:ext cx="854225" cy="107429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FD7D6582-BB20-493D-A35C-C7CAD760C4B7}"/>
              </a:ext>
            </a:extLst>
          </p:cNvPr>
          <p:cNvSpPr/>
          <p:nvPr/>
        </p:nvSpPr>
        <p:spPr bwMode="auto">
          <a:xfrm>
            <a:off x="3950008" y="3626974"/>
            <a:ext cx="242257" cy="56263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CA" sz="20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A3FA8F9D-C732-4621-84C7-D4AEF1683ACC}"/>
              </a:ext>
            </a:extLst>
          </p:cNvPr>
          <p:cNvSpPr/>
          <p:nvPr/>
        </p:nvSpPr>
        <p:spPr bwMode="auto">
          <a:xfrm rot="5400000">
            <a:off x="3688065" y="4108003"/>
            <a:ext cx="312479" cy="411718"/>
          </a:xfrm>
          <a:prstGeom prst="leftBrace">
            <a:avLst>
              <a:gd name="adj1" fmla="val 8333"/>
              <a:gd name="adj2" fmla="val 43118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CA" sz="20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5189C3-B698-4249-A6E8-4A826AE2209E}"/>
              </a:ext>
            </a:extLst>
          </p:cNvPr>
          <p:cNvSpPr txBox="1"/>
          <p:nvPr/>
        </p:nvSpPr>
        <p:spPr>
          <a:xfrm>
            <a:off x="1690549" y="1108420"/>
            <a:ext cx="158282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000"/>
              <a:t>TRIUMF Beam Lines and Experimental Facilities</a:t>
            </a:r>
          </a:p>
          <a:p>
            <a:r>
              <a:rPr lang="en-CA" sz="1000"/>
              <a:t>          in progress</a:t>
            </a:r>
          </a:p>
          <a:p>
            <a:endParaRPr lang="en-CA" sz="10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305AEB-41F4-41FD-8BDA-584344AE59E6}"/>
              </a:ext>
            </a:extLst>
          </p:cNvPr>
          <p:cNvSpPr txBox="1"/>
          <p:nvPr/>
        </p:nvSpPr>
        <p:spPr>
          <a:xfrm>
            <a:off x="1974839" y="5227099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>
                <a:solidFill>
                  <a:srgbClr val="FF0000"/>
                </a:solidFill>
                <a:latin typeface="Franklin Gothic Demi" panose="020B0703020102020204" pitchFamily="34" charset="0"/>
              </a:rPr>
              <a:t>M15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CC9656-5EDD-4144-9A56-67AC953BBCE9}"/>
              </a:ext>
            </a:extLst>
          </p:cNvPr>
          <p:cNvSpPr txBox="1"/>
          <p:nvPr/>
        </p:nvSpPr>
        <p:spPr>
          <a:xfrm>
            <a:off x="6413807" y="1610416"/>
            <a:ext cx="905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>
                <a:solidFill>
                  <a:srgbClr val="FF0000"/>
                </a:solidFill>
                <a:latin typeface="Franklin Gothic Demi" panose="020B0703020102020204" pitchFamily="34" charset="0"/>
              </a:rPr>
              <a:t>βNM/QR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D5F8A8C-B28D-4203-A2A9-FB7C1D64903F}"/>
              </a:ext>
            </a:extLst>
          </p:cNvPr>
          <p:cNvCxnSpPr/>
          <p:nvPr/>
        </p:nvCxnSpPr>
        <p:spPr bwMode="auto">
          <a:xfrm>
            <a:off x="1761479" y="1690094"/>
            <a:ext cx="319346" cy="0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18E02B0-DE96-8F43-9419-9D0F4212EA4D}"/>
              </a:ext>
            </a:extLst>
          </p:cNvPr>
          <p:cNvSpPr/>
          <p:nvPr/>
        </p:nvSpPr>
        <p:spPr bwMode="auto">
          <a:xfrm>
            <a:off x="7938896" y="1605379"/>
            <a:ext cx="1359243" cy="40011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F13186-8C0C-7B44-B9BA-7D3C1D983811}"/>
              </a:ext>
            </a:extLst>
          </p:cNvPr>
          <p:cNvSpPr/>
          <p:nvPr/>
        </p:nvSpPr>
        <p:spPr bwMode="auto">
          <a:xfrm>
            <a:off x="7319000" y="849644"/>
            <a:ext cx="1718001" cy="40011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BD3961-23C4-2E4C-A413-64AAE49D7EC1}"/>
              </a:ext>
            </a:extLst>
          </p:cNvPr>
          <p:cNvSpPr/>
          <p:nvPr/>
        </p:nvSpPr>
        <p:spPr bwMode="auto">
          <a:xfrm>
            <a:off x="7319000" y="874055"/>
            <a:ext cx="905193" cy="40011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425503-D6C3-A04B-A218-822486BAAF63}"/>
              </a:ext>
            </a:extLst>
          </p:cNvPr>
          <p:cNvSpPr/>
          <p:nvPr/>
        </p:nvSpPr>
        <p:spPr bwMode="auto">
          <a:xfrm>
            <a:off x="7970560" y="1281804"/>
            <a:ext cx="1047108" cy="40011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71A14BA-790B-AD46-85F4-781E6E5A422A}"/>
              </a:ext>
            </a:extLst>
          </p:cNvPr>
          <p:cNvSpPr/>
          <p:nvPr/>
        </p:nvSpPr>
        <p:spPr bwMode="auto">
          <a:xfrm>
            <a:off x="8208817" y="1192914"/>
            <a:ext cx="1360956" cy="40011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>
              <a:latin typeface="Comic Sans MS" pitchFamily="66" charset="0"/>
              <a:sym typeface="Symbol" pitchFamily="18" charset="2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灯片编号占位符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0058401" y="6477001"/>
            <a:ext cx="55403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eaLnBrk="1"/>
            <a:fld id="{6CC2A537-9E3F-45B3-A274-29A0E6A38369}" type="slidenum">
              <a:rPr lang="en-US" altLang="en-US"/>
              <a:pPr eaLnBrk="1"/>
              <a:t>20</a:t>
            </a:fld>
            <a:endParaRPr lang="en-US" altLang="en-US"/>
          </a:p>
        </p:txBody>
      </p:sp>
      <p:graphicFrame>
        <p:nvGraphicFramePr>
          <p:cNvPr id="7" name="图示 6"/>
          <p:cNvGraphicFramePr/>
          <p:nvPr/>
        </p:nvGraphicFramePr>
        <p:xfrm>
          <a:off x="3368567" y="370490"/>
          <a:ext cx="4997670" cy="3515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下箭头 19"/>
          <p:cNvSpPr/>
          <p:nvPr/>
        </p:nvSpPr>
        <p:spPr>
          <a:xfrm>
            <a:off x="7763934" y="3806825"/>
            <a:ext cx="441325" cy="330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sym typeface="Helvetica" charset="0"/>
            </a:endParaRPr>
          </a:p>
        </p:txBody>
      </p:sp>
      <p:grpSp>
        <p:nvGrpSpPr>
          <p:cNvPr id="91146" name="Group 4"/>
          <p:cNvGrpSpPr>
            <a:grpSpLocks/>
          </p:cNvGrpSpPr>
          <p:nvPr/>
        </p:nvGrpSpPr>
        <p:grpSpPr bwMode="auto">
          <a:xfrm>
            <a:off x="4008256" y="3478537"/>
            <a:ext cx="4464527" cy="2963334"/>
            <a:chOff x="-578" y="260"/>
            <a:chExt cx="388" cy="351"/>
          </a:xfrm>
        </p:grpSpPr>
        <p:sp>
          <p:nvSpPr>
            <p:cNvPr id="91153" name="AutoShape 5"/>
            <p:cNvSpPr>
              <a:spLocks/>
            </p:cNvSpPr>
            <p:nvPr/>
          </p:nvSpPr>
          <p:spPr bwMode="auto">
            <a:xfrm>
              <a:off x="-578" y="260"/>
              <a:ext cx="384" cy="3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91154" name="Picture 6" descr="imag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4" y="262"/>
              <a:ext cx="384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</p:pic>
      </p:grpSp>
      <p:grpSp>
        <p:nvGrpSpPr>
          <p:cNvPr id="91147" name="Group 7"/>
          <p:cNvGrpSpPr>
            <a:grpSpLocks/>
          </p:cNvGrpSpPr>
          <p:nvPr/>
        </p:nvGrpSpPr>
        <p:grpSpPr bwMode="auto">
          <a:xfrm>
            <a:off x="6840009" y="5605464"/>
            <a:ext cx="923925" cy="1023937"/>
            <a:chOff x="0" y="0"/>
            <a:chExt cx="83" cy="127"/>
          </a:xfrm>
        </p:grpSpPr>
        <p:sp>
          <p:nvSpPr>
            <p:cNvPr id="91151" name="AutoShape 8"/>
            <p:cNvSpPr>
              <a:spLocks/>
            </p:cNvSpPr>
            <p:nvPr/>
          </p:nvSpPr>
          <p:spPr bwMode="auto">
            <a:xfrm>
              <a:off x="0" y="0"/>
              <a:ext cx="83" cy="1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91152" name="Picture 9" descr="imag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38" t="2245" r="29301" b="19147"/>
            <a:stretch>
              <a:fillRect/>
            </a:stretch>
          </p:blipFill>
          <p:spPr bwMode="auto">
            <a:xfrm>
              <a:off x="0" y="0"/>
              <a:ext cx="83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</p:pic>
      </p:grpSp>
      <p:grpSp>
        <p:nvGrpSpPr>
          <p:cNvPr id="91148" name="Group 10"/>
          <p:cNvGrpSpPr>
            <a:grpSpLocks/>
          </p:cNvGrpSpPr>
          <p:nvPr/>
        </p:nvGrpSpPr>
        <p:grpSpPr bwMode="auto">
          <a:xfrm>
            <a:off x="6692540" y="3518427"/>
            <a:ext cx="1169458" cy="716566"/>
            <a:chOff x="-5" y="33"/>
            <a:chExt cx="102" cy="96"/>
          </a:xfrm>
        </p:grpSpPr>
        <p:sp>
          <p:nvSpPr>
            <p:cNvPr id="91149" name="AutoShape 11"/>
            <p:cNvSpPr>
              <a:spLocks/>
            </p:cNvSpPr>
            <p:nvPr/>
          </p:nvSpPr>
          <p:spPr bwMode="auto">
            <a:xfrm>
              <a:off x="0" y="33"/>
              <a:ext cx="97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91150" name="Picture 12" descr="imag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" y="36"/>
              <a:ext cx="97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</p:pic>
      </p:grpSp>
      <p:sp>
        <p:nvSpPr>
          <p:cNvPr id="21" name="Title 1"/>
          <p:cNvSpPr txBox="1">
            <a:spLocks/>
          </p:cNvSpPr>
          <p:nvPr/>
        </p:nvSpPr>
        <p:spPr>
          <a:xfrm>
            <a:off x="1463937" y="125588"/>
            <a:ext cx="9209656" cy="387661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 panose="020B0604020202020204" pitchFamily="34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panose="020B0604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panose="020B0604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panose="020B0604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panose="020B0604020202020204" pitchFamily="34" charset="0"/>
              </a:defRPr>
            </a:lvl5pPr>
            <a:lvl6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1371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1828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/>
            <a:r>
              <a:rPr lang="en-US" sz="2000" kern="0">
                <a:solidFill>
                  <a:schemeClr val="tx1"/>
                </a:solidFill>
              </a:rPr>
              <a:t>Fate of molten salts (ionic liquids) in Batteries and as Reagents for green technologies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84090" y="829053"/>
            <a:ext cx="2774731" cy="4617878"/>
            <a:chOff x="60089" y="829053"/>
            <a:chExt cx="2774731" cy="4617878"/>
          </a:xfrm>
        </p:grpSpPr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60089" y="829053"/>
              <a:ext cx="277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1pPr>
              <a:lvl2pPr marL="742950" indent="-285750"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2pPr>
              <a:lvl3pPr marL="1143000" indent="-228600"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3pPr>
              <a:lvl4pPr marL="1600200" indent="-228600"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4pPr>
              <a:lvl5pPr marL="2057400" indent="-228600"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9pPr>
            </a:lstStyle>
            <a:p>
              <a:pPr eaLnBrk="1"/>
              <a:endParaRPr lang="en-US" altLang="zh-CN" sz="1600">
                <a:solidFill>
                  <a:srgbClr val="FF0000"/>
                </a:solidFill>
                <a:ea typeface="SimSun" panose="02010600030101010101" pitchFamily="2" charset="-122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4111" y="1756278"/>
              <a:ext cx="2286689" cy="296812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04800" y="4800600"/>
              <a:ext cx="1981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>
                  <a:solidFill>
                    <a:schemeClr val="accent1"/>
                  </a:solidFill>
                  <a:latin typeface="AdvOTec4e56ad.I"/>
                </a:rPr>
                <a:t>J. Mater. Chem. A</a:t>
              </a:r>
              <a:r>
                <a:rPr lang="en-US">
                  <a:solidFill>
                    <a:schemeClr val="accent1"/>
                  </a:solidFill>
                  <a:latin typeface="AdvOT281613a3"/>
                </a:rPr>
                <a:t>, 2013, </a:t>
              </a:r>
              <a:r>
                <a:rPr lang="en-US">
                  <a:solidFill>
                    <a:schemeClr val="accent1"/>
                  </a:solidFill>
                  <a:latin typeface="AdvOTfb668818.B"/>
                </a:rPr>
                <a:t>1</a:t>
              </a:r>
              <a:r>
                <a:rPr lang="en-US">
                  <a:solidFill>
                    <a:schemeClr val="accent1"/>
                  </a:solidFill>
                  <a:latin typeface="AdvOT281613a3"/>
                </a:rPr>
                <a:t>, 11570</a:t>
              </a:r>
              <a:endParaRPr 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543800" y="1066800"/>
            <a:ext cx="3124200" cy="2398386"/>
            <a:chOff x="6019800" y="1066800"/>
            <a:chExt cx="3124200" cy="2398386"/>
          </a:xfrm>
        </p:grpSpPr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6019800" y="1066800"/>
              <a:ext cx="31242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1pPr>
              <a:lvl2pPr marL="742950" indent="-285750"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2pPr>
              <a:lvl3pPr marL="1143000" indent="-228600"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3pPr>
              <a:lvl4pPr marL="1600200" indent="-228600"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4pPr>
              <a:lvl5pPr marL="2057400" indent="-228600"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9pPr>
            </a:lstStyle>
            <a:p>
              <a:pPr eaLnBrk="1"/>
              <a:r>
                <a:rPr lang="en-US" altLang="zh-CN" sz="1600">
                  <a:solidFill>
                    <a:schemeClr val="accent1"/>
                  </a:solidFill>
                  <a:ea typeface="SimSun" panose="02010600030101010101" pitchFamily="2" charset="-122"/>
                </a:rPr>
                <a:t>New magnetic nanomaterial for medical and industrial applications</a:t>
              </a:r>
              <a:endParaRPr lang="zh-CN" altLang="en-US">
                <a:solidFill>
                  <a:schemeClr val="accent1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6047581" y="2141747"/>
              <a:ext cx="3068638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/>
              <a:r>
                <a:rPr lang="en-US" sz="1600">
                  <a:solidFill>
                    <a:schemeClr val="accent1"/>
                  </a:solidFill>
                  <a:ea typeface="SimSun" panose="02010600030101010101" pitchFamily="2" charset="-122"/>
                </a:rPr>
                <a:t>Magnetic Nanocomposite Material and Processes, US Patent, 06.12.2012, H01F 1/42, 13484898, Inventors: Khashayar Ghandi, P. </a:t>
              </a:r>
              <a:r>
                <a:rPr lang="en-US" sz="1600" err="1">
                  <a:solidFill>
                    <a:schemeClr val="accent1"/>
                  </a:solidFill>
                  <a:ea typeface="SimSun" panose="02010600030101010101" pitchFamily="2" charset="-122"/>
                </a:rPr>
                <a:t>Themens</a:t>
              </a:r>
              <a:endParaRPr lang="en-US" sz="1600">
                <a:solidFill>
                  <a:schemeClr val="accent1"/>
                </a:solidFill>
                <a:ea typeface="SimSun" panose="02010600030101010101" pitchFamily="2" charset="-122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614531" y="4939100"/>
            <a:ext cx="1701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Polymeric Ionic liquid crystals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2F6DDE-2103-4237-8086-304A2803FE22}"/>
              </a:ext>
            </a:extLst>
          </p:cNvPr>
          <p:cNvSpPr txBox="1"/>
          <p:nvPr/>
        </p:nvSpPr>
        <p:spPr>
          <a:xfrm>
            <a:off x="1828111" y="6342276"/>
            <a:ext cx="92000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From 2006 my NSERC DG has been on beta decay probes of green tech: Effect of green solvents on chemical reactions and material formation: characterization of transient intermediates</a:t>
            </a:r>
          </a:p>
        </p:txBody>
      </p:sp>
    </p:spTree>
    <p:extLst>
      <p:ext uri="{BB962C8B-B14F-4D97-AF65-F5344CB8AC3E}">
        <p14:creationId xmlns:p14="http://schemas.microsoft.com/office/powerpoint/2010/main" val="3369113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97" name="Group 77"/>
          <p:cNvGraphicFramePr>
            <a:graphicFrameLocks noGrp="1"/>
          </p:cNvGraphicFramePr>
          <p:nvPr/>
        </p:nvGraphicFramePr>
        <p:xfrm>
          <a:off x="1777573" y="883920"/>
          <a:ext cx="8313258" cy="4907280"/>
        </p:xfrm>
        <a:graphic>
          <a:graphicData uri="http://schemas.openxmlformats.org/drawingml/2006/table">
            <a:tbl>
              <a:tblPr/>
              <a:tblGrid>
                <a:gridCol w="76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5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8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75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66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61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Neutron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Spectrum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Coolant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Temperature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(</a:t>
                      </a:r>
                      <a:r>
                        <a:rPr kumimoji="0" lang="en-CA" sz="1400" b="1" i="0" u="none" strike="noStrike" cap="none" normalizeH="0" baseline="3000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o</a:t>
                      </a:r>
                      <a:r>
                        <a:rPr kumimoji="0" lang="en-CA" sz="14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C</a:t>
                      </a: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Pressure</a:t>
                      </a:r>
                      <a:endParaRPr kumimoji="0" lang="en-CA" sz="1400" b="1" i="1" u="none" strike="noStrike" cap="none" normalizeH="0" baseline="3000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Fuel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Cycle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Size(s)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(MWe)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Uses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GFR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Fast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He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850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High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Closed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1200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Electricity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&amp;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Hydrogen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LFR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Fast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Pb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or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Pb-Bi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480–800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Low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Closed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20–180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300–1200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600–1000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Electricity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&amp;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Hydrogen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onstantia" pitchFamily="18" charset="0"/>
                        </a:rPr>
                        <a:t>MSR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onstantia" pitchFamily="18" charset="0"/>
                        </a:rPr>
                        <a:t>Thermal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onstantia" pitchFamily="18" charset="0"/>
                        </a:rPr>
                        <a:t>or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onstantia" pitchFamily="18" charset="0"/>
                        </a:rPr>
                        <a:t>Fast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onstantia" pitchFamily="18" charset="0"/>
                        </a:rPr>
                        <a:t>Liquid Salts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onstantia" pitchFamily="18" charset="0"/>
                        </a:rPr>
                        <a:t>750–1000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onstantia" pitchFamily="18" charset="0"/>
                        </a:rPr>
                        <a:t>700–800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onstantia" pitchFamily="18" charset="0"/>
                        </a:rPr>
                        <a:t>Low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onstantia" pitchFamily="18" charset="0"/>
                        </a:rPr>
                        <a:t>Open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onstantia" pitchFamily="18" charset="0"/>
                        </a:rPr>
                        <a:t>or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onstantia" pitchFamily="18" charset="0"/>
                        </a:rPr>
                        <a:t>Closed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onstantia" pitchFamily="18" charset="0"/>
                        </a:rPr>
                        <a:t>1000–1500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onstantia" pitchFamily="18" charset="0"/>
                        </a:rPr>
                        <a:t>1000 or less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onstantia" pitchFamily="18" charset="0"/>
                        </a:rPr>
                        <a:t>Electricity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onstantia" pitchFamily="18" charset="0"/>
                        </a:rPr>
                        <a:t>&amp;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onstantia" pitchFamily="18" charset="0"/>
                        </a:rPr>
                        <a:t>Hydrogen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SFR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Fast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Na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550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Low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Closed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300–1500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1000–2000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Electricity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</a:rPr>
                        <a:t>SCWR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</a:rPr>
                        <a:t>Thermal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</a:rPr>
                        <a:t>or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</a:rPr>
                        <a:t>Fast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</a:rPr>
                        <a:t>scH</a:t>
                      </a:r>
                      <a:r>
                        <a:rPr kumimoji="0" lang="en-CA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</a:rPr>
                        <a:t>2</a:t>
                      </a: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</a:rPr>
                        <a:t>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</a:rPr>
                        <a:t>510–650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</a:rPr>
                        <a:t>High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</a:rPr>
                        <a:t>Open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</a:rPr>
                        <a:t>or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</a:rPr>
                        <a:t>Closed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</a:rPr>
                        <a:t>300–700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</a:rPr>
                        <a:t>1000–1500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</a:rPr>
                        <a:t>Electricity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</a:rPr>
                        <a:t>&amp;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</a:rPr>
                        <a:t>Hydrogen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VHTR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Thermal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He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900–1000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High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Open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250–300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Electricity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&amp;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nstantia" pitchFamily="18" charset="0"/>
                        </a:rPr>
                        <a:t>Hydrogen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600201" y="5814969"/>
            <a:ext cx="90894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>
                <a:solidFill>
                  <a:srgbClr val="186A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GFR: Gas-Cooled Fast Reactor;  Lead Fast Reactor; </a:t>
            </a:r>
            <a:r>
              <a:rPr lang="en-US" sz="1500" b="1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MSR: Molten Salt Reactor</a:t>
            </a:r>
            <a:r>
              <a:rPr lang="en-US" sz="1500" b="1">
                <a:solidFill>
                  <a:srgbClr val="186A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; </a:t>
            </a:r>
            <a:r>
              <a:rPr lang="en-US" sz="1500" b="1">
                <a:latin typeface="Helvetica" panose="020B0604020202020204" pitchFamily="34" charset="0"/>
                <a:cs typeface="Helvetica" panose="020B0604020202020204" pitchFamily="34" charset="0"/>
              </a:rPr>
              <a:t>SFR: Sodium Fast Reactor</a:t>
            </a:r>
            <a:r>
              <a:rPr lang="en-US" sz="1500" b="1">
                <a:solidFill>
                  <a:srgbClr val="186A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; </a:t>
            </a:r>
            <a:r>
              <a:rPr lang="en-US" sz="1500" b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SCWR: Supercritical Water-cooled Reactor</a:t>
            </a:r>
            <a:r>
              <a:rPr lang="en-US" sz="1500" b="1">
                <a:solidFill>
                  <a:srgbClr val="186A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; VHTR: Very High Temperature Reactor</a:t>
            </a:r>
          </a:p>
        </p:txBody>
      </p:sp>
      <p:sp>
        <p:nvSpPr>
          <p:cNvPr id="33793" name="Title 7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685800"/>
          </a:xfrm>
        </p:spPr>
        <p:txBody>
          <a:bodyPr vert="horz" lIns="91440" tIns="0" rIns="91440" bIns="0" rtlCol="0" anchor="t" anchorCtr="0">
            <a:normAutofit/>
          </a:bodyPr>
          <a:lstStyle/>
          <a:p>
            <a:pPr algn="ctr"/>
            <a:r>
              <a:rPr lang="en-CA" sz="2000">
                <a:latin typeface="Calibri" panose="020F0502020204030204" pitchFamily="34" charset="0"/>
                <a:cs typeface="Calibri" panose="020F0502020204030204" pitchFamily="34" charset="0"/>
              </a:rPr>
              <a:t>Gen IV Nuclear Reactors: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important source of clean electricity; a valuable supply towards net zero</a:t>
            </a:r>
            <a:endParaRPr lang="en-CA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EAC58A-1533-47D7-989C-03B6BB218092}"/>
              </a:ext>
            </a:extLst>
          </p:cNvPr>
          <p:cNvSpPr txBox="1"/>
          <p:nvPr/>
        </p:nvSpPr>
        <p:spPr>
          <a:xfrm>
            <a:off x="1684790" y="6392736"/>
            <a:ext cx="8754611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most important aspect is sustainability: multifaceted - efficiency, radiation; waste.</a:t>
            </a:r>
          </a:p>
        </p:txBody>
      </p:sp>
    </p:spTree>
    <p:extLst>
      <p:ext uri="{BB962C8B-B14F-4D97-AF65-F5344CB8AC3E}">
        <p14:creationId xmlns:p14="http://schemas.microsoft.com/office/powerpoint/2010/main" val="60427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61C6A11-B05F-8E43-272B-674A28EAC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531"/>
          <a:stretch/>
        </p:blipFill>
        <p:spPr>
          <a:xfrm>
            <a:off x="7492136" y="4004445"/>
            <a:ext cx="3115270" cy="2752136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D981487-1AD4-C4D0-D42E-C3A052ECDDBE}"/>
              </a:ext>
            </a:extLst>
          </p:cNvPr>
          <p:cNvGraphicFramePr/>
          <p:nvPr/>
        </p:nvGraphicFramePr>
        <p:xfrm>
          <a:off x="311784" y="804649"/>
          <a:ext cx="4717547" cy="2857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2474040-E19F-8924-4E6F-A1D24B196AC5}"/>
              </a:ext>
            </a:extLst>
          </p:cNvPr>
          <p:cNvSpPr txBox="1"/>
          <p:nvPr/>
        </p:nvSpPr>
        <p:spPr>
          <a:xfrm>
            <a:off x="3346400" y="2213779"/>
            <a:ext cx="134332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latin typeface="Cambria" panose="02040503050406030204" pitchFamily="18" charset="0"/>
                <a:ea typeface="Cambria" panose="02040503050406030204" pitchFamily="18" charset="0"/>
              </a:rPr>
              <a:t>Excellent properties in the areas of </a:t>
            </a:r>
            <a:endParaRPr lang="en-CA" sz="135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2E725E-B697-4F9A-202D-1CD1DD636809}"/>
              </a:ext>
            </a:extLst>
          </p:cNvPr>
          <p:cNvSpPr txBox="1"/>
          <p:nvPr/>
        </p:nvSpPr>
        <p:spPr>
          <a:xfrm>
            <a:off x="1524001" y="4756324"/>
            <a:ext cx="131252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Applications in clean energy</a:t>
            </a:r>
          </a:p>
          <a:p>
            <a:pPr algn="ctr"/>
            <a:r>
              <a:rPr lang="en-US" sz="1400" b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&amp; environment</a:t>
            </a:r>
            <a:endParaRPr lang="en-CA" sz="1400" b="1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831394B-E5B3-C7B0-1B73-98A35A0ABC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5" b="17790"/>
          <a:stretch/>
        </p:blipFill>
        <p:spPr>
          <a:xfrm>
            <a:off x="6774411" y="1764630"/>
            <a:ext cx="2970916" cy="227397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0AE46E1-7C66-EF9B-5187-6173D137811F}"/>
              </a:ext>
            </a:extLst>
          </p:cNvPr>
          <p:cNvSpPr txBox="1">
            <a:spLocks/>
          </p:cNvSpPr>
          <p:nvPr/>
        </p:nvSpPr>
        <p:spPr>
          <a:xfrm>
            <a:off x="7485845" y="2872397"/>
            <a:ext cx="730267" cy="243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rgbClr val="002060"/>
                </a:solidFill>
                <a:ea typeface="NSimSun" panose="02010609030101010101" pitchFamily="49" charset="-122"/>
              </a:rPr>
              <a:t>Spinel</a:t>
            </a:r>
            <a:endParaRPr lang="en-US" sz="1800" baseline="-25000">
              <a:ea typeface="NSimSun" panose="02010609030101010101" pitchFamily="49" charset="-122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FFA5ED0-FCA2-E901-959B-9833F0B541ED}"/>
              </a:ext>
            </a:extLst>
          </p:cNvPr>
          <p:cNvSpPr txBox="1">
            <a:spLocks/>
          </p:cNvSpPr>
          <p:nvPr/>
        </p:nvSpPr>
        <p:spPr>
          <a:xfrm>
            <a:off x="7979694" y="2002231"/>
            <a:ext cx="528994" cy="282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indent="0">
              <a:buNone/>
            </a:pPr>
            <a:r>
              <a:rPr lang="en-US" sz="1050" b="1">
                <a:solidFill>
                  <a:srgbClr val="002060"/>
                </a:solidFill>
                <a:ea typeface="NSimSun" panose="02010609030101010101" pitchFamily="49" charset="-122"/>
              </a:rPr>
              <a:t>Cap</a:t>
            </a:r>
            <a:endParaRPr lang="en-US" sz="2100" baseline="-25000">
              <a:ea typeface="NSimSun" panose="02010609030101010101" pitchFamily="49" charset="-122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4758EDC-300F-1418-5FD5-5E384D9584F7}"/>
              </a:ext>
            </a:extLst>
          </p:cNvPr>
          <p:cNvSpPr txBox="1">
            <a:spLocks/>
          </p:cNvSpPr>
          <p:nvPr/>
        </p:nvSpPr>
        <p:spPr>
          <a:xfrm>
            <a:off x="8619335" y="2606377"/>
            <a:ext cx="672551" cy="42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indent="0">
              <a:buNone/>
            </a:pPr>
            <a:r>
              <a:rPr lang="en-US" sz="1600" b="1">
                <a:solidFill>
                  <a:schemeClr val="tx1"/>
                </a:solidFill>
                <a:ea typeface="NSimSun" panose="02010609030101010101" pitchFamily="49" charset="-122"/>
              </a:rPr>
              <a:t>Active species</a:t>
            </a:r>
            <a:endParaRPr lang="en-US" sz="1600" baseline="-25000">
              <a:solidFill>
                <a:schemeClr val="tx1"/>
              </a:solidFill>
              <a:ea typeface="NSimSun" panose="02010609030101010101" pitchFamily="49" charset="-122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37FDE7-043E-0D19-23D8-B15203E0AAD3}"/>
              </a:ext>
            </a:extLst>
          </p:cNvPr>
          <p:cNvGrpSpPr/>
          <p:nvPr/>
        </p:nvGrpSpPr>
        <p:grpSpPr>
          <a:xfrm>
            <a:off x="9461584" y="1517117"/>
            <a:ext cx="1244786" cy="1017308"/>
            <a:chOff x="8974557" y="492411"/>
            <a:chExt cx="2581525" cy="2125543"/>
          </a:xfrm>
        </p:grpSpPr>
        <p:pic>
          <p:nvPicPr>
            <p:cNvPr id="22" name="Content Placeholder 3">
              <a:extLst>
                <a:ext uri="{FF2B5EF4-FFF2-40B4-BE49-F238E27FC236}">
                  <a16:creationId xmlns:a16="http://schemas.microsoft.com/office/drawing/2014/main" id="{EF5C63BD-0D47-A121-FB5F-9B364B9F7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10" r="55547"/>
            <a:stretch/>
          </p:blipFill>
          <p:spPr>
            <a:xfrm>
              <a:off x="8974557" y="492411"/>
              <a:ext cx="2581525" cy="21115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51753C4-A041-4868-C9AA-46823CD4C125}"/>
                </a:ext>
              </a:extLst>
            </p:cNvPr>
            <p:cNvSpPr/>
            <p:nvPr/>
          </p:nvSpPr>
          <p:spPr>
            <a:xfrm>
              <a:off x="9099321" y="2472560"/>
              <a:ext cx="869006" cy="1453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5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µm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767EFB1-2845-EC27-7D35-7B8D19FD4B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96356" y="2299322"/>
              <a:ext cx="710630" cy="3613"/>
            </a:xfrm>
            <a:prstGeom prst="line">
              <a:avLst/>
            </a:prstGeom>
            <a:ln w="38100"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8A7F6FE-623D-B148-0FE7-BAFF35DBB45B}"/>
              </a:ext>
            </a:extLst>
          </p:cNvPr>
          <p:cNvSpPr txBox="1">
            <a:spLocks/>
          </p:cNvSpPr>
          <p:nvPr/>
        </p:nvSpPr>
        <p:spPr>
          <a:xfrm>
            <a:off x="9461584" y="2573797"/>
            <a:ext cx="1330754" cy="425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indent="0" algn="ctr">
              <a:buNone/>
            </a:pPr>
            <a:r>
              <a:rPr lang="en-US" sz="1050" b="1">
                <a:solidFill>
                  <a:schemeClr val="tx1"/>
                </a:solidFill>
                <a:ea typeface="NSimSun" panose="02010609030101010101" pitchFamily="49" charset="-122"/>
              </a:rPr>
              <a:t>Porous Mn</a:t>
            </a:r>
            <a:r>
              <a:rPr lang="en-US" sz="1050" b="1" baseline="-25000">
                <a:solidFill>
                  <a:schemeClr val="tx1"/>
                </a:solidFill>
                <a:ea typeface="NSimSun" panose="02010609030101010101" pitchFamily="49" charset="-122"/>
              </a:rPr>
              <a:t>3</a:t>
            </a:r>
            <a:r>
              <a:rPr lang="en-US" sz="1050" b="1">
                <a:solidFill>
                  <a:schemeClr val="tx1"/>
                </a:solidFill>
                <a:ea typeface="NSimSun" panose="02010609030101010101" pitchFamily="49" charset="-122"/>
              </a:rPr>
              <a:t>O</a:t>
            </a:r>
            <a:r>
              <a:rPr lang="en-US" sz="1050" b="1" baseline="-25000">
                <a:solidFill>
                  <a:schemeClr val="tx1"/>
                </a:solidFill>
                <a:ea typeface="NSimSun" panose="02010609030101010101" pitchFamily="49" charset="-122"/>
              </a:rPr>
              <a:t>4</a:t>
            </a:r>
          </a:p>
          <a:p>
            <a:pPr marL="0" indent="0" algn="ctr">
              <a:buNone/>
            </a:pPr>
            <a:endParaRPr lang="en-US" sz="1050" b="1">
              <a:solidFill>
                <a:schemeClr val="tx1"/>
              </a:solidFill>
              <a:ea typeface="NSimSun" panose="02010609030101010101" pitchFamily="49" charset="-122"/>
            </a:endParaRPr>
          </a:p>
          <a:p>
            <a:pPr marL="0" indent="0" algn="ctr">
              <a:buNone/>
            </a:pPr>
            <a:endParaRPr lang="en-US" sz="2100">
              <a:solidFill>
                <a:schemeClr val="tx1"/>
              </a:solidFill>
              <a:ea typeface="NSimSun" panose="02010609030101010101" pitchFamily="49" charset="-122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F96E5A-EF1A-9D51-430A-78BB9AC60932}"/>
              </a:ext>
            </a:extLst>
          </p:cNvPr>
          <p:cNvCxnSpPr>
            <a:cxnSpLocks/>
          </p:cNvCxnSpPr>
          <p:nvPr/>
        </p:nvCxnSpPr>
        <p:spPr>
          <a:xfrm flipV="1">
            <a:off x="8138529" y="1865350"/>
            <a:ext cx="1213516" cy="774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1D404FD-517F-993F-AE77-6285394B9E65}"/>
              </a:ext>
            </a:extLst>
          </p:cNvPr>
          <p:cNvCxnSpPr>
            <a:cxnSpLocks/>
          </p:cNvCxnSpPr>
          <p:nvPr/>
        </p:nvCxnSpPr>
        <p:spPr>
          <a:xfrm>
            <a:off x="9352045" y="1863962"/>
            <a:ext cx="6088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0FDB03B1-7C1D-6074-A759-2035636BBF7A}"/>
              </a:ext>
            </a:extLst>
          </p:cNvPr>
          <p:cNvCxnSpPr/>
          <p:nvPr/>
        </p:nvCxnSpPr>
        <p:spPr>
          <a:xfrm>
            <a:off x="6677777" y="2411625"/>
            <a:ext cx="786743" cy="704661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9ACFCB6-C92D-030E-D097-5CEC4B2992CC}"/>
              </a:ext>
            </a:extLst>
          </p:cNvPr>
          <p:cNvSpPr txBox="1">
            <a:spLocks/>
          </p:cNvSpPr>
          <p:nvPr/>
        </p:nvSpPr>
        <p:spPr>
          <a:xfrm>
            <a:off x="5703340" y="1973609"/>
            <a:ext cx="1561638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indent="0">
              <a:buNone/>
            </a:pPr>
            <a:r>
              <a:rPr lang="en-US" sz="1600" b="1">
                <a:solidFill>
                  <a:schemeClr val="tx1"/>
                </a:solidFill>
                <a:ea typeface="NSimSun" panose="02010609030101010101" pitchFamily="49" charset="-122"/>
              </a:rPr>
              <a:t>E&amp;M radiation</a:t>
            </a:r>
            <a:endParaRPr lang="en-US" sz="1600" baseline="-25000">
              <a:solidFill>
                <a:schemeClr val="tx1"/>
              </a:solidFill>
              <a:ea typeface="NSimSun" panose="02010609030101010101" pitchFamily="49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3EC552-AE3B-48CF-8C59-E71B0E191944}"/>
              </a:ext>
            </a:extLst>
          </p:cNvPr>
          <p:cNvSpPr txBox="1"/>
          <p:nvPr/>
        </p:nvSpPr>
        <p:spPr>
          <a:xfrm>
            <a:off x="5585818" y="887859"/>
            <a:ext cx="53167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CA" sz="1600" b="1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Porous magnetic heterojunction semiconducting spinels as catalysts in clean technology</a:t>
            </a:r>
            <a:endParaRPr lang="en-CA" sz="1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B6F40B-DF87-D99C-5985-6F56B6F65F29}"/>
              </a:ext>
            </a:extLst>
          </p:cNvPr>
          <p:cNvGrpSpPr/>
          <p:nvPr/>
        </p:nvGrpSpPr>
        <p:grpSpPr>
          <a:xfrm>
            <a:off x="2024758" y="3309353"/>
            <a:ext cx="330515" cy="291009"/>
            <a:chOff x="644012" y="3015225"/>
            <a:chExt cx="311378" cy="20657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5489FE6-0414-D5A7-D323-03C86CC8FFD2}"/>
                </a:ext>
              </a:extLst>
            </p:cNvPr>
            <p:cNvCxnSpPr>
              <a:cxnSpLocks/>
            </p:cNvCxnSpPr>
            <p:nvPr/>
          </p:nvCxnSpPr>
          <p:spPr>
            <a:xfrm>
              <a:off x="649432" y="3015225"/>
              <a:ext cx="0" cy="20657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01D3DD2-1A85-AB59-1878-64E56C786A2E}"/>
                </a:ext>
              </a:extLst>
            </p:cNvPr>
            <p:cNvCxnSpPr>
              <a:cxnSpLocks/>
            </p:cNvCxnSpPr>
            <p:nvPr/>
          </p:nvCxnSpPr>
          <p:spPr>
            <a:xfrm>
              <a:off x="644012" y="3210017"/>
              <a:ext cx="31137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0D1D23C-F107-0977-3822-2BDF43F4776C}"/>
              </a:ext>
            </a:extLst>
          </p:cNvPr>
          <p:cNvSpPr txBox="1"/>
          <p:nvPr/>
        </p:nvSpPr>
        <p:spPr>
          <a:xfrm>
            <a:off x="1752600" y="3433718"/>
            <a:ext cx="35945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latin typeface="Cambria" panose="02040503050406030204" pitchFamily="18" charset="0"/>
                <a:ea typeface="Cambria" panose="02040503050406030204" pitchFamily="18" charset="0"/>
              </a:rPr>
              <a:t>High temperature electronics</a:t>
            </a:r>
            <a:endParaRPr lang="en-CA" sz="135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D9C5A3E3-7915-8104-664E-1D3146CF891A}"/>
              </a:ext>
            </a:extLst>
          </p:cNvPr>
          <p:cNvGraphicFramePr/>
          <p:nvPr/>
        </p:nvGraphicFramePr>
        <p:xfrm>
          <a:off x="990600" y="4038600"/>
          <a:ext cx="6397718" cy="2655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809AEF7D-6C6F-4962-BD95-CA463A84E447}"/>
              </a:ext>
            </a:extLst>
          </p:cNvPr>
          <p:cNvSpPr txBox="1"/>
          <p:nvPr/>
        </p:nvSpPr>
        <p:spPr>
          <a:xfrm>
            <a:off x="1524000" y="76200"/>
            <a:ext cx="90834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/>
              <a:t>Design of new inorganic materials for health &amp; green tech needs unique characterization techniques at TRIUMF</a:t>
            </a:r>
          </a:p>
        </p:txBody>
      </p:sp>
    </p:spTree>
    <p:extLst>
      <p:ext uri="{BB962C8B-B14F-4D97-AF65-F5344CB8AC3E}">
        <p14:creationId xmlns:p14="http://schemas.microsoft.com/office/powerpoint/2010/main" val="2306959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17C0FE-D3B6-41CD-8FE6-EA7A7DDFB978}"/>
              </a:ext>
            </a:extLst>
          </p:cNvPr>
          <p:cNvSpPr txBox="1"/>
          <p:nvPr/>
        </p:nvSpPr>
        <p:spPr>
          <a:xfrm>
            <a:off x="3607135" y="598074"/>
            <a:ext cx="2010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/>
              <a:t>Electrolyte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6653AF-088C-4D46-BA93-2EBA5625CD4E}"/>
              </a:ext>
            </a:extLst>
          </p:cNvPr>
          <p:cNvSpPr txBox="1"/>
          <p:nvPr/>
        </p:nvSpPr>
        <p:spPr>
          <a:xfrm>
            <a:off x="9661035" y="-72469"/>
            <a:ext cx="1610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/>
              <a:t>Cathode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FD4BA4AE-E5B4-43BC-B07D-88FE44F24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0" t="9284" r="10815" b="988"/>
          <a:stretch/>
        </p:blipFill>
        <p:spPr>
          <a:xfrm>
            <a:off x="508550" y="495919"/>
            <a:ext cx="3069634" cy="24740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7D7166-4E53-49D5-A6AC-07623D0DC733}"/>
              </a:ext>
            </a:extLst>
          </p:cNvPr>
          <p:cNvSpPr txBox="1"/>
          <p:nvPr/>
        </p:nvSpPr>
        <p:spPr>
          <a:xfrm>
            <a:off x="1158448" y="-88856"/>
            <a:ext cx="2037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baseline="30000"/>
              <a:t>8</a:t>
            </a:r>
            <a:r>
              <a:rPr lang="en-CA" sz="3200" b="1"/>
              <a:t>Li</a:t>
            </a:r>
            <a:r>
              <a:rPr lang="en-CA" sz="3200" b="1" baseline="30000"/>
              <a:t>+</a:t>
            </a:r>
            <a:r>
              <a:rPr lang="en-CA" sz="3200" b="1"/>
              <a:t> β-NMR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29CA62-229C-4A2E-BE1C-DE57315F6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72" y="3554773"/>
            <a:ext cx="3461896" cy="3273163"/>
          </a:xfrm>
          <a:prstGeom prst="rect">
            <a:avLst/>
          </a:prstGeom>
        </p:spPr>
      </p:pic>
      <p:pic>
        <p:nvPicPr>
          <p:cNvPr id="1026" name="Picture 2" descr="ISIS Negative muons used alongside positive muons to measure lithium  diffusion in battery materials">
            <a:extLst>
              <a:ext uri="{FF2B5EF4-FFF2-40B4-BE49-F238E27FC236}">
                <a16:creationId xmlns:a16="http://schemas.microsoft.com/office/drawing/2014/main" id="{BBC1B629-9E94-4DB0-988D-AF8F594A0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3" t="24292" r="51126" b="24110"/>
          <a:stretch/>
        </p:blipFill>
        <p:spPr bwMode="auto">
          <a:xfrm>
            <a:off x="9235012" y="512306"/>
            <a:ext cx="2727344" cy="321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31618A-4ECA-462E-9D97-0C3F49BC22D1}"/>
              </a:ext>
            </a:extLst>
          </p:cNvPr>
          <p:cNvSpPr txBox="1"/>
          <p:nvPr/>
        </p:nvSpPr>
        <p:spPr>
          <a:xfrm>
            <a:off x="4795643" y="6022114"/>
            <a:ext cx="130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/>
              <a:t>Anode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E1FC31-932F-4974-9C8F-7505A8711DCA}"/>
              </a:ext>
            </a:extLst>
          </p:cNvPr>
          <p:cNvSpPr txBox="1"/>
          <p:nvPr/>
        </p:nvSpPr>
        <p:spPr>
          <a:xfrm>
            <a:off x="1757170" y="3026782"/>
            <a:ext cx="840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/>
              <a:t>μSR</a:t>
            </a:r>
          </a:p>
        </p:txBody>
      </p:sp>
      <p:pic>
        <p:nvPicPr>
          <p:cNvPr id="15" name="Picture 2" descr="ISIS Negative muons used alongside positive muons to measure lithium  diffusion in battery materials">
            <a:extLst>
              <a:ext uri="{FF2B5EF4-FFF2-40B4-BE49-F238E27FC236}">
                <a16:creationId xmlns:a16="http://schemas.microsoft.com/office/drawing/2014/main" id="{61EFEBCB-9594-4D8B-A43D-BBECD74B1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5" t="24292" r="21033" b="24110"/>
          <a:stretch/>
        </p:blipFill>
        <p:spPr bwMode="auto">
          <a:xfrm>
            <a:off x="8918510" y="3554773"/>
            <a:ext cx="2847667" cy="296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95E0D2A-DFEC-48D1-9FE9-5A16CD045849}"/>
              </a:ext>
            </a:extLst>
          </p:cNvPr>
          <p:cNvSpPr/>
          <p:nvPr/>
        </p:nvSpPr>
        <p:spPr>
          <a:xfrm>
            <a:off x="11580312" y="1502525"/>
            <a:ext cx="611688" cy="1540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5899A8-40F6-4848-9A9C-E649D5D297CE}"/>
              </a:ext>
            </a:extLst>
          </p:cNvPr>
          <p:cNvSpPr/>
          <p:nvPr/>
        </p:nvSpPr>
        <p:spPr>
          <a:xfrm>
            <a:off x="8770917" y="2658649"/>
            <a:ext cx="611688" cy="1540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B55896-40A3-46CD-ADB2-6F5C789D1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575" y="1391584"/>
            <a:ext cx="4197327" cy="4132662"/>
          </a:xfrm>
          <a:prstGeom prst="rect">
            <a:avLst/>
          </a:prstGeom>
        </p:spPr>
      </p:pic>
      <p:sp>
        <p:nvSpPr>
          <p:cNvPr id="6" name="Arrow: Bent 5">
            <a:extLst>
              <a:ext uri="{FF2B5EF4-FFF2-40B4-BE49-F238E27FC236}">
                <a16:creationId xmlns:a16="http://schemas.microsoft.com/office/drawing/2014/main" id="{81835151-FD2A-4282-8729-4CD6446C5CC0}"/>
              </a:ext>
            </a:extLst>
          </p:cNvPr>
          <p:cNvSpPr/>
          <p:nvPr/>
        </p:nvSpPr>
        <p:spPr>
          <a:xfrm rot="5400000" flipH="1">
            <a:off x="4099738" y="5219818"/>
            <a:ext cx="754853" cy="111882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4" name="Arrow: Bent 3">
            <a:extLst>
              <a:ext uri="{FF2B5EF4-FFF2-40B4-BE49-F238E27FC236}">
                <a16:creationId xmlns:a16="http://schemas.microsoft.com/office/drawing/2014/main" id="{9080C25D-CB83-4555-AECC-E2F9AA324EB1}"/>
              </a:ext>
            </a:extLst>
          </p:cNvPr>
          <p:cNvSpPr/>
          <p:nvPr/>
        </p:nvSpPr>
        <p:spPr>
          <a:xfrm rot="5400000">
            <a:off x="4813504" y="-485525"/>
            <a:ext cx="766698" cy="255820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2" name="Arrow: Bent 11">
            <a:extLst>
              <a:ext uri="{FF2B5EF4-FFF2-40B4-BE49-F238E27FC236}">
                <a16:creationId xmlns:a16="http://schemas.microsoft.com/office/drawing/2014/main" id="{39DB5DED-66E0-4C67-BA18-8B9F7EC2F6A1}"/>
              </a:ext>
            </a:extLst>
          </p:cNvPr>
          <p:cNvSpPr/>
          <p:nvPr/>
        </p:nvSpPr>
        <p:spPr>
          <a:xfrm rot="5400000" flipV="1">
            <a:off x="7957175" y="159705"/>
            <a:ext cx="766698" cy="161076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12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1CFDE8-090A-4497-B6F9-FE32E9417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658" y="0"/>
            <a:ext cx="6299843" cy="6664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4B37CA-9F48-40B4-B52F-2E2E17DC1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99" y="1730830"/>
            <a:ext cx="5709445" cy="339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E51254-49EC-41A6-96BC-C991255C7DCD}"/>
              </a:ext>
            </a:extLst>
          </p:cNvPr>
          <p:cNvSpPr txBox="1"/>
          <p:nvPr/>
        </p:nvSpPr>
        <p:spPr>
          <a:xfrm>
            <a:off x="494778" y="5862181"/>
            <a:ext cx="3533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C. P. Grey and J. M. </a:t>
            </a:r>
            <a:r>
              <a:rPr lang="en-US" err="1"/>
              <a:t>Tarascon</a:t>
            </a:r>
            <a:endParaRPr lang="en-US"/>
          </a:p>
          <a:p>
            <a:r>
              <a:rPr lang="en-CA" i="1"/>
              <a:t>Nature Materials</a:t>
            </a:r>
            <a:r>
              <a:rPr lang="en-CA"/>
              <a:t> </a:t>
            </a:r>
            <a:r>
              <a:rPr lang="en-CA" b="1"/>
              <a:t>16</a:t>
            </a:r>
            <a:r>
              <a:rPr lang="en-CA"/>
              <a:t>, 45–56 (2017)</a:t>
            </a:r>
          </a:p>
        </p:txBody>
      </p:sp>
    </p:spTree>
    <p:extLst>
      <p:ext uri="{BB962C8B-B14F-4D97-AF65-F5344CB8AC3E}">
        <p14:creationId xmlns:p14="http://schemas.microsoft.com/office/powerpoint/2010/main" val="2634665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ydrogen Storage | Department of Energy">
            <a:extLst>
              <a:ext uri="{FF2B5EF4-FFF2-40B4-BE49-F238E27FC236}">
                <a16:creationId xmlns:a16="http://schemas.microsoft.com/office/drawing/2014/main" id="{7320D8F3-6225-49C9-8B85-5547E48F4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42" y="294396"/>
            <a:ext cx="7079021" cy="599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D19FCD-1505-4E9F-854E-DF27526CA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465" y="363263"/>
            <a:ext cx="3106598" cy="2475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2A2642-A554-44F3-B0D1-2EDB2CB54506}"/>
              </a:ext>
            </a:extLst>
          </p:cNvPr>
          <p:cNvSpPr txBox="1"/>
          <p:nvPr/>
        </p:nvSpPr>
        <p:spPr>
          <a:xfrm>
            <a:off x="7871549" y="2838300"/>
            <a:ext cx="432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M. </a:t>
            </a:r>
            <a:r>
              <a:rPr lang="en-US" err="1"/>
              <a:t>Aramani</a:t>
            </a:r>
            <a:r>
              <a:rPr lang="en-US"/>
              <a:t> et al. </a:t>
            </a:r>
            <a:r>
              <a:rPr lang="en-CA" i="1"/>
              <a:t>Carbon </a:t>
            </a:r>
            <a:r>
              <a:rPr lang="en-CA" b="1"/>
              <a:t>67</a:t>
            </a:r>
            <a:r>
              <a:rPr lang="en-CA"/>
              <a:t>, 92–97 (2014)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85E45-77E6-4E7E-B525-7D3F3C4281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2"/>
          <a:stretch/>
        </p:blipFill>
        <p:spPr>
          <a:xfrm>
            <a:off x="8099948" y="3429000"/>
            <a:ext cx="3972959" cy="2568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14E09A-D617-4DFD-A46F-633F205460A9}"/>
              </a:ext>
            </a:extLst>
          </p:cNvPr>
          <p:cNvSpPr txBox="1"/>
          <p:nvPr/>
        </p:nvSpPr>
        <p:spPr>
          <a:xfrm>
            <a:off x="8237093" y="5971132"/>
            <a:ext cx="3589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R. </a:t>
            </a:r>
            <a:r>
              <a:rPr lang="en-US" err="1"/>
              <a:t>Kadono</a:t>
            </a:r>
            <a:r>
              <a:rPr lang="en-US"/>
              <a:t> et al. </a:t>
            </a:r>
          </a:p>
          <a:p>
            <a:pPr algn="ctr"/>
            <a:r>
              <a:rPr lang="en-CA" i="1"/>
              <a:t>Phys. Rev. Lett. </a:t>
            </a:r>
            <a:r>
              <a:rPr lang="en-CA" b="1"/>
              <a:t>100</a:t>
            </a:r>
            <a:r>
              <a:rPr lang="en-CA"/>
              <a:t>, 026401 (2008)</a:t>
            </a:r>
          </a:p>
        </p:txBody>
      </p:sp>
    </p:spTree>
    <p:extLst>
      <p:ext uri="{BB962C8B-B14F-4D97-AF65-F5344CB8AC3E}">
        <p14:creationId xmlns:p14="http://schemas.microsoft.com/office/powerpoint/2010/main" val="1525119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70E620-763D-464A-B329-673AE77A3BAF}"/>
              </a:ext>
            </a:extLst>
          </p:cNvPr>
          <p:cNvSpPr txBox="1"/>
          <p:nvPr/>
        </p:nvSpPr>
        <p:spPr>
          <a:xfrm>
            <a:off x="591288" y="256783"/>
            <a:ext cx="8808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b="1">
                <a:solidFill>
                  <a:srgbClr val="00B050"/>
                </a:solidFill>
              </a:rPr>
              <a:t>Enabling Green Technology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0BF1B-8C50-47A8-9791-F1A304332986}"/>
              </a:ext>
            </a:extLst>
          </p:cNvPr>
          <p:cNvSpPr txBox="1"/>
          <p:nvPr/>
        </p:nvSpPr>
        <p:spPr>
          <a:xfrm>
            <a:off x="591288" y="1296955"/>
            <a:ext cx="1103286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/>
              <a:t>New climate and sustainability research program with dedicated support for internal and user-driven work in green technology development</a:t>
            </a:r>
          </a:p>
          <a:p>
            <a:pPr marL="514350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/>
              <a:t>Visitor program with r</a:t>
            </a:r>
            <a:r>
              <a:rPr lang="en-CA" sz="2800" err="1"/>
              <a:t>apid</a:t>
            </a:r>
            <a:r>
              <a:rPr lang="en-CA" sz="2800"/>
              <a:t> access to required facilities</a:t>
            </a:r>
          </a:p>
          <a:p>
            <a:pPr marL="514350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800"/>
              <a:t>Coordination with major research facilities (national and international), companies, and federal government</a:t>
            </a:r>
          </a:p>
        </p:txBody>
      </p:sp>
    </p:spTree>
    <p:extLst>
      <p:ext uri="{BB962C8B-B14F-4D97-AF65-F5344CB8AC3E}">
        <p14:creationId xmlns:p14="http://schemas.microsoft.com/office/powerpoint/2010/main" val="2455699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04F4FF-B119-47B9-ABF0-FAECB145E807}"/>
              </a:ext>
            </a:extLst>
          </p:cNvPr>
          <p:cNvCxnSpPr/>
          <p:nvPr/>
        </p:nvCxnSpPr>
        <p:spPr bwMode="auto">
          <a:xfrm>
            <a:off x="152400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487972-9EC9-483A-85EE-A364771D98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8" t="6182" r="19030" b="18012"/>
          <a:stretch/>
        </p:blipFill>
        <p:spPr>
          <a:xfrm>
            <a:off x="8534401" y="5119579"/>
            <a:ext cx="1485562" cy="162136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400" y="444786"/>
            <a:ext cx="8549866" cy="6063964"/>
          </a:xfrm>
        </p:spPr>
        <p:txBody>
          <a:bodyPr>
            <a:noAutofit/>
          </a:bodyPr>
          <a:lstStyle/>
          <a:p>
            <a:pPr marL="414337" lvl="1" indent="-400050" algn="l" defTabSz="715963">
              <a:lnSpc>
                <a:spcPct val="120000"/>
              </a:lnSpc>
              <a:spcBef>
                <a:spcPts val="400"/>
              </a:spcBef>
              <a:buFont typeface="+mj-lt"/>
              <a:buAutoNum type="romanLcPeriod"/>
            </a:pPr>
            <a:r>
              <a:rPr lang="en-US" sz="1600" u="sng"/>
              <a:t>M</a:t>
            </a:r>
            <a:r>
              <a:rPr lang="en-CA" sz="1600" u="sng"/>
              <a:t>9A:</a:t>
            </a:r>
            <a:r>
              <a:rPr lang="en-CA" sz="1600"/>
              <a:t> </a:t>
            </a:r>
            <a:r>
              <a:rPr lang="en-CA" sz="1600">
                <a:solidFill>
                  <a:srgbClr val="008000"/>
                </a:solidFill>
              </a:rPr>
              <a:t>Beamline, optics and control systems complete. </a:t>
            </a:r>
          </a:p>
          <a:p>
            <a:pPr marL="320675" lvl="1" indent="-306388" algn="l" defTabSz="715963">
              <a:lnSpc>
                <a:spcPct val="120000"/>
              </a:lnSpc>
              <a:spcBef>
                <a:spcPts val="0"/>
              </a:spcBef>
            </a:pPr>
            <a:r>
              <a:rPr lang="en-CA" sz="1600">
                <a:solidFill>
                  <a:srgbClr val="FF0000"/>
                </a:solidFill>
              </a:rPr>
              <a:t>       </a:t>
            </a:r>
            <a:r>
              <a:rPr lang="en-CA" sz="1600">
                <a:solidFill>
                  <a:srgbClr val="0033CC"/>
                </a:solidFill>
              </a:rPr>
              <a:t>Testing of slit control elements in progress. </a:t>
            </a:r>
            <a:r>
              <a:rPr lang="en-CA" sz="1600">
                <a:solidFill>
                  <a:srgbClr val="FF0000"/>
                </a:solidFill>
              </a:rPr>
              <a:t>Separator conditioning pending.</a:t>
            </a:r>
          </a:p>
          <a:p>
            <a:pPr marL="320675" lvl="1" indent="-306388" algn="l" defTabSz="715963">
              <a:lnSpc>
                <a:spcPct val="120000"/>
              </a:lnSpc>
              <a:spcBef>
                <a:spcPts val="0"/>
              </a:spcBef>
            </a:pPr>
            <a:r>
              <a:rPr lang="en-CA" sz="1600"/>
              <a:t>        Optics simulations indicate high luminosity small (5mm</a:t>
            </a:r>
            <a:r>
              <a:rPr lang="en-CA" sz="1600" b="1" baseline="30000"/>
              <a:t>2</a:t>
            </a:r>
            <a:r>
              <a:rPr lang="en-CA" sz="1600"/>
              <a:t>) sample tunes. </a:t>
            </a:r>
            <a:endParaRPr lang="en-CA" sz="1600" u="sng"/>
          </a:p>
          <a:p>
            <a:pPr marL="414337" lvl="1" indent="-400050" algn="l" defTabSz="715963">
              <a:lnSpc>
                <a:spcPct val="120000"/>
              </a:lnSpc>
              <a:spcBef>
                <a:spcPts val="600"/>
              </a:spcBef>
              <a:buFont typeface="+mj-lt"/>
              <a:buAutoNum type="romanLcPeriod" startAt="2"/>
            </a:pPr>
            <a:r>
              <a:rPr lang="en-CA" sz="1600" u="sng"/>
              <a:t>Expanding Muon Beam Lines at TRIUMF (i.e. M9H)</a:t>
            </a:r>
            <a:r>
              <a:rPr lang="en-CA" sz="1600"/>
              <a:t>: </a:t>
            </a:r>
          </a:p>
          <a:p>
            <a:pPr marL="363538" lvl="1" indent="-349250" algn="l" defTabSz="717550">
              <a:lnSpc>
                <a:spcPct val="120000"/>
              </a:lnSpc>
              <a:spcBef>
                <a:spcPts val="400"/>
              </a:spcBef>
            </a:pPr>
            <a:r>
              <a:rPr lang="en-CA" sz="1600"/>
              <a:t>	CFI approved as of Nov. 2017 for the full $10.7M. Project well underway:  </a:t>
            </a:r>
            <a:r>
              <a:rPr lang="en-CA" sz="1600">
                <a:solidFill>
                  <a:srgbClr val="140CB4"/>
                </a:solidFill>
              </a:rPr>
              <a:t>	Solenoid/DQ3 under construction</a:t>
            </a:r>
            <a:r>
              <a:rPr lang="en-CA" sz="1600">
                <a:solidFill>
                  <a:srgbClr val="008000"/>
                </a:solidFill>
              </a:rPr>
              <a:t>. </a:t>
            </a:r>
            <a:r>
              <a:rPr lang="en-CA" sz="1600" b="1">
                <a:solidFill>
                  <a:srgbClr val="008000"/>
                </a:solidFill>
              </a:rPr>
              <a:t>Gate 3 review competed. </a:t>
            </a:r>
            <a:r>
              <a:rPr lang="en-CA" sz="1600"/>
              <a:t>ITTs for remaining major components  (DR, exp Magnet) due May 2022. Optical design indicates high luminosity tunes for transverse polarization. </a:t>
            </a:r>
          </a:p>
          <a:p>
            <a:pPr marL="363538" lvl="1" indent="-349250" algn="l" defTabSz="717550">
              <a:lnSpc>
                <a:spcPct val="120000"/>
              </a:lnSpc>
              <a:spcBef>
                <a:spcPts val="400"/>
              </a:spcBef>
            </a:pPr>
            <a:r>
              <a:rPr lang="en-CA" sz="1600">
                <a:solidFill>
                  <a:srgbClr val="140CB4"/>
                </a:solidFill>
              </a:rPr>
              <a:t>	DQ3 slit design optimizations being evaluated.</a:t>
            </a:r>
            <a:r>
              <a:rPr lang="en-CA" sz="1600"/>
              <a:t> </a:t>
            </a:r>
            <a:endParaRPr lang="en-CA" sz="1600" b="1">
              <a:solidFill>
                <a:srgbClr val="008000"/>
              </a:solidFill>
            </a:endParaRPr>
          </a:p>
          <a:p>
            <a:pPr marL="320675" lvl="1" indent="-306388" algn="l" defTabSz="715963">
              <a:lnSpc>
                <a:spcPct val="120000"/>
              </a:lnSpc>
              <a:spcBef>
                <a:spcPts val="600"/>
              </a:spcBef>
              <a:buFont typeface="+mj-lt"/>
              <a:buAutoNum type="romanLcPeriod" startAt="4"/>
            </a:pPr>
            <a:r>
              <a:rPr lang="en-CA" sz="1600" u="sng"/>
              <a:t>3T/M9H Spectrometer Developments:</a:t>
            </a:r>
            <a:r>
              <a:rPr lang="en-CA" sz="1600" b="1"/>
              <a:t> </a:t>
            </a:r>
          </a:p>
          <a:p>
            <a:pPr marL="320675" lvl="1" indent="-306388" algn="l" defTabSz="715963">
              <a:lnSpc>
                <a:spcPct val="120000"/>
              </a:lnSpc>
              <a:spcBef>
                <a:spcPts val="400"/>
              </a:spcBef>
            </a:pPr>
            <a:r>
              <a:rPr lang="en-CA" sz="1600" b="1"/>
              <a:t>       </a:t>
            </a:r>
            <a:r>
              <a:rPr lang="en-CA" sz="1600"/>
              <a:t>Mark III/IV of </a:t>
            </a:r>
            <a:r>
              <a:rPr lang="en-CA" sz="1600" b="1">
                <a:sym typeface="Symbol" panose="05050102010706020507" pitchFamily="18" charset="2"/>
              </a:rPr>
              <a:t></a:t>
            </a:r>
            <a:r>
              <a:rPr lang="en-CA" sz="1600">
                <a:sym typeface="Symbol" panose="05050102010706020507" pitchFamily="18" charset="2"/>
              </a:rPr>
              <a:t>+</a:t>
            </a:r>
            <a:r>
              <a:rPr lang="en-CA" sz="1600" b="1">
                <a:sym typeface="Symbol" panose="05050102010706020507" pitchFamily="18" charset="2"/>
              </a:rPr>
              <a:t>/</a:t>
            </a:r>
            <a:r>
              <a:rPr lang="en-CA" sz="1600"/>
              <a:t>e+ SiPM front-end achieves 200ps timing resolution </a:t>
            </a:r>
          </a:p>
          <a:p>
            <a:pPr marL="320675" lvl="1" indent="-306388" algn="l" defTabSz="715963">
              <a:lnSpc>
                <a:spcPct val="120000"/>
              </a:lnSpc>
              <a:spcBef>
                <a:spcPts val="0"/>
              </a:spcBef>
            </a:pPr>
            <a:r>
              <a:rPr lang="en-CA" sz="1600"/>
              <a:t>	  with beam -&gt; a new generations of general purpose MuSR detectors</a:t>
            </a:r>
            <a:r>
              <a:rPr lang="en-CA" sz="1600">
                <a:solidFill>
                  <a:srgbClr val="FF0000"/>
                </a:solidFill>
              </a:rPr>
              <a:t>. </a:t>
            </a:r>
          </a:p>
          <a:p>
            <a:pPr marL="320675" lvl="1" indent="-306388" algn="l" defTabSz="715963">
              <a:lnSpc>
                <a:spcPct val="120000"/>
              </a:lnSpc>
              <a:spcBef>
                <a:spcPts val="0"/>
              </a:spcBef>
            </a:pPr>
            <a:r>
              <a:rPr lang="en-CA" sz="1600">
                <a:solidFill>
                  <a:srgbClr val="FF0000"/>
                </a:solidFill>
              </a:rPr>
              <a:t>	  </a:t>
            </a:r>
            <a:r>
              <a:rPr lang="en-CA" sz="1600">
                <a:solidFill>
                  <a:srgbClr val="140CB4"/>
                </a:solidFill>
              </a:rPr>
              <a:t>Evaluation of new configurations, i.e. summing amplifiers deployed in the magnet.  </a:t>
            </a:r>
          </a:p>
          <a:p>
            <a:pPr marL="320675" lvl="1" indent="-306388" algn="l" defTabSz="715963">
              <a:lnSpc>
                <a:spcPct val="120000"/>
              </a:lnSpc>
              <a:spcBef>
                <a:spcPts val="400"/>
              </a:spcBef>
              <a:buFont typeface="+mj-lt"/>
              <a:buAutoNum type="romanLcPeriod" startAt="4"/>
            </a:pPr>
            <a:r>
              <a:rPr lang="en-CA" sz="1600" u="sng"/>
              <a:t>7T NuTime Spectrometer:</a:t>
            </a:r>
            <a:endParaRPr lang="en-CA" sz="1600"/>
          </a:p>
          <a:p>
            <a:pPr marL="320675" lvl="1" indent="-306388" algn="l" defTabSz="715963">
              <a:lnSpc>
                <a:spcPct val="120000"/>
              </a:lnSpc>
              <a:spcBef>
                <a:spcPts val="0"/>
              </a:spcBef>
            </a:pPr>
            <a:r>
              <a:rPr lang="en-CA" sz="1600"/>
              <a:t>	Unparalleled µSR Knight shift precision; ~3ppm @ 7T</a:t>
            </a:r>
            <a:r>
              <a:rPr lang="en-CA" sz="1600">
                <a:solidFill>
                  <a:srgbClr val="FF0000"/>
                </a:solidFill>
              </a:rPr>
              <a:t>. </a:t>
            </a:r>
          </a:p>
          <a:p>
            <a:pPr marL="320675" lvl="1" indent="-306388" algn="l" defTabSz="715963">
              <a:lnSpc>
                <a:spcPct val="120000"/>
              </a:lnSpc>
              <a:spcBef>
                <a:spcPts val="0"/>
              </a:spcBef>
            </a:pPr>
            <a:r>
              <a:rPr lang="en-CA" sz="1600"/>
              <a:t>	New “fat pipe” </a:t>
            </a:r>
            <a:r>
              <a:rPr lang="en-CA" sz="1600" b="1" baseline="30000"/>
              <a:t>4</a:t>
            </a:r>
            <a:r>
              <a:rPr lang="en-CA" sz="1600"/>
              <a:t>He cryostat </a:t>
            </a:r>
            <a:r>
              <a:rPr lang="en-CA" sz="1600" err="1"/>
              <a:t>forSiPM</a:t>
            </a:r>
            <a:r>
              <a:rPr lang="en-CA" sz="1600"/>
              <a:t> based detectors tested to 2.5K </a:t>
            </a:r>
          </a:p>
          <a:p>
            <a:pPr marL="320675" lvl="1" indent="-306388" algn="l" defTabSz="715963">
              <a:lnSpc>
                <a:spcPct val="120000"/>
              </a:lnSpc>
              <a:spcBef>
                <a:spcPts val="0"/>
              </a:spcBef>
            </a:pPr>
            <a:r>
              <a:rPr lang="en-CA" sz="1600">
                <a:solidFill>
                  <a:srgbClr val="008000"/>
                </a:solidFill>
              </a:rPr>
              <a:t>	</a:t>
            </a:r>
            <a:r>
              <a:rPr lang="en-CA" sz="1600">
                <a:solidFill>
                  <a:srgbClr val="140CB4"/>
                </a:solidFill>
              </a:rPr>
              <a:t>“In beampipe” SiPM design of muon, veto and back counters, continue to advance.  </a:t>
            </a:r>
          </a:p>
          <a:p>
            <a:pPr marL="320675" indent="-306388" algn="l" defTabSz="715963">
              <a:lnSpc>
                <a:spcPct val="120000"/>
              </a:lnSpc>
              <a:spcBef>
                <a:spcPts val="600"/>
              </a:spcBef>
            </a:pPr>
            <a:r>
              <a:rPr lang="en-CA" sz="1600"/>
              <a:t>vi. </a:t>
            </a:r>
            <a:r>
              <a:rPr lang="en-CA" sz="1600" b="1" u="sng" baseline="30000"/>
              <a:t>3</a:t>
            </a:r>
            <a:r>
              <a:rPr lang="en-CA" sz="1600" u="sng"/>
              <a:t>He </a:t>
            </a:r>
            <a:r>
              <a:rPr lang="en-CA" sz="1600" u="sng" err="1"/>
              <a:t>cf</a:t>
            </a:r>
            <a:r>
              <a:rPr lang="en-CA" sz="1600" u="sng"/>
              <a:t>/.5K cryostat</a:t>
            </a:r>
            <a:r>
              <a:rPr lang="en-CA" sz="1600"/>
              <a:t>: RTI funded. </a:t>
            </a:r>
            <a:r>
              <a:rPr lang="en-CA" sz="1600">
                <a:solidFill>
                  <a:srgbClr val="FF0000"/>
                </a:solidFill>
              </a:rPr>
              <a:t> Delayed by fabricator, ETA mid 2022   </a:t>
            </a:r>
          </a:p>
          <a:p>
            <a:pPr marL="320675" indent="-306388" algn="l" defTabSz="715963">
              <a:lnSpc>
                <a:spcPct val="120000"/>
              </a:lnSpc>
              <a:spcBef>
                <a:spcPts val="600"/>
              </a:spcBef>
            </a:pPr>
            <a:r>
              <a:rPr lang="en-CA" sz="1600"/>
              <a:t>vii. </a:t>
            </a:r>
            <a:r>
              <a:rPr lang="en-CA" sz="1600" u="sng"/>
              <a:t>βNQR upgrade</a:t>
            </a:r>
            <a:r>
              <a:rPr lang="en-CA" sz="1600"/>
              <a:t>:</a:t>
            </a:r>
            <a:r>
              <a:rPr lang="en-CA" sz="1600">
                <a:solidFill>
                  <a:srgbClr val="FF0000"/>
                </a:solidFill>
                <a:ea typeface="Calibri" panose="020F0502020204030204" pitchFamily="34" charset="0"/>
              </a:rPr>
              <a:t>. </a:t>
            </a:r>
            <a:r>
              <a:rPr lang="en-CA" sz="1600">
                <a:solidFill>
                  <a:srgbClr val="008000"/>
                </a:solidFill>
                <a:ea typeface="Calibri" panose="020F0502020204030204" pitchFamily="34" charset="0"/>
              </a:rPr>
              <a:t>Completed. Initiates </a:t>
            </a:r>
            <a:r>
              <a:rPr lang="el-GR" sz="1600">
                <a:solidFill>
                  <a:srgbClr val="008000"/>
                </a:solidFill>
                <a:ea typeface="Calibri" panose="020F0502020204030204" pitchFamily="34" charset="0"/>
              </a:rPr>
              <a:t>β</a:t>
            </a:r>
            <a:r>
              <a:rPr lang="en-CA" sz="1600">
                <a:solidFill>
                  <a:srgbClr val="008000"/>
                </a:solidFill>
                <a:ea typeface="Calibri" panose="020F0502020204030204" pitchFamily="34" charset="0"/>
              </a:rPr>
              <a:t>NRM experimental capability for polarization </a:t>
            </a:r>
          </a:p>
          <a:p>
            <a:pPr marL="320675" indent="-306388" algn="l" defTabSz="715963">
              <a:lnSpc>
                <a:spcPct val="120000"/>
              </a:lnSpc>
              <a:spcBef>
                <a:spcPts val="0"/>
              </a:spcBef>
            </a:pPr>
            <a:r>
              <a:rPr lang="en-CA" sz="1600">
                <a:solidFill>
                  <a:srgbClr val="008000"/>
                </a:solidFill>
                <a:ea typeface="Calibri" panose="020F0502020204030204" pitchFamily="34" charset="0"/>
              </a:rPr>
              <a:t>	 </a:t>
            </a:r>
            <a:r>
              <a:rPr lang="en-CA" sz="1600" b="1">
                <a:solidFill>
                  <a:srgbClr val="008000"/>
                </a:solidFill>
                <a:ea typeface="Calibri" panose="020F0502020204030204" pitchFamily="34" charset="0"/>
              </a:rPr>
              <a:t>|| </a:t>
            </a:r>
            <a:r>
              <a:rPr lang="en-CA" sz="1600">
                <a:solidFill>
                  <a:srgbClr val="008000"/>
                </a:solidFill>
                <a:ea typeface="Calibri" panose="020F0502020204030204" pitchFamily="34" charset="0"/>
              </a:rPr>
              <a:t>Sample face -&gt; direct Meisner Effect sub-surface sensitivity in Nb cavity material.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1375" y="4505223"/>
            <a:ext cx="1659505" cy="55399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CA" sz="1200">
                <a:latin typeface="Aharoni" panose="02010803020104030203" pitchFamily="2" charset="-79"/>
                <a:ea typeface="Cascadia Code SemiBold" panose="020B0609020000020004" pitchFamily="49" charset="0"/>
                <a:cs typeface="Aharoni" panose="02010803020104030203" pitchFamily="2" charset="-79"/>
              </a:rPr>
              <a:t>NuTime </a:t>
            </a:r>
            <a:r>
              <a:rPr lang="el-GR" sz="1200">
                <a:latin typeface="Arial Black" panose="020B0A04020102020204" pitchFamily="34" charset="0"/>
                <a:ea typeface="Cascadia Code SemiBold" panose="020B0609020000020004" pitchFamily="49" charset="0"/>
                <a:cs typeface="Aharoni" panose="02010803020104030203" pitchFamily="2" charset="-79"/>
              </a:rPr>
              <a:t>μ</a:t>
            </a:r>
            <a:r>
              <a:rPr lang="en-CA" sz="1200">
                <a:latin typeface="Aharoni" panose="02010803020104030203" pitchFamily="2" charset="-79"/>
                <a:ea typeface="Cascadia Code SemiBold" panose="020B0609020000020004" pitchFamily="49" charset="0"/>
                <a:cs typeface="Aharoni" panose="02010803020104030203" pitchFamily="2" charset="-79"/>
              </a:rPr>
              <a:t>, collimator &amp; back SiPM detectors in magnet bore.</a:t>
            </a:r>
            <a:endParaRPr lang="en-CA" sz="1200"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</p:txBody>
      </p:sp>
      <p:sp>
        <p:nvSpPr>
          <p:cNvPr id="12" name="Subtitle 6"/>
          <p:cNvSpPr txBox="1">
            <a:spLocks/>
          </p:cNvSpPr>
          <p:nvPr/>
        </p:nvSpPr>
        <p:spPr bwMode="auto">
          <a:xfrm>
            <a:off x="0" y="-10141"/>
            <a:ext cx="12191999" cy="45492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CA" sz="2800" b="1">
                <a:solidFill>
                  <a:srgbClr val="0070C0"/>
                </a:solidFill>
              </a:rPr>
              <a:t>Status of Active CMMS Projects: Summary</a:t>
            </a:r>
            <a:endParaRPr lang="en-US" sz="2800" kern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5000" y="2498769"/>
            <a:ext cx="2459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>
                <a:latin typeface="Aharoni" panose="02010803020104030203" pitchFamily="2" charset="-79"/>
                <a:cs typeface="Aharoni" panose="02010803020104030203" pitchFamily="2" charset="-79"/>
              </a:rPr>
              <a:t>Looking down onto the new M9 Q1-Q2 installed in the FE pit</a:t>
            </a:r>
          </a:p>
        </p:txBody>
      </p:sp>
      <p:pic>
        <p:nvPicPr>
          <p:cNvPr id="2" name="Picture 7" descr="A picture containing indoor, old, piece, box&#10;&#10;Description automatically generated">
            <a:extLst>
              <a:ext uri="{FF2B5EF4-FFF2-40B4-BE49-F238E27FC236}">
                <a16:creationId xmlns:a16="http://schemas.microsoft.com/office/drawing/2014/main" id="{B7BC6E5D-1513-4D06-AB04-31157962B2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92" t="21859" r="26332" b="13317"/>
          <a:stretch/>
        </p:blipFill>
        <p:spPr>
          <a:xfrm>
            <a:off x="9767982" y="676981"/>
            <a:ext cx="2144618" cy="18454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8F0109-B045-40C2-82EA-C0B7D139AD62}"/>
              </a:ext>
            </a:extLst>
          </p:cNvPr>
          <p:cNvSpPr txBox="1"/>
          <p:nvPr/>
        </p:nvSpPr>
        <p:spPr>
          <a:xfrm>
            <a:off x="10931909" y="3220458"/>
            <a:ext cx="134390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CA" sz="1200">
                <a:latin typeface="Aharoni" panose="02010803020104030203" pitchFamily="2" charset="-79"/>
                <a:cs typeface="Aharoni" panose="02010803020104030203" pitchFamily="2" charset="-79"/>
              </a:rPr>
              <a:t>Threads of  </a:t>
            </a:r>
          </a:p>
          <a:p>
            <a:r>
              <a:rPr lang="en-CA" sz="1200">
                <a:latin typeface="Aharoni" panose="02010803020104030203" pitchFamily="2" charset="-79"/>
                <a:cs typeface="Aharoni" panose="02010803020104030203" pitchFamily="2" charset="-79"/>
              </a:rPr>
              <a:t>     polarized     </a:t>
            </a:r>
          </a:p>
          <a:p>
            <a:r>
              <a:rPr lang="en-CA" sz="1200">
                <a:latin typeface="Aharoni" panose="02010803020104030203" pitchFamily="2" charset="-79"/>
                <a:cs typeface="Aharoni" panose="02010803020104030203" pitchFamily="2" charset="-79"/>
              </a:rPr>
              <a:t>          beam in  </a:t>
            </a:r>
          </a:p>
          <a:p>
            <a:r>
              <a:rPr lang="en-CA" sz="1200">
                <a:latin typeface="Aharoni" panose="02010803020104030203" pitchFamily="2" charset="-79"/>
                <a:cs typeface="Aharoni" panose="02010803020104030203" pitchFamily="2" charset="-79"/>
              </a:rPr>
              <a:t>               M</a:t>
            </a:r>
            <a:r>
              <a:rPr lang="en-CA" sz="1200">
                <a:latin typeface="Arial Rounded MT Bold" panose="020F0704030504030204" pitchFamily="34" charset="0"/>
                <a:cs typeface="Aharoni" panose="02010803020104030203" pitchFamily="2" charset="-79"/>
              </a:rPr>
              <a:t>9</a:t>
            </a:r>
            <a:r>
              <a:rPr lang="en-CA" sz="1200">
                <a:latin typeface="Aharoni" panose="02010803020104030203" pitchFamily="2" charset="-79"/>
                <a:cs typeface="Aharoni" panose="02010803020104030203" pitchFamily="2" charset="-79"/>
              </a:rPr>
              <a:t>H</a:t>
            </a:r>
            <a:r>
              <a:rPr lang="en-CA" sz="12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BBC5E2-4AA6-4AC1-B1F6-6A27DA851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10701">
            <a:off x="7754481" y="3208531"/>
            <a:ext cx="3941232" cy="273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1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426"/>
    </mc:Choice>
    <mc:Fallback>
      <p:transition spd="slow" advTm="11042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>
            <a:extLst>
              <a:ext uri="{FF2B5EF4-FFF2-40B4-BE49-F238E27FC236}">
                <a16:creationId xmlns:a16="http://schemas.microsoft.com/office/drawing/2014/main" id="{40A728A3-D331-4D80-97DD-1AA7A037F3C1}"/>
              </a:ext>
            </a:extLst>
          </p:cNvPr>
          <p:cNvSpPr txBox="1">
            <a:spLocks/>
          </p:cNvSpPr>
          <p:nvPr/>
        </p:nvSpPr>
        <p:spPr bwMode="auto">
          <a:xfrm>
            <a:off x="0" y="-2581"/>
            <a:ext cx="12192000" cy="47806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CA" sz="2800" b="1" kern="0">
                <a:solidFill>
                  <a:srgbClr val="0070C0"/>
                </a:solidFill>
              </a:rPr>
              <a:t>M9A almost ready to Roll, or rather Spin  </a:t>
            </a:r>
            <a:endParaRPr lang="en-US" sz="2800" kern="0">
              <a:solidFill>
                <a:srgbClr val="0070C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70D520-BABD-486F-B8D9-5AB704CCCD07}"/>
              </a:ext>
            </a:extLst>
          </p:cNvPr>
          <p:cNvSpPr txBox="1"/>
          <p:nvPr/>
        </p:nvSpPr>
        <p:spPr>
          <a:xfrm>
            <a:off x="388205" y="4222815"/>
            <a:ext cx="56052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rgbClr val="C00000"/>
                </a:solidFill>
              </a:rPr>
              <a:t>To do or done: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/>
              <a:t>Final polarity check for quads, slits operational ✅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/>
              <a:t>Publish a commissioning plan ✅ / safety docs ✅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/>
              <a:t>Condition Spin Rotators/Separators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/>
              <a:t>Establish low intensity tunes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/>
              <a:t>Initiate safety surveys as beam intensity grows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/>
              <a:t>Tune for high intensity … install existing DAQ system</a:t>
            </a:r>
          </a:p>
        </p:txBody>
      </p:sp>
      <p:pic>
        <p:nvPicPr>
          <p:cNvPr id="12" name="Picture 2" descr="m9A-drawing">
            <a:extLst>
              <a:ext uri="{FF2B5EF4-FFF2-40B4-BE49-F238E27FC236}">
                <a16:creationId xmlns:a16="http://schemas.microsoft.com/office/drawing/2014/main" id="{E47B41DC-AA49-E473-7C8D-7F2445E4D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743" y="584467"/>
            <a:ext cx="4964197" cy="361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DCAA719B-1F4B-EDDC-2CFD-4B0B85B30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64" y="3207152"/>
            <a:ext cx="1677989" cy="10156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000">
                <a:solidFill>
                  <a:srgbClr val="113F7C"/>
                </a:solidFill>
                <a:latin typeface="Myriad Pro"/>
                <a:cs typeface="Myriad Pro"/>
              </a:rPr>
              <a:t>Achromatic Spin rotators  </a:t>
            </a:r>
          </a:p>
          <a:p>
            <a:pPr algn="l"/>
            <a:r>
              <a:rPr lang="en-CA" sz="2000">
                <a:solidFill>
                  <a:srgbClr val="113F7C"/>
                </a:solidFill>
                <a:latin typeface="Myriad Pro"/>
                <a:cs typeface="Myriad Pro"/>
              </a:rPr>
              <a:t>/ Wien filters </a:t>
            </a:r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8DFA47DF-36E1-3B1B-CA77-71F5A5C362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0758" y="2013730"/>
            <a:ext cx="576012" cy="621456"/>
          </a:xfrm>
          <a:prstGeom prst="line">
            <a:avLst/>
          </a:prstGeom>
          <a:noFill/>
          <a:ln w="25400">
            <a:solidFill>
              <a:srgbClr val="113F7C"/>
            </a:solidFill>
            <a:round/>
            <a:headEnd/>
            <a:tailEnd type="arrow" w="lg" len="lg"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D8974C47-AB72-89BA-32FB-55619A17F9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42354" y="2324457"/>
            <a:ext cx="194351" cy="919191"/>
          </a:xfrm>
          <a:prstGeom prst="line">
            <a:avLst/>
          </a:prstGeom>
          <a:noFill/>
          <a:ln w="25400">
            <a:solidFill>
              <a:srgbClr val="113F7C"/>
            </a:solidFill>
            <a:round/>
            <a:headEnd/>
            <a:tailEnd type="arrow" w="lg" len="lg"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94B7F864-FD4B-39CF-0D45-A96F0897A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7" y="2309120"/>
            <a:ext cx="1333611" cy="10156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2000">
                <a:solidFill>
                  <a:srgbClr val="113F7C"/>
                </a:solidFill>
                <a:latin typeface="Myriad Pro"/>
                <a:cs typeface="Myriad Pro"/>
              </a:rPr>
              <a:t>Kicker</a:t>
            </a:r>
          </a:p>
          <a:p>
            <a:pPr algn="ctr"/>
            <a:r>
              <a:rPr lang="en-CA" sz="2000">
                <a:solidFill>
                  <a:srgbClr val="113F7C"/>
                </a:solidFill>
                <a:latin typeface="Myriad Pro"/>
                <a:cs typeface="Myriad Pro"/>
              </a:rPr>
              <a:t>MORE capability</a:t>
            </a:r>
          </a:p>
        </p:txBody>
      </p:sp>
      <p:sp>
        <p:nvSpPr>
          <p:cNvPr id="19" name="Line 9">
            <a:extLst>
              <a:ext uri="{FF2B5EF4-FFF2-40B4-BE49-F238E27FC236}">
                <a16:creationId xmlns:a16="http://schemas.microsoft.com/office/drawing/2014/main" id="{2AB11D8F-F982-43DF-285E-F301052D2B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03511" y="3008610"/>
            <a:ext cx="398518" cy="316173"/>
          </a:xfrm>
          <a:prstGeom prst="line">
            <a:avLst/>
          </a:prstGeom>
          <a:noFill/>
          <a:ln w="25400">
            <a:solidFill>
              <a:srgbClr val="113F7C"/>
            </a:solidFill>
            <a:round/>
            <a:headEnd/>
            <a:tailEnd type="arrow" w="lg" len="lg"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AA909D71-B36C-0763-A98C-BDA9E7CAE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8"/>
          <a:stretch/>
        </p:blipFill>
        <p:spPr bwMode="auto">
          <a:xfrm>
            <a:off x="6451750" y="475488"/>
            <a:ext cx="1821212" cy="344210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9A732C-8325-35E5-B04D-BD016C18F6E4}"/>
              </a:ext>
            </a:extLst>
          </p:cNvPr>
          <p:cNvSpPr txBox="1"/>
          <p:nvPr/>
        </p:nvSpPr>
        <p:spPr>
          <a:xfrm>
            <a:off x="8523236" y="1168792"/>
            <a:ext cx="35307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3T Oxford dual bore access “M9“ superconducting magnet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Design well advanced but COVID slowed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317B5BF-440D-445C-77E5-A9CB257B9C02}"/>
              </a:ext>
            </a:extLst>
          </p:cNvPr>
          <p:cNvGrpSpPr/>
          <p:nvPr/>
        </p:nvGrpSpPr>
        <p:grpSpPr>
          <a:xfrm>
            <a:off x="6339746" y="3714983"/>
            <a:ext cx="5661245" cy="2765057"/>
            <a:chOff x="3386638" y="2591531"/>
            <a:chExt cx="6224958" cy="3540494"/>
          </a:xfrm>
        </p:grpSpPr>
        <p:pic>
          <p:nvPicPr>
            <p:cNvPr id="24" name="Picture 2" descr="E:\Dropbox\presentations\M9 Spectrometer - Retreat Figure cropped.tiff">
              <a:extLst>
                <a:ext uri="{FF2B5EF4-FFF2-40B4-BE49-F238E27FC236}">
                  <a16:creationId xmlns:a16="http://schemas.microsoft.com/office/drawing/2014/main" id="{8EAA48F7-3E0F-1810-51DD-2E0A31ED80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3" t="18595" r="32136" b="16752"/>
            <a:stretch/>
          </p:blipFill>
          <p:spPr bwMode="auto">
            <a:xfrm>
              <a:off x="3386638" y="2591531"/>
              <a:ext cx="6224958" cy="33637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871414C-A65D-C2F4-C386-15A3DF924694}"/>
                </a:ext>
              </a:extLst>
            </p:cNvPr>
            <p:cNvSpPr txBox="1"/>
            <p:nvPr/>
          </p:nvSpPr>
          <p:spPr>
            <a:xfrm>
              <a:off x="4589536" y="5672450"/>
              <a:ext cx="1035255" cy="459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FF0000"/>
                  </a:solidFill>
                </a:rPr>
                <a:t>Muon Thin Counter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D1E0F8-C22F-DADC-4FE9-0CB5B628EA0B}"/>
                </a:ext>
              </a:extLst>
            </p:cNvPr>
            <p:cNvSpPr txBox="1"/>
            <p:nvPr/>
          </p:nvSpPr>
          <p:spPr>
            <a:xfrm>
              <a:off x="5624790" y="5672450"/>
              <a:ext cx="129228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FF0000"/>
                  </a:solidFill>
                </a:rPr>
                <a:t>Active Collimator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90116D1-4095-F4CE-4067-3D75D09B9AEF}"/>
                </a:ext>
              </a:extLst>
            </p:cNvPr>
            <p:cNvSpPr txBox="1"/>
            <p:nvPr/>
          </p:nvSpPr>
          <p:spPr>
            <a:xfrm>
              <a:off x="4619608" y="3027722"/>
              <a:ext cx="15647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FF0000"/>
                  </a:solidFill>
                </a:rPr>
                <a:t>Forward Counter     /Transverse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D2443E-35DB-21CB-A80B-746F047AA557}"/>
                </a:ext>
              </a:extLst>
            </p:cNvPr>
            <p:cNvSpPr txBox="1"/>
            <p:nvPr/>
          </p:nvSpPr>
          <p:spPr>
            <a:xfrm>
              <a:off x="6782658" y="5184648"/>
              <a:ext cx="7964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FF0000"/>
                  </a:solidFill>
                </a:rPr>
                <a:t>Backward Counter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C11ED25-57E4-E951-13C6-A3EE7B74B14B}"/>
                </a:ext>
              </a:extLst>
            </p:cNvPr>
            <p:cNvCxnSpPr>
              <a:cxnSpLocks/>
              <a:stCxn id="27" idx="0"/>
            </p:cNvCxnSpPr>
            <p:nvPr/>
          </p:nvCxnSpPr>
          <p:spPr bwMode="auto">
            <a:xfrm flipH="1" flipV="1">
              <a:off x="5812208" y="4508236"/>
              <a:ext cx="458726" cy="1164214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sm" len="sm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C8FEDC6-BEE6-E3D8-15A7-E6806B9B8FC3}"/>
                </a:ext>
              </a:extLst>
            </p:cNvPr>
            <p:cNvCxnSpPr>
              <a:stCxn id="26" idx="0"/>
            </p:cNvCxnSpPr>
            <p:nvPr/>
          </p:nvCxnSpPr>
          <p:spPr bwMode="auto">
            <a:xfrm flipV="1">
              <a:off x="5107164" y="4366829"/>
              <a:ext cx="624721" cy="1305622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sm" len="sm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6D003BD-6568-0D4D-5B3C-208BB1AE5DB9}"/>
                </a:ext>
              </a:extLst>
            </p:cNvPr>
            <p:cNvCxnSpPr>
              <a:cxnSpLocks/>
              <a:stCxn id="29" idx="0"/>
            </p:cNvCxnSpPr>
            <p:nvPr/>
          </p:nvCxnSpPr>
          <p:spPr bwMode="auto">
            <a:xfrm flipH="1" flipV="1">
              <a:off x="6059662" y="4581926"/>
              <a:ext cx="1121226" cy="602722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sm" len="sm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A4F392A-77A2-19C9-8F9B-314142CA70CF}"/>
                </a:ext>
              </a:extLst>
            </p:cNvPr>
            <p:cNvCxnSpPr/>
            <p:nvPr/>
          </p:nvCxnSpPr>
          <p:spPr bwMode="auto">
            <a:xfrm>
              <a:off x="5135819" y="3401485"/>
              <a:ext cx="753065" cy="477462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sm" len="sm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4995A88-F989-14E7-7DD3-1FD7CB149555}"/>
                </a:ext>
              </a:extLst>
            </p:cNvPr>
            <p:cNvSpPr txBox="1"/>
            <p:nvPr/>
          </p:nvSpPr>
          <p:spPr>
            <a:xfrm>
              <a:off x="6613796" y="4100661"/>
              <a:ext cx="2116123" cy="28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FF0000"/>
                  </a:solidFill>
                </a:rPr>
                <a:t>Cryostat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447A5AB-D141-1655-3812-732C00CE5AFD}"/>
                </a:ext>
              </a:extLst>
            </p:cNvPr>
            <p:cNvSpPr txBox="1"/>
            <p:nvPr/>
          </p:nvSpPr>
          <p:spPr>
            <a:xfrm>
              <a:off x="6613797" y="4366829"/>
              <a:ext cx="6953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FF0000"/>
                  </a:solidFill>
                </a:rPr>
                <a:t>Sample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E43CCB1-D12A-0F20-4C7C-0BC90923D7E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244317" y="4366827"/>
              <a:ext cx="470030" cy="141408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sm" len="sm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30910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26"/>
    </mc:Choice>
    <mc:Fallback>
      <p:transition spd="slow" advTm="1842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7E88BE-C16E-44EB-B573-C6A9DCAF724A}"/>
              </a:ext>
            </a:extLst>
          </p:cNvPr>
          <p:cNvSpPr txBox="1"/>
          <p:nvPr/>
        </p:nvSpPr>
        <p:spPr>
          <a:xfrm>
            <a:off x="6438377" y="614342"/>
            <a:ext cx="54864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800"/>
              <a:t>Tight beam schedule with only M15 and M20.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800"/>
              <a:t>Maximize efficiency.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800"/>
              <a:t>Proposal to schedule free blocks on M9A (~20% total) for short rapid access experiments (2 days max).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800"/>
              <a:t>Support for remote experiments by TRIUMF staff.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800"/>
              <a:t>Remainder (~80%) for longer experiments (5 days +) through MMS-EEC.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7FDB86-6FA6-4762-AAE5-200EFC42F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337" y="945716"/>
            <a:ext cx="3766777" cy="4233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27E007-26B7-4F1A-9E8E-E76C4D434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337" y="5193437"/>
            <a:ext cx="3766777" cy="1230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353C1C-589A-43C0-9CF6-7DDEE2BFD9BD}"/>
              </a:ext>
            </a:extLst>
          </p:cNvPr>
          <p:cNvSpPr txBox="1"/>
          <p:nvPr/>
        </p:nvSpPr>
        <p:spPr>
          <a:xfrm>
            <a:off x="5058377" y="248641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>
                <a:solidFill>
                  <a:srgbClr val="FF0000"/>
                </a:solidFill>
              </a:rPr>
              <a:t>PIF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4C6092-B0A6-46FD-B357-582DE18956F9}"/>
              </a:ext>
            </a:extLst>
          </p:cNvPr>
          <p:cNvSpPr txBox="1"/>
          <p:nvPr/>
        </p:nvSpPr>
        <p:spPr>
          <a:xfrm>
            <a:off x="5052114" y="499484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>
                <a:solidFill>
                  <a:srgbClr val="FF0000"/>
                </a:solidFill>
              </a:rPr>
              <a:t>PIF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04C43FB8-6CAF-3765-BE4A-F09DE71EF331}"/>
              </a:ext>
            </a:extLst>
          </p:cNvPr>
          <p:cNvSpPr txBox="1">
            <a:spLocks/>
          </p:cNvSpPr>
          <p:nvPr/>
        </p:nvSpPr>
        <p:spPr bwMode="auto">
          <a:xfrm>
            <a:off x="0" y="-10141"/>
            <a:ext cx="12191999" cy="54148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>
                <a:solidFill>
                  <a:srgbClr val="0070C0"/>
                </a:solidFill>
              </a:rPr>
              <a:t>Scheduling of M9A</a:t>
            </a:r>
            <a:endParaRPr lang="en-US" sz="2800" ker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654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056A172-BE1C-C143-BAFC-09B75C9F2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355" y="696616"/>
            <a:ext cx="8729751" cy="4961265"/>
          </a:xfrm>
          <a:prstGeom prst="snip2DiagRect">
            <a:avLst>
              <a:gd name="adj1" fmla="val 50000"/>
              <a:gd name="adj2" fmla="val 10222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22A0A0-F10A-403A-9555-367A22F90A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7" b="30067"/>
          <a:stretch/>
        </p:blipFill>
        <p:spPr>
          <a:xfrm>
            <a:off x="1697738" y="887922"/>
            <a:ext cx="3134954" cy="120852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5B7B52A-267A-4D98-BE86-84CB92E9E30C}"/>
              </a:ext>
            </a:extLst>
          </p:cNvPr>
          <p:cNvCxnSpPr/>
          <p:nvPr/>
        </p:nvCxnSpPr>
        <p:spPr bwMode="auto">
          <a:xfrm>
            <a:off x="152400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0" y="1"/>
            <a:ext cx="12192000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M9H: Reinventing the Muon Decay Beamline: CFI/</a:t>
            </a:r>
            <a:r>
              <a:rPr lang="en-US" sz="2800" b="1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sz="2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funded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62CE6ED-2CB9-4EA5-8237-F55B25C3815F}"/>
              </a:ext>
            </a:extLst>
          </p:cNvPr>
          <p:cNvSpPr txBox="1">
            <a:spLocks/>
          </p:cNvSpPr>
          <p:nvPr/>
        </p:nvSpPr>
        <p:spPr>
          <a:xfrm>
            <a:off x="1672601" y="4643187"/>
            <a:ext cx="5255394" cy="1897303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00A9FF"/>
              </a:buClr>
              <a:buNone/>
              <a:defRPr/>
            </a:pPr>
            <a:r>
              <a:rPr lang="en-CA" sz="160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M9H Solenoid compared to previous M9B version:</a:t>
            </a:r>
          </a:p>
          <a:p>
            <a:pPr marL="447675" lvl="1" indent="-269875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en-US" sz="160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5T recondensing RT-bore solenoid, operates in persistent mode wit a robust 10hr hold time during total power loss or interruption </a:t>
            </a:r>
          </a:p>
          <a:p>
            <a:pPr marL="447675" lvl="1" indent="-269875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en-US" sz="160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Routine operations, semi-automated cool downs</a:t>
            </a:r>
          </a:p>
          <a:p>
            <a:pPr marL="447675" lvl="1" indent="-269875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en-US" sz="160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Awarded to Tesla Engineering, U.K</a:t>
            </a:r>
            <a:endParaRPr lang="en-CA" sz="160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AC629B-E47E-424B-9B9E-4160E8DD0453}"/>
              </a:ext>
            </a:extLst>
          </p:cNvPr>
          <p:cNvSpPr txBox="1">
            <a:spLocks/>
          </p:cNvSpPr>
          <p:nvPr/>
        </p:nvSpPr>
        <p:spPr>
          <a:xfrm>
            <a:off x="6645040" y="4667848"/>
            <a:ext cx="3911981" cy="1897304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Clr>
                <a:srgbClr val="00A9FF"/>
              </a:buClr>
              <a:buNone/>
              <a:defRPr/>
            </a:pPr>
            <a:r>
              <a:rPr lang="en-CA" sz="160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Post Solenoid Triplet: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00A9FF"/>
              </a:buClr>
              <a:buFont typeface="Wingdings" panose="05000000000000000000" pitchFamily="2" charset="2"/>
              <a:buChar char="Ø"/>
              <a:defRPr/>
            </a:pPr>
            <a:r>
              <a:rPr lang="en-CA" sz="160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Q</a:t>
            </a:r>
            <a:r>
              <a:rPr lang="en-CA" sz="1600" err="1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uad</a:t>
            </a:r>
            <a:r>
              <a:rPr lang="en-CA" sz="160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placement very tight to solenoid exit to capture beam “phase space”. </a:t>
            </a:r>
          </a:p>
          <a:p>
            <a:pPr>
              <a:lnSpc>
                <a:spcPct val="100000"/>
              </a:lnSpc>
              <a:buClr>
                <a:srgbClr val="00A9FF"/>
              </a:buClr>
              <a:buFont typeface="Wingdings" panose="05000000000000000000" pitchFamily="2" charset="2"/>
              <a:buChar char="Ø"/>
              <a:defRPr/>
            </a:pPr>
            <a:r>
              <a:rPr lang="en-CA" sz="160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Triplet encompasses strong horizontal and vertical steering capabilities to collect off-axis spin polarized muons </a:t>
            </a:r>
          </a:p>
          <a:p>
            <a:pPr>
              <a:lnSpc>
                <a:spcPct val="100000"/>
              </a:lnSpc>
              <a:buClr>
                <a:srgbClr val="00A9FF"/>
              </a:buClr>
              <a:buFont typeface="Wingdings" panose="05000000000000000000" pitchFamily="2" charset="2"/>
              <a:buChar char="Ø"/>
              <a:defRPr/>
            </a:pPr>
            <a:endParaRPr lang="en-CA" sz="160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28E2A8-74D8-477E-8E88-1D0B7C1C2DAE}"/>
              </a:ext>
            </a:extLst>
          </p:cNvPr>
          <p:cNvSpPr txBox="1"/>
          <p:nvPr/>
        </p:nvSpPr>
        <p:spPr>
          <a:xfrm>
            <a:off x="1524000" y="2606760"/>
            <a:ext cx="1495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CA" sz="1600">
                <a:solidFill>
                  <a:srgbClr val="000000"/>
                </a:solidFill>
              </a:rPr>
              <a:t>T2-M9 front end repaired in 2020 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697D8F-CCC3-4600-A1EA-285F23FE38F4}"/>
              </a:ext>
            </a:extLst>
          </p:cNvPr>
          <p:cNvSpPr txBox="1"/>
          <p:nvPr/>
        </p:nvSpPr>
        <p:spPr>
          <a:xfrm>
            <a:off x="4827498" y="2711844"/>
            <a:ext cx="1612901" cy="70788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outerShdw blurRad="114300" dist="38100" dir="8100000" sx="200000" sy="200000" algn="tr" rotWithShape="0">
              <a:schemeClr val="accent3"/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CA" sz="1200">
                <a:solidFill>
                  <a:srgbClr val="000000"/>
                </a:solidFill>
              </a:rPr>
              <a:t>Retractable/ rotating slit</a:t>
            </a:r>
          </a:p>
          <a:p>
            <a:pPr algn="ctr">
              <a:defRPr/>
            </a:pPr>
            <a:r>
              <a:rPr lang="en-CA" sz="1200">
                <a:solidFill>
                  <a:srgbClr val="000000"/>
                </a:solidFill>
              </a:rPr>
              <a:t>(design by MK, JL)</a:t>
            </a:r>
            <a:r>
              <a:rPr lang="en-CA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F92DBE-43B6-4B0F-924F-7AD413D32F51}"/>
              </a:ext>
            </a:extLst>
          </p:cNvPr>
          <p:cNvSpPr txBox="1"/>
          <p:nvPr/>
        </p:nvSpPr>
        <p:spPr>
          <a:xfrm rot="19735678">
            <a:off x="3222048" y="2362710"/>
            <a:ext cx="156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CA" sz="1600">
                <a:solidFill>
                  <a:srgbClr val="000000"/>
                </a:solidFill>
              </a:rPr>
              <a:t>n</a:t>
            </a:r>
            <a:r>
              <a:rPr lang="en-CA" sz="1600" err="1">
                <a:solidFill>
                  <a:srgbClr val="000000"/>
                </a:solidFill>
              </a:rPr>
              <a:t>ew</a:t>
            </a:r>
            <a:r>
              <a:rPr lang="en-CA" sz="1600">
                <a:solidFill>
                  <a:srgbClr val="000000"/>
                </a:solidFill>
              </a:rPr>
              <a:t> Solenoid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6B7715DC-50A5-4937-8EC3-F40C304C7B28}"/>
              </a:ext>
            </a:extLst>
          </p:cNvPr>
          <p:cNvCxnSpPr>
            <a:cxnSpLocks/>
            <a:endCxn id="19" idx="2"/>
          </p:cNvCxnSpPr>
          <p:nvPr/>
        </p:nvCxnSpPr>
        <p:spPr bwMode="auto">
          <a:xfrm rot="16200000" flipV="1">
            <a:off x="6041446" y="2513505"/>
            <a:ext cx="2251581" cy="1860464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448DA03-FA91-488C-96AE-CAB3AF70DF9A}"/>
              </a:ext>
            </a:extLst>
          </p:cNvPr>
          <p:cNvSpPr txBox="1"/>
          <p:nvPr/>
        </p:nvSpPr>
        <p:spPr>
          <a:xfrm>
            <a:off x="4212865" y="3728727"/>
            <a:ext cx="592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First muon decay channel explicitly designed for delivery of transversely spin polarized beams.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877686-FC66-42DD-BACB-898D6D5BC3BC}"/>
              </a:ext>
            </a:extLst>
          </p:cNvPr>
          <p:cNvSpPr txBox="1"/>
          <p:nvPr/>
        </p:nvSpPr>
        <p:spPr>
          <a:xfrm>
            <a:off x="5883275" y="2071726"/>
            <a:ext cx="707457" cy="246221"/>
          </a:xfrm>
          <a:prstGeom prst="rect">
            <a:avLst/>
          </a:prstGeom>
          <a:solidFill>
            <a:schemeClr val="bg1">
              <a:alpha val="44842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CA" sz="1600">
                <a:solidFill>
                  <a:srgbClr val="000000"/>
                </a:solidFill>
              </a:rPr>
              <a:t>DQ345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9DF66F-B935-3A42-9984-FAE4E4AC7C17}"/>
              </a:ext>
            </a:extLst>
          </p:cNvPr>
          <p:cNvSpPr txBox="1"/>
          <p:nvPr/>
        </p:nvSpPr>
        <p:spPr>
          <a:xfrm>
            <a:off x="6519567" y="2220090"/>
            <a:ext cx="1931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1200" b="1">
                <a:solidFill>
                  <a:srgbClr val="4472C4">
                    <a:lumMod val="50000"/>
                  </a:srgbClr>
                </a:solidFill>
                <a:cs typeface="Calibri" panose="020F0502020204030204" pitchFamily="34" charset="0"/>
              </a:rPr>
              <a:t>Compact slits /w</a:t>
            </a:r>
          </a:p>
          <a:p>
            <a:pPr defTabSz="457200"/>
            <a:r>
              <a:rPr lang="en-US" sz="1200" b="1">
                <a:solidFill>
                  <a:srgbClr val="4472C4">
                    <a:lumMod val="50000"/>
                  </a:srgbClr>
                </a:solidFill>
                <a:cs typeface="Calibri" panose="020F0502020204030204" pitchFamily="34" charset="0"/>
              </a:rPr>
              <a:t>beam profile detector</a:t>
            </a:r>
            <a:endParaRPr lang="en-US" sz="1200" i="1">
              <a:solidFill>
                <a:srgbClr val="4472C4">
                  <a:lumMod val="50000"/>
                </a:srgbClr>
              </a:solidFill>
              <a:cs typeface="Calibri" panose="020F050202020403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38C07B-1339-E940-B538-A1021ABCB50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380632" y="1717782"/>
            <a:ext cx="678777" cy="512248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19D76DA-0D71-094D-BBF5-498F118C4627}"/>
              </a:ext>
            </a:extLst>
          </p:cNvPr>
          <p:cNvCxnSpPr>
            <a:cxnSpLocks/>
          </p:cNvCxnSpPr>
          <p:nvPr/>
        </p:nvCxnSpPr>
        <p:spPr bwMode="auto">
          <a:xfrm flipV="1">
            <a:off x="7059409" y="1670021"/>
            <a:ext cx="0" cy="562949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21B98A1-7A9A-ED47-A917-9178BAD24122}"/>
              </a:ext>
            </a:extLst>
          </p:cNvPr>
          <p:cNvCxnSpPr>
            <a:cxnSpLocks/>
          </p:cNvCxnSpPr>
          <p:nvPr/>
        </p:nvCxnSpPr>
        <p:spPr bwMode="auto">
          <a:xfrm flipV="1">
            <a:off x="7059410" y="1854259"/>
            <a:ext cx="1457441" cy="37871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90318A0-316E-784C-91AA-63719F89B0EB}"/>
              </a:ext>
            </a:extLst>
          </p:cNvPr>
          <p:cNvSpPr txBox="1"/>
          <p:nvPr/>
        </p:nvSpPr>
        <p:spPr>
          <a:xfrm>
            <a:off x="6992293" y="2737259"/>
            <a:ext cx="2679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1200" b="1">
                <a:solidFill>
                  <a:srgbClr val="4472C4">
                    <a:lumMod val="50000"/>
                  </a:srgbClr>
                </a:solidFill>
                <a:cs typeface="Calibri" panose="020F0502020204030204" pitchFamily="34" charset="0"/>
              </a:rPr>
              <a:t>SC 4T 6-port magnet</a:t>
            </a:r>
          </a:p>
          <a:p>
            <a:pPr defTabSz="457200"/>
            <a:r>
              <a:rPr lang="en-US" sz="1200" b="1">
                <a:solidFill>
                  <a:srgbClr val="4472C4">
                    <a:lumMod val="50000"/>
                  </a:srgbClr>
                </a:solidFill>
                <a:cs typeface="Calibri" panose="020F0502020204030204" pitchFamily="34" charset="0"/>
              </a:rPr>
              <a:t>In bore </a:t>
            </a:r>
            <a:r>
              <a:rPr lang="en-US" sz="1200" b="1" err="1">
                <a:solidFill>
                  <a:srgbClr val="4472C4">
                    <a:lumMod val="50000"/>
                  </a:srgbClr>
                </a:solidFill>
                <a:cs typeface="Calibri" panose="020F0502020204030204" pitchFamily="34" charset="0"/>
              </a:rPr>
              <a:t>SiPM</a:t>
            </a:r>
            <a:r>
              <a:rPr lang="en-US" sz="1200" b="1">
                <a:solidFill>
                  <a:srgbClr val="4472C4">
                    <a:lumMod val="50000"/>
                  </a:srgbClr>
                </a:solidFill>
                <a:cs typeface="Calibri" panose="020F0502020204030204" pitchFamily="34" charset="0"/>
              </a:rPr>
              <a:t> spectrometer  </a:t>
            </a:r>
          </a:p>
          <a:p>
            <a:pPr defTabSz="457200"/>
            <a:r>
              <a:rPr lang="en-US" sz="1200" b="1">
                <a:solidFill>
                  <a:srgbClr val="4472C4">
                    <a:lumMod val="50000"/>
                  </a:srgbClr>
                </a:solidFill>
                <a:cs typeface="Calibri" panose="020F0502020204030204" pitchFamily="34" charset="0"/>
              </a:rPr>
              <a:t>100uW DR with large sample space</a:t>
            </a:r>
            <a:endParaRPr lang="en-US" sz="1200">
              <a:solidFill>
                <a:srgbClr val="4472C4">
                  <a:lumMod val="50000"/>
                </a:srgbClr>
              </a:solidFill>
              <a:cs typeface="Calibri" panose="020F050202020403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BFE8FC2-9079-C342-AAE5-F172F5C13137}"/>
              </a:ext>
            </a:extLst>
          </p:cNvPr>
          <p:cNvCxnSpPr>
            <a:cxnSpLocks/>
            <a:stCxn id="26" idx="0"/>
          </p:cNvCxnSpPr>
          <p:nvPr/>
        </p:nvCxnSpPr>
        <p:spPr bwMode="auto">
          <a:xfrm flipH="1" flipV="1">
            <a:off x="5420314" y="1902046"/>
            <a:ext cx="213635" cy="809799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7945DF7-C71A-C64A-BCAB-6B324B23F3ED}"/>
              </a:ext>
            </a:extLst>
          </p:cNvPr>
          <p:cNvCxnSpPr>
            <a:cxnSpLocks/>
          </p:cNvCxnSpPr>
          <p:nvPr/>
        </p:nvCxnSpPr>
        <p:spPr bwMode="auto">
          <a:xfrm flipV="1">
            <a:off x="8615896" y="2473325"/>
            <a:ext cx="626124" cy="419100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D636E8F-D255-F142-A4E9-5FF63B709220}"/>
              </a:ext>
            </a:extLst>
          </p:cNvPr>
          <p:cNvCxnSpPr>
            <a:cxnSpLocks/>
          </p:cNvCxnSpPr>
          <p:nvPr/>
        </p:nvCxnSpPr>
        <p:spPr bwMode="auto">
          <a:xfrm flipV="1">
            <a:off x="8898725" y="2681754"/>
            <a:ext cx="477049" cy="315446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89DC6EA-2472-264E-A0E1-C6DD70C18BB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375773" y="2194835"/>
            <a:ext cx="144998" cy="1002390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18687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4FFAAB7-275A-40A9-BA84-F2B0F12A4667}"/>
              </a:ext>
            </a:extLst>
          </p:cNvPr>
          <p:cNvCxnSpPr/>
          <p:nvPr/>
        </p:nvCxnSpPr>
        <p:spPr bwMode="auto">
          <a:xfrm>
            <a:off x="152400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8" name="Subtitle 6">
            <a:extLst>
              <a:ext uri="{FF2B5EF4-FFF2-40B4-BE49-F238E27FC236}">
                <a16:creationId xmlns:a16="http://schemas.microsoft.com/office/drawing/2014/main" id="{ED5BA876-0592-4B04-BC7F-8464D96CC38B}"/>
              </a:ext>
            </a:extLst>
          </p:cNvPr>
          <p:cNvSpPr txBox="1">
            <a:spLocks/>
          </p:cNvSpPr>
          <p:nvPr/>
        </p:nvSpPr>
        <p:spPr bwMode="auto">
          <a:xfrm>
            <a:off x="0" y="-2581"/>
            <a:ext cx="12192000" cy="79594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CA" sz="2400" b="1" kern="0">
                <a:solidFill>
                  <a:srgbClr val="0070C0"/>
                </a:solidFill>
              </a:rPr>
              <a:t>“Unconventional” Tuning Paradigm extended to M9H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CA" sz="2400" b="1" kern="0">
                <a:solidFill>
                  <a:srgbClr val="0070C0"/>
                </a:solidFill>
              </a:rPr>
              <a:t>Decay Muons: both LF (below) and TF polarizations benefit</a:t>
            </a:r>
            <a:endParaRPr lang="en-US" sz="1800" kern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5F4858-0844-4AE8-9375-502E0E50BC0B}"/>
              </a:ext>
            </a:extLst>
          </p:cNvPr>
          <p:cNvSpPr txBox="1"/>
          <p:nvPr/>
        </p:nvSpPr>
        <p:spPr>
          <a:xfrm>
            <a:off x="7648982" y="1177852"/>
            <a:ext cx="3044766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1600"/>
              <a:t>Deploying slits on a previously “luminosity” simplex tuned beam, and reoptimizing  -&gt;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400"/>
          </a:p>
          <a:p>
            <a:pPr marL="266700"/>
            <a:r>
              <a:rPr lang="en-CA" sz="1600">
                <a:solidFill>
                  <a:srgbClr val="008000"/>
                </a:solidFill>
              </a:rPr>
              <a:t>Ratio of beam stopping in the sample / cell walls increases by ~ order of magnitude.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8CC7D1-546A-4751-818F-DC53F903C3F3}"/>
              </a:ext>
            </a:extLst>
          </p:cNvPr>
          <p:cNvSpPr txBox="1"/>
          <p:nvPr/>
        </p:nvSpPr>
        <p:spPr>
          <a:xfrm>
            <a:off x="8094135" y="3238411"/>
            <a:ext cx="235844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400"/>
              <a:t>LF polarized beam spot reduction factor = 4;</a:t>
            </a:r>
          </a:p>
          <a:p>
            <a:pPr algn="ctr"/>
            <a:r>
              <a:rPr lang="en-CA" sz="1400"/>
              <a:t>Luminosity loss ~ 0%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8A3721-8FF4-4D30-A463-9E1A163791FB}"/>
              </a:ext>
            </a:extLst>
          </p:cNvPr>
          <p:cNvGrpSpPr/>
          <p:nvPr/>
        </p:nvGrpSpPr>
        <p:grpSpPr>
          <a:xfrm>
            <a:off x="1571684" y="1369011"/>
            <a:ext cx="6077299" cy="2793022"/>
            <a:chOff x="-24198" y="3524993"/>
            <a:chExt cx="6077299" cy="27930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FA118E-9B59-4E22-8BD5-2259D4621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64"/>
            <a:stretch/>
          </p:blipFill>
          <p:spPr>
            <a:xfrm>
              <a:off x="-24198" y="3524993"/>
              <a:ext cx="4933602" cy="279302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CC790B-0A1A-4526-8F46-FF1AB56560FC}"/>
                </a:ext>
              </a:extLst>
            </p:cNvPr>
            <p:cNvSpPr txBox="1"/>
            <p:nvPr/>
          </p:nvSpPr>
          <p:spPr>
            <a:xfrm>
              <a:off x="4963830" y="5635043"/>
              <a:ext cx="10615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err="1"/>
                <a:t>sigmaX</a:t>
              </a:r>
              <a:r>
                <a:rPr lang="en-CA" sz="1000"/>
                <a:t>  =5.8mm</a:t>
              </a:r>
            </a:p>
            <a:p>
              <a:r>
                <a:rPr lang="en-CA" sz="1000" err="1"/>
                <a:t>sigmaY</a:t>
              </a:r>
              <a:r>
                <a:rPr lang="en-CA" sz="1000"/>
                <a:t>  =7.4mm</a:t>
              </a:r>
            </a:p>
            <a:p>
              <a:r>
                <a:rPr lang="en-CA" sz="1000" err="1"/>
                <a:t>sigmaXY</a:t>
              </a:r>
              <a:r>
                <a:rPr lang="en-CA" sz="1000"/>
                <a:t>=43mm</a:t>
              </a:r>
              <a:r>
                <a:rPr lang="en-CA" sz="1000" b="1" baseline="30000"/>
                <a:t>2</a:t>
              </a:r>
              <a:endParaRPr lang="en-CA" sz="10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F2D1AD-F7C0-423B-A582-CCAF6CAD2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6468" y="4135017"/>
              <a:ext cx="966633" cy="14450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E409AC-C7CD-4923-A690-F8A15CECD27E}"/>
                </a:ext>
              </a:extLst>
            </p:cNvPr>
            <p:cNvSpPr/>
            <p:nvPr/>
          </p:nvSpPr>
          <p:spPr bwMode="auto">
            <a:xfrm>
              <a:off x="4500077" y="4706087"/>
              <a:ext cx="451634" cy="400110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CA" sz="2000">
                <a:latin typeface="Comic Sans MS" pitchFamily="66" charset="0"/>
                <a:sym typeface="Symbol" pitchFamily="18" charset="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1A2D351-77A6-4CB7-8A25-A79F2385D3F6}"/>
              </a:ext>
            </a:extLst>
          </p:cNvPr>
          <p:cNvGrpSpPr/>
          <p:nvPr/>
        </p:nvGrpSpPr>
        <p:grpSpPr>
          <a:xfrm>
            <a:off x="6523643" y="4456831"/>
            <a:ext cx="1161406" cy="1899258"/>
            <a:chOff x="4891695" y="1530143"/>
            <a:chExt cx="1161406" cy="189925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25C3497-2E8F-4F63-A7F6-4F7DE45084A7}"/>
                </a:ext>
              </a:extLst>
            </p:cNvPr>
            <p:cNvSpPr txBox="1"/>
            <p:nvPr/>
          </p:nvSpPr>
          <p:spPr>
            <a:xfrm>
              <a:off x="4891695" y="2875403"/>
              <a:ext cx="115929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err="1"/>
                <a:t>sigmaX</a:t>
              </a:r>
              <a:r>
                <a:rPr lang="en-CA" sz="1000"/>
                <a:t>  =5.5mm</a:t>
              </a:r>
            </a:p>
            <a:p>
              <a:r>
                <a:rPr lang="en-CA" sz="1000" err="1"/>
                <a:t>sigmaY</a:t>
              </a:r>
              <a:r>
                <a:rPr lang="en-CA" sz="1000"/>
                <a:t>  =14.5mm</a:t>
              </a:r>
            </a:p>
            <a:p>
              <a:r>
                <a:rPr lang="en-CA" sz="1000" err="1"/>
                <a:t>sigmaXY</a:t>
              </a:r>
              <a:r>
                <a:rPr lang="en-CA" sz="1000"/>
                <a:t>=82.6mm</a:t>
              </a:r>
              <a:r>
                <a:rPr lang="en-CA" sz="1000" b="1" baseline="30000"/>
                <a:t>2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699A2BB-DC52-4C03-BD59-5DB047AAB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4998" y="1530143"/>
              <a:ext cx="1048103" cy="1287922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6F9651C-BF1F-4C36-88C6-9084ACB64E4E}"/>
              </a:ext>
            </a:extLst>
          </p:cNvPr>
          <p:cNvSpPr txBox="1"/>
          <p:nvPr/>
        </p:nvSpPr>
        <p:spPr>
          <a:xfrm>
            <a:off x="8094135" y="4517959"/>
            <a:ext cx="235844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400"/>
              <a:t>TF polarized beam spot reduction factor = 3;</a:t>
            </a:r>
          </a:p>
          <a:p>
            <a:pPr algn="ctr"/>
            <a:r>
              <a:rPr lang="en-CA" sz="1400"/>
              <a:t>  Luminosity loss = 18%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504AA3-91CD-4C3F-A346-D733A5463A60}"/>
              </a:ext>
            </a:extLst>
          </p:cNvPr>
          <p:cNvSpPr txBox="1"/>
          <p:nvPr/>
        </p:nvSpPr>
        <p:spPr>
          <a:xfrm>
            <a:off x="1717622" y="4498040"/>
            <a:ext cx="10481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>
                <a:sym typeface="Symbol" panose="05050102010706020507" pitchFamily="18" charset="2"/>
              </a:rPr>
              <a:t></a:t>
            </a:r>
            <a:r>
              <a:rPr lang="en-CA" sz="1200"/>
              <a:t> beam injected into solenoid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40EAB84C-647D-44C9-9AD3-1C7CB4AD2467}"/>
              </a:ext>
            </a:extLst>
          </p:cNvPr>
          <p:cNvSpPr/>
          <p:nvPr/>
        </p:nvSpPr>
        <p:spPr bwMode="auto">
          <a:xfrm rot="16200000">
            <a:off x="2139522" y="4150891"/>
            <a:ext cx="283724" cy="450413"/>
          </a:xfrm>
          <a:prstGeom prst="leftBrace">
            <a:avLst>
              <a:gd name="adj1" fmla="val 31969"/>
              <a:gd name="adj2" fmla="val 50000"/>
            </a:avLst>
          </a:prstGeom>
          <a:noFill/>
          <a:ln w="15875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CA" sz="2000">
              <a:latin typeface="Comic Sans MS" pitchFamily="66" charset="0"/>
              <a:sym typeface="Symbol" pitchFamily="18" charset="2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70E032D-6E87-4CCC-87F0-47C7B89F2C30}"/>
              </a:ext>
            </a:extLst>
          </p:cNvPr>
          <p:cNvCxnSpPr>
            <a:cxnSpLocks/>
            <a:stCxn id="15" idx="1"/>
          </p:cNvCxnSpPr>
          <p:nvPr/>
        </p:nvCxnSpPr>
        <p:spPr bwMode="auto">
          <a:xfrm flipH="1" flipV="1">
            <a:off x="3875089" y="2882906"/>
            <a:ext cx="332857" cy="1236734"/>
          </a:xfrm>
          <a:prstGeom prst="straightConnector1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oval" w="med" len="med"/>
            <a:tailEnd type="oval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0CFBB77-A94E-49B0-8BE3-806736C3586C}"/>
              </a:ext>
            </a:extLst>
          </p:cNvPr>
          <p:cNvSpPr txBox="1"/>
          <p:nvPr/>
        </p:nvSpPr>
        <p:spPr>
          <a:xfrm>
            <a:off x="2692749" y="4704350"/>
            <a:ext cx="8757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/>
              <a:t>Decays into </a:t>
            </a:r>
            <a:r>
              <a:rPr lang="el-GR" sz="1400">
                <a:sym typeface="Symbol" panose="05050102010706020507" pitchFamily="18" charset="2"/>
              </a:rPr>
              <a:t></a:t>
            </a:r>
            <a:r>
              <a:rPr lang="en-CA" sz="1200"/>
              <a:t> beam in solenoid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6DC4309-04E1-4348-8E3B-6B220F6F9872}"/>
              </a:ext>
            </a:extLst>
          </p:cNvPr>
          <p:cNvSpPr/>
          <p:nvPr/>
        </p:nvSpPr>
        <p:spPr bwMode="auto">
          <a:xfrm rot="16200000">
            <a:off x="2923792" y="4236345"/>
            <a:ext cx="470116" cy="465892"/>
          </a:xfrm>
          <a:prstGeom prst="leftBrace">
            <a:avLst>
              <a:gd name="adj1" fmla="val 31969"/>
              <a:gd name="adj2" fmla="val 50000"/>
            </a:avLst>
          </a:prstGeom>
          <a:noFill/>
          <a:ln w="15875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CA" sz="20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1834BB-9463-4CF7-B8A3-E7EB2AD6B27E}"/>
              </a:ext>
            </a:extLst>
          </p:cNvPr>
          <p:cNvSpPr txBox="1"/>
          <p:nvPr/>
        </p:nvSpPr>
        <p:spPr>
          <a:xfrm>
            <a:off x="3619265" y="4456831"/>
            <a:ext cx="111063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>
                <a:sym typeface="Symbol" panose="05050102010706020507" pitchFamily="18" charset="2"/>
              </a:rPr>
              <a:t></a:t>
            </a:r>
            <a:r>
              <a:rPr lang="en-CA" sz="1200"/>
              <a:t> beam profile exiting solenoid, </a:t>
            </a:r>
            <a:r>
              <a:rPr lang="en-CA" sz="1100" err="1"/>
              <a:t>sigmaXY</a:t>
            </a:r>
            <a:r>
              <a:rPr lang="en-CA" sz="1100"/>
              <a:t>=750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DF0F97F-3E10-4494-9910-49D5E9BD6848}"/>
              </a:ext>
            </a:extLst>
          </p:cNvPr>
          <p:cNvSpPr/>
          <p:nvPr/>
        </p:nvSpPr>
        <p:spPr bwMode="auto">
          <a:xfrm rot="1146295">
            <a:off x="4106714" y="4051483"/>
            <a:ext cx="217726" cy="562630"/>
          </a:xfrm>
          <a:prstGeom prst="ellipse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CA" sz="20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61BB2449-7FEE-46A8-9A84-64C6A02F0AFD}"/>
              </a:ext>
            </a:extLst>
          </p:cNvPr>
          <p:cNvSpPr/>
          <p:nvPr/>
        </p:nvSpPr>
        <p:spPr bwMode="auto">
          <a:xfrm rot="16200000">
            <a:off x="4899435" y="4214053"/>
            <a:ext cx="496808" cy="450413"/>
          </a:xfrm>
          <a:prstGeom prst="leftBrace">
            <a:avLst>
              <a:gd name="adj1" fmla="val 31969"/>
              <a:gd name="adj2" fmla="val 59407"/>
            </a:avLst>
          </a:prstGeom>
          <a:noFill/>
          <a:ln w="15875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CA" sz="20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F62AC5-87EA-42C9-80D6-CFDE965A8C53}"/>
              </a:ext>
            </a:extLst>
          </p:cNvPr>
          <p:cNvSpPr txBox="1"/>
          <p:nvPr/>
        </p:nvSpPr>
        <p:spPr>
          <a:xfrm>
            <a:off x="4536497" y="4687664"/>
            <a:ext cx="1935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>
                <a:sym typeface="Symbol" panose="05050102010706020507" pitchFamily="18" charset="2"/>
              </a:rPr>
              <a:t>Simplex tune paradigm utilizes  the excess beam  intensity loses during transport  to reduce final beam spot area. </a:t>
            </a:r>
            <a:endParaRPr lang="en-CA" sz="1100"/>
          </a:p>
        </p:txBody>
      </p:sp>
    </p:spTree>
    <p:extLst>
      <p:ext uri="{BB962C8B-B14F-4D97-AF65-F5344CB8AC3E}">
        <p14:creationId xmlns:p14="http://schemas.microsoft.com/office/powerpoint/2010/main" val="375596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6002800-93F8-4034-8BE1-B040BB638C69}"/>
              </a:ext>
            </a:extLst>
          </p:cNvPr>
          <p:cNvCxnSpPr/>
          <p:nvPr/>
        </p:nvCxnSpPr>
        <p:spPr bwMode="auto">
          <a:xfrm>
            <a:off x="152400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3006AD6-C805-4D3F-A517-4D673A1FA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301764"/>
              </p:ext>
            </p:extLst>
          </p:nvPr>
        </p:nvGraphicFramePr>
        <p:xfrm>
          <a:off x="1360274" y="3246902"/>
          <a:ext cx="9471452" cy="3362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218">
                  <a:extLst>
                    <a:ext uri="{9D8B030D-6E8A-4147-A177-3AD203B41FA5}">
                      <a16:colId xmlns:a16="http://schemas.microsoft.com/office/drawing/2014/main" val="1332324055"/>
                    </a:ext>
                  </a:extLst>
                </a:gridCol>
                <a:gridCol w="2051222">
                  <a:extLst>
                    <a:ext uri="{9D8B030D-6E8A-4147-A177-3AD203B41FA5}">
                      <a16:colId xmlns:a16="http://schemas.microsoft.com/office/drawing/2014/main" val="2048018596"/>
                    </a:ext>
                  </a:extLst>
                </a:gridCol>
                <a:gridCol w="2075935">
                  <a:extLst>
                    <a:ext uri="{9D8B030D-6E8A-4147-A177-3AD203B41FA5}">
                      <a16:colId xmlns:a16="http://schemas.microsoft.com/office/drawing/2014/main" val="291662302"/>
                    </a:ext>
                  </a:extLst>
                </a:gridCol>
                <a:gridCol w="3016077">
                  <a:extLst>
                    <a:ext uri="{9D8B030D-6E8A-4147-A177-3AD203B41FA5}">
                      <a16:colId xmlns:a16="http://schemas.microsoft.com/office/drawing/2014/main" val="1232615974"/>
                    </a:ext>
                  </a:extLst>
                </a:gridCol>
              </a:tblGrid>
              <a:tr h="604055">
                <a:tc>
                  <a:txBody>
                    <a:bodyPr/>
                    <a:lstStyle/>
                    <a:p>
                      <a:pPr algn="ctr"/>
                      <a:r>
                        <a:rPr lang="en-CA" sz="1600">
                          <a:solidFill>
                            <a:schemeClr val="tx1"/>
                          </a:solidFill>
                        </a:rPr>
                        <a:t>Shutdown 2020-2021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>
                          <a:solidFill>
                            <a:schemeClr val="tx1"/>
                          </a:solidFill>
                        </a:rPr>
                        <a:t>Rest of 2020-2021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>
                          <a:solidFill>
                            <a:schemeClr val="tx1"/>
                          </a:solidFill>
                        </a:rPr>
                        <a:t>Shutdown 2022-2023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4120263"/>
                  </a:ext>
                </a:extLst>
              </a:tr>
              <a:tr h="110446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CA" sz="1600"/>
                        <a:t>- Removal of: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600"/>
                        <a:t>M9B Solenoid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600"/>
                        <a:t>Q345 quad for upgrade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600"/>
                        <a:t>Other Q345 section equip.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600"/>
                        <a:t>Q678 section equip.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600"/>
                        <a:t>Q91011 section equip.</a:t>
                      </a:r>
                    </a:p>
                    <a:p>
                      <a:pPr marL="0" indent="0" algn="l" defTabSz="914400" rtl="0" eaLnBrk="1" latinLnBrk="0" hangingPunct="1">
                        <a:spcBef>
                          <a:spcPts val="9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CA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Backfill void spaces</a:t>
                      </a:r>
                    </a:p>
                    <a:p>
                      <a:pPr marL="0" indent="0" algn="l" defTabSz="914400" rtl="0" eaLnBrk="1" latinLnBrk="0" hangingPunct="1">
                        <a:spcBef>
                          <a:spcPts val="9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CA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Survey area and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CA" sz="1600"/>
                        <a:t>- Beamline detailed design</a:t>
                      </a:r>
                    </a:p>
                    <a:p>
                      <a:pPr marL="0" indent="0" algn="l" defTabSz="914400" rtl="0" eaLnBrk="1" latinLnBrk="0" hangingPunct="1">
                        <a:spcBef>
                          <a:spcPts val="9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CA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Exp. station tenders</a:t>
                      </a:r>
                    </a:p>
                    <a:p>
                      <a:pPr marL="0" indent="0" algn="l" defTabSz="914400" rtl="0" eaLnBrk="1" latinLnBrk="0" hangingPunct="1">
                        <a:spcBef>
                          <a:spcPts val="9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CA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Commence beamline </a:t>
                      </a:r>
                      <a:r>
                        <a:rPr lang="en-CA" sz="1600"/>
                        <a:t>implementation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600"/>
                        <a:t>AC upgrades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600"/>
                        <a:t>Power supplies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600"/>
                        <a:t>Controls (PLC/EPICS)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600"/>
                        <a:t>DAQ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/>
                        <a:t>- Continue implementation of beamline sections</a:t>
                      </a:r>
                    </a:p>
                    <a:p>
                      <a:pPr>
                        <a:spcBef>
                          <a:spcPts val="900"/>
                        </a:spcBef>
                      </a:pPr>
                      <a:r>
                        <a:rPr lang="en-CA" sz="1600"/>
                        <a:t>- Exp. station detailed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/>
                        <a:t>Install: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600"/>
                        <a:t>M9H solenoid group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600"/>
                        <a:t>Upgraded Q345 section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600"/>
                        <a:t>Upgraded Q678 section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600"/>
                        <a:t>Q91011 section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600"/>
                        <a:t>Services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600"/>
                        <a:t>Vacuum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732683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5429D7B0-0E7A-4FD9-A297-DD2AD835736E}"/>
              </a:ext>
            </a:extLst>
          </p:cNvPr>
          <p:cNvGrpSpPr/>
          <p:nvPr/>
        </p:nvGrpSpPr>
        <p:grpSpPr>
          <a:xfrm>
            <a:off x="1016494" y="592173"/>
            <a:ext cx="10154014" cy="2453768"/>
            <a:chOff x="174662" y="1194403"/>
            <a:chExt cx="11889188" cy="22232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E36A99-1E19-4F44-BCF9-D88113F53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662" y="1194403"/>
              <a:ext cx="11889188" cy="2223225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94BAD82-DCA1-4C9D-B71C-844EA19D934B}"/>
                </a:ext>
              </a:extLst>
            </p:cNvPr>
            <p:cNvCxnSpPr/>
            <p:nvPr/>
          </p:nvCxnSpPr>
          <p:spPr>
            <a:xfrm>
              <a:off x="2743200" y="1420657"/>
              <a:ext cx="0" cy="10890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E6467E-4C2B-48FB-B52C-A05C07F81C7F}"/>
                </a:ext>
              </a:extLst>
            </p:cNvPr>
            <p:cNvCxnSpPr/>
            <p:nvPr/>
          </p:nvCxnSpPr>
          <p:spPr>
            <a:xfrm>
              <a:off x="5291191" y="1420657"/>
              <a:ext cx="0" cy="10890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3B024FA-7FD7-409A-858D-E963463B0F22}"/>
                </a:ext>
              </a:extLst>
            </p:cNvPr>
            <p:cNvCxnSpPr/>
            <p:nvPr/>
          </p:nvCxnSpPr>
          <p:spPr>
            <a:xfrm>
              <a:off x="7828908" y="1420657"/>
              <a:ext cx="0" cy="10890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84C3AEB-6D33-4787-8B5B-83AEF74D0ABD}"/>
                </a:ext>
              </a:extLst>
            </p:cNvPr>
            <p:cNvCxnSpPr/>
            <p:nvPr/>
          </p:nvCxnSpPr>
          <p:spPr>
            <a:xfrm>
              <a:off x="10376899" y="1420657"/>
              <a:ext cx="0" cy="10890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C61811-8DD9-407B-A3DB-323271808DB0}"/>
                </a:ext>
              </a:extLst>
            </p:cNvPr>
            <p:cNvSpPr/>
            <p:nvPr/>
          </p:nvSpPr>
          <p:spPr>
            <a:xfrm>
              <a:off x="3663246" y="1235991"/>
              <a:ext cx="882144" cy="4939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accent5">
                      <a:lumMod val="75000"/>
                    </a:schemeClr>
                  </a:solidFill>
                </a:rPr>
                <a:t>2021</a:t>
              </a:r>
              <a:endParaRPr lang="en-CA" b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7D2B8D-1176-4979-993D-4B347FC00B10}"/>
                </a:ext>
              </a:extLst>
            </p:cNvPr>
            <p:cNvSpPr/>
            <p:nvPr/>
          </p:nvSpPr>
          <p:spPr>
            <a:xfrm>
              <a:off x="6211235" y="1235991"/>
              <a:ext cx="882144" cy="4939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accent5">
                      <a:lumMod val="75000"/>
                    </a:schemeClr>
                  </a:solidFill>
                </a:rPr>
                <a:t>2022</a:t>
              </a:r>
              <a:endParaRPr lang="en-CA" b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E64655A-0A3D-4F0C-9EFE-ED4B9DC5EEA4}"/>
                </a:ext>
              </a:extLst>
            </p:cNvPr>
            <p:cNvSpPr/>
            <p:nvPr/>
          </p:nvSpPr>
          <p:spPr>
            <a:xfrm>
              <a:off x="8759225" y="1235991"/>
              <a:ext cx="882144" cy="4939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accent5">
                      <a:lumMod val="75000"/>
                    </a:schemeClr>
                  </a:solidFill>
                </a:rPr>
                <a:t>2023</a:t>
              </a:r>
              <a:endParaRPr lang="en-CA" b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0A7C95-EBA4-4D56-A8A1-4191BC5781B3}"/>
                </a:ext>
              </a:extLst>
            </p:cNvPr>
            <p:cNvSpPr/>
            <p:nvPr/>
          </p:nvSpPr>
          <p:spPr>
            <a:xfrm>
              <a:off x="10871561" y="1235991"/>
              <a:ext cx="882144" cy="4939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accent5">
                      <a:lumMod val="75000"/>
                    </a:schemeClr>
                  </a:solidFill>
                </a:rPr>
                <a:t>2024</a:t>
              </a:r>
              <a:endParaRPr lang="en-CA" b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8" name="Subtitle 6">
            <a:extLst>
              <a:ext uri="{FF2B5EF4-FFF2-40B4-BE49-F238E27FC236}">
                <a16:creationId xmlns:a16="http://schemas.microsoft.com/office/drawing/2014/main" id="{018053F2-DC45-4C5B-BDC7-894EB6BBE09D}"/>
              </a:ext>
            </a:extLst>
          </p:cNvPr>
          <p:cNvSpPr txBox="1">
            <a:spLocks/>
          </p:cNvSpPr>
          <p:nvPr/>
        </p:nvSpPr>
        <p:spPr bwMode="auto">
          <a:xfrm>
            <a:off x="0" y="-18606"/>
            <a:ext cx="12192000" cy="49895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  <a:tabLst>
                <a:tab pos="4037013" algn="l"/>
              </a:tabLst>
            </a:pPr>
            <a:r>
              <a:rPr lang="en-CA" sz="2800" b="1" kern="0">
                <a:solidFill>
                  <a:srgbClr val="0070C0"/>
                </a:solidFill>
              </a:rPr>
              <a:t>The M9H – Schedule</a:t>
            </a:r>
            <a:endParaRPr lang="en-US" sz="2800" ker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197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3FDF57-05EE-4321-B12F-5F667B8C1D9F}"/>
              </a:ext>
            </a:extLst>
          </p:cNvPr>
          <p:cNvSpPr/>
          <p:nvPr/>
        </p:nvSpPr>
        <p:spPr>
          <a:xfrm>
            <a:off x="0" y="1"/>
            <a:ext cx="12192000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Short- and Long-Term Mitigation of </a:t>
            </a:r>
            <a:r>
              <a:rPr lang="en-US" sz="2800" b="1" err="1">
                <a:solidFill>
                  <a:srgbClr val="0070C0"/>
                </a:solidFill>
              </a:rPr>
              <a:t>LHe</a:t>
            </a:r>
            <a:r>
              <a:rPr lang="en-US" sz="2800" b="1">
                <a:solidFill>
                  <a:srgbClr val="0070C0"/>
                </a:solidFill>
              </a:rPr>
              <a:t> Supply Crisis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8C2B93-DAEE-4748-BAE4-F07FFD6BA95C}"/>
              </a:ext>
            </a:extLst>
          </p:cNvPr>
          <p:cNvSpPr txBox="1"/>
          <p:nvPr/>
        </p:nvSpPr>
        <p:spPr>
          <a:xfrm>
            <a:off x="475735" y="618680"/>
            <a:ext cx="8093538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/>
              <a:t>TRIUMF has committed to  keep current programs intact with a short term policy of accepting spot-price purchasing </a:t>
            </a:r>
            <a:r>
              <a:rPr lang="en-CA" err="1"/>
              <a:t>LHe</a:t>
            </a:r>
            <a:r>
              <a:rPr lang="en-CA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Increased demand for </a:t>
            </a:r>
            <a:r>
              <a:rPr lang="en-CA" err="1"/>
              <a:t>LHe</a:t>
            </a:r>
            <a:r>
              <a:rPr lang="en-CA"/>
              <a:t> from UCN.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/>
              <a:t>The CMMS is about to place orders for a new 4T magnet and a DR for M9H.  Equipment which can support He conservancy, i.e. dry and/or recondensing systems will look more attractive..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/>
              <a:t>The </a:t>
            </a:r>
            <a:r>
              <a:rPr lang="en-CA">
                <a:solidFill>
                  <a:srgbClr val="0033CC"/>
                </a:solidFill>
              </a:rPr>
              <a:t>value of beam tim</a:t>
            </a:r>
            <a:r>
              <a:rPr lang="en-CA"/>
              <a:t>e has always ”driven” considerations related to cryogenic equipment. i.e. a cryogenic technology that maximized “experimental beamtime”, i.e. fast sample changes, was considered the “best” choice. </a:t>
            </a:r>
          </a:p>
          <a:p>
            <a:pPr marL="311150">
              <a:spcBef>
                <a:spcPts val="1200"/>
              </a:spcBef>
            </a:pPr>
            <a:r>
              <a:rPr lang="en-CA"/>
              <a:t>The new (possibly recurring?) circumstances regarding He availability force us to change the choice paradigm from:</a:t>
            </a:r>
          </a:p>
          <a:p>
            <a:pPr marL="311150" algn="ctr">
              <a:spcBef>
                <a:spcPts val="1200"/>
              </a:spcBef>
            </a:pPr>
            <a:r>
              <a:rPr lang="en-CA">
                <a:solidFill>
                  <a:srgbClr val="FF0000"/>
                </a:solidFill>
              </a:rPr>
              <a:t>maximum beam time / per run </a:t>
            </a:r>
            <a:r>
              <a:rPr lang="en-CA"/>
              <a:t>→ </a:t>
            </a:r>
            <a:r>
              <a:rPr lang="en-CA">
                <a:solidFill>
                  <a:srgbClr val="008000"/>
                </a:solidFill>
              </a:rPr>
              <a:t>maximum beam time / per year</a:t>
            </a:r>
          </a:p>
          <a:p>
            <a:pPr marL="295275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/>
              <a:t>Fortunately, industry has recognized this with new products:</a:t>
            </a:r>
          </a:p>
          <a:p>
            <a:pPr marL="271463" indent="-2619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/>
              <a:t>TRIUMF should strive to maximize on-site He storage capacity:</a:t>
            </a:r>
          </a:p>
          <a:p>
            <a:pPr marL="1027113" lvl="1" indent="-403225">
              <a:spcBef>
                <a:spcPts val="600"/>
              </a:spcBef>
              <a:buFont typeface="Wingdings" pitchFamily="2" charset="2"/>
              <a:buChar char="Ø"/>
            </a:pPr>
            <a:r>
              <a:rPr lang="en-CA">
                <a:solidFill>
                  <a:srgbClr val="FF0000"/>
                </a:solidFill>
              </a:rPr>
              <a:t>Opportunistically fill the current high-pressure 3300L storage  </a:t>
            </a:r>
          </a:p>
          <a:p>
            <a:pPr marL="1027113" lvl="1" indent="-403225">
              <a:spcBef>
                <a:spcPts val="600"/>
              </a:spcBef>
              <a:buFont typeface="Wingdings" pitchFamily="2" charset="2"/>
              <a:buChar char="Ø"/>
            </a:pPr>
            <a:r>
              <a:rPr lang="en-CA">
                <a:solidFill>
                  <a:srgbClr val="FF0000"/>
                </a:solidFill>
              </a:rPr>
              <a:t>Consider increasing the storage infrastructure to 4400 L (i.e. an additional high pressure tank.)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15533-A51F-C84B-BDE1-3D39A7F7C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120" y="840344"/>
            <a:ext cx="1490003" cy="35197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559904-7B1E-6345-8C8A-11AAA69054D5}"/>
              </a:ext>
            </a:extLst>
          </p:cNvPr>
          <p:cNvSpPr/>
          <p:nvPr/>
        </p:nvSpPr>
        <p:spPr>
          <a:xfrm>
            <a:off x="8602224" y="4445338"/>
            <a:ext cx="32807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>
                <a:solidFill>
                  <a:srgbClr val="676766"/>
                </a:solidFill>
                <a:latin typeface="Roboto" panose="020F0502020204030204" pitchFamily="34" charset="0"/>
              </a:rPr>
              <a:t>i.e. </a:t>
            </a:r>
          </a:p>
          <a:p>
            <a:r>
              <a:rPr lang="en-CA" sz="1600">
                <a:solidFill>
                  <a:srgbClr val="676766"/>
                </a:solidFill>
                <a:latin typeface="Roboto" panose="020F0502020204030204" pitchFamily="34" charset="0"/>
              </a:rPr>
              <a:t>- Designed to take a </a:t>
            </a:r>
            <a:r>
              <a:rPr lang="en-CA" sz="1600" b="1">
                <a:solidFill>
                  <a:srgbClr val="008000"/>
                </a:solidFill>
                <a:latin typeface="Roboto" panose="020F0502020204030204" pitchFamily="34" charset="0"/>
              </a:rPr>
              <a:t>large experimental heat-loads </a:t>
            </a:r>
          </a:p>
          <a:p>
            <a:endParaRPr lang="en-CA" sz="1600">
              <a:solidFill>
                <a:srgbClr val="676766"/>
              </a:solidFill>
              <a:latin typeface="Roboto" panose="020F0502020204030204" pitchFamily="34" charset="0"/>
            </a:endParaRPr>
          </a:p>
          <a:p>
            <a:r>
              <a:rPr lang="en-CA" sz="1600">
                <a:solidFill>
                  <a:srgbClr val="676766"/>
                </a:solidFill>
                <a:latin typeface="Roboto" panose="020F0502020204030204" pitchFamily="34" charset="0"/>
              </a:rPr>
              <a:t>- Provides</a:t>
            </a:r>
            <a:r>
              <a:rPr lang="en-CA" sz="1600" b="1">
                <a:solidFill>
                  <a:srgbClr val="676766"/>
                </a:solidFill>
                <a:latin typeface="Roboto" panose="020F0502020204030204" pitchFamily="34" charset="0"/>
              </a:rPr>
              <a:t> </a:t>
            </a:r>
            <a:r>
              <a:rPr lang="en-CA" sz="1600" b="1">
                <a:solidFill>
                  <a:srgbClr val="008000"/>
                </a:solidFill>
                <a:latin typeface="Roboto" panose="020F0502020204030204" pitchFamily="34" charset="0"/>
              </a:rPr>
              <a:t>fast sample exchange time:</a:t>
            </a:r>
            <a:r>
              <a:rPr lang="en-CA" sz="1600">
                <a:solidFill>
                  <a:srgbClr val="676766"/>
                </a:solidFill>
                <a:latin typeface="Roboto" panose="020F0502020204030204" pitchFamily="34" charset="0"/>
              </a:rPr>
              <a:t>  t&lt;20 minutes RT to &lt;2.0K. </a:t>
            </a:r>
          </a:p>
          <a:p>
            <a:endParaRPr lang="en-CA" sz="1600">
              <a:solidFill>
                <a:srgbClr val="676766"/>
              </a:solidFill>
              <a:latin typeface="Roboto" panose="020F0502020204030204" pitchFamily="34" charset="0"/>
            </a:endParaRPr>
          </a:p>
          <a:p>
            <a:r>
              <a:rPr lang="en-CA" sz="1600">
                <a:solidFill>
                  <a:srgbClr val="676766"/>
                </a:solidFill>
                <a:latin typeface="Roboto" panose="020F0502020204030204" pitchFamily="34" charset="0"/>
              </a:rPr>
              <a:t>- but: </a:t>
            </a:r>
            <a:r>
              <a:rPr lang="en-CA" sz="1600" b="1">
                <a:solidFill>
                  <a:srgbClr val="FF0000"/>
                </a:solidFill>
                <a:latin typeface="Roboto" panose="020F0502020204030204" pitchFamily="34" charset="0"/>
              </a:rPr>
              <a:t>Initial cool down 15-24 hrs</a:t>
            </a:r>
            <a:r>
              <a:rPr lang="en-CA" sz="1600">
                <a:solidFill>
                  <a:srgbClr val="676766"/>
                </a:solidFill>
                <a:latin typeface="Roboto" panose="020F0502020204030204" pitchFamily="34" charset="0"/>
              </a:rPr>
              <a:t>. </a:t>
            </a:r>
            <a:endParaRPr lang="en-US" sz="1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C9A3A8-664E-114D-8CAB-978B77528996}"/>
              </a:ext>
            </a:extLst>
          </p:cNvPr>
          <p:cNvSpPr/>
          <p:nvPr/>
        </p:nvSpPr>
        <p:spPr bwMode="auto">
          <a:xfrm>
            <a:off x="9499600" y="2096105"/>
            <a:ext cx="416560" cy="400110"/>
          </a:xfrm>
          <a:prstGeom prst="rect">
            <a:avLst/>
          </a:prstGeom>
          <a:gradFill flip="none" rotWithShape="1">
            <a:gsLst>
              <a:gs pos="100000">
                <a:srgbClr val="FFDA00"/>
              </a:gs>
              <a:gs pos="100000">
                <a:srgbClr val="FFDA00"/>
              </a:gs>
              <a:gs pos="100000">
                <a:srgbClr val="FFE600"/>
              </a:gs>
              <a:gs pos="100000">
                <a:srgbClr val="FFE600"/>
              </a:gs>
              <a:gs pos="0">
                <a:srgbClr val="FFE600"/>
              </a:gs>
              <a:gs pos="100000">
                <a:srgbClr val="FFE600"/>
              </a:gs>
              <a:gs pos="100000">
                <a:srgbClr val="FFE600"/>
              </a:gs>
              <a:gs pos="100000">
                <a:srgbClr val="FFEA04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4188"/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>
              <a:latin typeface="Comic Sans MS" pitchFamily="66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98461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 IV Nuclear Reactors: important source of clean electricity; a valuable supply towards net zero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Scheduling of M9A</dc:title>
  <dc:creator>Iain McKenzie</dc:creator>
  <cp:revision>1</cp:revision>
  <dcterms:created xsi:type="dcterms:W3CDTF">2022-06-23T18:37:50Z</dcterms:created>
  <dcterms:modified xsi:type="dcterms:W3CDTF">2022-07-20T16:22:33Z</dcterms:modified>
</cp:coreProperties>
</file>