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44" r:id="rId1"/>
  </p:sldMasterIdLst>
  <p:notesMasterIdLst>
    <p:notesMasterId r:id="rId38"/>
  </p:notesMasterIdLst>
  <p:sldIdLst>
    <p:sldId id="277" r:id="rId2"/>
    <p:sldId id="313" r:id="rId3"/>
    <p:sldId id="302" r:id="rId4"/>
    <p:sldId id="292" r:id="rId5"/>
    <p:sldId id="288" r:id="rId6"/>
    <p:sldId id="263" r:id="rId7"/>
    <p:sldId id="308" r:id="rId8"/>
    <p:sldId id="262" r:id="rId9"/>
    <p:sldId id="257" r:id="rId10"/>
    <p:sldId id="283" r:id="rId11"/>
    <p:sldId id="282" r:id="rId12"/>
    <p:sldId id="305" r:id="rId13"/>
    <p:sldId id="300" r:id="rId14"/>
    <p:sldId id="281" r:id="rId15"/>
    <p:sldId id="270" r:id="rId16"/>
    <p:sldId id="293" r:id="rId17"/>
    <p:sldId id="291" r:id="rId18"/>
    <p:sldId id="279" r:id="rId19"/>
    <p:sldId id="297" r:id="rId20"/>
    <p:sldId id="294" r:id="rId21"/>
    <p:sldId id="296" r:id="rId22"/>
    <p:sldId id="298" r:id="rId23"/>
    <p:sldId id="310" r:id="rId24"/>
    <p:sldId id="276" r:id="rId25"/>
    <p:sldId id="275" r:id="rId26"/>
    <p:sldId id="284" r:id="rId27"/>
    <p:sldId id="269" r:id="rId28"/>
    <p:sldId id="285" r:id="rId29"/>
    <p:sldId id="286" r:id="rId30"/>
    <p:sldId id="311" r:id="rId31"/>
    <p:sldId id="312" r:id="rId32"/>
    <p:sldId id="301" r:id="rId33"/>
    <p:sldId id="261" r:id="rId34"/>
    <p:sldId id="260" r:id="rId35"/>
    <p:sldId id="304" r:id="rId36"/>
    <p:sldId id="289"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525"/>
    <p:restoredTop sz="94631"/>
  </p:normalViewPr>
  <p:slideViewPr>
    <p:cSldViewPr snapToGrid="0" snapToObjects="1">
      <p:cViewPr varScale="1">
        <p:scale>
          <a:sx n="97" d="100"/>
          <a:sy n="97" d="100"/>
        </p:scale>
        <p:origin x="32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84966F-AA7E-3140-89E6-596B6C09240F}" type="datetimeFigureOut">
              <a:rPr lang="en-US" smtClean="0"/>
              <a:t>7/13/18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194613-4BCF-1A46-B554-15575547FD1A}" type="slidenum">
              <a:rPr lang="en-US" smtClean="0"/>
              <a:t>‹#›</a:t>
            </a:fld>
            <a:endParaRPr lang="en-US"/>
          </a:p>
        </p:txBody>
      </p:sp>
    </p:spTree>
    <p:extLst>
      <p:ext uri="{BB962C8B-B14F-4D97-AF65-F5344CB8AC3E}">
        <p14:creationId xmlns:p14="http://schemas.microsoft.com/office/powerpoint/2010/main" val="3239955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Canadian accelerators</a:t>
            </a:r>
          </a:p>
        </p:txBody>
      </p:sp>
      <p:sp>
        <p:nvSpPr>
          <p:cNvPr id="4" name="Slide Number Placeholder 3"/>
          <p:cNvSpPr>
            <a:spLocks noGrp="1"/>
          </p:cNvSpPr>
          <p:nvPr>
            <p:ph type="sldNum" sz="quarter" idx="10"/>
          </p:nvPr>
        </p:nvSpPr>
        <p:spPr/>
        <p:txBody>
          <a:bodyPr/>
          <a:lstStyle/>
          <a:p>
            <a:fld id="{1F194613-4BCF-1A46-B554-15575547FD1A}" type="slidenum">
              <a:rPr lang="en-US" smtClean="0"/>
              <a:t>5</a:t>
            </a:fld>
            <a:endParaRPr lang="en-US"/>
          </a:p>
        </p:txBody>
      </p:sp>
    </p:spTree>
    <p:extLst>
      <p:ext uri="{BB962C8B-B14F-4D97-AF65-F5344CB8AC3E}">
        <p14:creationId xmlns:p14="http://schemas.microsoft.com/office/powerpoint/2010/main" val="39073860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culture</a:t>
            </a:r>
          </a:p>
          <a:p>
            <a:r>
              <a:rPr lang="en-US" dirty="0"/>
              <a:t>nuclear force</a:t>
            </a:r>
          </a:p>
          <a:p>
            <a:endParaRPr lang="en-US" dirty="0"/>
          </a:p>
        </p:txBody>
      </p:sp>
      <p:sp>
        <p:nvSpPr>
          <p:cNvPr id="4" name="Slide Number Placeholder 3"/>
          <p:cNvSpPr>
            <a:spLocks noGrp="1"/>
          </p:cNvSpPr>
          <p:nvPr>
            <p:ph type="sldNum" sz="quarter" idx="10"/>
          </p:nvPr>
        </p:nvSpPr>
        <p:spPr/>
        <p:txBody>
          <a:bodyPr/>
          <a:lstStyle/>
          <a:p>
            <a:fld id="{1F194613-4BCF-1A46-B554-15575547FD1A}" type="slidenum">
              <a:rPr lang="en-US" smtClean="0"/>
              <a:t>6</a:t>
            </a:fld>
            <a:endParaRPr lang="en-US"/>
          </a:p>
        </p:txBody>
      </p:sp>
    </p:spTree>
    <p:extLst>
      <p:ext uri="{BB962C8B-B14F-4D97-AF65-F5344CB8AC3E}">
        <p14:creationId xmlns:p14="http://schemas.microsoft.com/office/powerpoint/2010/main" val="14450174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CA5E1-4120-1E4E-BC62-6D7BEDC424A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CA90E93-60E8-7D4D-B0B7-A7E0CF3983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C7889BB-43C9-9B4F-A3F9-4B2FC978FE4A}"/>
              </a:ext>
            </a:extLst>
          </p:cNvPr>
          <p:cNvSpPr>
            <a:spLocks noGrp="1"/>
          </p:cNvSpPr>
          <p:nvPr>
            <p:ph type="dt" sz="half" idx="10"/>
          </p:nvPr>
        </p:nvSpPr>
        <p:spPr/>
        <p:txBody>
          <a:bodyPr/>
          <a:lstStyle/>
          <a:p>
            <a:r>
              <a:rPr lang="en-CA"/>
              <a:t>17/07/2018</a:t>
            </a:r>
            <a:endParaRPr lang="en-US"/>
          </a:p>
        </p:txBody>
      </p:sp>
      <p:sp>
        <p:nvSpPr>
          <p:cNvPr id="5" name="Footer Placeholder 4">
            <a:extLst>
              <a:ext uri="{FF2B5EF4-FFF2-40B4-BE49-F238E27FC236}">
                <a16:creationId xmlns:a16="http://schemas.microsoft.com/office/drawing/2014/main" id="{67728E65-C4DD-1448-808F-16F8F3C3F6E2}"/>
              </a:ext>
            </a:extLst>
          </p:cNvPr>
          <p:cNvSpPr>
            <a:spLocks noGrp="1"/>
          </p:cNvSpPr>
          <p:nvPr>
            <p:ph type="ftr" sz="quarter" idx="11"/>
          </p:nvPr>
        </p:nvSpPr>
        <p:spPr/>
        <p:txBody>
          <a:bodyPr/>
          <a:lstStyle/>
          <a:p>
            <a:r>
              <a:rPr lang="en-US"/>
              <a:t>David Axen</a:t>
            </a:r>
          </a:p>
        </p:txBody>
      </p:sp>
      <p:sp>
        <p:nvSpPr>
          <p:cNvPr id="6" name="Slide Number Placeholder 5">
            <a:extLst>
              <a:ext uri="{FF2B5EF4-FFF2-40B4-BE49-F238E27FC236}">
                <a16:creationId xmlns:a16="http://schemas.microsoft.com/office/drawing/2014/main" id="{29FA147F-10C6-9E42-8289-A69B81253625}"/>
              </a:ext>
            </a:extLst>
          </p:cNvPr>
          <p:cNvSpPr>
            <a:spLocks noGrp="1"/>
          </p:cNvSpPr>
          <p:nvPr>
            <p:ph type="sldNum" sz="quarter" idx="12"/>
          </p:nvPr>
        </p:nvSpPr>
        <p:spPr/>
        <p:txBody>
          <a:bodyPr/>
          <a:lstStyle/>
          <a:p>
            <a:fld id="{1A9CB82F-1F2A-2641-83B4-CF2D280FF189}" type="slidenum">
              <a:rPr lang="en-US" smtClean="0"/>
              <a:t>‹#›</a:t>
            </a:fld>
            <a:endParaRPr lang="en-US"/>
          </a:p>
        </p:txBody>
      </p:sp>
    </p:spTree>
    <p:extLst>
      <p:ext uri="{BB962C8B-B14F-4D97-AF65-F5344CB8AC3E}">
        <p14:creationId xmlns:p14="http://schemas.microsoft.com/office/powerpoint/2010/main" val="20912749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F602E-B94D-A64B-87BB-DD705AF1C2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91133C-3E9A-DF43-BB1D-C9A0EF7E491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FC28E1-7FEC-1742-BF7F-CB062B203511}"/>
              </a:ext>
            </a:extLst>
          </p:cNvPr>
          <p:cNvSpPr>
            <a:spLocks noGrp="1"/>
          </p:cNvSpPr>
          <p:nvPr>
            <p:ph type="dt" sz="half" idx="10"/>
          </p:nvPr>
        </p:nvSpPr>
        <p:spPr/>
        <p:txBody>
          <a:bodyPr/>
          <a:lstStyle/>
          <a:p>
            <a:r>
              <a:rPr lang="en-CA"/>
              <a:t>17/07/2018</a:t>
            </a:r>
            <a:endParaRPr lang="en-US"/>
          </a:p>
        </p:txBody>
      </p:sp>
      <p:sp>
        <p:nvSpPr>
          <p:cNvPr id="5" name="Footer Placeholder 4">
            <a:extLst>
              <a:ext uri="{FF2B5EF4-FFF2-40B4-BE49-F238E27FC236}">
                <a16:creationId xmlns:a16="http://schemas.microsoft.com/office/drawing/2014/main" id="{1CEEDE08-094B-3C4A-9A52-B6FE298179D8}"/>
              </a:ext>
            </a:extLst>
          </p:cNvPr>
          <p:cNvSpPr>
            <a:spLocks noGrp="1"/>
          </p:cNvSpPr>
          <p:nvPr>
            <p:ph type="ftr" sz="quarter" idx="11"/>
          </p:nvPr>
        </p:nvSpPr>
        <p:spPr/>
        <p:txBody>
          <a:bodyPr/>
          <a:lstStyle/>
          <a:p>
            <a:r>
              <a:rPr lang="en-US"/>
              <a:t>David Axen</a:t>
            </a:r>
          </a:p>
        </p:txBody>
      </p:sp>
      <p:sp>
        <p:nvSpPr>
          <p:cNvPr id="6" name="Slide Number Placeholder 5">
            <a:extLst>
              <a:ext uri="{FF2B5EF4-FFF2-40B4-BE49-F238E27FC236}">
                <a16:creationId xmlns:a16="http://schemas.microsoft.com/office/drawing/2014/main" id="{74AE8628-C273-164C-9E7A-962692F3AAEF}"/>
              </a:ext>
            </a:extLst>
          </p:cNvPr>
          <p:cNvSpPr>
            <a:spLocks noGrp="1"/>
          </p:cNvSpPr>
          <p:nvPr>
            <p:ph type="sldNum" sz="quarter" idx="12"/>
          </p:nvPr>
        </p:nvSpPr>
        <p:spPr/>
        <p:txBody>
          <a:bodyPr/>
          <a:lstStyle/>
          <a:p>
            <a:fld id="{1A9CB82F-1F2A-2641-83B4-CF2D280FF189}" type="slidenum">
              <a:rPr lang="en-US" smtClean="0"/>
              <a:t>‹#›</a:t>
            </a:fld>
            <a:endParaRPr lang="en-US"/>
          </a:p>
        </p:txBody>
      </p:sp>
    </p:spTree>
    <p:extLst>
      <p:ext uri="{BB962C8B-B14F-4D97-AF65-F5344CB8AC3E}">
        <p14:creationId xmlns:p14="http://schemas.microsoft.com/office/powerpoint/2010/main" val="1901015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DC73A-7CE0-634E-AD9E-B0D4152B158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98B5D23-2836-E144-B249-AD6125A4030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4658ADD-58B4-4545-A8D9-830C2634B230}"/>
              </a:ext>
            </a:extLst>
          </p:cNvPr>
          <p:cNvSpPr>
            <a:spLocks noGrp="1"/>
          </p:cNvSpPr>
          <p:nvPr>
            <p:ph type="dt" sz="half" idx="10"/>
          </p:nvPr>
        </p:nvSpPr>
        <p:spPr/>
        <p:txBody>
          <a:bodyPr/>
          <a:lstStyle/>
          <a:p>
            <a:r>
              <a:rPr lang="en-CA"/>
              <a:t>17/07/2018</a:t>
            </a:r>
            <a:endParaRPr lang="en-US"/>
          </a:p>
        </p:txBody>
      </p:sp>
      <p:sp>
        <p:nvSpPr>
          <p:cNvPr id="5" name="Footer Placeholder 4">
            <a:extLst>
              <a:ext uri="{FF2B5EF4-FFF2-40B4-BE49-F238E27FC236}">
                <a16:creationId xmlns:a16="http://schemas.microsoft.com/office/drawing/2014/main" id="{1F31D420-2036-A347-8B61-F52E75D71C92}"/>
              </a:ext>
            </a:extLst>
          </p:cNvPr>
          <p:cNvSpPr>
            <a:spLocks noGrp="1"/>
          </p:cNvSpPr>
          <p:nvPr>
            <p:ph type="ftr" sz="quarter" idx="11"/>
          </p:nvPr>
        </p:nvSpPr>
        <p:spPr/>
        <p:txBody>
          <a:bodyPr/>
          <a:lstStyle/>
          <a:p>
            <a:r>
              <a:rPr lang="en-US"/>
              <a:t>David Axen</a:t>
            </a:r>
          </a:p>
        </p:txBody>
      </p:sp>
      <p:sp>
        <p:nvSpPr>
          <p:cNvPr id="6" name="Slide Number Placeholder 5">
            <a:extLst>
              <a:ext uri="{FF2B5EF4-FFF2-40B4-BE49-F238E27FC236}">
                <a16:creationId xmlns:a16="http://schemas.microsoft.com/office/drawing/2014/main" id="{A13E01D8-A82E-0545-BCBD-DC959DA5F540}"/>
              </a:ext>
            </a:extLst>
          </p:cNvPr>
          <p:cNvSpPr>
            <a:spLocks noGrp="1"/>
          </p:cNvSpPr>
          <p:nvPr>
            <p:ph type="sldNum" sz="quarter" idx="12"/>
          </p:nvPr>
        </p:nvSpPr>
        <p:spPr/>
        <p:txBody>
          <a:bodyPr/>
          <a:lstStyle/>
          <a:p>
            <a:fld id="{1A9CB82F-1F2A-2641-83B4-CF2D280FF189}" type="slidenum">
              <a:rPr lang="en-US" smtClean="0"/>
              <a:t>‹#›</a:t>
            </a:fld>
            <a:endParaRPr lang="en-US"/>
          </a:p>
        </p:txBody>
      </p:sp>
    </p:spTree>
    <p:extLst>
      <p:ext uri="{BB962C8B-B14F-4D97-AF65-F5344CB8AC3E}">
        <p14:creationId xmlns:p14="http://schemas.microsoft.com/office/powerpoint/2010/main" val="1885827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80AA7-40EC-1547-B713-8603B5A23B0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325E17-5133-5142-85B3-B3B0D5490B8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8119A28-C814-8149-B88B-05286755BAA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7AA0327-9920-A243-B631-ED7643FC366A}"/>
              </a:ext>
            </a:extLst>
          </p:cNvPr>
          <p:cNvSpPr>
            <a:spLocks noGrp="1"/>
          </p:cNvSpPr>
          <p:nvPr>
            <p:ph type="dt" sz="half" idx="10"/>
          </p:nvPr>
        </p:nvSpPr>
        <p:spPr/>
        <p:txBody>
          <a:bodyPr/>
          <a:lstStyle/>
          <a:p>
            <a:r>
              <a:rPr lang="en-CA"/>
              <a:t>17/07/2018</a:t>
            </a:r>
            <a:endParaRPr lang="en-US"/>
          </a:p>
        </p:txBody>
      </p:sp>
      <p:sp>
        <p:nvSpPr>
          <p:cNvPr id="6" name="Footer Placeholder 5">
            <a:extLst>
              <a:ext uri="{FF2B5EF4-FFF2-40B4-BE49-F238E27FC236}">
                <a16:creationId xmlns:a16="http://schemas.microsoft.com/office/drawing/2014/main" id="{7063E5BC-B4EA-F642-A772-0879B75E487A}"/>
              </a:ext>
            </a:extLst>
          </p:cNvPr>
          <p:cNvSpPr>
            <a:spLocks noGrp="1"/>
          </p:cNvSpPr>
          <p:nvPr>
            <p:ph type="ftr" sz="quarter" idx="11"/>
          </p:nvPr>
        </p:nvSpPr>
        <p:spPr/>
        <p:txBody>
          <a:bodyPr/>
          <a:lstStyle/>
          <a:p>
            <a:r>
              <a:rPr lang="en-US"/>
              <a:t>David Axen</a:t>
            </a:r>
          </a:p>
        </p:txBody>
      </p:sp>
      <p:sp>
        <p:nvSpPr>
          <p:cNvPr id="7" name="Slide Number Placeholder 6">
            <a:extLst>
              <a:ext uri="{FF2B5EF4-FFF2-40B4-BE49-F238E27FC236}">
                <a16:creationId xmlns:a16="http://schemas.microsoft.com/office/drawing/2014/main" id="{29569C53-022F-7C44-A214-1EBE885009C4}"/>
              </a:ext>
            </a:extLst>
          </p:cNvPr>
          <p:cNvSpPr>
            <a:spLocks noGrp="1"/>
          </p:cNvSpPr>
          <p:nvPr>
            <p:ph type="sldNum" sz="quarter" idx="12"/>
          </p:nvPr>
        </p:nvSpPr>
        <p:spPr/>
        <p:txBody>
          <a:bodyPr/>
          <a:lstStyle/>
          <a:p>
            <a:fld id="{1A9CB82F-1F2A-2641-83B4-CF2D280FF189}" type="slidenum">
              <a:rPr lang="en-US" smtClean="0"/>
              <a:t>‹#›</a:t>
            </a:fld>
            <a:endParaRPr lang="en-US"/>
          </a:p>
        </p:txBody>
      </p:sp>
    </p:spTree>
    <p:extLst>
      <p:ext uri="{BB962C8B-B14F-4D97-AF65-F5344CB8AC3E}">
        <p14:creationId xmlns:p14="http://schemas.microsoft.com/office/powerpoint/2010/main" val="1092479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3CA34-6FE7-9047-AEFF-4DD31B8AD04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5058BAA-044A-3E41-BC0A-FF7096A14A6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AC9EE8E-C180-AB43-822C-834483AFB57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68F353E-BFF0-1243-9D8F-E5ED3250AEA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C403916-D60C-F849-A051-A493EF6C7E3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1DB5AA7-6544-F247-98B0-65F91D813E51}"/>
              </a:ext>
            </a:extLst>
          </p:cNvPr>
          <p:cNvSpPr>
            <a:spLocks noGrp="1"/>
          </p:cNvSpPr>
          <p:nvPr>
            <p:ph type="dt" sz="half" idx="10"/>
          </p:nvPr>
        </p:nvSpPr>
        <p:spPr/>
        <p:txBody>
          <a:bodyPr/>
          <a:lstStyle/>
          <a:p>
            <a:r>
              <a:rPr lang="en-CA"/>
              <a:t>17/07/2018</a:t>
            </a:r>
            <a:endParaRPr lang="en-US"/>
          </a:p>
        </p:txBody>
      </p:sp>
      <p:sp>
        <p:nvSpPr>
          <p:cNvPr id="8" name="Footer Placeholder 7">
            <a:extLst>
              <a:ext uri="{FF2B5EF4-FFF2-40B4-BE49-F238E27FC236}">
                <a16:creationId xmlns:a16="http://schemas.microsoft.com/office/drawing/2014/main" id="{1D3FC199-567F-8A43-AE41-E5FB49F37ED4}"/>
              </a:ext>
            </a:extLst>
          </p:cNvPr>
          <p:cNvSpPr>
            <a:spLocks noGrp="1"/>
          </p:cNvSpPr>
          <p:nvPr>
            <p:ph type="ftr" sz="quarter" idx="11"/>
          </p:nvPr>
        </p:nvSpPr>
        <p:spPr/>
        <p:txBody>
          <a:bodyPr/>
          <a:lstStyle/>
          <a:p>
            <a:r>
              <a:rPr lang="en-US"/>
              <a:t>David Axen</a:t>
            </a:r>
          </a:p>
        </p:txBody>
      </p:sp>
      <p:sp>
        <p:nvSpPr>
          <p:cNvPr id="9" name="Slide Number Placeholder 8">
            <a:extLst>
              <a:ext uri="{FF2B5EF4-FFF2-40B4-BE49-F238E27FC236}">
                <a16:creationId xmlns:a16="http://schemas.microsoft.com/office/drawing/2014/main" id="{E1E1369A-DC49-A643-8D3C-0E11F03970C4}"/>
              </a:ext>
            </a:extLst>
          </p:cNvPr>
          <p:cNvSpPr>
            <a:spLocks noGrp="1"/>
          </p:cNvSpPr>
          <p:nvPr>
            <p:ph type="sldNum" sz="quarter" idx="12"/>
          </p:nvPr>
        </p:nvSpPr>
        <p:spPr/>
        <p:txBody>
          <a:bodyPr/>
          <a:lstStyle/>
          <a:p>
            <a:fld id="{1A9CB82F-1F2A-2641-83B4-CF2D280FF189}" type="slidenum">
              <a:rPr lang="en-US" smtClean="0"/>
              <a:t>‹#›</a:t>
            </a:fld>
            <a:endParaRPr lang="en-US"/>
          </a:p>
        </p:txBody>
      </p:sp>
    </p:spTree>
    <p:extLst>
      <p:ext uri="{BB962C8B-B14F-4D97-AF65-F5344CB8AC3E}">
        <p14:creationId xmlns:p14="http://schemas.microsoft.com/office/powerpoint/2010/main" val="436725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0C2CC-6670-604C-BB4D-8C75D810A52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D9DB2DF-2696-594D-8EF0-B5A2798F1ABB}"/>
              </a:ext>
            </a:extLst>
          </p:cNvPr>
          <p:cNvSpPr>
            <a:spLocks noGrp="1"/>
          </p:cNvSpPr>
          <p:nvPr>
            <p:ph type="dt" sz="half" idx="10"/>
          </p:nvPr>
        </p:nvSpPr>
        <p:spPr/>
        <p:txBody>
          <a:bodyPr/>
          <a:lstStyle/>
          <a:p>
            <a:r>
              <a:rPr lang="en-CA"/>
              <a:t>17/07/2018</a:t>
            </a:r>
            <a:endParaRPr lang="en-US"/>
          </a:p>
        </p:txBody>
      </p:sp>
      <p:sp>
        <p:nvSpPr>
          <p:cNvPr id="4" name="Footer Placeholder 3">
            <a:extLst>
              <a:ext uri="{FF2B5EF4-FFF2-40B4-BE49-F238E27FC236}">
                <a16:creationId xmlns:a16="http://schemas.microsoft.com/office/drawing/2014/main" id="{40E21509-FD9B-DF41-A826-07C57B412FC8}"/>
              </a:ext>
            </a:extLst>
          </p:cNvPr>
          <p:cNvSpPr>
            <a:spLocks noGrp="1"/>
          </p:cNvSpPr>
          <p:nvPr>
            <p:ph type="ftr" sz="quarter" idx="11"/>
          </p:nvPr>
        </p:nvSpPr>
        <p:spPr/>
        <p:txBody>
          <a:bodyPr/>
          <a:lstStyle/>
          <a:p>
            <a:r>
              <a:rPr lang="en-US"/>
              <a:t>David Axen</a:t>
            </a:r>
          </a:p>
        </p:txBody>
      </p:sp>
      <p:sp>
        <p:nvSpPr>
          <p:cNvPr id="5" name="Slide Number Placeholder 4">
            <a:extLst>
              <a:ext uri="{FF2B5EF4-FFF2-40B4-BE49-F238E27FC236}">
                <a16:creationId xmlns:a16="http://schemas.microsoft.com/office/drawing/2014/main" id="{46D10622-3202-5F4D-A6A3-67E0ECA835FB}"/>
              </a:ext>
            </a:extLst>
          </p:cNvPr>
          <p:cNvSpPr>
            <a:spLocks noGrp="1"/>
          </p:cNvSpPr>
          <p:nvPr>
            <p:ph type="sldNum" sz="quarter" idx="12"/>
          </p:nvPr>
        </p:nvSpPr>
        <p:spPr/>
        <p:txBody>
          <a:bodyPr/>
          <a:lstStyle/>
          <a:p>
            <a:fld id="{1A9CB82F-1F2A-2641-83B4-CF2D280FF189}" type="slidenum">
              <a:rPr lang="en-US" smtClean="0"/>
              <a:t>‹#›</a:t>
            </a:fld>
            <a:endParaRPr lang="en-US"/>
          </a:p>
        </p:txBody>
      </p:sp>
    </p:spTree>
    <p:extLst>
      <p:ext uri="{BB962C8B-B14F-4D97-AF65-F5344CB8AC3E}">
        <p14:creationId xmlns:p14="http://schemas.microsoft.com/office/powerpoint/2010/main" val="1947374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2E5DD53-26C3-B342-927A-1FAFB8178648}"/>
              </a:ext>
            </a:extLst>
          </p:cNvPr>
          <p:cNvSpPr>
            <a:spLocks noGrp="1"/>
          </p:cNvSpPr>
          <p:nvPr>
            <p:ph type="dt" sz="half" idx="10"/>
          </p:nvPr>
        </p:nvSpPr>
        <p:spPr/>
        <p:txBody>
          <a:bodyPr/>
          <a:lstStyle/>
          <a:p>
            <a:r>
              <a:rPr lang="en-CA"/>
              <a:t>17/07/2018</a:t>
            </a:r>
            <a:endParaRPr lang="en-US"/>
          </a:p>
        </p:txBody>
      </p:sp>
      <p:sp>
        <p:nvSpPr>
          <p:cNvPr id="3" name="Footer Placeholder 2">
            <a:extLst>
              <a:ext uri="{FF2B5EF4-FFF2-40B4-BE49-F238E27FC236}">
                <a16:creationId xmlns:a16="http://schemas.microsoft.com/office/drawing/2014/main" id="{0ADF5077-40DE-A74A-9F16-A07BC7E59265}"/>
              </a:ext>
            </a:extLst>
          </p:cNvPr>
          <p:cNvSpPr>
            <a:spLocks noGrp="1"/>
          </p:cNvSpPr>
          <p:nvPr>
            <p:ph type="ftr" sz="quarter" idx="11"/>
          </p:nvPr>
        </p:nvSpPr>
        <p:spPr/>
        <p:txBody>
          <a:bodyPr/>
          <a:lstStyle/>
          <a:p>
            <a:r>
              <a:rPr lang="en-US"/>
              <a:t>David Axen</a:t>
            </a:r>
          </a:p>
        </p:txBody>
      </p:sp>
      <p:sp>
        <p:nvSpPr>
          <p:cNvPr id="4" name="Slide Number Placeholder 3">
            <a:extLst>
              <a:ext uri="{FF2B5EF4-FFF2-40B4-BE49-F238E27FC236}">
                <a16:creationId xmlns:a16="http://schemas.microsoft.com/office/drawing/2014/main" id="{2ECFAFC7-1A2F-C74B-9547-E16A98060F3E}"/>
              </a:ext>
            </a:extLst>
          </p:cNvPr>
          <p:cNvSpPr>
            <a:spLocks noGrp="1"/>
          </p:cNvSpPr>
          <p:nvPr>
            <p:ph type="sldNum" sz="quarter" idx="12"/>
          </p:nvPr>
        </p:nvSpPr>
        <p:spPr/>
        <p:txBody>
          <a:bodyPr/>
          <a:lstStyle/>
          <a:p>
            <a:fld id="{1A9CB82F-1F2A-2641-83B4-CF2D280FF189}" type="slidenum">
              <a:rPr lang="en-US" smtClean="0"/>
              <a:t>‹#›</a:t>
            </a:fld>
            <a:endParaRPr lang="en-US"/>
          </a:p>
        </p:txBody>
      </p:sp>
    </p:spTree>
    <p:extLst>
      <p:ext uri="{BB962C8B-B14F-4D97-AF65-F5344CB8AC3E}">
        <p14:creationId xmlns:p14="http://schemas.microsoft.com/office/powerpoint/2010/main" val="36172102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92FDE-9AE4-C24A-82BE-2C57CBBFC3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8B8847D-3F7E-4B4D-BEC2-C4D088B2EFA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6E06924-386E-3A40-99A7-A97C5EA4E4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B70B3C4-CB60-1C43-B273-0D3D1D9E4EB5}"/>
              </a:ext>
            </a:extLst>
          </p:cNvPr>
          <p:cNvSpPr>
            <a:spLocks noGrp="1"/>
          </p:cNvSpPr>
          <p:nvPr>
            <p:ph type="dt" sz="half" idx="10"/>
          </p:nvPr>
        </p:nvSpPr>
        <p:spPr/>
        <p:txBody>
          <a:bodyPr/>
          <a:lstStyle/>
          <a:p>
            <a:r>
              <a:rPr lang="en-CA"/>
              <a:t>17/07/2018</a:t>
            </a:r>
            <a:endParaRPr lang="en-US"/>
          </a:p>
        </p:txBody>
      </p:sp>
      <p:sp>
        <p:nvSpPr>
          <p:cNvPr id="6" name="Footer Placeholder 5">
            <a:extLst>
              <a:ext uri="{FF2B5EF4-FFF2-40B4-BE49-F238E27FC236}">
                <a16:creationId xmlns:a16="http://schemas.microsoft.com/office/drawing/2014/main" id="{22E59207-FCAF-5C4A-B688-1447EB1FC25C}"/>
              </a:ext>
            </a:extLst>
          </p:cNvPr>
          <p:cNvSpPr>
            <a:spLocks noGrp="1"/>
          </p:cNvSpPr>
          <p:nvPr>
            <p:ph type="ftr" sz="quarter" idx="11"/>
          </p:nvPr>
        </p:nvSpPr>
        <p:spPr/>
        <p:txBody>
          <a:bodyPr/>
          <a:lstStyle/>
          <a:p>
            <a:r>
              <a:rPr lang="en-US"/>
              <a:t>David Axen</a:t>
            </a:r>
          </a:p>
        </p:txBody>
      </p:sp>
      <p:sp>
        <p:nvSpPr>
          <p:cNvPr id="7" name="Slide Number Placeholder 6">
            <a:extLst>
              <a:ext uri="{FF2B5EF4-FFF2-40B4-BE49-F238E27FC236}">
                <a16:creationId xmlns:a16="http://schemas.microsoft.com/office/drawing/2014/main" id="{296DCC7D-BC73-ED4C-9553-613144062B81}"/>
              </a:ext>
            </a:extLst>
          </p:cNvPr>
          <p:cNvSpPr>
            <a:spLocks noGrp="1"/>
          </p:cNvSpPr>
          <p:nvPr>
            <p:ph type="sldNum" sz="quarter" idx="12"/>
          </p:nvPr>
        </p:nvSpPr>
        <p:spPr/>
        <p:txBody>
          <a:bodyPr/>
          <a:lstStyle/>
          <a:p>
            <a:fld id="{1A9CB82F-1F2A-2641-83B4-CF2D280FF189}" type="slidenum">
              <a:rPr lang="en-US" smtClean="0"/>
              <a:t>‹#›</a:t>
            </a:fld>
            <a:endParaRPr lang="en-US"/>
          </a:p>
        </p:txBody>
      </p:sp>
    </p:spTree>
    <p:extLst>
      <p:ext uri="{BB962C8B-B14F-4D97-AF65-F5344CB8AC3E}">
        <p14:creationId xmlns:p14="http://schemas.microsoft.com/office/powerpoint/2010/main" val="37126940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F14A1-1986-5E40-89A2-C3D3F84218B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4FAE30D-ED7B-6347-817C-7105B33F46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54C00C7-69A1-6445-9B61-044DD30EC3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13E3A78-8ED8-1046-B240-0A80E6B61CA9}"/>
              </a:ext>
            </a:extLst>
          </p:cNvPr>
          <p:cNvSpPr>
            <a:spLocks noGrp="1"/>
          </p:cNvSpPr>
          <p:nvPr>
            <p:ph type="dt" sz="half" idx="10"/>
          </p:nvPr>
        </p:nvSpPr>
        <p:spPr/>
        <p:txBody>
          <a:bodyPr/>
          <a:lstStyle/>
          <a:p>
            <a:r>
              <a:rPr lang="en-CA"/>
              <a:t>17/07/2018</a:t>
            </a:r>
            <a:endParaRPr lang="en-US"/>
          </a:p>
        </p:txBody>
      </p:sp>
      <p:sp>
        <p:nvSpPr>
          <p:cNvPr id="6" name="Footer Placeholder 5">
            <a:extLst>
              <a:ext uri="{FF2B5EF4-FFF2-40B4-BE49-F238E27FC236}">
                <a16:creationId xmlns:a16="http://schemas.microsoft.com/office/drawing/2014/main" id="{CFE8FD7E-8218-3241-A0C5-6F5B8B0349E7}"/>
              </a:ext>
            </a:extLst>
          </p:cNvPr>
          <p:cNvSpPr>
            <a:spLocks noGrp="1"/>
          </p:cNvSpPr>
          <p:nvPr>
            <p:ph type="ftr" sz="quarter" idx="11"/>
          </p:nvPr>
        </p:nvSpPr>
        <p:spPr/>
        <p:txBody>
          <a:bodyPr/>
          <a:lstStyle/>
          <a:p>
            <a:r>
              <a:rPr lang="en-US"/>
              <a:t>David Axen</a:t>
            </a:r>
          </a:p>
        </p:txBody>
      </p:sp>
      <p:sp>
        <p:nvSpPr>
          <p:cNvPr id="7" name="Slide Number Placeholder 6">
            <a:extLst>
              <a:ext uri="{FF2B5EF4-FFF2-40B4-BE49-F238E27FC236}">
                <a16:creationId xmlns:a16="http://schemas.microsoft.com/office/drawing/2014/main" id="{585A3C73-D83B-D34B-AB7F-581E44242094}"/>
              </a:ext>
            </a:extLst>
          </p:cNvPr>
          <p:cNvSpPr>
            <a:spLocks noGrp="1"/>
          </p:cNvSpPr>
          <p:nvPr>
            <p:ph type="sldNum" sz="quarter" idx="12"/>
          </p:nvPr>
        </p:nvSpPr>
        <p:spPr/>
        <p:txBody>
          <a:bodyPr/>
          <a:lstStyle/>
          <a:p>
            <a:fld id="{1A9CB82F-1F2A-2641-83B4-CF2D280FF189}" type="slidenum">
              <a:rPr lang="en-US" smtClean="0"/>
              <a:t>‹#›</a:t>
            </a:fld>
            <a:endParaRPr lang="en-US"/>
          </a:p>
        </p:txBody>
      </p:sp>
    </p:spTree>
    <p:extLst>
      <p:ext uri="{BB962C8B-B14F-4D97-AF65-F5344CB8AC3E}">
        <p14:creationId xmlns:p14="http://schemas.microsoft.com/office/powerpoint/2010/main" val="180700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19758-3FFC-024C-8975-0FB45B663A5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38DB506-E4BF-4643-BA70-45D829D9763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6910E3-7F30-FF4E-B748-EB1992D9DFA5}"/>
              </a:ext>
            </a:extLst>
          </p:cNvPr>
          <p:cNvSpPr>
            <a:spLocks noGrp="1"/>
          </p:cNvSpPr>
          <p:nvPr>
            <p:ph type="dt" sz="half" idx="10"/>
          </p:nvPr>
        </p:nvSpPr>
        <p:spPr/>
        <p:txBody>
          <a:bodyPr/>
          <a:lstStyle/>
          <a:p>
            <a:r>
              <a:rPr lang="en-CA"/>
              <a:t>17/07/2018</a:t>
            </a:r>
            <a:endParaRPr lang="en-US"/>
          </a:p>
        </p:txBody>
      </p:sp>
      <p:sp>
        <p:nvSpPr>
          <p:cNvPr id="5" name="Footer Placeholder 4">
            <a:extLst>
              <a:ext uri="{FF2B5EF4-FFF2-40B4-BE49-F238E27FC236}">
                <a16:creationId xmlns:a16="http://schemas.microsoft.com/office/drawing/2014/main" id="{896D7E28-DD5E-6446-A253-40A786A15163}"/>
              </a:ext>
            </a:extLst>
          </p:cNvPr>
          <p:cNvSpPr>
            <a:spLocks noGrp="1"/>
          </p:cNvSpPr>
          <p:nvPr>
            <p:ph type="ftr" sz="quarter" idx="11"/>
          </p:nvPr>
        </p:nvSpPr>
        <p:spPr/>
        <p:txBody>
          <a:bodyPr/>
          <a:lstStyle/>
          <a:p>
            <a:r>
              <a:rPr lang="en-US"/>
              <a:t>David Axen</a:t>
            </a:r>
          </a:p>
        </p:txBody>
      </p:sp>
      <p:sp>
        <p:nvSpPr>
          <p:cNvPr id="6" name="Slide Number Placeholder 5">
            <a:extLst>
              <a:ext uri="{FF2B5EF4-FFF2-40B4-BE49-F238E27FC236}">
                <a16:creationId xmlns:a16="http://schemas.microsoft.com/office/drawing/2014/main" id="{4A952C86-38E4-B248-9B1B-69A4A04A20AE}"/>
              </a:ext>
            </a:extLst>
          </p:cNvPr>
          <p:cNvSpPr>
            <a:spLocks noGrp="1"/>
          </p:cNvSpPr>
          <p:nvPr>
            <p:ph type="sldNum" sz="quarter" idx="12"/>
          </p:nvPr>
        </p:nvSpPr>
        <p:spPr/>
        <p:txBody>
          <a:bodyPr/>
          <a:lstStyle/>
          <a:p>
            <a:fld id="{1A9CB82F-1F2A-2641-83B4-CF2D280FF189}" type="slidenum">
              <a:rPr lang="en-US" smtClean="0"/>
              <a:t>‹#›</a:t>
            </a:fld>
            <a:endParaRPr lang="en-US"/>
          </a:p>
        </p:txBody>
      </p:sp>
    </p:spTree>
    <p:extLst>
      <p:ext uri="{BB962C8B-B14F-4D97-AF65-F5344CB8AC3E}">
        <p14:creationId xmlns:p14="http://schemas.microsoft.com/office/powerpoint/2010/main" val="3921739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1028E96-49E7-6C4B-A36A-EB24BE88103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F0E45B-CEEE-BE4C-9D57-722C15608D6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9CE6F7-AB7B-1E49-9E0B-15DCF2F67F68}"/>
              </a:ext>
            </a:extLst>
          </p:cNvPr>
          <p:cNvSpPr>
            <a:spLocks noGrp="1"/>
          </p:cNvSpPr>
          <p:nvPr>
            <p:ph type="dt" sz="half" idx="10"/>
          </p:nvPr>
        </p:nvSpPr>
        <p:spPr/>
        <p:txBody>
          <a:bodyPr/>
          <a:lstStyle/>
          <a:p>
            <a:r>
              <a:rPr lang="en-CA"/>
              <a:t>17/07/2018</a:t>
            </a:r>
            <a:endParaRPr lang="en-US"/>
          </a:p>
        </p:txBody>
      </p:sp>
      <p:sp>
        <p:nvSpPr>
          <p:cNvPr id="5" name="Footer Placeholder 4">
            <a:extLst>
              <a:ext uri="{FF2B5EF4-FFF2-40B4-BE49-F238E27FC236}">
                <a16:creationId xmlns:a16="http://schemas.microsoft.com/office/drawing/2014/main" id="{6F893F86-1380-474D-A0AF-B7A1BA803737}"/>
              </a:ext>
            </a:extLst>
          </p:cNvPr>
          <p:cNvSpPr>
            <a:spLocks noGrp="1"/>
          </p:cNvSpPr>
          <p:nvPr>
            <p:ph type="ftr" sz="quarter" idx="11"/>
          </p:nvPr>
        </p:nvSpPr>
        <p:spPr/>
        <p:txBody>
          <a:bodyPr/>
          <a:lstStyle/>
          <a:p>
            <a:r>
              <a:rPr lang="en-US"/>
              <a:t>David Axen</a:t>
            </a:r>
          </a:p>
        </p:txBody>
      </p:sp>
      <p:sp>
        <p:nvSpPr>
          <p:cNvPr id="6" name="Slide Number Placeholder 5">
            <a:extLst>
              <a:ext uri="{FF2B5EF4-FFF2-40B4-BE49-F238E27FC236}">
                <a16:creationId xmlns:a16="http://schemas.microsoft.com/office/drawing/2014/main" id="{D0F660AB-4C4C-004E-99D5-EF96C2C91FC6}"/>
              </a:ext>
            </a:extLst>
          </p:cNvPr>
          <p:cNvSpPr>
            <a:spLocks noGrp="1"/>
          </p:cNvSpPr>
          <p:nvPr>
            <p:ph type="sldNum" sz="quarter" idx="12"/>
          </p:nvPr>
        </p:nvSpPr>
        <p:spPr/>
        <p:txBody>
          <a:bodyPr/>
          <a:lstStyle/>
          <a:p>
            <a:fld id="{1A9CB82F-1F2A-2641-83B4-CF2D280FF189}" type="slidenum">
              <a:rPr lang="en-US" smtClean="0"/>
              <a:t>‹#›</a:t>
            </a:fld>
            <a:endParaRPr lang="en-US"/>
          </a:p>
        </p:txBody>
      </p:sp>
    </p:spTree>
    <p:extLst>
      <p:ext uri="{BB962C8B-B14F-4D97-AF65-F5344CB8AC3E}">
        <p14:creationId xmlns:p14="http://schemas.microsoft.com/office/powerpoint/2010/main" val="12798525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p:cNvSpPr/>
          <p:nvPr userDrawn="1"/>
        </p:nvSpPr>
        <p:spPr>
          <a:xfrm>
            <a:off x="-92426"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15" name="Rectangle 14"/>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16" name="Date Placeholder 3"/>
          <p:cNvSpPr txBox="1">
            <a:spLocks/>
          </p:cNvSpPr>
          <p:nvPr userDrawn="1"/>
        </p:nvSpPr>
        <p:spPr>
          <a:xfrm>
            <a:off x="661743" y="6496971"/>
            <a:ext cx="1305077" cy="144991"/>
          </a:xfrm>
          <a:prstGeom prst="rect">
            <a:avLst/>
          </a:prstGeom>
        </p:spPr>
        <p:txBody>
          <a:bodyPr vert="horz" lIns="91440" tIns="18288" rIns="91440" bIns="45720" rtlCol="0" anchor="t"/>
          <a:lstStyle>
            <a:defPPr>
              <a:defRPr lang="en-US"/>
            </a:defPPr>
            <a:lvl1pPr marL="0" algn="l" defTabSz="457200" rtl="0" eaLnBrk="1" latinLnBrk="0" hangingPunct="1">
              <a:defRPr sz="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BCACA69-0E10-6F4E-ACF3-A1D2B38594B4}" type="datetime1">
              <a:rPr lang="en-CA" sz="900" smtClean="0">
                <a:solidFill>
                  <a:schemeClr val="bg2">
                    <a:lumMod val="10000"/>
                  </a:schemeClr>
                </a:solidFill>
                <a:latin typeface="Arial" panose="020B0604020202020204"/>
              </a:rPr>
              <a:pPr/>
              <a:t>2018-07-13</a:t>
            </a:fld>
            <a:endParaRPr lang="en-US" dirty="0">
              <a:solidFill>
                <a:schemeClr val="bg2">
                  <a:lumMod val="10000"/>
                </a:schemeClr>
              </a:solidFill>
              <a:latin typeface="Arial" panose="020B0604020202020204"/>
            </a:endParaRPr>
          </a:p>
        </p:txBody>
      </p:sp>
      <p:sp>
        <p:nvSpPr>
          <p:cNvPr id="17"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18" name="TextBox 17"/>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pic>
        <p:nvPicPr>
          <p:cNvPr id="19" name="Picture 1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5680" y="204095"/>
            <a:ext cx="1947186" cy="350306"/>
          </a:xfrm>
          <a:prstGeom prst="rect">
            <a:avLst/>
          </a:prstGeom>
        </p:spPr>
      </p:pic>
      <p:sp>
        <p:nvSpPr>
          <p:cNvPr id="10" name="Title 1"/>
          <p:cNvSpPr>
            <a:spLocks noGrp="1"/>
          </p:cNvSpPr>
          <p:nvPr>
            <p:ph type="ctrTitle" hasCustomPrompt="1"/>
          </p:nvPr>
        </p:nvSpPr>
        <p:spPr>
          <a:xfrm>
            <a:off x="662725" y="2032777"/>
            <a:ext cx="3937851" cy="2082023"/>
          </a:xfrm>
          <a:prstGeom prst="rect">
            <a:avLst/>
          </a:prstGeom>
        </p:spPr>
        <p:txBody>
          <a:bodyPr anchor="t">
            <a:normAutofit/>
          </a:bodyPr>
          <a:lstStyle>
            <a:lvl1pPr algn="l">
              <a:defRPr sz="4000" b="1" i="0">
                <a:solidFill>
                  <a:srgbClr val="00B0F0"/>
                </a:solidFill>
                <a:latin typeface="Arial" charset="0"/>
                <a:ea typeface="Arial" charset="0"/>
                <a:cs typeface="Arial" charset="0"/>
              </a:defRPr>
            </a:lvl1pPr>
          </a:lstStyle>
          <a:p>
            <a:r>
              <a:rPr lang="en-US" dirty="0"/>
              <a:t>Click to edit master title style</a:t>
            </a:r>
          </a:p>
        </p:txBody>
      </p:sp>
      <p:sp>
        <p:nvSpPr>
          <p:cNvPr id="14" name="Subtitle 2"/>
          <p:cNvSpPr>
            <a:spLocks noGrp="1"/>
          </p:cNvSpPr>
          <p:nvPr>
            <p:ph type="subTitle" idx="1"/>
          </p:nvPr>
        </p:nvSpPr>
        <p:spPr>
          <a:xfrm>
            <a:off x="661743" y="4114800"/>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4407078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losure Slid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6" name="Slide Number Placeholder 5"/>
          <p:cNvSpPr txBox="1">
            <a:spLocks/>
          </p:cNvSpPr>
          <p:nvPr userDrawn="1"/>
        </p:nvSpPr>
        <p:spPr>
          <a:xfrm>
            <a:off x="11392788"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9822" y="204095"/>
            <a:ext cx="1947186" cy="350306"/>
          </a:xfrm>
          <a:prstGeom prst="rect">
            <a:avLst/>
          </a:prstGeom>
        </p:spPr>
      </p:pic>
      <p:sp>
        <p:nvSpPr>
          <p:cNvPr id="9" name="TextBox 8"/>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1" name="Title 1"/>
          <p:cNvSpPr>
            <a:spLocks noGrp="1"/>
          </p:cNvSpPr>
          <p:nvPr>
            <p:ph type="title" hasCustomPrompt="1"/>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dirty="0"/>
              <a:t>Thank you</a:t>
            </a:r>
            <a:br>
              <a:rPr lang="en-US" dirty="0"/>
            </a:br>
            <a:r>
              <a:rPr lang="en-US" dirty="0">
                <a:solidFill>
                  <a:srgbClr val="00B0F0"/>
                </a:solidFill>
              </a:rPr>
              <a:t>Merci</a:t>
            </a:r>
            <a:endParaRPr lang="en-US" dirty="0"/>
          </a:p>
        </p:txBody>
      </p:sp>
      <p:sp>
        <p:nvSpPr>
          <p:cNvPr id="12" name="Text Placeholder 12"/>
          <p:cNvSpPr>
            <a:spLocks noGrp="1"/>
          </p:cNvSpPr>
          <p:nvPr>
            <p:ph type="body" sz="quarter" idx="10" hasCustomPrompt="1"/>
          </p:nvPr>
        </p:nvSpPr>
        <p:spPr>
          <a:xfrm>
            <a:off x="661988" y="4493174"/>
            <a:ext cx="3938587" cy="781188"/>
          </a:xfrm>
          <a:prstGeom prst="rect">
            <a:avLst/>
          </a:prstGeom>
        </p:spPr>
        <p:txBody>
          <a:bodyPr/>
          <a:lstStyle>
            <a:lvl1pPr marL="0" indent="0">
              <a:buFontTx/>
              <a:buNone/>
              <a:defRPr sz="1800"/>
            </a:lvl1pPr>
            <a:lvl3pPr marL="914400" indent="0">
              <a:buFontTx/>
              <a:buNone/>
              <a:defRPr/>
            </a:lvl3pPr>
          </a:lstStyle>
          <a:p>
            <a:pPr lvl="0"/>
            <a:r>
              <a:rPr lang="en-US" dirty="0"/>
              <a:t>Social Handles</a:t>
            </a:r>
          </a:p>
        </p:txBody>
      </p:sp>
      <p:sp>
        <p:nvSpPr>
          <p:cNvPr id="13" name="Text Placeholder 12"/>
          <p:cNvSpPr>
            <a:spLocks noGrp="1"/>
          </p:cNvSpPr>
          <p:nvPr>
            <p:ph type="body" sz="quarter" idx="11"/>
          </p:nvPr>
        </p:nvSpPr>
        <p:spPr>
          <a:xfrm>
            <a:off x="661743" y="4118554"/>
            <a:ext cx="3938587" cy="374620"/>
          </a:xfrm>
          <a:prstGeom prst="rect">
            <a:avLst/>
          </a:prstGeom>
        </p:spPr>
        <p:txBody>
          <a:bodyPr/>
          <a:lstStyle>
            <a:lvl1pPr marL="0" indent="0">
              <a:buFontTx/>
              <a:buNone/>
              <a:defRPr sz="2000" b="1">
                <a:solidFill>
                  <a:srgbClr val="00B0F0"/>
                </a:solidFill>
              </a:defRPr>
            </a:lvl1pPr>
            <a:lvl3pPr marL="914400" indent="0">
              <a:buFontTx/>
              <a:buNone/>
              <a:defRPr/>
            </a:lvl3pPr>
          </a:lstStyle>
          <a:p>
            <a:pPr lvl="0"/>
            <a:r>
              <a:rPr lang="en-US"/>
              <a:t>Edit Master text styles</a:t>
            </a:r>
          </a:p>
        </p:txBody>
      </p:sp>
    </p:spTree>
    <p:extLst>
      <p:ext uri="{BB962C8B-B14F-4D97-AF65-F5344CB8AC3E}">
        <p14:creationId xmlns:p14="http://schemas.microsoft.com/office/powerpoint/2010/main" val="469531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187759-C64E-FA49-AC00-1B4CDE2D62D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9826CD9-814F-544A-A804-37E49B7764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4075DA-8260-B644-857D-766C0197936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CA"/>
              <a:t>17/07/2018</a:t>
            </a:r>
            <a:endParaRPr lang="en-US"/>
          </a:p>
        </p:txBody>
      </p:sp>
      <p:sp>
        <p:nvSpPr>
          <p:cNvPr id="5" name="Footer Placeholder 4">
            <a:extLst>
              <a:ext uri="{FF2B5EF4-FFF2-40B4-BE49-F238E27FC236}">
                <a16:creationId xmlns:a16="http://schemas.microsoft.com/office/drawing/2014/main" id="{CB24811F-BD6F-1147-98C0-EB2603D40E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David Axen</a:t>
            </a:r>
          </a:p>
        </p:txBody>
      </p:sp>
      <p:sp>
        <p:nvSpPr>
          <p:cNvPr id="6" name="Slide Number Placeholder 5">
            <a:extLst>
              <a:ext uri="{FF2B5EF4-FFF2-40B4-BE49-F238E27FC236}">
                <a16:creationId xmlns:a16="http://schemas.microsoft.com/office/drawing/2014/main" id="{148A41C6-0602-5643-841F-290911D3239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9CB82F-1F2A-2641-83B4-CF2D280FF189}" type="slidenum">
              <a:rPr lang="en-US" smtClean="0"/>
              <a:t>‹#›</a:t>
            </a:fld>
            <a:endParaRPr lang="en-US"/>
          </a:p>
        </p:txBody>
      </p:sp>
    </p:spTree>
    <p:extLst>
      <p:ext uri="{BB962C8B-B14F-4D97-AF65-F5344CB8AC3E}">
        <p14:creationId xmlns:p14="http://schemas.microsoft.com/office/powerpoint/2010/main" val="4083070497"/>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6634" y="924911"/>
            <a:ext cx="5654565" cy="3189890"/>
          </a:xfrm>
        </p:spPr>
        <p:txBody>
          <a:bodyPr>
            <a:normAutofit/>
          </a:bodyPr>
          <a:lstStyle/>
          <a:p>
            <a:r>
              <a:rPr lang="en-US" sz="3600" dirty="0"/>
              <a:t>TRIUMF 50</a:t>
            </a:r>
            <a:r>
              <a:rPr lang="en-US" sz="3600" baseline="30000" dirty="0"/>
              <a:t>th</a:t>
            </a:r>
            <a:r>
              <a:rPr lang="en-US" sz="3600" dirty="0"/>
              <a:t> Anniversary Science Symposium:</a:t>
            </a:r>
            <a:br>
              <a:rPr lang="en-US" sz="3600" dirty="0"/>
            </a:br>
            <a:br>
              <a:rPr lang="en-US" dirty="0"/>
            </a:br>
            <a:r>
              <a:rPr lang="en-US" sz="3200" dirty="0"/>
              <a:t>Early Cyclotron Days</a:t>
            </a:r>
            <a:endParaRPr lang="en-US" dirty="0"/>
          </a:p>
        </p:txBody>
      </p:sp>
      <p:sp>
        <p:nvSpPr>
          <p:cNvPr id="3" name="Subtitle 2"/>
          <p:cNvSpPr>
            <a:spLocks noGrp="1"/>
          </p:cNvSpPr>
          <p:nvPr>
            <p:ph type="subTitle" idx="1"/>
          </p:nvPr>
        </p:nvSpPr>
        <p:spPr>
          <a:xfrm>
            <a:off x="136634" y="4114801"/>
            <a:ext cx="4095787" cy="900340"/>
          </a:xfrm>
        </p:spPr>
        <p:txBody>
          <a:bodyPr/>
          <a:lstStyle/>
          <a:p>
            <a:r>
              <a:rPr lang="en-US" sz="2400" dirty="0"/>
              <a:t>David</a:t>
            </a:r>
            <a:r>
              <a:rPr lang="en-US" dirty="0"/>
              <a:t> </a:t>
            </a:r>
            <a:r>
              <a:rPr lang="en-US" sz="2400" dirty="0"/>
              <a:t>Axen</a:t>
            </a:r>
          </a:p>
          <a:p>
            <a:endParaRPr lang="en-US" sz="1400" dirty="0"/>
          </a:p>
        </p:txBody>
      </p:sp>
    </p:spTree>
    <p:extLst>
      <p:ext uri="{BB962C8B-B14F-4D97-AF65-F5344CB8AC3E}">
        <p14:creationId xmlns:p14="http://schemas.microsoft.com/office/powerpoint/2010/main" val="16887082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9A0641-B764-3F44-BAD8-5FF7D677ECF6}"/>
              </a:ext>
            </a:extLst>
          </p:cNvPr>
          <p:cNvSpPr>
            <a:spLocks noGrp="1"/>
          </p:cNvSpPr>
          <p:nvPr>
            <p:ph type="dt" sz="half" idx="10"/>
          </p:nvPr>
        </p:nvSpPr>
        <p:spPr/>
        <p:txBody>
          <a:bodyPr/>
          <a:lstStyle/>
          <a:p>
            <a:r>
              <a:rPr lang="en-CA"/>
              <a:t>17/07/2018</a:t>
            </a:r>
            <a:endParaRPr lang="en-US"/>
          </a:p>
        </p:txBody>
      </p:sp>
      <p:sp>
        <p:nvSpPr>
          <p:cNvPr id="3" name="Footer Placeholder 2">
            <a:extLst>
              <a:ext uri="{FF2B5EF4-FFF2-40B4-BE49-F238E27FC236}">
                <a16:creationId xmlns:a16="http://schemas.microsoft.com/office/drawing/2014/main" id="{CB12E91B-A060-304F-83C0-0CD07ABB5343}"/>
              </a:ext>
            </a:extLst>
          </p:cNvPr>
          <p:cNvSpPr>
            <a:spLocks noGrp="1"/>
          </p:cNvSpPr>
          <p:nvPr>
            <p:ph type="ftr" sz="quarter" idx="11"/>
          </p:nvPr>
        </p:nvSpPr>
        <p:spPr/>
        <p:txBody>
          <a:bodyPr/>
          <a:lstStyle/>
          <a:p>
            <a:r>
              <a:rPr lang="en-US"/>
              <a:t>David Axen</a:t>
            </a:r>
          </a:p>
        </p:txBody>
      </p:sp>
      <p:sp>
        <p:nvSpPr>
          <p:cNvPr id="4" name="Slide Number Placeholder 3">
            <a:extLst>
              <a:ext uri="{FF2B5EF4-FFF2-40B4-BE49-F238E27FC236}">
                <a16:creationId xmlns:a16="http://schemas.microsoft.com/office/drawing/2014/main" id="{641DEB80-6174-A940-9A3D-9699481AD0D0}"/>
              </a:ext>
            </a:extLst>
          </p:cNvPr>
          <p:cNvSpPr>
            <a:spLocks noGrp="1"/>
          </p:cNvSpPr>
          <p:nvPr>
            <p:ph type="sldNum" sz="quarter" idx="12"/>
          </p:nvPr>
        </p:nvSpPr>
        <p:spPr/>
        <p:txBody>
          <a:bodyPr/>
          <a:lstStyle/>
          <a:p>
            <a:fld id="{1A9CB82F-1F2A-2641-83B4-CF2D280FF189}" type="slidenum">
              <a:rPr lang="en-US" smtClean="0"/>
              <a:t>2</a:t>
            </a:fld>
            <a:endParaRPr lang="en-US"/>
          </a:p>
        </p:txBody>
      </p:sp>
      <p:pic>
        <p:nvPicPr>
          <p:cNvPr id="5" name="Picture 4">
            <a:extLst>
              <a:ext uri="{FF2B5EF4-FFF2-40B4-BE49-F238E27FC236}">
                <a16:creationId xmlns:a16="http://schemas.microsoft.com/office/drawing/2014/main" id="{2156C900-BC63-5B47-8DF7-D85DDF6EAD1B}"/>
              </a:ext>
            </a:extLst>
          </p:cNvPr>
          <p:cNvPicPr>
            <a:picLocks noChangeAspect="1"/>
          </p:cNvPicPr>
          <p:nvPr/>
        </p:nvPicPr>
        <p:blipFill>
          <a:blip r:embed="rId2"/>
          <a:stretch>
            <a:fillRect/>
          </a:stretch>
        </p:blipFill>
        <p:spPr>
          <a:xfrm>
            <a:off x="2066076" y="78372"/>
            <a:ext cx="8059847" cy="6277978"/>
          </a:xfrm>
          <a:prstGeom prst="rect">
            <a:avLst/>
          </a:prstGeom>
        </p:spPr>
      </p:pic>
    </p:spTree>
    <p:extLst>
      <p:ext uri="{BB962C8B-B14F-4D97-AF65-F5344CB8AC3E}">
        <p14:creationId xmlns:p14="http://schemas.microsoft.com/office/powerpoint/2010/main" val="2246437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B9E2418-56A9-164E-BFB8-D896C073FA00}"/>
              </a:ext>
            </a:extLst>
          </p:cNvPr>
          <p:cNvSpPr txBox="1"/>
          <p:nvPr/>
        </p:nvSpPr>
        <p:spPr>
          <a:xfrm>
            <a:off x="2620108" y="438974"/>
            <a:ext cx="5767753" cy="5909310"/>
          </a:xfrm>
          <a:prstGeom prst="rect">
            <a:avLst/>
          </a:prstGeom>
          <a:noFill/>
        </p:spPr>
        <p:txBody>
          <a:bodyPr wrap="square" rtlCol="0">
            <a:spAutoFit/>
          </a:bodyPr>
          <a:lstStyle/>
          <a:p>
            <a:r>
              <a:rPr lang="en-US" sz="4000" dirty="0"/>
              <a:t>History of Nuclear Physics in Canada</a:t>
            </a:r>
          </a:p>
          <a:p>
            <a:endParaRPr lang="en-US" sz="4000" dirty="0"/>
          </a:p>
          <a:p>
            <a:r>
              <a:rPr lang="en-US" sz="4000" dirty="0"/>
              <a:t>Configuration of the TRIUMF laboratory</a:t>
            </a:r>
          </a:p>
          <a:p>
            <a:endParaRPr lang="en-US" sz="4000" dirty="0"/>
          </a:p>
          <a:p>
            <a:r>
              <a:rPr lang="en-US" sz="4000" dirty="0"/>
              <a:t>Proton Hall Experiments</a:t>
            </a:r>
          </a:p>
          <a:p>
            <a:endParaRPr lang="en-US" sz="4000" dirty="0"/>
          </a:p>
          <a:p>
            <a:r>
              <a:rPr lang="en-US" sz="4000" dirty="0"/>
              <a:t>Early Medical Program </a:t>
            </a:r>
          </a:p>
          <a:p>
            <a:endParaRPr lang="en-US" dirty="0"/>
          </a:p>
        </p:txBody>
      </p:sp>
    </p:spTree>
    <p:extLst>
      <p:ext uri="{BB962C8B-B14F-4D97-AF65-F5344CB8AC3E}">
        <p14:creationId xmlns:p14="http://schemas.microsoft.com/office/powerpoint/2010/main" val="27585907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ED7DCB-24CD-FF4F-B9A7-66A02C967B89}"/>
              </a:ext>
            </a:extLst>
          </p:cNvPr>
          <p:cNvSpPr>
            <a:spLocks noGrp="1"/>
          </p:cNvSpPr>
          <p:nvPr>
            <p:ph idx="1"/>
          </p:nvPr>
        </p:nvSpPr>
        <p:spPr>
          <a:xfrm>
            <a:off x="826476" y="254732"/>
            <a:ext cx="10515600" cy="4351338"/>
          </a:xfrm>
        </p:spPr>
        <p:txBody>
          <a:bodyPr>
            <a:normAutofit fontScale="25000" lnSpcReduction="20000"/>
          </a:bodyPr>
          <a:lstStyle/>
          <a:p>
            <a:pPr marL="0" indent="0">
              <a:buNone/>
            </a:pPr>
            <a:endParaRPr lang="en-US" sz="1600" dirty="0"/>
          </a:p>
          <a:p>
            <a:pPr marL="0" indent="0">
              <a:buNone/>
            </a:pPr>
            <a:endParaRPr lang="en-US" sz="1600" dirty="0"/>
          </a:p>
          <a:p>
            <a:pPr marL="0" indent="0">
              <a:buNone/>
            </a:pPr>
            <a:r>
              <a:rPr lang="en-CA" sz="8000" dirty="0"/>
              <a:t>By the spring of 1942, British scientists had made significant progress on determining the feasibility of an atomic bomb.</a:t>
            </a:r>
          </a:p>
          <a:p>
            <a:pPr marL="0" indent="0">
              <a:buNone/>
            </a:pPr>
            <a:r>
              <a:rPr lang="en-CA" sz="8000" dirty="0"/>
              <a:t>As researchers neared the production phase, British officials proposed that the secret Tube Alloys project at Cambridge’s Cavendish Laboratory be relocated to the United States.</a:t>
            </a:r>
          </a:p>
          <a:p>
            <a:pPr marL="0" indent="0">
              <a:buNone/>
            </a:pPr>
            <a:r>
              <a:rPr lang="en-CA" sz="8000" dirty="0"/>
              <a:t>Despite initial cooperation, American scientists on the S-1 Committee felt that collaboration with the British was no longer necessary.</a:t>
            </a:r>
          </a:p>
          <a:p>
            <a:pPr marL="0" indent="0" fontAlgn="base">
              <a:buNone/>
            </a:pPr>
            <a:r>
              <a:rPr lang="en-CA" sz="8000" dirty="0"/>
              <a:t>With the United States hesitant to cooperate, the British government turned to Canada. In June 1942, Britain’s High Commissioner to Canada, Malcolm McDonald, met with Canada’s Minister of Munitions and Supply, Clarence Decatur “C.D.” Howe, to propose the establishment of a joint British-Canadian nuclear laboratory.</a:t>
            </a:r>
          </a:p>
          <a:p>
            <a:pPr marL="0" indent="0" fontAlgn="base">
              <a:buNone/>
            </a:pPr>
            <a:br>
              <a:rPr lang="en-CA" sz="8000" dirty="0"/>
            </a:br>
            <a:r>
              <a:rPr lang="en-CA" sz="8000" dirty="0"/>
              <a:t>At first, Howe was wary. There were still many unanswered questions surrounding the development of a full-scale nuclear reactor and it seemed doubtful that one could be completed before the end of the war. In addition, the project would commit Canada to the expenditure of millions of dollars and divert scientists, equipment, and material from other vital war projects. Nonetheless, Howe believed that atomic energy would have a profound impact on society and the economy after the war, and the joint research effort would provide an opportunity for Canadian scientists to train in this field. In late August 1942, Howe gave the go ahead for the Montreal Laboratory with the simple words “Okay, let’s go.”</a:t>
            </a:r>
          </a:p>
          <a:p>
            <a:pPr marL="0" indent="0">
              <a:buNone/>
            </a:pPr>
            <a:endParaRPr lang="en-CA" sz="9600" dirty="0"/>
          </a:p>
          <a:p>
            <a:pPr marL="0" indent="0">
              <a:buNone/>
            </a:pPr>
            <a:r>
              <a:rPr lang="en-CA" sz="9600" dirty="0"/>
              <a:t>                                                                      Canadian Atomic Heritage Foundation</a:t>
            </a:r>
          </a:p>
          <a:p>
            <a:pPr marL="0" indent="0">
              <a:buNone/>
            </a:pPr>
            <a:br>
              <a:rPr lang="en-CA" sz="9600" dirty="0"/>
            </a:br>
            <a:endParaRPr lang="en-US" sz="9600" dirty="0"/>
          </a:p>
        </p:txBody>
      </p:sp>
      <p:sp>
        <p:nvSpPr>
          <p:cNvPr id="2" name="Date Placeholder 1">
            <a:extLst>
              <a:ext uri="{FF2B5EF4-FFF2-40B4-BE49-F238E27FC236}">
                <a16:creationId xmlns:a16="http://schemas.microsoft.com/office/drawing/2014/main" id="{FE8254F1-B67B-6D49-9F8B-AFA3167F14C0}"/>
              </a:ext>
            </a:extLst>
          </p:cNvPr>
          <p:cNvSpPr>
            <a:spLocks noGrp="1"/>
          </p:cNvSpPr>
          <p:nvPr>
            <p:ph type="dt" sz="half" idx="10"/>
          </p:nvPr>
        </p:nvSpPr>
        <p:spPr/>
        <p:txBody>
          <a:bodyPr/>
          <a:lstStyle/>
          <a:p>
            <a:r>
              <a:rPr lang="en-CA"/>
              <a:t>17/07/2018</a:t>
            </a:r>
            <a:endParaRPr lang="en-US"/>
          </a:p>
        </p:txBody>
      </p:sp>
      <p:sp>
        <p:nvSpPr>
          <p:cNvPr id="5" name="Slide Number Placeholder 4">
            <a:extLst>
              <a:ext uri="{FF2B5EF4-FFF2-40B4-BE49-F238E27FC236}">
                <a16:creationId xmlns:a16="http://schemas.microsoft.com/office/drawing/2014/main" id="{E6DAE244-2638-0F45-A525-742B5D5DA2E9}"/>
              </a:ext>
            </a:extLst>
          </p:cNvPr>
          <p:cNvSpPr>
            <a:spLocks noGrp="1"/>
          </p:cNvSpPr>
          <p:nvPr>
            <p:ph type="sldNum" sz="quarter" idx="12"/>
          </p:nvPr>
        </p:nvSpPr>
        <p:spPr/>
        <p:txBody>
          <a:bodyPr/>
          <a:lstStyle/>
          <a:p>
            <a:fld id="{1A9CB82F-1F2A-2641-83B4-CF2D280FF189}" type="slidenum">
              <a:rPr lang="en-US" smtClean="0"/>
              <a:t>4</a:t>
            </a:fld>
            <a:endParaRPr lang="en-US"/>
          </a:p>
        </p:txBody>
      </p:sp>
      <p:sp>
        <p:nvSpPr>
          <p:cNvPr id="6" name="Footer Placeholder 5">
            <a:extLst>
              <a:ext uri="{FF2B5EF4-FFF2-40B4-BE49-F238E27FC236}">
                <a16:creationId xmlns:a16="http://schemas.microsoft.com/office/drawing/2014/main" id="{99976A3D-3A23-0E44-B573-07A1804185EE}"/>
              </a:ext>
            </a:extLst>
          </p:cNvPr>
          <p:cNvSpPr>
            <a:spLocks noGrp="1"/>
          </p:cNvSpPr>
          <p:nvPr>
            <p:ph type="ftr" sz="quarter" idx="11"/>
          </p:nvPr>
        </p:nvSpPr>
        <p:spPr/>
        <p:txBody>
          <a:bodyPr/>
          <a:lstStyle/>
          <a:p>
            <a:r>
              <a:rPr lang="en-US"/>
              <a:t>David Axen</a:t>
            </a:r>
          </a:p>
        </p:txBody>
      </p:sp>
    </p:spTree>
    <p:extLst>
      <p:ext uri="{BB962C8B-B14F-4D97-AF65-F5344CB8AC3E}">
        <p14:creationId xmlns:p14="http://schemas.microsoft.com/office/powerpoint/2010/main" val="1578179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1860A9-0C57-6D41-9DD1-F8DB7E20FBB3}"/>
              </a:ext>
            </a:extLst>
          </p:cNvPr>
          <p:cNvSpPr>
            <a:spLocks noGrp="1"/>
          </p:cNvSpPr>
          <p:nvPr>
            <p:ph idx="1"/>
          </p:nvPr>
        </p:nvSpPr>
        <p:spPr>
          <a:xfrm>
            <a:off x="439615" y="316524"/>
            <a:ext cx="10515600" cy="5332901"/>
          </a:xfrm>
        </p:spPr>
        <p:txBody>
          <a:bodyPr>
            <a:normAutofit fontScale="70000" lnSpcReduction="20000"/>
          </a:bodyPr>
          <a:lstStyle/>
          <a:p>
            <a:pPr marL="0" indent="0">
              <a:buNone/>
            </a:pPr>
            <a:r>
              <a:rPr lang="en-CA" sz="3200" dirty="0"/>
              <a:t>The Montréal Laboratory in Quebec, Canada was established in late 1942 by the National Research Council of Canada (NRCC) to continue the nuclear research on the top-secret Tube Alloys project that was being conducted at Cavendish Laboratory in Cambridge, England. The first group of scientists arrived from England in December 1942 </a:t>
            </a:r>
          </a:p>
          <a:p>
            <a:pPr marL="0" indent="0">
              <a:buNone/>
            </a:pPr>
            <a:r>
              <a:rPr lang="en-CA" sz="3200" dirty="0"/>
              <a:t> </a:t>
            </a:r>
          </a:p>
          <a:p>
            <a:pPr marL="0" indent="0">
              <a:buNone/>
            </a:pPr>
            <a:r>
              <a:rPr lang="en-CA" sz="3200" dirty="0"/>
              <a:t>The laboratory’s staff quickly grew to include over three hundred scientists, technicians, and engineers, of whom about half were Canadian </a:t>
            </a:r>
          </a:p>
          <a:p>
            <a:pPr marL="0" indent="0" fontAlgn="base">
              <a:buNone/>
            </a:pPr>
            <a:r>
              <a:rPr lang="en-CA" sz="3200" dirty="0"/>
              <a:t>On August 17, 1943, British Prime Minister Winston Churchill met with American President Roosevelt in Québec to discuss the unsatisfactory state of British-American collaboration in nuclear energy research, including the work of the Montréal Laboratory. After some prodding, Roosevelt agreed that arrangements should be made "to ensure full and effective collaboration between the two countries in bringing the project to fruition". A "Combined Policy Committee" under the chairmanship of Henry Stimson was established to work out the basis for implementing this agreement.</a:t>
            </a:r>
          </a:p>
          <a:p>
            <a:pPr marL="0" indent="0" fontAlgn="base">
              <a:buNone/>
            </a:pPr>
            <a:r>
              <a:rPr lang="en-CA" sz="3200" dirty="0"/>
              <a:t>On April 13, 1944, the Combined Policy Committee decided to proceed with the design and construction of a heavy water moderated nuclear reactor in Canada. It was agreed that there would be a full exchange of information relevant to the design of the reactor and the extraction of the plutonium it produced. However, General Leslie Groves insisted that </a:t>
            </a:r>
            <a:r>
              <a:rPr lang="en-CA" sz="3200" dirty="0" err="1"/>
              <a:t>Halban</a:t>
            </a:r>
            <a:r>
              <a:rPr lang="en-CA" sz="3200" dirty="0"/>
              <a:t> and the other scientists who were not British subjects leave the project.</a:t>
            </a:r>
          </a:p>
          <a:p>
            <a:endParaRPr lang="en-US" dirty="0"/>
          </a:p>
        </p:txBody>
      </p:sp>
      <p:sp>
        <p:nvSpPr>
          <p:cNvPr id="2" name="Date Placeholder 1">
            <a:extLst>
              <a:ext uri="{FF2B5EF4-FFF2-40B4-BE49-F238E27FC236}">
                <a16:creationId xmlns:a16="http://schemas.microsoft.com/office/drawing/2014/main" id="{8DE84E4E-887E-894E-AB2A-13241A2D3BD5}"/>
              </a:ext>
            </a:extLst>
          </p:cNvPr>
          <p:cNvSpPr>
            <a:spLocks noGrp="1"/>
          </p:cNvSpPr>
          <p:nvPr>
            <p:ph type="dt" sz="half" idx="10"/>
          </p:nvPr>
        </p:nvSpPr>
        <p:spPr/>
        <p:txBody>
          <a:bodyPr/>
          <a:lstStyle/>
          <a:p>
            <a:r>
              <a:rPr lang="en-CA"/>
              <a:t>17/07/2018</a:t>
            </a:r>
            <a:endParaRPr lang="en-US"/>
          </a:p>
        </p:txBody>
      </p:sp>
      <p:sp>
        <p:nvSpPr>
          <p:cNvPr id="5" name="Slide Number Placeholder 4">
            <a:extLst>
              <a:ext uri="{FF2B5EF4-FFF2-40B4-BE49-F238E27FC236}">
                <a16:creationId xmlns:a16="http://schemas.microsoft.com/office/drawing/2014/main" id="{5E0DBBE9-88ED-2840-8C02-0A3C70A16325}"/>
              </a:ext>
            </a:extLst>
          </p:cNvPr>
          <p:cNvSpPr>
            <a:spLocks noGrp="1"/>
          </p:cNvSpPr>
          <p:nvPr>
            <p:ph type="sldNum" sz="quarter" idx="12"/>
          </p:nvPr>
        </p:nvSpPr>
        <p:spPr/>
        <p:txBody>
          <a:bodyPr/>
          <a:lstStyle/>
          <a:p>
            <a:fld id="{1A9CB82F-1F2A-2641-83B4-CF2D280FF189}" type="slidenum">
              <a:rPr lang="en-US" smtClean="0"/>
              <a:t>5</a:t>
            </a:fld>
            <a:endParaRPr lang="en-US"/>
          </a:p>
        </p:txBody>
      </p:sp>
      <p:sp>
        <p:nvSpPr>
          <p:cNvPr id="6" name="Footer Placeholder 5">
            <a:extLst>
              <a:ext uri="{FF2B5EF4-FFF2-40B4-BE49-F238E27FC236}">
                <a16:creationId xmlns:a16="http://schemas.microsoft.com/office/drawing/2014/main" id="{D528A49F-9E02-F548-BC90-23F46F664ABC}"/>
              </a:ext>
            </a:extLst>
          </p:cNvPr>
          <p:cNvSpPr>
            <a:spLocks noGrp="1"/>
          </p:cNvSpPr>
          <p:nvPr>
            <p:ph type="ftr" sz="quarter" idx="11"/>
          </p:nvPr>
        </p:nvSpPr>
        <p:spPr/>
        <p:txBody>
          <a:bodyPr/>
          <a:lstStyle/>
          <a:p>
            <a:r>
              <a:rPr lang="en-US"/>
              <a:t>David Axen</a:t>
            </a:r>
          </a:p>
        </p:txBody>
      </p:sp>
    </p:spTree>
    <p:extLst>
      <p:ext uri="{BB962C8B-B14F-4D97-AF65-F5344CB8AC3E}">
        <p14:creationId xmlns:p14="http://schemas.microsoft.com/office/powerpoint/2010/main" val="2804842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979FE3F-F31F-FA44-994A-87E1AB84E6D8}"/>
              </a:ext>
            </a:extLst>
          </p:cNvPr>
          <p:cNvPicPr>
            <a:picLocks noGrp="1" noChangeAspect="1"/>
          </p:cNvPicPr>
          <p:nvPr>
            <p:ph idx="1"/>
          </p:nvPr>
        </p:nvPicPr>
        <p:blipFill>
          <a:blip r:embed="rId3"/>
          <a:stretch>
            <a:fillRect/>
          </a:stretch>
        </p:blipFill>
        <p:spPr>
          <a:xfrm>
            <a:off x="6015046" y="1661502"/>
            <a:ext cx="4780799" cy="4351338"/>
          </a:xfrm>
        </p:spPr>
      </p:pic>
      <p:sp>
        <p:nvSpPr>
          <p:cNvPr id="3" name="Rectangle 2">
            <a:extLst>
              <a:ext uri="{FF2B5EF4-FFF2-40B4-BE49-F238E27FC236}">
                <a16:creationId xmlns:a16="http://schemas.microsoft.com/office/drawing/2014/main" id="{5C8ECD3F-A2E8-FD4E-9F21-20114ECFD36B}"/>
              </a:ext>
            </a:extLst>
          </p:cNvPr>
          <p:cNvSpPr/>
          <p:nvPr/>
        </p:nvSpPr>
        <p:spPr>
          <a:xfrm>
            <a:off x="544530" y="2551837"/>
            <a:ext cx="5126805" cy="2031325"/>
          </a:xfrm>
          <a:prstGeom prst="rect">
            <a:avLst/>
          </a:prstGeom>
        </p:spPr>
        <p:txBody>
          <a:bodyPr wrap="square">
            <a:spAutoFit/>
          </a:bodyPr>
          <a:lstStyle/>
          <a:p>
            <a:r>
              <a:rPr lang="en-CA" dirty="0">
                <a:solidFill>
                  <a:srgbClr val="000000"/>
                </a:solidFill>
                <a:latin typeface="Helvetica" pitchFamily="2" charset="0"/>
              </a:rPr>
              <a:t>In 1951, University of Saskatchewan medical physicist Dr. Harold Johns and his graduate students became the first researchers in the world to successfully treat a cancer patient using cobalt-60 radiation therapy. This innovative technology—dubbed the “cobalt bomb” by the media -  revolutionized cancer treatment </a:t>
            </a:r>
            <a:endParaRPr lang="en-US" dirty="0"/>
          </a:p>
        </p:txBody>
      </p:sp>
      <p:sp>
        <p:nvSpPr>
          <p:cNvPr id="2" name="Date Placeholder 1">
            <a:extLst>
              <a:ext uri="{FF2B5EF4-FFF2-40B4-BE49-F238E27FC236}">
                <a16:creationId xmlns:a16="http://schemas.microsoft.com/office/drawing/2014/main" id="{725FD778-90A4-FB4D-8F18-2345D5A915B1}"/>
              </a:ext>
            </a:extLst>
          </p:cNvPr>
          <p:cNvSpPr>
            <a:spLocks noGrp="1"/>
          </p:cNvSpPr>
          <p:nvPr>
            <p:ph type="dt" sz="half" idx="10"/>
          </p:nvPr>
        </p:nvSpPr>
        <p:spPr/>
        <p:txBody>
          <a:bodyPr/>
          <a:lstStyle/>
          <a:p>
            <a:r>
              <a:rPr lang="en-CA"/>
              <a:t>17/07/2018</a:t>
            </a:r>
            <a:endParaRPr lang="en-US"/>
          </a:p>
        </p:txBody>
      </p:sp>
      <p:sp>
        <p:nvSpPr>
          <p:cNvPr id="6" name="Slide Number Placeholder 5">
            <a:extLst>
              <a:ext uri="{FF2B5EF4-FFF2-40B4-BE49-F238E27FC236}">
                <a16:creationId xmlns:a16="http://schemas.microsoft.com/office/drawing/2014/main" id="{CC0C82C1-1896-0C43-A876-B95B60F1A319}"/>
              </a:ext>
            </a:extLst>
          </p:cNvPr>
          <p:cNvSpPr>
            <a:spLocks noGrp="1"/>
          </p:cNvSpPr>
          <p:nvPr>
            <p:ph type="sldNum" sz="quarter" idx="12"/>
          </p:nvPr>
        </p:nvSpPr>
        <p:spPr/>
        <p:txBody>
          <a:bodyPr/>
          <a:lstStyle/>
          <a:p>
            <a:fld id="{1A9CB82F-1F2A-2641-83B4-CF2D280FF189}" type="slidenum">
              <a:rPr lang="en-US" smtClean="0"/>
              <a:t>6</a:t>
            </a:fld>
            <a:endParaRPr lang="en-US"/>
          </a:p>
        </p:txBody>
      </p:sp>
      <p:sp>
        <p:nvSpPr>
          <p:cNvPr id="7" name="Footer Placeholder 6">
            <a:extLst>
              <a:ext uri="{FF2B5EF4-FFF2-40B4-BE49-F238E27FC236}">
                <a16:creationId xmlns:a16="http://schemas.microsoft.com/office/drawing/2014/main" id="{A31EBC72-B0E4-784B-AD93-915CD34EFA2A}"/>
              </a:ext>
            </a:extLst>
          </p:cNvPr>
          <p:cNvSpPr>
            <a:spLocks noGrp="1"/>
          </p:cNvSpPr>
          <p:nvPr>
            <p:ph type="ftr" sz="quarter" idx="11"/>
          </p:nvPr>
        </p:nvSpPr>
        <p:spPr/>
        <p:txBody>
          <a:bodyPr/>
          <a:lstStyle/>
          <a:p>
            <a:r>
              <a:rPr lang="en-US"/>
              <a:t>David Axen</a:t>
            </a:r>
          </a:p>
        </p:txBody>
      </p:sp>
    </p:spTree>
    <p:extLst>
      <p:ext uri="{BB962C8B-B14F-4D97-AF65-F5344CB8AC3E}">
        <p14:creationId xmlns:p14="http://schemas.microsoft.com/office/powerpoint/2010/main" val="3731713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D53AF7C-857B-B340-B328-E28F91ECB10F}"/>
              </a:ext>
            </a:extLst>
          </p:cNvPr>
          <p:cNvSpPr>
            <a:spLocks noGrp="1"/>
          </p:cNvSpPr>
          <p:nvPr>
            <p:ph type="dt" sz="half" idx="10"/>
          </p:nvPr>
        </p:nvSpPr>
        <p:spPr/>
        <p:txBody>
          <a:bodyPr/>
          <a:lstStyle/>
          <a:p>
            <a:r>
              <a:rPr lang="en-CA"/>
              <a:t>17/07/2018</a:t>
            </a:r>
            <a:endParaRPr lang="en-US"/>
          </a:p>
        </p:txBody>
      </p:sp>
      <p:sp>
        <p:nvSpPr>
          <p:cNvPr id="3" name="Footer Placeholder 2">
            <a:extLst>
              <a:ext uri="{FF2B5EF4-FFF2-40B4-BE49-F238E27FC236}">
                <a16:creationId xmlns:a16="http://schemas.microsoft.com/office/drawing/2014/main" id="{30BE8CC6-5815-0245-A9AE-0BD6C68C16FA}"/>
              </a:ext>
            </a:extLst>
          </p:cNvPr>
          <p:cNvSpPr>
            <a:spLocks noGrp="1"/>
          </p:cNvSpPr>
          <p:nvPr>
            <p:ph type="ftr" sz="quarter" idx="11"/>
          </p:nvPr>
        </p:nvSpPr>
        <p:spPr/>
        <p:txBody>
          <a:bodyPr/>
          <a:lstStyle/>
          <a:p>
            <a:r>
              <a:rPr lang="en-US"/>
              <a:t>David Axen</a:t>
            </a:r>
          </a:p>
        </p:txBody>
      </p:sp>
      <p:sp>
        <p:nvSpPr>
          <p:cNvPr id="4" name="Slide Number Placeholder 3">
            <a:extLst>
              <a:ext uri="{FF2B5EF4-FFF2-40B4-BE49-F238E27FC236}">
                <a16:creationId xmlns:a16="http://schemas.microsoft.com/office/drawing/2014/main" id="{39A38824-65FF-AD49-AEAA-F5B575849570}"/>
              </a:ext>
            </a:extLst>
          </p:cNvPr>
          <p:cNvSpPr>
            <a:spLocks noGrp="1"/>
          </p:cNvSpPr>
          <p:nvPr>
            <p:ph type="sldNum" sz="quarter" idx="12"/>
          </p:nvPr>
        </p:nvSpPr>
        <p:spPr/>
        <p:txBody>
          <a:bodyPr/>
          <a:lstStyle/>
          <a:p>
            <a:fld id="{1A9CB82F-1F2A-2641-83B4-CF2D280FF189}" type="slidenum">
              <a:rPr lang="en-US" smtClean="0"/>
              <a:t>7</a:t>
            </a:fld>
            <a:endParaRPr lang="en-US"/>
          </a:p>
        </p:txBody>
      </p:sp>
      <p:pic>
        <p:nvPicPr>
          <p:cNvPr id="5" name="Picture 4">
            <a:extLst>
              <a:ext uri="{FF2B5EF4-FFF2-40B4-BE49-F238E27FC236}">
                <a16:creationId xmlns:a16="http://schemas.microsoft.com/office/drawing/2014/main" id="{849624C7-6803-B549-9EC8-821782F261F4}"/>
              </a:ext>
            </a:extLst>
          </p:cNvPr>
          <p:cNvPicPr>
            <a:picLocks noChangeAspect="1"/>
          </p:cNvPicPr>
          <p:nvPr/>
        </p:nvPicPr>
        <p:blipFill>
          <a:blip r:embed="rId2"/>
          <a:stretch>
            <a:fillRect/>
          </a:stretch>
        </p:blipFill>
        <p:spPr>
          <a:xfrm>
            <a:off x="1181100" y="323850"/>
            <a:ext cx="9829800" cy="6210300"/>
          </a:xfrm>
          <a:prstGeom prst="rect">
            <a:avLst/>
          </a:prstGeom>
        </p:spPr>
      </p:pic>
    </p:spTree>
    <p:extLst>
      <p:ext uri="{BB962C8B-B14F-4D97-AF65-F5344CB8AC3E}">
        <p14:creationId xmlns:p14="http://schemas.microsoft.com/office/powerpoint/2010/main" val="155095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3">
            <a:extLst>
              <a:ext uri="{FF2B5EF4-FFF2-40B4-BE49-F238E27FC236}">
                <a16:creationId xmlns:a16="http://schemas.microsoft.com/office/drawing/2014/main" id="{8BFB62F6-B2E8-254E-87B1-28AD02A64C83}"/>
              </a:ext>
            </a:extLst>
          </p:cNvPr>
          <p:cNvSpPr>
            <a:spLocks noGrp="1"/>
          </p:cNvSpPr>
          <p:nvPr>
            <p:ph type="sldNum" sz="quarter" idx="12"/>
          </p:nvPr>
        </p:nvSpPr>
        <p:spPr>
          <a:noFill/>
        </p:spPr>
        <p:txBody>
          <a:bodyPr/>
          <a:lstStyle>
            <a:lvl1pPr algn="l" eaLnBrk="0" hangingPunct="0">
              <a:spcBef>
                <a:spcPct val="20000"/>
              </a:spcBef>
              <a:buChar char="•"/>
              <a:defRPr sz="3200">
                <a:solidFill>
                  <a:schemeClr val="tx1"/>
                </a:solidFill>
                <a:latin typeface="Arial" panose="020B0604020202020204" pitchFamily="34" charset="0"/>
              </a:defRPr>
            </a:lvl1pPr>
            <a:lvl2pPr marL="742950" indent="-285750" algn="l" eaLnBrk="0" hangingPunct="0">
              <a:spcBef>
                <a:spcPct val="20000"/>
              </a:spcBef>
              <a:buChar char="–"/>
              <a:defRPr sz="2800">
                <a:solidFill>
                  <a:schemeClr val="tx1"/>
                </a:solidFill>
                <a:latin typeface="Arial" panose="020B0604020202020204" pitchFamily="34" charset="0"/>
              </a:defRPr>
            </a:lvl2pPr>
            <a:lvl3pPr marL="1143000" indent="-228600" algn="l" eaLnBrk="0" hangingPunct="0">
              <a:spcBef>
                <a:spcPct val="20000"/>
              </a:spcBef>
              <a:buChar char="•"/>
              <a:defRPr sz="2400">
                <a:solidFill>
                  <a:schemeClr val="tx1"/>
                </a:solidFill>
                <a:latin typeface="Arial" panose="020B0604020202020204" pitchFamily="34" charset="0"/>
              </a:defRPr>
            </a:lvl3pPr>
            <a:lvl4pPr marL="1600200" indent="-228600" algn="l" eaLnBrk="0" hangingPunct="0">
              <a:spcBef>
                <a:spcPct val="20000"/>
              </a:spcBef>
              <a:buChar char="–"/>
              <a:defRPr sz="2000">
                <a:solidFill>
                  <a:schemeClr val="tx1"/>
                </a:solidFill>
                <a:latin typeface="Arial" panose="020B0604020202020204" pitchFamily="34" charset="0"/>
              </a:defRPr>
            </a:lvl4pPr>
            <a:lvl5pPr marL="2057400" indent="-228600" algn="l"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140D12AD-262A-4547-83FA-14EB673348D7}" type="slidenum">
              <a:rPr lang="en-US" altLang="en-US" sz="1400"/>
              <a:pPr algn="r" eaLnBrk="1" hangingPunct="1">
                <a:spcBef>
                  <a:spcPct val="0"/>
                </a:spcBef>
                <a:buFontTx/>
                <a:buNone/>
              </a:pPr>
              <a:t>8</a:t>
            </a:fld>
            <a:endParaRPr lang="en-US" altLang="en-US" sz="1400"/>
          </a:p>
        </p:txBody>
      </p:sp>
      <p:sp>
        <p:nvSpPr>
          <p:cNvPr id="9219" name="Text Box 4">
            <a:extLst>
              <a:ext uri="{FF2B5EF4-FFF2-40B4-BE49-F238E27FC236}">
                <a16:creationId xmlns:a16="http://schemas.microsoft.com/office/drawing/2014/main" id="{0EF15F16-2681-BC44-A373-D48D15E17816}"/>
              </a:ext>
            </a:extLst>
          </p:cNvPr>
          <p:cNvSpPr txBox="1">
            <a:spLocks noChangeArrowheads="1"/>
          </p:cNvSpPr>
          <p:nvPr/>
        </p:nvSpPr>
        <p:spPr bwMode="auto">
          <a:xfrm>
            <a:off x="3719514" y="1"/>
            <a:ext cx="694848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sz="3200">
                <a:solidFill>
                  <a:schemeClr val="tx1"/>
                </a:solidFill>
                <a:latin typeface="Arial" panose="020B0604020202020204" pitchFamily="34" charset="0"/>
              </a:defRPr>
            </a:lvl1pPr>
            <a:lvl2pPr marL="742950" indent="-285750" algn="l" eaLnBrk="0" hangingPunct="0">
              <a:spcBef>
                <a:spcPct val="20000"/>
              </a:spcBef>
              <a:buChar char="–"/>
              <a:defRPr sz="2800">
                <a:solidFill>
                  <a:schemeClr val="tx1"/>
                </a:solidFill>
                <a:latin typeface="Arial" panose="020B0604020202020204" pitchFamily="34" charset="0"/>
              </a:defRPr>
            </a:lvl2pPr>
            <a:lvl3pPr marL="1143000" indent="-228600" algn="l" eaLnBrk="0" hangingPunct="0">
              <a:spcBef>
                <a:spcPct val="20000"/>
              </a:spcBef>
              <a:buChar char="•"/>
              <a:defRPr sz="2400">
                <a:solidFill>
                  <a:schemeClr val="tx1"/>
                </a:solidFill>
                <a:latin typeface="Arial" panose="020B0604020202020204" pitchFamily="34" charset="0"/>
              </a:defRPr>
            </a:lvl3pPr>
            <a:lvl4pPr marL="1600200" indent="-228600" algn="l" eaLnBrk="0" hangingPunct="0">
              <a:spcBef>
                <a:spcPct val="20000"/>
              </a:spcBef>
              <a:buChar char="–"/>
              <a:defRPr sz="2000">
                <a:solidFill>
                  <a:schemeClr val="tx1"/>
                </a:solidFill>
                <a:latin typeface="Arial" panose="020B0604020202020204" pitchFamily="34" charset="0"/>
              </a:defRPr>
            </a:lvl4pPr>
            <a:lvl5pPr marL="2057400" indent="-228600" algn="l"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800">
                <a:solidFill>
                  <a:srgbClr val="0066CC"/>
                </a:solidFill>
              </a:rPr>
              <a:t>Cyclotron Systems and Challenges</a:t>
            </a:r>
          </a:p>
        </p:txBody>
      </p:sp>
      <p:sp>
        <p:nvSpPr>
          <p:cNvPr id="9220" name="Text Box 5">
            <a:extLst>
              <a:ext uri="{FF2B5EF4-FFF2-40B4-BE49-F238E27FC236}">
                <a16:creationId xmlns:a16="http://schemas.microsoft.com/office/drawing/2014/main" id="{96675715-5492-DF43-A863-8B26CC6D6A20}"/>
              </a:ext>
            </a:extLst>
          </p:cNvPr>
          <p:cNvSpPr txBox="1">
            <a:spLocks noChangeArrowheads="1"/>
          </p:cNvSpPr>
          <p:nvPr/>
        </p:nvSpPr>
        <p:spPr bwMode="auto">
          <a:xfrm>
            <a:off x="1524000" y="1196975"/>
            <a:ext cx="4859338" cy="4260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sz="3200">
                <a:solidFill>
                  <a:schemeClr val="tx1"/>
                </a:solidFill>
                <a:latin typeface="Arial" panose="020B0604020202020204" pitchFamily="34" charset="0"/>
              </a:defRPr>
            </a:lvl1pPr>
            <a:lvl2pPr marL="742950" indent="-285750" algn="l" eaLnBrk="0" hangingPunct="0">
              <a:spcBef>
                <a:spcPct val="20000"/>
              </a:spcBef>
              <a:buChar char="–"/>
              <a:defRPr sz="2800">
                <a:solidFill>
                  <a:schemeClr val="tx1"/>
                </a:solidFill>
                <a:latin typeface="Arial" panose="020B0604020202020204" pitchFamily="34" charset="0"/>
              </a:defRPr>
            </a:lvl2pPr>
            <a:lvl3pPr marL="1143000" indent="-228600" algn="l" eaLnBrk="0" hangingPunct="0">
              <a:spcBef>
                <a:spcPct val="20000"/>
              </a:spcBef>
              <a:buChar char="•"/>
              <a:defRPr sz="2400">
                <a:solidFill>
                  <a:schemeClr val="tx1"/>
                </a:solidFill>
                <a:latin typeface="Arial" panose="020B0604020202020204" pitchFamily="34" charset="0"/>
              </a:defRPr>
            </a:lvl3pPr>
            <a:lvl4pPr marL="1600200" indent="-228600" algn="l" eaLnBrk="0" hangingPunct="0">
              <a:spcBef>
                <a:spcPct val="20000"/>
              </a:spcBef>
              <a:buChar char="–"/>
              <a:defRPr sz="2000">
                <a:solidFill>
                  <a:schemeClr val="tx1"/>
                </a:solidFill>
                <a:latin typeface="Arial" panose="020B0604020202020204" pitchFamily="34" charset="0"/>
              </a:defRPr>
            </a:lvl4pPr>
            <a:lvl5pPr marL="2057400" indent="-228600" algn="l"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400" dirty="0"/>
              <a:t>  Magnet</a:t>
            </a:r>
          </a:p>
          <a:p>
            <a:pPr eaLnBrk="1" hangingPunct="1">
              <a:spcBef>
                <a:spcPct val="50000"/>
              </a:spcBef>
            </a:pPr>
            <a:r>
              <a:rPr lang="en-US" altLang="en-US" sz="2000" dirty="0"/>
              <a:t> </a:t>
            </a:r>
            <a:r>
              <a:rPr lang="en-US" altLang="en-US" sz="1800" dirty="0"/>
              <a:t>fabrication and assembly went well</a:t>
            </a:r>
            <a:r>
              <a:rPr lang="en-US" altLang="en-US" sz="2000" dirty="0"/>
              <a:t> </a:t>
            </a:r>
            <a:r>
              <a:rPr lang="en-US" altLang="en-US" sz="1800" dirty="0"/>
              <a:t>(1972)</a:t>
            </a:r>
          </a:p>
          <a:p>
            <a:pPr eaLnBrk="1" hangingPunct="1">
              <a:spcBef>
                <a:spcPct val="50000"/>
              </a:spcBef>
            </a:pPr>
            <a:r>
              <a:rPr lang="en-US" altLang="en-US" sz="1800" dirty="0"/>
              <a:t> 4000 tons of steel in 50 ton shipments</a:t>
            </a:r>
          </a:p>
          <a:p>
            <a:pPr eaLnBrk="1" hangingPunct="1">
              <a:spcBef>
                <a:spcPct val="50000"/>
              </a:spcBef>
            </a:pPr>
            <a:r>
              <a:rPr lang="en-US" altLang="en-US" sz="1800" dirty="0"/>
              <a:t> first field maps-</a:t>
            </a:r>
            <a:r>
              <a:rPr lang="en-US" altLang="en-US" sz="1800" dirty="0" err="1"/>
              <a:t>centre</a:t>
            </a:r>
            <a:r>
              <a:rPr lang="en-US" altLang="en-US" sz="1800" dirty="0"/>
              <a:t> field too high by 100 g</a:t>
            </a:r>
          </a:p>
          <a:p>
            <a:pPr eaLnBrk="1" hangingPunct="1">
              <a:spcBef>
                <a:spcPct val="50000"/>
              </a:spcBef>
            </a:pPr>
            <a:r>
              <a:rPr lang="en-US" altLang="en-US" sz="1800" dirty="0"/>
              <a:t> difference in steel permeability 0.5” vs 5”</a:t>
            </a:r>
          </a:p>
          <a:p>
            <a:pPr eaLnBrk="1" hangingPunct="1">
              <a:spcBef>
                <a:spcPct val="50000"/>
              </a:spcBef>
            </a:pPr>
            <a:r>
              <a:rPr lang="en-US" altLang="en-US" sz="1800" dirty="0"/>
              <a:t> required gouging out 16 tons of steel</a:t>
            </a:r>
          </a:p>
          <a:p>
            <a:pPr eaLnBrk="1" hangingPunct="1">
              <a:spcBef>
                <a:spcPct val="50000"/>
              </a:spcBef>
            </a:pPr>
            <a:r>
              <a:rPr lang="en-US" altLang="en-US" sz="1800" dirty="0"/>
              <a:t> field tolerance of 1 g required ( 1 in 4000)</a:t>
            </a:r>
          </a:p>
          <a:p>
            <a:pPr eaLnBrk="1" hangingPunct="1">
              <a:spcBef>
                <a:spcPct val="50000"/>
              </a:spcBef>
            </a:pPr>
            <a:r>
              <a:rPr lang="en-US" altLang="en-US" sz="1800" dirty="0"/>
              <a:t> took ~ 9 months of shimming/measurements</a:t>
            </a:r>
          </a:p>
          <a:p>
            <a:pPr eaLnBrk="1" hangingPunct="1">
              <a:spcBef>
                <a:spcPct val="50000"/>
              </a:spcBef>
            </a:pPr>
            <a:r>
              <a:rPr lang="en-US" altLang="en-US" sz="1800" dirty="0"/>
              <a:t> delays gave other groups time to be ready</a:t>
            </a:r>
            <a:endParaRPr lang="en-US" altLang="en-US" sz="2000" dirty="0"/>
          </a:p>
          <a:p>
            <a:pPr eaLnBrk="1" hangingPunct="1">
              <a:spcBef>
                <a:spcPct val="50000"/>
              </a:spcBef>
            </a:pPr>
            <a:endParaRPr lang="en-US" altLang="en-US" sz="2000" dirty="0"/>
          </a:p>
        </p:txBody>
      </p:sp>
      <p:pic>
        <p:nvPicPr>
          <p:cNvPr id="9221" name="Picture 6" descr="mag meas">
            <a:extLst>
              <a:ext uri="{FF2B5EF4-FFF2-40B4-BE49-F238E27FC236}">
                <a16:creationId xmlns:a16="http://schemas.microsoft.com/office/drawing/2014/main" id="{886DDBC5-78CA-5C42-B8B4-C0630535C5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788" y="3418682"/>
            <a:ext cx="4248150" cy="302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Picture 7" descr="staff on magnet">
            <a:extLst>
              <a:ext uri="{FF2B5EF4-FFF2-40B4-BE49-F238E27FC236}">
                <a16:creationId xmlns:a16="http://schemas.microsoft.com/office/drawing/2014/main" id="{E98BF8E7-E26F-3C4B-B0C5-D059DB0E29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6364" y="549275"/>
            <a:ext cx="4033837" cy="2959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3" name="Text Box 8">
            <a:extLst>
              <a:ext uri="{FF2B5EF4-FFF2-40B4-BE49-F238E27FC236}">
                <a16:creationId xmlns:a16="http://schemas.microsoft.com/office/drawing/2014/main" id="{DDBA1AC4-9FFD-3748-B56E-0B2EBED8BEA2}"/>
              </a:ext>
            </a:extLst>
          </p:cNvPr>
          <p:cNvSpPr txBox="1">
            <a:spLocks noChangeArrowheads="1"/>
          </p:cNvSpPr>
          <p:nvPr/>
        </p:nvSpPr>
        <p:spPr bwMode="auto">
          <a:xfrm>
            <a:off x="4583114" y="5661025"/>
            <a:ext cx="1728787"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sz="3200">
                <a:solidFill>
                  <a:schemeClr val="tx1"/>
                </a:solidFill>
                <a:latin typeface="Arial" panose="020B0604020202020204" pitchFamily="34" charset="0"/>
              </a:defRPr>
            </a:lvl1pPr>
            <a:lvl2pPr marL="742950" indent="-285750" algn="l" eaLnBrk="0" hangingPunct="0">
              <a:spcBef>
                <a:spcPct val="20000"/>
              </a:spcBef>
              <a:buChar char="–"/>
              <a:defRPr sz="2800">
                <a:solidFill>
                  <a:schemeClr val="tx1"/>
                </a:solidFill>
                <a:latin typeface="Arial" panose="020B0604020202020204" pitchFamily="34" charset="0"/>
              </a:defRPr>
            </a:lvl2pPr>
            <a:lvl3pPr marL="1143000" indent="-228600" algn="l" eaLnBrk="0" hangingPunct="0">
              <a:spcBef>
                <a:spcPct val="20000"/>
              </a:spcBef>
              <a:buChar char="•"/>
              <a:defRPr sz="2400">
                <a:solidFill>
                  <a:schemeClr val="tx1"/>
                </a:solidFill>
                <a:latin typeface="Arial" panose="020B0604020202020204" pitchFamily="34" charset="0"/>
              </a:defRPr>
            </a:lvl3pPr>
            <a:lvl4pPr marL="1600200" indent="-228600" algn="l" eaLnBrk="0" hangingPunct="0">
              <a:spcBef>
                <a:spcPct val="20000"/>
              </a:spcBef>
              <a:buChar char="–"/>
              <a:defRPr sz="2000">
                <a:solidFill>
                  <a:schemeClr val="tx1"/>
                </a:solidFill>
                <a:latin typeface="Arial" panose="020B0604020202020204" pitchFamily="34" charset="0"/>
              </a:defRPr>
            </a:lvl4pPr>
            <a:lvl5pPr marL="2057400" indent="-228600" algn="l"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1800"/>
              <a:t>Field mapping using flip coils</a:t>
            </a:r>
          </a:p>
        </p:txBody>
      </p:sp>
      <p:sp>
        <p:nvSpPr>
          <p:cNvPr id="9224" name="Line 9">
            <a:extLst>
              <a:ext uri="{FF2B5EF4-FFF2-40B4-BE49-F238E27FC236}">
                <a16:creationId xmlns:a16="http://schemas.microsoft.com/office/drawing/2014/main" id="{FB5E6EC3-CE9B-694D-86CC-E24B516D3108}"/>
              </a:ext>
            </a:extLst>
          </p:cNvPr>
          <p:cNvSpPr>
            <a:spLocks noChangeShapeType="1"/>
          </p:cNvSpPr>
          <p:nvPr/>
        </p:nvSpPr>
        <p:spPr bwMode="auto">
          <a:xfrm flipV="1">
            <a:off x="6240463" y="5734050"/>
            <a:ext cx="1727200" cy="2873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 name="Date Placeholder 1">
            <a:extLst>
              <a:ext uri="{FF2B5EF4-FFF2-40B4-BE49-F238E27FC236}">
                <a16:creationId xmlns:a16="http://schemas.microsoft.com/office/drawing/2014/main" id="{AEFC0ADC-BE63-5147-AD87-8A665EF75B3E}"/>
              </a:ext>
            </a:extLst>
          </p:cNvPr>
          <p:cNvSpPr>
            <a:spLocks noGrp="1"/>
          </p:cNvSpPr>
          <p:nvPr>
            <p:ph type="dt" sz="half" idx="10"/>
          </p:nvPr>
        </p:nvSpPr>
        <p:spPr/>
        <p:txBody>
          <a:bodyPr/>
          <a:lstStyle/>
          <a:p>
            <a:r>
              <a:rPr lang="en-CA"/>
              <a:t>17/07/2018</a:t>
            </a:r>
            <a:endParaRPr lang="en-US"/>
          </a:p>
        </p:txBody>
      </p:sp>
      <p:sp>
        <p:nvSpPr>
          <p:cNvPr id="4" name="Footer Placeholder 3">
            <a:extLst>
              <a:ext uri="{FF2B5EF4-FFF2-40B4-BE49-F238E27FC236}">
                <a16:creationId xmlns:a16="http://schemas.microsoft.com/office/drawing/2014/main" id="{AD78D02E-0489-9448-8F2A-9849F0EC3859}"/>
              </a:ext>
            </a:extLst>
          </p:cNvPr>
          <p:cNvSpPr>
            <a:spLocks noGrp="1"/>
          </p:cNvSpPr>
          <p:nvPr>
            <p:ph type="ftr" sz="quarter" idx="11"/>
          </p:nvPr>
        </p:nvSpPr>
        <p:spPr/>
        <p:txBody>
          <a:bodyPr/>
          <a:lstStyle/>
          <a:p>
            <a:r>
              <a:rPr lang="en-US"/>
              <a:t>David Axen</a:t>
            </a:r>
          </a:p>
        </p:txBody>
      </p:sp>
    </p:spTree>
    <p:extLst>
      <p:ext uri="{BB962C8B-B14F-4D97-AF65-F5344CB8AC3E}">
        <p14:creationId xmlns:p14="http://schemas.microsoft.com/office/powerpoint/2010/main" val="418782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292E4C0D-E39A-9640-B3CB-2C1E46FFB145}"/>
              </a:ext>
            </a:extLst>
          </p:cNvPr>
          <p:cNvPicPr>
            <a:picLocks noGrp="1" noChangeAspect="1"/>
          </p:cNvPicPr>
          <p:nvPr>
            <p:ph idx="1"/>
          </p:nvPr>
        </p:nvPicPr>
        <p:blipFill>
          <a:blip r:embed="rId2"/>
          <a:stretch>
            <a:fillRect/>
          </a:stretch>
        </p:blipFill>
        <p:spPr>
          <a:xfrm>
            <a:off x="1705510" y="205483"/>
            <a:ext cx="7351178" cy="6150867"/>
          </a:xfrm>
          <a:prstGeom prst="rect">
            <a:avLst/>
          </a:prstGeom>
        </p:spPr>
      </p:pic>
      <p:sp>
        <p:nvSpPr>
          <p:cNvPr id="2" name="Date Placeholder 1">
            <a:extLst>
              <a:ext uri="{FF2B5EF4-FFF2-40B4-BE49-F238E27FC236}">
                <a16:creationId xmlns:a16="http://schemas.microsoft.com/office/drawing/2014/main" id="{E0B1CA17-A527-C24E-B5E7-2A9F6A87B336}"/>
              </a:ext>
            </a:extLst>
          </p:cNvPr>
          <p:cNvSpPr>
            <a:spLocks noGrp="1"/>
          </p:cNvSpPr>
          <p:nvPr>
            <p:ph type="dt" sz="half" idx="10"/>
          </p:nvPr>
        </p:nvSpPr>
        <p:spPr/>
        <p:txBody>
          <a:bodyPr/>
          <a:lstStyle/>
          <a:p>
            <a:r>
              <a:rPr lang="en-CA"/>
              <a:t>17/07/2018</a:t>
            </a:r>
            <a:endParaRPr lang="en-US"/>
          </a:p>
        </p:txBody>
      </p:sp>
      <p:sp>
        <p:nvSpPr>
          <p:cNvPr id="5" name="Slide Number Placeholder 4">
            <a:extLst>
              <a:ext uri="{FF2B5EF4-FFF2-40B4-BE49-F238E27FC236}">
                <a16:creationId xmlns:a16="http://schemas.microsoft.com/office/drawing/2014/main" id="{227C87A8-73A2-BA48-8182-7C8703A1D7A0}"/>
              </a:ext>
            </a:extLst>
          </p:cNvPr>
          <p:cNvSpPr>
            <a:spLocks noGrp="1"/>
          </p:cNvSpPr>
          <p:nvPr>
            <p:ph type="sldNum" sz="quarter" idx="12"/>
          </p:nvPr>
        </p:nvSpPr>
        <p:spPr/>
        <p:txBody>
          <a:bodyPr/>
          <a:lstStyle/>
          <a:p>
            <a:fld id="{1A9CB82F-1F2A-2641-83B4-CF2D280FF189}" type="slidenum">
              <a:rPr lang="en-US" smtClean="0"/>
              <a:t>9</a:t>
            </a:fld>
            <a:endParaRPr lang="en-US"/>
          </a:p>
        </p:txBody>
      </p:sp>
      <p:sp>
        <p:nvSpPr>
          <p:cNvPr id="6" name="Footer Placeholder 5">
            <a:extLst>
              <a:ext uri="{FF2B5EF4-FFF2-40B4-BE49-F238E27FC236}">
                <a16:creationId xmlns:a16="http://schemas.microsoft.com/office/drawing/2014/main" id="{FC30AA8A-D86C-C443-9888-F13BFEFF4938}"/>
              </a:ext>
            </a:extLst>
          </p:cNvPr>
          <p:cNvSpPr>
            <a:spLocks noGrp="1"/>
          </p:cNvSpPr>
          <p:nvPr>
            <p:ph type="ftr" sz="quarter" idx="11"/>
          </p:nvPr>
        </p:nvSpPr>
        <p:spPr/>
        <p:txBody>
          <a:bodyPr/>
          <a:lstStyle/>
          <a:p>
            <a:r>
              <a:rPr lang="en-US"/>
              <a:t>David Axen</a:t>
            </a:r>
          </a:p>
        </p:txBody>
      </p:sp>
    </p:spTree>
    <p:extLst>
      <p:ext uri="{BB962C8B-B14F-4D97-AF65-F5344CB8AC3E}">
        <p14:creationId xmlns:p14="http://schemas.microsoft.com/office/powerpoint/2010/main" val="29037650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B8C75AEA-0A5B-A04F-A7A8-9B6E2784CFFF}"/>
              </a:ext>
            </a:extLst>
          </p:cNvPr>
          <p:cNvPicPr>
            <a:picLocks noGrp="1" noChangeAspect="1"/>
          </p:cNvPicPr>
          <p:nvPr>
            <p:ph idx="1"/>
          </p:nvPr>
        </p:nvPicPr>
        <p:blipFill>
          <a:blip r:embed="rId2"/>
          <a:stretch>
            <a:fillRect/>
          </a:stretch>
        </p:blipFill>
        <p:spPr>
          <a:xfrm>
            <a:off x="1886970" y="224448"/>
            <a:ext cx="8196973" cy="5918444"/>
          </a:xfrm>
          <a:prstGeom prst="rect">
            <a:avLst/>
          </a:prstGeom>
        </p:spPr>
      </p:pic>
      <p:sp>
        <p:nvSpPr>
          <p:cNvPr id="3" name="Date Placeholder 2">
            <a:extLst>
              <a:ext uri="{FF2B5EF4-FFF2-40B4-BE49-F238E27FC236}">
                <a16:creationId xmlns:a16="http://schemas.microsoft.com/office/drawing/2014/main" id="{51250640-AE7D-3040-B8B4-7DDCD3F34988}"/>
              </a:ext>
            </a:extLst>
          </p:cNvPr>
          <p:cNvSpPr>
            <a:spLocks noGrp="1"/>
          </p:cNvSpPr>
          <p:nvPr>
            <p:ph type="dt" sz="half" idx="10"/>
          </p:nvPr>
        </p:nvSpPr>
        <p:spPr/>
        <p:txBody>
          <a:bodyPr/>
          <a:lstStyle/>
          <a:p>
            <a:r>
              <a:rPr lang="en-CA"/>
              <a:t>17/07/2018</a:t>
            </a:r>
            <a:endParaRPr lang="en-US"/>
          </a:p>
        </p:txBody>
      </p:sp>
      <p:sp>
        <p:nvSpPr>
          <p:cNvPr id="6" name="Slide Number Placeholder 5">
            <a:extLst>
              <a:ext uri="{FF2B5EF4-FFF2-40B4-BE49-F238E27FC236}">
                <a16:creationId xmlns:a16="http://schemas.microsoft.com/office/drawing/2014/main" id="{8D556BCE-78EE-384E-8A9F-014E4B8226FC}"/>
              </a:ext>
            </a:extLst>
          </p:cNvPr>
          <p:cNvSpPr>
            <a:spLocks noGrp="1"/>
          </p:cNvSpPr>
          <p:nvPr>
            <p:ph type="sldNum" sz="quarter" idx="12"/>
          </p:nvPr>
        </p:nvSpPr>
        <p:spPr/>
        <p:txBody>
          <a:bodyPr/>
          <a:lstStyle/>
          <a:p>
            <a:fld id="{1A9CB82F-1F2A-2641-83B4-CF2D280FF189}" type="slidenum">
              <a:rPr lang="en-US" smtClean="0"/>
              <a:t>10</a:t>
            </a:fld>
            <a:endParaRPr lang="en-US"/>
          </a:p>
        </p:txBody>
      </p:sp>
      <p:sp>
        <p:nvSpPr>
          <p:cNvPr id="7" name="Footer Placeholder 6">
            <a:extLst>
              <a:ext uri="{FF2B5EF4-FFF2-40B4-BE49-F238E27FC236}">
                <a16:creationId xmlns:a16="http://schemas.microsoft.com/office/drawing/2014/main" id="{D6BB215B-9F69-7B43-9E1D-FDE4A7AABE65}"/>
              </a:ext>
            </a:extLst>
          </p:cNvPr>
          <p:cNvSpPr>
            <a:spLocks noGrp="1"/>
          </p:cNvSpPr>
          <p:nvPr>
            <p:ph type="ftr" sz="quarter" idx="11"/>
          </p:nvPr>
        </p:nvSpPr>
        <p:spPr/>
        <p:txBody>
          <a:bodyPr/>
          <a:lstStyle/>
          <a:p>
            <a:r>
              <a:rPr lang="en-US"/>
              <a:t>David Axen</a:t>
            </a:r>
          </a:p>
        </p:txBody>
      </p:sp>
    </p:spTree>
    <p:extLst>
      <p:ext uri="{BB962C8B-B14F-4D97-AF65-F5344CB8AC3E}">
        <p14:creationId xmlns:p14="http://schemas.microsoft.com/office/powerpoint/2010/main" val="3767530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5688883-C102-7C42-979F-D4691228AB26}"/>
              </a:ext>
            </a:extLst>
          </p:cNvPr>
          <p:cNvPicPr>
            <a:picLocks noChangeAspect="1"/>
          </p:cNvPicPr>
          <p:nvPr/>
        </p:nvPicPr>
        <p:blipFill>
          <a:blip r:embed="rId2"/>
          <a:stretch>
            <a:fillRect/>
          </a:stretch>
        </p:blipFill>
        <p:spPr>
          <a:xfrm>
            <a:off x="1151972" y="0"/>
            <a:ext cx="9325347" cy="6172200"/>
          </a:xfrm>
          <a:prstGeom prst="rect">
            <a:avLst/>
          </a:prstGeom>
        </p:spPr>
      </p:pic>
      <p:sp>
        <p:nvSpPr>
          <p:cNvPr id="5" name="Date Placeholder 4">
            <a:extLst>
              <a:ext uri="{FF2B5EF4-FFF2-40B4-BE49-F238E27FC236}">
                <a16:creationId xmlns:a16="http://schemas.microsoft.com/office/drawing/2014/main" id="{19BA60AA-D014-5A4D-B7F0-64D8DF70FD45}"/>
              </a:ext>
            </a:extLst>
          </p:cNvPr>
          <p:cNvSpPr>
            <a:spLocks noGrp="1"/>
          </p:cNvSpPr>
          <p:nvPr>
            <p:ph type="dt" sz="half" idx="10"/>
          </p:nvPr>
        </p:nvSpPr>
        <p:spPr/>
        <p:txBody>
          <a:bodyPr/>
          <a:lstStyle/>
          <a:p>
            <a:r>
              <a:rPr lang="en-CA"/>
              <a:t>17/07/2018</a:t>
            </a:r>
            <a:endParaRPr lang="en-US"/>
          </a:p>
        </p:txBody>
      </p:sp>
      <p:sp>
        <p:nvSpPr>
          <p:cNvPr id="7" name="Slide Number Placeholder 6">
            <a:extLst>
              <a:ext uri="{FF2B5EF4-FFF2-40B4-BE49-F238E27FC236}">
                <a16:creationId xmlns:a16="http://schemas.microsoft.com/office/drawing/2014/main" id="{EC4E5632-8184-CA47-B881-AC6CA431A53B}"/>
              </a:ext>
            </a:extLst>
          </p:cNvPr>
          <p:cNvSpPr>
            <a:spLocks noGrp="1"/>
          </p:cNvSpPr>
          <p:nvPr>
            <p:ph type="sldNum" sz="quarter" idx="12"/>
          </p:nvPr>
        </p:nvSpPr>
        <p:spPr/>
        <p:txBody>
          <a:bodyPr/>
          <a:lstStyle/>
          <a:p>
            <a:fld id="{1A9CB82F-1F2A-2641-83B4-CF2D280FF189}" type="slidenum">
              <a:rPr lang="en-US" smtClean="0"/>
              <a:t>11</a:t>
            </a:fld>
            <a:endParaRPr lang="en-US"/>
          </a:p>
        </p:txBody>
      </p:sp>
      <p:sp>
        <p:nvSpPr>
          <p:cNvPr id="8" name="Footer Placeholder 7">
            <a:extLst>
              <a:ext uri="{FF2B5EF4-FFF2-40B4-BE49-F238E27FC236}">
                <a16:creationId xmlns:a16="http://schemas.microsoft.com/office/drawing/2014/main" id="{0057F4D6-2816-614F-81BC-9DC80FC80CA2}"/>
              </a:ext>
            </a:extLst>
          </p:cNvPr>
          <p:cNvSpPr>
            <a:spLocks noGrp="1"/>
          </p:cNvSpPr>
          <p:nvPr>
            <p:ph type="ftr" sz="quarter" idx="11"/>
          </p:nvPr>
        </p:nvSpPr>
        <p:spPr/>
        <p:txBody>
          <a:bodyPr/>
          <a:lstStyle/>
          <a:p>
            <a:r>
              <a:rPr lang="en-US"/>
              <a:t>David Axen</a:t>
            </a:r>
          </a:p>
        </p:txBody>
      </p:sp>
    </p:spTree>
    <p:extLst>
      <p:ext uri="{BB962C8B-B14F-4D97-AF65-F5344CB8AC3E}">
        <p14:creationId xmlns:p14="http://schemas.microsoft.com/office/powerpoint/2010/main" val="3890433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CDE80E5-D18F-7F40-9D34-4F34E8616D00}"/>
              </a:ext>
            </a:extLst>
          </p:cNvPr>
          <p:cNvSpPr>
            <a:spLocks noGrp="1"/>
          </p:cNvSpPr>
          <p:nvPr>
            <p:ph type="dt" sz="half" idx="10"/>
          </p:nvPr>
        </p:nvSpPr>
        <p:spPr/>
        <p:txBody>
          <a:bodyPr/>
          <a:lstStyle/>
          <a:p>
            <a:r>
              <a:rPr lang="en-CA"/>
              <a:t>17/07/2018</a:t>
            </a:r>
            <a:endParaRPr lang="en-US"/>
          </a:p>
        </p:txBody>
      </p:sp>
      <p:sp>
        <p:nvSpPr>
          <p:cNvPr id="3" name="Footer Placeholder 2">
            <a:extLst>
              <a:ext uri="{FF2B5EF4-FFF2-40B4-BE49-F238E27FC236}">
                <a16:creationId xmlns:a16="http://schemas.microsoft.com/office/drawing/2014/main" id="{26D39A55-84F4-3148-BE3B-089684C6BD24}"/>
              </a:ext>
            </a:extLst>
          </p:cNvPr>
          <p:cNvSpPr>
            <a:spLocks noGrp="1"/>
          </p:cNvSpPr>
          <p:nvPr>
            <p:ph type="ftr" sz="quarter" idx="11"/>
          </p:nvPr>
        </p:nvSpPr>
        <p:spPr/>
        <p:txBody>
          <a:bodyPr/>
          <a:lstStyle/>
          <a:p>
            <a:r>
              <a:rPr lang="en-US"/>
              <a:t>David Axen</a:t>
            </a:r>
          </a:p>
        </p:txBody>
      </p:sp>
      <p:sp>
        <p:nvSpPr>
          <p:cNvPr id="4" name="Slide Number Placeholder 3">
            <a:extLst>
              <a:ext uri="{FF2B5EF4-FFF2-40B4-BE49-F238E27FC236}">
                <a16:creationId xmlns:a16="http://schemas.microsoft.com/office/drawing/2014/main" id="{BB000496-875C-344A-A256-D1DF48475648}"/>
              </a:ext>
            </a:extLst>
          </p:cNvPr>
          <p:cNvSpPr>
            <a:spLocks noGrp="1"/>
          </p:cNvSpPr>
          <p:nvPr>
            <p:ph type="sldNum" sz="quarter" idx="12"/>
          </p:nvPr>
        </p:nvSpPr>
        <p:spPr/>
        <p:txBody>
          <a:bodyPr/>
          <a:lstStyle/>
          <a:p>
            <a:fld id="{1A9CB82F-1F2A-2641-83B4-CF2D280FF189}" type="slidenum">
              <a:rPr lang="en-US" smtClean="0"/>
              <a:t>12</a:t>
            </a:fld>
            <a:endParaRPr lang="en-US"/>
          </a:p>
        </p:txBody>
      </p:sp>
      <p:pic>
        <p:nvPicPr>
          <p:cNvPr id="5" name="Picture 4">
            <a:extLst>
              <a:ext uri="{FF2B5EF4-FFF2-40B4-BE49-F238E27FC236}">
                <a16:creationId xmlns:a16="http://schemas.microsoft.com/office/drawing/2014/main" id="{92611BB2-4B11-2F45-B2AE-97F8B4CA8587}"/>
              </a:ext>
            </a:extLst>
          </p:cNvPr>
          <p:cNvPicPr>
            <a:picLocks noChangeAspect="1"/>
          </p:cNvPicPr>
          <p:nvPr/>
        </p:nvPicPr>
        <p:blipFill>
          <a:blip r:embed="rId2"/>
          <a:stretch>
            <a:fillRect/>
          </a:stretch>
        </p:blipFill>
        <p:spPr>
          <a:xfrm>
            <a:off x="1310054" y="36571"/>
            <a:ext cx="9571892" cy="6319779"/>
          </a:xfrm>
          <a:prstGeom prst="rect">
            <a:avLst/>
          </a:prstGeom>
        </p:spPr>
      </p:pic>
    </p:spTree>
    <p:extLst>
      <p:ext uri="{BB962C8B-B14F-4D97-AF65-F5344CB8AC3E}">
        <p14:creationId xmlns:p14="http://schemas.microsoft.com/office/powerpoint/2010/main" val="15556172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2F72CC76-5012-074E-BC34-95295EAA4A85}"/>
              </a:ext>
            </a:extLst>
          </p:cNvPr>
          <p:cNvPicPr>
            <a:picLocks noGrp="1" noChangeAspect="1"/>
          </p:cNvPicPr>
          <p:nvPr>
            <p:ph idx="1"/>
          </p:nvPr>
        </p:nvPicPr>
        <p:blipFill>
          <a:blip r:embed="rId2"/>
          <a:stretch>
            <a:fillRect/>
          </a:stretch>
        </p:blipFill>
        <p:spPr>
          <a:xfrm rot="5400000">
            <a:off x="2800963" y="-705468"/>
            <a:ext cx="5943598" cy="7811739"/>
          </a:xfrm>
          <a:prstGeom prst="rect">
            <a:avLst/>
          </a:prstGeom>
        </p:spPr>
      </p:pic>
      <p:sp>
        <p:nvSpPr>
          <p:cNvPr id="3" name="Date Placeholder 2">
            <a:extLst>
              <a:ext uri="{FF2B5EF4-FFF2-40B4-BE49-F238E27FC236}">
                <a16:creationId xmlns:a16="http://schemas.microsoft.com/office/drawing/2014/main" id="{609E06CA-ED3E-C24C-84FE-54C0B86E8A7E}"/>
              </a:ext>
            </a:extLst>
          </p:cNvPr>
          <p:cNvSpPr>
            <a:spLocks noGrp="1"/>
          </p:cNvSpPr>
          <p:nvPr>
            <p:ph type="dt" sz="half" idx="10"/>
          </p:nvPr>
        </p:nvSpPr>
        <p:spPr/>
        <p:txBody>
          <a:bodyPr/>
          <a:lstStyle/>
          <a:p>
            <a:r>
              <a:rPr lang="en-CA"/>
              <a:t>17/07/2018</a:t>
            </a:r>
            <a:endParaRPr lang="en-US"/>
          </a:p>
        </p:txBody>
      </p:sp>
      <p:sp>
        <p:nvSpPr>
          <p:cNvPr id="6" name="Slide Number Placeholder 5">
            <a:extLst>
              <a:ext uri="{FF2B5EF4-FFF2-40B4-BE49-F238E27FC236}">
                <a16:creationId xmlns:a16="http://schemas.microsoft.com/office/drawing/2014/main" id="{E06A3AA7-1BB5-8E47-9024-E8B3EAEC599F}"/>
              </a:ext>
            </a:extLst>
          </p:cNvPr>
          <p:cNvSpPr>
            <a:spLocks noGrp="1"/>
          </p:cNvSpPr>
          <p:nvPr>
            <p:ph type="sldNum" sz="quarter" idx="12"/>
          </p:nvPr>
        </p:nvSpPr>
        <p:spPr/>
        <p:txBody>
          <a:bodyPr/>
          <a:lstStyle/>
          <a:p>
            <a:fld id="{1A9CB82F-1F2A-2641-83B4-CF2D280FF189}" type="slidenum">
              <a:rPr lang="en-US" smtClean="0"/>
              <a:t>13</a:t>
            </a:fld>
            <a:endParaRPr lang="en-US"/>
          </a:p>
        </p:txBody>
      </p:sp>
      <p:sp>
        <p:nvSpPr>
          <p:cNvPr id="7" name="Footer Placeholder 6">
            <a:extLst>
              <a:ext uri="{FF2B5EF4-FFF2-40B4-BE49-F238E27FC236}">
                <a16:creationId xmlns:a16="http://schemas.microsoft.com/office/drawing/2014/main" id="{67C8FA73-EF53-A44E-A9DD-FC2156FCCD16}"/>
              </a:ext>
            </a:extLst>
          </p:cNvPr>
          <p:cNvSpPr>
            <a:spLocks noGrp="1"/>
          </p:cNvSpPr>
          <p:nvPr>
            <p:ph type="ftr" sz="quarter" idx="11"/>
          </p:nvPr>
        </p:nvSpPr>
        <p:spPr/>
        <p:txBody>
          <a:bodyPr/>
          <a:lstStyle/>
          <a:p>
            <a:r>
              <a:rPr lang="en-US"/>
              <a:t>David Axen</a:t>
            </a:r>
          </a:p>
        </p:txBody>
      </p:sp>
    </p:spTree>
    <p:extLst>
      <p:ext uri="{BB962C8B-B14F-4D97-AF65-F5344CB8AC3E}">
        <p14:creationId xmlns:p14="http://schemas.microsoft.com/office/powerpoint/2010/main" val="24484628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84C1117-88A8-6E4C-829F-B03ACCC70C91}"/>
              </a:ext>
            </a:extLst>
          </p:cNvPr>
          <p:cNvPicPr>
            <a:picLocks noChangeAspect="1"/>
          </p:cNvPicPr>
          <p:nvPr/>
        </p:nvPicPr>
        <p:blipFill>
          <a:blip r:embed="rId2"/>
          <a:stretch>
            <a:fillRect/>
          </a:stretch>
        </p:blipFill>
        <p:spPr>
          <a:xfrm>
            <a:off x="838200" y="140676"/>
            <a:ext cx="10196763" cy="6215673"/>
          </a:xfrm>
          <a:prstGeom prst="rect">
            <a:avLst/>
          </a:prstGeom>
        </p:spPr>
      </p:pic>
      <p:sp>
        <p:nvSpPr>
          <p:cNvPr id="5" name="Date Placeholder 4">
            <a:extLst>
              <a:ext uri="{FF2B5EF4-FFF2-40B4-BE49-F238E27FC236}">
                <a16:creationId xmlns:a16="http://schemas.microsoft.com/office/drawing/2014/main" id="{C8029D98-18BA-2B42-AB1D-EE873C662D92}"/>
              </a:ext>
            </a:extLst>
          </p:cNvPr>
          <p:cNvSpPr>
            <a:spLocks noGrp="1"/>
          </p:cNvSpPr>
          <p:nvPr>
            <p:ph type="dt" sz="half" idx="10"/>
          </p:nvPr>
        </p:nvSpPr>
        <p:spPr/>
        <p:txBody>
          <a:bodyPr/>
          <a:lstStyle/>
          <a:p>
            <a:r>
              <a:rPr lang="en-CA"/>
              <a:t>17/07/2018</a:t>
            </a:r>
            <a:endParaRPr lang="en-US"/>
          </a:p>
        </p:txBody>
      </p:sp>
      <p:sp>
        <p:nvSpPr>
          <p:cNvPr id="7" name="Slide Number Placeholder 6">
            <a:extLst>
              <a:ext uri="{FF2B5EF4-FFF2-40B4-BE49-F238E27FC236}">
                <a16:creationId xmlns:a16="http://schemas.microsoft.com/office/drawing/2014/main" id="{1F28AA67-EC4E-A04B-9A0B-C40555406285}"/>
              </a:ext>
            </a:extLst>
          </p:cNvPr>
          <p:cNvSpPr>
            <a:spLocks noGrp="1"/>
          </p:cNvSpPr>
          <p:nvPr>
            <p:ph type="sldNum" sz="quarter" idx="12"/>
          </p:nvPr>
        </p:nvSpPr>
        <p:spPr/>
        <p:txBody>
          <a:bodyPr/>
          <a:lstStyle/>
          <a:p>
            <a:fld id="{1A9CB82F-1F2A-2641-83B4-CF2D280FF189}" type="slidenum">
              <a:rPr lang="en-US" smtClean="0"/>
              <a:t>14</a:t>
            </a:fld>
            <a:endParaRPr lang="en-US"/>
          </a:p>
        </p:txBody>
      </p:sp>
      <p:sp>
        <p:nvSpPr>
          <p:cNvPr id="8" name="Footer Placeholder 7">
            <a:extLst>
              <a:ext uri="{FF2B5EF4-FFF2-40B4-BE49-F238E27FC236}">
                <a16:creationId xmlns:a16="http://schemas.microsoft.com/office/drawing/2014/main" id="{D7CE0BEF-337A-4A4C-93CE-35A7867ED3E5}"/>
              </a:ext>
            </a:extLst>
          </p:cNvPr>
          <p:cNvSpPr>
            <a:spLocks noGrp="1"/>
          </p:cNvSpPr>
          <p:nvPr>
            <p:ph type="ftr" sz="quarter" idx="11"/>
          </p:nvPr>
        </p:nvSpPr>
        <p:spPr/>
        <p:txBody>
          <a:bodyPr/>
          <a:lstStyle/>
          <a:p>
            <a:r>
              <a:rPr lang="en-US"/>
              <a:t>David Axen</a:t>
            </a:r>
          </a:p>
        </p:txBody>
      </p:sp>
    </p:spTree>
    <p:extLst>
      <p:ext uri="{BB962C8B-B14F-4D97-AF65-F5344CB8AC3E}">
        <p14:creationId xmlns:p14="http://schemas.microsoft.com/office/powerpoint/2010/main" val="22386897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6D619B13-39B2-2546-B286-10359FB45789}"/>
              </a:ext>
            </a:extLst>
          </p:cNvPr>
          <p:cNvPicPr>
            <a:picLocks noGrp="1" noChangeAspect="1"/>
          </p:cNvPicPr>
          <p:nvPr>
            <p:ph idx="1"/>
          </p:nvPr>
        </p:nvPicPr>
        <p:blipFill>
          <a:blip r:embed="rId2"/>
          <a:stretch>
            <a:fillRect/>
          </a:stretch>
        </p:blipFill>
        <p:spPr>
          <a:xfrm>
            <a:off x="6761692" y="439249"/>
            <a:ext cx="4102918" cy="5759206"/>
          </a:xfrm>
          <a:prstGeom prst="rect">
            <a:avLst/>
          </a:prstGeom>
        </p:spPr>
      </p:pic>
      <p:pic>
        <p:nvPicPr>
          <p:cNvPr id="5" name="Picture 4">
            <a:extLst>
              <a:ext uri="{FF2B5EF4-FFF2-40B4-BE49-F238E27FC236}">
                <a16:creationId xmlns:a16="http://schemas.microsoft.com/office/drawing/2014/main" id="{8988614D-96E4-3A42-A1E0-05BB908F8883}"/>
              </a:ext>
            </a:extLst>
          </p:cNvPr>
          <p:cNvPicPr>
            <a:picLocks noChangeAspect="1"/>
          </p:cNvPicPr>
          <p:nvPr/>
        </p:nvPicPr>
        <p:blipFill>
          <a:blip r:embed="rId3"/>
          <a:stretch>
            <a:fillRect/>
          </a:stretch>
        </p:blipFill>
        <p:spPr>
          <a:xfrm>
            <a:off x="454038" y="281354"/>
            <a:ext cx="5285308" cy="6226541"/>
          </a:xfrm>
          <a:prstGeom prst="rect">
            <a:avLst/>
          </a:prstGeom>
        </p:spPr>
      </p:pic>
      <p:sp>
        <p:nvSpPr>
          <p:cNvPr id="2" name="Date Placeholder 1">
            <a:extLst>
              <a:ext uri="{FF2B5EF4-FFF2-40B4-BE49-F238E27FC236}">
                <a16:creationId xmlns:a16="http://schemas.microsoft.com/office/drawing/2014/main" id="{A8A37983-E069-9045-ACF7-337F61D8025C}"/>
              </a:ext>
            </a:extLst>
          </p:cNvPr>
          <p:cNvSpPr>
            <a:spLocks noGrp="1"/>
          </p:cNvSpPr>
          <p:nvPr>
            <p:ph type="dt" sz="half" idx="10"/>
          </p:nvPr>
        </p:nvSpPr>
        <p:spPr/>
        <p:txBody>
          <a:bodyPr/>
          <a:lstStyle/>
          <a:p>
            <a:r>
              <a:rPr lang="en-CA"/>
              <a:t>17/07/2018</a:t>
            </a:r>
            <a:endParaRPr lang="en-US"/>
          </a:p>
        </p:txBody>
      </p:sp>
      <p:sp>
        <p:nvSpPr>
          <p:cNvPr id="6" name="Slide Number Placeholder 5">
            <a:extLst>
              <a:ext uri="{FF2B5EF4-FFF2-40B4-BE49-F238E27FC236}">
                <a16:creationId xmlns:a16="http://schemas.microsoft.com/office/drawing/2014/main" id="{EC020181-2F23-2E4D-B9AC-0F4209186D22}"/>
              </a:ext>
            </a:extLst>
          </p:cNvPr>
          <p:cNvSpPr>
            <a:spLocks noGrp="1"/>
          </p:cNvSpPr>
          <p:nvPr>
            <p:ph type="sldNum" sz="quarter" idx="12"/>
          </p:nvPr>
        </p:nvSpPr>
        <p:spPr/>
        <p:txBody>
          <a:bodyPr/>
          <a:lstStyle/>
          <a:p>
            <a:fld id="{1A9CB82F-1F2A-2641-83B4-CF2D280FF189}" type="slidenum">
              <a:rPr lang="en-US" smtClean="0"/>
              <a:t>15</a:t>
            </a:fld>
            <a:endParaRPr lang="en-US"/>
          </a:p>
        </p:txBody>
      </p:sp>
      <p:sp>
        <p:nvSpPr>
          <p:cNvPr id="7" name="Footer Placeholder 6">
            <a:extLst>
              <a:ext uri="{FF2B5EF4-FFF2-40B4-BE49-F238E27FC236}">
                <a16:creationId xmlns:a16="http://schemas.microsoft.com/office/drawing/2014/main" id="{92ADB04D-BDEE-5E41-8BBC-5B6F584EBA04}"/>
              </a:ext>
            </a:extLst>
          </p:cNvPr>
          <p:cNvSpPr>
            <a:spLocks noGrp="1"/>
          </p:cNvSpPr>
          <p:nvPr>
            <p:ph type="ftr" sz="quarter" idx="11"/>
          </p:nvPr>
        </p:nvSpPr>
        <p:spPr/>
        <p:txBody>
          <a:bodyPr/>
          <a:lstStyle/>
          <a:p>
            <a:r>
              <a:rPr lang="en-US"/>
              <a:t>David Axen</a:t>
            </a:r>
          </a:p>
        </p:txBody>
      </p:sp>
    </p:spTree>
    <p:extLst>
      <p:ext uri="{BB962C8B-B14F-4D97-AF65-F5344CB8AC3E}">
        <p14:creationId xmlns:p14="http://schemas.microsoft.com/office/powerpoint/2010/main" val="27058774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4AF3427-8924-D747-8787-C23C0C923A76}"/>
              </a:ext>
            </a:extLst>
          </p:cNvPr>
          <p:cNvPicPr>
            <a:picLocks noChangeAspect="1"/>
          </p:cNvPicPr>
          <p:nvPr/>
        </p:nvPicPr>
        <p:blipFill>
          <a:blip r:embed="rId2"/>
          <a:stretch>
            <a:fillRect/>
          </a:stretch>
        </p:blipFill>
        <p:spPr>
          <a:xfrm>
            <a:off x="3351121" y="123091"/>
            <a:ext cx="5489758" cy="6233259"/>
          </a:xfrm>
          <a:prstGeom prst="rect">
            <a:avLst/>
          </a:prstGeom>
        </p:spPr>
      </p:pic>
      <p:sp>
        <p:nvSpPr>
          <p:cNvPr id="5" name="Date Placeholder 4">
            <a:extLst>
              <a:ext uri="{FF2B5EF4-FFF2-40B4-BE49-F238E27FC236}">
                <a16:creationId xmlns:a16="http://schemas.microsoft.com/office/drawing/2014/main" id="{252F580D-FABA-1F4C-B475-527319779579}"/>
              </a:ext>
            </a:extLst>
          </p:cNvPr>
          <p:cNvSpPr>
            <a:spLocks noGrp="1"/>
          </p:cNvSpPr>
          <p:nvPr>
            <p:ph type="dt" sz="half" idx="10"/>
          </p:nvPr>
        </p:nvSpPr>
        <p:spPr/>
        <p:txBody>
          <a:bodyPr/>
          <a:lstStyle/>
          <a:p>
            <a:r>
              <a:rPr lang="en-CA"/>
              <a:t>17/07/2018</a:t>
            </a:r>
            <a:endParaRPr lang="en-US"/>
          </a:p>
        </p:txBody>
      </p:sp>
      <p:sp>
        <p:nvSpPr>
          <p:cNvPr id="7" name="Slide Number Placeholder 6">
            <a:extLst>
              <a:ext uri="{FF2B5EF4-FFF2-40B4-BE49-F238E27FC236}">
                <a16:creationId xmlns:a16="http://schemas.microsoft.com/office/drawing/2014/main" id="{A2DFBB48-AB73-524E-AAA2-AD2AD8523E1F}"/>
              </a:ext>
            </a:extLst>
          </p:cNvPr>
          <p:cNvSpPr>
            <a:spLocks noGrp="1"/>
          </p:cNvSpPr>
          <p:nvPr>
            <p:ph type="sldNum" sz="quarter" idx="12"/>
          </p:nvPr>
        </p:nvSpPr>
        <p:spPr/>
        <p:txBody>
          <a:bodyPr/>
          <a:lstStyle/>
          <a:p>
            <a:fld id="{1A9CB82F-1F2A-2641-83B4-CF2D280FF189}" type="slidenum">
              <a:rPr lang="en-US" smtClean="0"/>
              <a:t>16</a:t>
            </a:fld>
            <a:endParaRPr lang="en-US"/>
          </a:p>
        </p:txBody>
      </p:sp>
      <p:sp>
        <p:nvSpPr>
          <p:cNvPr id="8" name="Footer Placeholder 7">
            <a:extLst>
              <a:ext uri="{FF2B5EF4-FFF2-40B4-BE49-F238E27FC236}">
                <a16:creationId xmlns:a16="http://schemas.microsoft.com/office/drawing/2014/main" id="{D1DF76F2-10A7-6348-B85D-845CCF131541}"/>
              </a:ext>
            </a:extLst>
          </p:cNvPr>
          <p:cNvSpPr>
            <a:spLocks noGrp="1"/>
          </p:cNvSpPr>
          <p:nvPr>
            <p:ph type="ftr" sz="quarter" idx="11"/>
          </p:nvPr>
        </p:nvSpPr>
        <p:spPr/>
        <p:txBody>
          <a:bodyPr/>
          <a:lstStyle/>
          <a:p>
            <a:r>
              <a:rPr lang="en-US"/>
              <a:t>David Axen</a:t>
            </a:r>
          </a:p>
        </p:txBody>
      </p:sp>
    </p:spTree>
    <p:extLst>
      <p:ext uri="{BB962C8B-B14F-4D97-AF65-F5344CB8AC3E}">
        <p14:creationId xmlns:p14="http://schemas.microsoft.com/office/powerpoint/2010/main" val="19261884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FA090FBA-0322-E44C-815F-F568B565C1A3}"/>
              </a:ext>
            </a:extLst>
          </p:cNvPr>
          <p:cNvPicPr>
            <a:picLocks noGrp="1" noChangeAspect="1"/>
          </p:cNvPicPr>
          <p:nvPr>
            <p:ph idx="1"/>
          </p:nvPr>
        </p:nvPicPr>
        <p:blipFill>
          <a:blip r:embed="rId2"/>
          <a:stretch>
            <a:fillRect/>
          </a:stretch>
        </p:blipFill>
        <p:spPr>
          <a:xfrm>
            <a:off x="2041071" y="0"/>
            <a:ext cx="7772400" cy="6921062"/>
          </a:xfrm>
          <a:prstGeom prst="rect">
            <a:avLst/>
          </a:prstGeom>
        </p:spPr>
      </p:pic>
      <p:sp>
        <p:nvSpPr>
          <p:cNvPr id="3" name="Date Placeholder 2">
            <a:extLst>
              <a:ext uri="{FF2B5EF4-FFF2-40B4-BE49-F238E27FC236}">
                <a16:creationId xmlns:a16="http://schemas.microsoft.com/office/drawing/2014/main" id="{A785760E-4028-B94C-A4FB-11D119D89343}"/>
              </a:ext>
            </a:extLst>
          </p:cNvPr>
          <p:cNvSpPr>
            <a:spLocks noGrp="1"/>
          </p:cNvSpPr>
          <p:nvPr>
            <p:ph type="dt" sz="half" idx="10"/>
          </p:nvPr>
        </p:nvSpPr>
        <p:spPr/>
        <p:txBody>
          <a:bodyPr/>
          <a:lstStyle/>
          <a:p>
            <a:r>
              <a:rPr lang="en-CA"/>
              <a:t>17/07/2018</a:t>
            </a:r>
            <a:endParaRPr lang="en-US"/>
          </a:p>
        </p:txBody>
      </p:sp>
      <p:sp>
        <p:nvSpPr>
          <p:cNvPr id="6" name="Slide Number Placeholder 5">
            <a:extLst>
              <a:ext uri="{FF2B5EF4-FFF2-40B4-BE49-F238E27FC236}">
                <a16:creationId xmlns:a16="http://schemas.microsoft.com/office/drawing/2014/main" id="{C8CC0E5F-9F80-6D44-AD75-498D3A271927}"/>
              </a:ext>
            </a:extLst>
          </p:cNvPr>
          <p:cNvSpPr>
            <a:spLocks noGrp="1"/>
          </p:cNvSpPr>
          <p:nvPr>
            <p:ph type="sldNum" sz="quarter" idx="12"/>
          </p:nvPr>
        </p:nvSpPr>
        <p:spPr/>
        <p:txBody>
          <a:bodyPr/>
          <a:lstStyle/>
          <a:p>
            <a:fld id="{1A9CB82F-1F2A-2641-83B4-CF2D280FF189}" type="slidenum">
              <a:rPr lang="en-US" smtClean="0"/>
              <a:t>17</a:t>
            </a:fld>
            <a:endParaRPr lang="en-US"/>
          </a:p>
        </p:txBody>
      </p:sp>
      <p:sp>
        <p:nvSpPr>
          <p:cNvPr id="7" name="Footer Placeholder 6">
            <a:extLst>
              <a:ext uri="{FF2B5EF4-FFF2-40B4-BE49-F238E27FC236}">
                <a16:creationId xmlns:a16="http://schemas.microsoft.com/office/drawing/2014/main" id="{0CD772E3-339E-6F4A-A8C9-AE62F1D09201}"/>
              </a:ext>
            </a:extLst>
          </p:cNvPr>
          <p:cNvSpPr>
            <a:spLocks noGrp="1"/>
          </p:cNvSpPr>
          <p:nvPr>
            <p:ph type="ftr" sz="quarter" idx="11"/>
          </p:nvPr>
        </p:nvSpPr>
        <p:spPr/>
        <p:txBody>
          <a:bodyPr/>
          <a:lstStyle/>
          <a:p>
            <a:r>
              <a:rPr lang="en-US"/>
              <a:t>David Axen</a:t>
            </a:r>
          </a:p>
        </p:txBody>
      </p:sp>
    </p:spTree>
    <p:extLst>
      <p:ext uri="{BB962C8B-B14F-4D97-AF65-F5344CB8AC3E}">
        <p14:creationId xmlns:p14="http://schemas.microsoft.com/office/powerpoint/2010/main" val="38208860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CE544E9-C9CD-1B4C-AE9D-83B19D163C39}"/>
              </a:ext>
            </a:extLst>
          </p:cNvPr>
          <p:cNvPicPr>
            <a:picLocks noChangeAspect="1"/>
          </p:cNvPicPr>
          <p:nvPr/>
        </p:nvPicPr>
        <p:blipFill>
          <a:blip r:embed="rId2"/>
          <a:stretch>
            <a:fillRect/>
          </a:stretch>
        </p:blipFill>
        <p:spPr>
          <a:xfrm rot="5400000">
            <a:off x="3166372" y="-592638"/>
            <a:ext cx="5859256" cy="7774783"/>
          </a:xfrm>
          <a:prstGeom prst="rect">
            <a:avLst/>
          </a:prstGeom>
        </p:spPr>
      </p:pic>
      <p:sp>
        <p:nvSpPr>
          <p:cNvPr id="5" name="Date Placeholder 4">
            <a:extLst>
              <a:ext uri="{FF2B5EF4-FFF2-40B4-BE49-F238E27FC236}">
                <a16:creationId xmlns:a16="http://schemas.microsoft.com/office/drawing/2014/main" id="{680E4ABE-081C-5145-98DD-AC3EF1FCAF3D}"/>
              </a:ext>
            </a:extLst>
          </p:cNvPr>
          <p:cNvSpPr>
            <a:spLocks noGrp="1"/>
          </p:cNvSpPr>
          <p:nvPr>
            <p:ph type="dt" sz="half" idx="10"/>
          </p:nvPr>
        </p:nvSpPr>
        <p:spPr/>
        <p:txBody>
          <a:bodyPr/>
          <a:lstStyle/>
          <a:p>
            <a:r>
              <a:rPr lang="en-CA"/>
              <a:t>17/07/2018</a:t>
            </a:r>
            <a:endParaRPr lang="en-US"/>
          </a:p>
        </p:txBody>
      </p:sp>
      <p:sp>
        <p:nvSpPr>
          <p:cNvPr id="7" name="Slide Number Placeholder 6">
            <a:extLst>
              <a:ext uri="{FF2B5EF4-FFF2-40B4-BE49-F238E27FC236}">
                <a16:creationId xmlns:a16="http://schemas.microsoft.com/office/drawing/2014/main" id="{D1FBBE33-1A10-2D46-B5F5-114B2CDA72BF}"/>
              </a:ext>
            </a:extLst>
          </p:cNvPr>
          <p:cNvSpPr>
            <a:spLocks noGrp="1"/>
          </p:cNvSpPr>
          <p:nvPr>
            <p:ph type="sldNum" sz="quarter" idx="12"/>
          </p:nvPr>
        </p:nvSpPr>
        <p:spPr/>
        <p:txBody>
          <a:bodyPr/>
          <a:lstStyle/>
          <a:p>
            <a:fld id="{1A9CB82F-1F2A-2641-83B4-CF2D280FF189}" type="slidenum">
              <a:rPr lang="en-US" smtClean="0"/>
              <a:t>18</a:t>
            </a:fld>
            <a:endParaRPr lang="en-US"/>
          </a:p>
        </p:txBody>
      </p:sp>
      <p:sp>
        <p:nvSpPr>
          <p:cNvPr id="8" name="Footer Placeholder 7">
            <a:extLst>
              <a:ext uri="{FF2B5EF4-FFF2-40B4-BE49-F238E27FC236}">
                <a16:creationId xmlns:a16="http://schemas.microsoft.com/office/drawing/2014/main" id="{9052D6A4-79A4-1C43-955A-52EA3886680E}"/>
              </a:ext>
            </a:extLst>
          </p:cNvPr>
          <p:cNvSpPr>
            <a:spLocks noGrp="1"/>
          </p:cNvSpPr>
          <p:nvPr>
            <p:ph type="ftr" sz="quarter" idx="11"/>
          </p:nvPr>
        </p:nvSpPr>
        <p:spPr/>
        <p:txBody>
          <a:bodyPr/>
          <a:lstStyle/>
          <a:p>
            <a:r>
              <a:rPr lang="en-US"/>
              <a:t>David Axen</a:t>
            </a:r>
          </a:p>
        </p:txBody>
      </p:sp>
    </p:spTree>
    <p:extLst>
      <p:ext uri="{BB962C8B-B14F-4D97-AF65-F5344CB8AC3E}">
        <p14:creationId xmlns:p14="http://schemas.microsoft.com/office/powerpoint/2010/main" val="26523224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6B8A657-FF02-FA48-A708-13C49AD26452}"/>
              </a:ext>
            </a:extLst>
          </p:cNvPr>
          <p:cNvPicPr>
            <a:picLocks noChangeAspect="1"/>
          </p:cNvPicPr>
          <p:nvPr/>
        </p:nvPicPr>
        <p:blipFill>
          <a:blip r:embed="rId2"/>
          <a:stretch>
            <a:fillRect/>
          </a:stretch>
        </p:blipFill>
        <p:spPr>
          <a:xfrm>
            <a:off x="3956050" y="1409700"/>
            <a:ext cx="4279900" cy="4038600"/>
          </a:xfrm>
          <a:prstGeom prst="rect">
            <a:avLst/>
          </a:prstGeom>
        </p:spPr>
      </p:pic>
      <p:pic>
        <p:nvPicPr>
          <p:cNvPr id="5" name="Picture 4">
            <a:extLst>
              <a:ext uri="{FF2B5EF4-FFF2-40B4-BE49-F238E27FC236}">
                <a16:creationId xmlns:a16="http://schemas.microsoft.com/office/drawing/2014/main" id="{7C0571AD-2623-2044-A049-DA9974A3CAE6}"/>
              </a:ext>
            </a:extLst>
          </p:cNvPr>
          <p:cNvPicPr>
            <a:picLocks noChangeAspect="1"/>
          </p:cNvPicPr>
          <p:nvPr/>
        </p:nvPicPr>
        <p:blipFill>
          <a:blip r:embed="rId2"/>
          <a:stretch>
            <a:fillRect/>
          </a:stretch>
        </p:blipFill>
        <p:spPr>
          <a:xfrm>
            <a:off x="3956050" y="572808"/>
            <a:ext cx="5773283" cy="5447786"/>
          </a:xfrm>
          <a:prstGeom prst="rect">
            <a:avLst/>
          </a:prstGeom>
        </p:spPr>
      </p:pic>
      <p:sp>
        <p:nvSpPr>
          <p:cNvPr id="6" name="Date Placeholder 5">
            <a:extLst>
              <a:ext uri="{FF2B5EF4-FFF2-40B4-BE49-F238E27FC236}">
                <a16:creationId xmlns:a16="http://schemas.microsoft.com/office/drawing/2014/main" id="{D598163A-9756-F14D-9FE4-A679547D7875}"/>
              </a:ext>
            </a:extLst>
          </p:cNvPr>
          <p:cNvSpPr>
            <a:spLocks noGrp="1"/>
          </p:cNvSpPr>
          <p:nvPr>
            <p:ph type="dt" sz="half" idx="10"/>
          </p:nvPr>
        </p:nvSpPr>
        <p:spPr/>
        <p:txBody>
          <a:bodyPr/>
          <a:lstStyle/>
          <a:p>
            <a:r>
              <a:rPr lang="en-CA"/>
              <a:t>17/07/2018</a:t>
            </a:r>
            <a:endParaRPr lang="en-US"/>
          </a:p>
        </p:txBody>
      </p:sp>
      <p:sp>
        <p:nvSpPr>
          <p:cNvPr id="8" name="Slide Number Placeholder 7">
            <a:extLst>
              <a:ext uri="{FF2B5EF4-FFF2-40B4-BE49-F238E27FC236}">
                <a16:creationId xmlns:a16="http://schemas.microsoft.com/office/drawing/2014/main" id="{5F351DFB-0A53-864F-848C-780DBFC0AA40}"/>
              </a:ext>
            </a:extLst>
          </p:cNvPr>
          <p:cNvSpPr>
            <a:spLocks noGrp="1"/>
          </p:cNvSpPr>
          <p:nvPr>
            <p:ph type="sldNum" sz="quarter" idx="12"/>
          </p:nvPr>
        </p:nvSpPr>
        <p:spPr/>
        <p:txBody>
          <a:bodyPr/>
          <a:lstStyle/>
          <a:p>
            <a:fld id="{1A9CB82F-1F2A-2641-83B4-CF2D280FF189}" type="slidenum">
              <a:rPr lang="en-US" smtClean="0"/>
              <a:t>19</a:t>
            </a:fld>
            <a:endParaRPr lang="en-US"/>
          </a:p>
        </p:txBody>
      </p:sp>
      <p:sp>
        <p:nvSpPr>
          <p:cNvPr id="9" name="Footer Placeholder 8">
            <a:extLst>
              <a:ext uri="{FF2B5EF4-FFF2-40B4-BE49-F238E27FC236}">
                <a16:creationId xmlns:a16="http://schemas.microsoft.com/office/drawing/2014/main" id="{68005403-4AFA-5B45-A416-07EB5BB2489E}"/>
              </a:ext>
            </a:extLst>
          </p:cNvPr>
          <p:cNvSpPr>
            <a:spLocks noGrp="1"/>
          </p:cNvSpPr>
          <p:nvPr>
            <p:ph type="ftr" sz="quarter" idx="11"/>
          </p:nvPr>
        </p:nvSpPr>
        <p:spPr/>
        <p:txBody>
          <a:bodyPr/>
          <a:lstStyle/>
          <a:p>
            <a:r>
              <a:rPr lang="en-US"/>
              <a:t>David Axen</a:t>
            </a:r>
          </a:p>
        </p:txBody>
      </p:sp>
    </p:spTree>
    <p:extLst>
      <p:ext uri="{BB962C8B-B14F-4D97-AF65-F5344CB8AC3E}">
        <p14:creationId xmlns:p14="http://schemas.microsoft.com/office/powerpoint/2010/main" val="42326697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7E1024A9-EE74-0043-B3AC-41D15858D1AF}"/>
              </a:ext>
            </a:extLst>
          </p:cNvPr>
          <p:cNvPicPr>
            <a:picLocks noGrp="1" noChangeAspect="1"/>
          </p:cNvPicPr>
          <p:nvPr>
            <p:ph idx="1"/>
          </p:nvPr>
        </p:nvPicPr>
        <p:blipFill>
          <a:blip r:embed="rId2"/>
          <a:stretch>
            <a:fillRect/>
          </a:stretch>
        </p:blipFill>
        <p:spPr>
          <a:xfrm>
            <a:off x="3624943" y="-35395"/>
            <a:ext cx="4099841" cy="6697452"/>
          </a:xfrm>
          <a:prstGeom prst="rect">
            <a:avLst/>
          </a:prstGeom>
        </p:spPr>
      </p:pic>
      <p:sp>
        <p:nvSpPr>
          <p:cNvPr id="3" name="Date Placeholder 2">
            <a:extLst>
              <a:ext uri="{FF2B5EF4-FFF2-40B4-BE49-F238E27FC236}">
                <a16:creationId xmlns:a16="http://schemas.microsoft.com/office/drawing/2014/main" id="{2DF854F1-F8D8-004F-B8DA-91A0A8D24B19}"/>
              </a:ext>
            </a:extLst>
          </p:cNvPr>
          <p:cNvSpPr>
            <a:spLocks noGrp="1"/>
          </p:cNvSpPr>
          <p:nvPr>
            <p:ph type="dt" sz="half" idx="10"/>
          </p:nvPr>
        </p:nvSpPr>
        <p:spPr/>
        <p:txBody>
          <a:bodyPr/>
          <a:lstStyle/>
          <a:p>
            <a:r>
              <a:rPr lang="en-CA"/>
              <a:t>17/07/2018</a:t>
            </a:r>
            <a:endParaRPr lang="en-US"/>
          </a:p>
        </p:txBody>
      </p:sp>
      <p:sp>
        <p:nvSpPr>
          <p:cNvPr id="6" name="Slide Number Placeholder 5">
            <a:extLst>
              <a:ext uri="{FF2B5EF4-FFF2-40B4-BE49-F238E27FC236}">
                <a16:creationId xmlns:a16="http://schemas.microsoft.com/office/drawing/2014/main" id="{B2659E59-AC0C-FA47-823A-E089C7EA10E1}"/>
              </a:ext>
            </a:extLst>
          </p:cNvPr>
          <p:cNvSpPr>
            <a:spLocks noGrp="1"/>
          </p:cNvSpPr>
          <p:nvPr>
            <p:ph type="sldNum" sz="quarter" idx="12"/>
          </p:nvPr>
        </p:nvSpPr>
        <p:spPr/>
        <p:txBody>
          <a:bodyPr/>
          <a:lstStyle/>
          <a:p>
            <a:fld id="{1A9CB82F-1F2A-2641-83B4-CF2D280FF189}" type="slidenum">
              <a:rPr lang="en-US" smtClean="0"/>
              <a:t>20</a:t>
            </a:fld>
            <a:endParaRPr lang="en-US"/>
          </a:p>
        </p:txBody>
      </p:sp>
      <p:sp>
        <p:nvSpPr>
          <p:cNvPr id="7" name="Footer Placeholder 6">
            <a:extLst>
              <a:ext uri="{FF2B5EF4-FFF2-40B4-BE49-F238E27FC236}">
                <a16:creationId xmlns:a16="http://schemas.microsoft.com/office/drawing/2014/main" id="{1954405B-6146-CE4C-8EB6-EDBBA9F3364B}"/>
              </a:ext>
            </a:extLst>
          </p:cNvPr>
          <p:cNvSpPr>
            <a:spLocks noGrp="1"/>
          </p:cNvSpPr>
          <p:nvPr>
            <p:ph type="ftr" sz="quarter" idx="11"/>
          </p:nvPr>
        </p:nvSpPr>
        <p:spPr/>
        <p:txBody>
          <a:bodyPr/>
          <a:lstStyle/>
          <a:p>
            <a:r>
              <a:rPr lang="en-US"/>
              <a:t>David Axen</a:t>
            </a:r>
          </a:p>
        </p:txBody>
      </p:sp>
    </p:spTree>
    <p:extLst>
      <p:ext uri="{BB962C8B-B14F-4D97-AF65-F5344CB8AC3E}">
        <p14:creationId xmlns:p14="http://schemas.microsoft.com/office/powerpoint/2010/main" val="19699905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4E8068F-EEBB-9C4A-8721-FB679E8B6A8F}"/>
              </a:ext>
            </a:extLst>
          </p:cNvPr>
          <p:cNvPicPr>
            <a:picLocks noChangeAspect="1"/>
          </p:cNvPicPr>
          <p:nvPr/>
        </p:nvPicPr>
        <p:blipFill>
          <a:blip r:embed="rId2"/>
          <a:stretch>
            <a:fillRect/>
          </a:stretch>
        </p:blipFill>
        <p:spPr>
          <a:xfrm>
            <a:off x="1739900" y="342900"/>
            <a:ext cx="8712200" cy="6172200"/>
          </a:xfrm>
          <a:prstGeom prst="rect">
            <a:avLst/>
          </a:prstGeom>
        </p:spPr>
      </p:pic>
      <p:sp>
        <p:nvSpPr>
          <p:cNvPr id="5" name="Date Placeholder 4">
            <a:extLst>
              <a:ext uri="{FF2B5EF4-FFF2-40B4-BE49-F238E27FC236}">
                <a16:creationId xmlns:a16="http://schemas.microsoft.com/office/drawing/2014/main" id="{E909A5A1-A20E-9B43-B35A-697CB3BFA657}"/>
              </a:ext>
            </a:extLst>
          </p:cNvPr>
          <p:cNvSpPr>
            <a:spLocks noGrp="1"/>
          </p:cNvSpPr>
          <p:nvPr>
            <p:ph type="dt" sz="half" idx="10"/>
          </p:nvPr>
        </p:nvSpPr>
        <p:spPr/>
        <p:txBody>
          <a:bodyPr/>
          <a:lstStyle/>
          <a:p>
            <a:r>
              <a:rPr lang="en-CA"/>
              <a:t>17/07/2018</a:t>
            </a:r>
            <a:endParaRPr lang="en-US"/>
          </a:p>
        </p:txBody>
      </p:sp>
      <p:sp>
        <p:nvSpPr>
          <p:cNvPr id="7" name="Slide Number Placeholder 6">
            <a:extLst>
              <a:ext uri="{FF2B5EF4-FFF2-40B4-BE49-F238E27FC236}">
                <a16:creationId xmlns:a16="http://schemas.microsoft.com/office/drawing/2014/main" id="{0DCEC1AE-FEC2-DE42-B420-5B84271416A7}"/>
              </a:ext>
            </a:extLst>
          </p:cNvPr>
          <p:cNvSpPr>
            <a:spLocks noGrp="1"/>
          </p:cNvSpPr>
          <p:nvPr>
            <p:ph type="sldNum" sz="quarter" idx="12"/>
          </p:nvPr>
        </p:nvSpPr>
        <p:spPr/>
        <p:txBody>
          <a:bodyPr/>
          <a:lstStyle/>
          <a:p>
            <a:fld id="{1A9CB82F-1F2A-2641-83B4-CF2D280FF189}" type="slidenum">
              <a:rPr lang="en-US" smtClean="0"/>
              <a:t>21</a:t>
            </a:fld>
            <a:endParaRPr lang="en-US"/>
          </a:p>
        </p:txBody>
      </p:sp>
      <p:sp>
        <p:nvSpPr>
          <p:cNvPr id="8" name="Footer Placeholder 7">
            <a:extLst>
              <a:ext uri="{FF2B5EF4-FFF2-40B4-BE49-F238E27FC236}">
                <a16:creationId xmlns:a16="http://schemas.microsoft.com/office/drawing/2014/main" id="{00DDF5A4-ECD2-B54D-A785-060BE664CD03}"/>
              </a:ext>
            </a:extLst>
          </p:cNvPr>
          <p:cNvSpPr>
            <a:spLocks noGrp="1"/>
          </p:cNvSpPr>
          <p:nvPr>
            <p:ph type="ftr" sz="quarter" idx="11"/>
          </p:nvPr>
        </p:nvSpPr>
        <p:spPr/>
        <p:txBody>
          <a:bodyPr/>
          <a:lstStyle/>
          <a:p>
            <a:r>
              <a:rPr lang="en-US"/>
              <a:t>David Axen</a:t>
            </a:r>
          </a:p>
        </p:txBody>
      </p:sp>
    </p:spTree>
    <p:extLst>
      <p:ext uri="{BB962C8B-B14F-4D97-AF65-F5344CB8AC3E}">
        <p14:creationId xmlns:p14="http://schemas.microsoft.com/office/powerpoint/2010/main" val="39887028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5ED71D4A-89C5-E14E-9311-24985C158E3A}"/>
              </a:ext>
            </a:extLst>
          </p:cNvPr>
          <p:cNvPicPr>
            <a:picLocks noGrp="1" noChangeAspect="1"/>
          </p:cNvPicPr>
          <p:nvPr>
            <p:ph idx="1"/>
          </p:nvPr>
        </p:nvPicPr>
        <p:blipFill>
          <a:blip r:embed="rId2"/>
          <a:stretch>
            <a:fillRect/>
          </a:stretch>
        </p:blipFill>
        <p:spPr>
          <a:xfrm>
            <a:off x="4784534" y="123092"/>
            <a:ext cx="4015802" cy="6233258"/>
          </a:xfrm>
          <a:prstGeom prst="rect">
            <a:avLst/>
          </a:prstGeom>
        </p:spPr>
      </p:pic>
      <p:sp>
        <p:nvSpPr>
          <p:cNvPr id="3" name="Date Placeholder 2">
            <a:extLst>
              <a:ext uri="{FF2B5EF4-FFF2-40B4-BE49-F238E27FC236}">
                <a16:creationId xmlns:a16="http://schemas.microsoft.com/office/drawing/2014/main" id="{358FA64D-41B4-1E46-B280-F38781C41332}"/>
              </a:ext>
            </a:extLst>
          </p:cNvPr>
          <p:cNvSpPr>
            <a:spLocks noGrp="1"/>
          </p:cNvSpPr>
          <p:nvPr>
            <p:ph type="dt" sz="half" idx="10"/>
          </p:nvPr>
        </p:nvSpPr>
        <p:spPr/>
        <p:txBody>
          <a:bodyPr/>
          <a:lstStyle/>
          <a:p>
            <a:r>
              <a:rPr lang="en-CA"/>
              <a:t>17/07/2018</a:t>
            </a:r>
            <a:endParaRPr lang="en-US"/>
          </a:p>
        </p:txBody>
      </p:sp>
      <p:sp>
        <p:nvSpPr>
          <p:cNvPr id="6" name="Slide Number Placeholder 5">
            <a:extLst>
              <a:ext uri="{FF2B5EF4-FFF2-40B4-BE49-F238E27FC236}">
                <a16:creationId xmlns:a16="http://schemas.microsoft.com/office/drawing/2014/main" id="{3BBDF05C-BB19-CD40-BDBF-6CF3E40584C7}"/>
              </a:ext>
            </a:extLst>
          </p:cNvPr>
          <p:cNvSpPr>
            <a:spLocks noGrp="1"/>
          </p:cNvSpPr>
          <p:nvPr>
            <p:ph type="sldNum" sz="quarter" idx="12"/>
          </p:nvPr>
        </p:nvSpPr>
        <p:spPr/>
        <p:txBody>
          <a:bodyPr/>
          <a:lstStyle/>
          <a:p>
            <a:fld id="{1A9CB82F-1F2A-2641-83B4-CF2D280FF189}" type="slidenum">
              <a:rPr lang="en-US" smtClean="0"/>
              <a:t>22</a:t>
            </a:fld>
            <a:endParaRPr lang="en-US"/>
          </a:p>
        </p:txBody>
      </p:sp>
      <p:sp>
        <p:nvSpPr>
          <p:cNvPr id="7" name="Footer Placeholder 6">
            <a:extLst>
              <a:ext uri="{FF2B5EF4-FFF2-40B4-BE49-F238E27FC236}">
                <a16:creationId xmlns:a16="http://schemas.microsoft.com/office/drawing/2014/main" id="{9BD89355-FEC1-944C-8803-932652324D91}"/>
              </a:ext>
            </a:extLst>
          </p:cNvPr>
          <p:cNvSpPr>
            <a:spLocks noGrp="1"/>
          </p:cNvSpPr>
          <p:nvPr>
            <p:ph type="ftr" sz="quarter" idx="11"/>
          </p:nvPr>
        </p:nvSpPr>
        <p:spPr/>
        <p:txBody>
          <a:bodyPr/>
          <a:lstStyle/>
          <a:p>
            <a:r>
              <a:rPr lang="en-US"/>
              <a:t>David Axen</a:t>
            </a:r>
          </a:p>
        </p:txBody>
      </p:sp>
    </p:spTree>
    <p:extLst>
      <p:ext uri="{BB962C8B-B14F-4D97-AF65-F5344CB8AC3E}">
        <p14:creationId xmlns:p14="http://schemas.microsoft.com/office/powerpoint/2010/main" val="34262754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57B749-810C-9240-951C-C3DCACAABD5A}"/>
              </a:ext>
            </a:extLst>
          </p:cNvPr>
          <p:cNvSpPr>
            <a:spLocks noGrp="1"/>
          </p:cNvSpPr>
          <p:nvPr>
            <p:ph type="dt" sz="half" idx="10"/>
          </p:nvPr>
        </p:nvSpPr>
        <p:spPr/>
        <p:txBody>
          <a:bodyPr/>
          <a:lstStyle/>
          <a:p>
            <a:r>
              <a:rPr lang="en-CA"/>
              <a:t>17/07/2018</a:t>
            </a:r>
            <a:endParaRPr lang="en-US"/>
          </a:p>
        </p:txBody>
      </p:sp>
      <p:sp>
        <p:nvSpPr>
          <p:cNvPr id="3" name="Footer Placeholder 2">
            <a:extLst>
              <a:ext uri="{FF2B5EF4-FFF2-40B4-BE49-F238E27FC236}">
                <a16:creationId xmlns:a16="http://schemas.microsoft.com/office/drawing/2014/main" id="{583053CE-7886-7649-BABD-8F1492E545E0}"/>
              </a:ext>
            </a:extLst>
          </p:cNvPr>
          <p:cNvSpPr>
            <a:spLocks noGrp="1"/>
          </p:cNvSpPr>
          <p:nvPr>
            <p:ph type="ftr" sz="quarter" idx="11"/>
          </p:nvPr>
        </p:nvSpPr>
        <p:spPr/>
        <p:txBody>
          <a:bodyPr/>
          <a:lstStyle/>
          <a:p>
            <a:r>
              <a:rPr lang="en-US"/>
              <a:t>David Axen</a:t>
            </a:r>
          </a:p>
        </p:txBody>
      </p:sp>
      <p:sp>
        <p:nvSpPr>
          <p:cNvPr id="4" name="Slide Number Placeholder 3">
            <a:extLst>
              <a:ext uri="{FF2B5EF4-FFF2-40B4-BE49-F238E27FC236}">
                <a16:creationId xmlns:a16="http://schemas.microsoft.com/office/drawing/2014/main" id="{328A1FE2-6537-6944-84D2-3831BDCBE089}"/>
              </a:ext>
            </a:extLst>
          </p:cNvPr>
          <p:cNvSpPr>
            <a:spLocks noGrp="1"/>
          </p:cNvSpPr>
          <p:nvPr>
            <p:ph type="sldNum" sz="quarter" idx="12"/>
          </p:nvPr>
        </p:nvSpPr>
        <p:spPr/>
        <p:txBody>
          <a:bodyPr/>
          <a:lstStyle/>
          <a:p>
            <a:fld id="{1A9CB82F-1F2A-2641-83B4-CF2D280FF189}" type="slidenum">
              <a:rPr lang="en-US" smtClean="0"/>
              <a:t>23</a:t>
            </a:fld>
            <a:endParaRPr lang="en-US"/>
          </a:p>
        </p:txBody>
      </p:sp>
      <p:pic>
        <p:nvPicPr>
          <p:cNvPr id="5" name="Picture 4">
            <a:extLst>
              <a:ext uri="{FF2B5EF4-FFF2-40B4-BE49-F238E27FC236}">
                <a16:creationId xmlns:a16="http://schemas.microsoft.com/office/drawing/2014/main" id="{C9D4CE9F-EEEB-2346-B527-F420FC60872F}"/>
              </a:ext>
            </a:extLst>
          </p:cNvPr>
          <p:cNvPicPr>
            <a:picLocks noChangeAspect="1"/>
          </p:cNvPicPr>
          <p:nvPr/>
        </p:nvPicPr>
        <p:blipFill>
          <a:blip r:embed="rId2"/>
          <a:stretch>
            <a:fillRect/>
          </a:stretch>
        </p:blipFill>
        <p:spPr>
          <a:xfrm>
            <a:off x="1631950" y="317500"/>
            <a:ext cx="8928100" cy="6038850"/>
          </a:xfrm>
          <a:prstGeom prst="rect">
            <a:avLst/>
          </a:prstGeom>
        </p:spPr>
      </p:pic>
    </p:spTree>
    <p:extLst>
      <p:ext uri="{BB962C8B-B14F-4D97-AF65-F5344CB8AC3E}">
        <p14:creationId xmlns:p14="http://schemas.microsoft.com/office/powerpoint/2010/main" val="5762458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330C0EC-BA62-8348-A34F-AB98A5E1FDE7}"/>
              </a:ext>
            </a:extLst>
          </p:cNvPr>
          <p:cNvPicPr>
            <a:picLocks noChangeAspect="1"/>
          </p:cNvPicPr>
          <p:nvPr/>
        </p:nvPicPr>
        <p:blipFill>
          <a:blip r:embed="rId2"/>
          <a:stretch>
            <a:fillRect/>
          </a:stretch>
        </p:blipFill>
        <p:spPr>
          <a:xfrm>
            <a:off x="992777" y="459601"/>
            <a:ext cx="10215154" cy="5943865"/>
          </a:xfrm>
          <a:prstGeom prst="rect">
            <a:avLst/>
          </a:prstGeom>
        </p:spPr>
      </p:pic>
      <p:sp>
        <p:nvSpPr>
          <p:cNvPr id="5" name="Date Placeholder 4">
            <a:extLst>
              <a:ext uri="{FF2B5EF4-FFF2-40B4-BE49-F238E27FC236}">
                <a16:creationId xmlns:a16="http://schemas.microsoft.com/office/drawing/2014/main" id="{B4FA7FCF-DF97-9A44-8DA6-5DECC0B03196}"/>
              </a:ext>
            </a:extLst>
          </p:cNvPr>
          <p:cNvSpPr>
            <a:spLocks noGrp="1"/>
          </p:cNvSpPr>
          <p:nvPr>
            <p:ph type="dt" sz="half" idx="10"/>
          </p:nvPr>
        </p:nvSpPr>
        <p:spPr/>
        <p:txBody>
          <a:bodyPr/>
          <a:lstStyle/>
          <a:p>
            <a:r>
              <a:rPr lang="en-CA"/>
              <a:t>17/07/2018</a:t>
            </a:r>
            <a:endParaRPr lang="en-US"/>
          </a:p>
        </p:txBody>
      </p:sp>
      <p:sp>
        <p:nvSpPr>
          <p:cNvPr id="7" name="Slide Number Placeholder 6">
            <a:extLst>
              <a:ext uri="{FF2B5EF4-FFF2-40B4-BE49-F238E27FC236}">
                <a16:creationId xmlns:a16="http://schemas.microsoft.com/office/drawing/2014/main" id="{6501FAA8-2F9D-6D4E-8E27-69224BB3AD58}"/>
              </a:ext>
            </a:extLst>
          </p:cNvPr>
          <p:cNvSpPr>
            <a:spLocks noGrp="1"/>
          </p:cNvSpPr>
          <p:nvPr>
            <p:ph type="sldNum" sz="quarter" idx="12"/>
          </p:nvPr>
        </p:nvSpPr>
        <p:spPr/>
        <p:txBody>
          <a:bodyPr/>
          <a:lstStyle/>
          <a:p>
            <a:fld id="{1A9CB82F-1F2A-2641-83B4-CF2D280FF189}" type="slidenum">
              <a:rPr lang="en-US" smtClean="0"/>
              <a:t>24</a:t>
            </a:fld>
            <a:endParaRPr lang="en-US"/>
          </a:p>
        </p:txBody>
      </p:sp>
      <p:sp>
        <p:nvSpPr>
          <p:cNvPr id="8" name="Footer Placeholder 7">
            <a:extLst>
              <a:ext uri="{FF2B5EF4-FFF2-40B4-BE49-F238E27FC236}">
                <a16:creationId xmlns:a16="http://schemas.microsoft.com/office/drawing/2014/main" id="{6BA8EDAD-5595-4E4B-BFD8-61053C3C83D6}"/>
              </a:ext>
            </a:extLst>
          </p:cNvPr>
          <p:cNvSpPr>
            <a:spLocks noGrp="1"/>
          </p:cNvSpPr>
          <p:nvPr>
            <p:ph type="ftr" sz="quarter" idx="11"/>
          </p:nvPr>
        </p:nvSpPr>
        <p:spPr/>
        <p:txBody>
          <a:bodyPr/>
          <a:lstStyle/>
          <a:p>
            <a:r>
              <a:rPr lang="en-US"/>
              <a:t>David Axen</a:t>
            </a:r>
          </a:p>
        </p:txBody>
      </p:sp>
    </p:spTree>
    <p:extLst>
      <p:ext uri="{BB962C8B-B14F-4D97-AF65-F5344CB8AC3E}">
        <p14:creationId xmlns:p14="http://schemas.microsoft.com/office/powerpoint/2010/main" val="1203435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a:extLst>
              <a:ext uri="{FF2B5EF4-FFF2-40B4-BE49-F238E27FC236}">
                <a16:creationId xmlns:a16="http://schemas.microsoft.com/office/drawing/2014/main" id="{C0976CAE-53F7-2541-A745-C504E4995576}"/>
              </a:ext>
            </a:extLst>
          </p:cNvPr>
          <p:cNvPicPr>
            <a:picLocks noGrp="1" noChangeAspect="1"/>
          </p:cNvPicPr>
          <p:nvPr>
            <p:ph idx="1"/>
          </p:nvPr>
        </p:nvPicPr>
        <p:blipFill>
          <a:blip r:embed="rId2"/>
          <a:stretch>
            <a:fillRect/>
          </a:stretch>
        </p:blipFill>
        <p:spPr>
          <a:xfrm>
            <a:off x="133349" y="1771536"/>
            <a:ext cx="4487637" cy="3469935"/>
          </a:xfrm>
          <a:prstGeom prst="rect">
            <a:avLst/>
          </a:prstGeom>
        </p:spPr>
      </p:pic>
      <p:pic>
        <p:nvPicPr>
          <p:cNvPr id="4" name="Picture 3">
            <a:extLst>
              <a:ext uri="{FF2B5EF4-FFF2-40B4-BE49-F238E27FC236}">
                <a16:creationId xmlns:a16="http://schemas.microsoft.com/office/drawing/2014/main" id="{F4D9530E-6885-3949-8236-2E1DB19E4941}"/>
              </a:ext>
            </a:extLst>
          </p:cNvPr>
          <p:cNvPicPr>
            <a:picLocks noChangeAspect="1"/>
          </p:cNvPicPr>
          <p:nvPr/>
        </p:nvPicPr>
        <p:blipFill>
          <a:blip r:embed="rId3"/>
          <a:stretch>
            <a:fillRect/>
          </a:stretch>
        </p:blipFill>
        <p:spPr>
          <a:xfrm>
            <a:off x="4620986" y="629953"/>
            <a:ext cx="6188528" cy="5753100"/>
          </a:xfrm>
          <a:prstGeom prst="rect">
            <a:avLst/>
          </a:prstGeom>
        </p:spPr>
      </p:pic>
      <p:sp>
        <p:nvSpPr>
          <p:cNvPr id="3" name="Date Placeholder 2">
            <a:extLst>
              <a:ext uri="{FF2B5EF4-FFF2-40B4-BE49-F238E27FC236}">
                <a16:creationId xmlns:a16="http://schemas.microsoft.com/office/drawing/2014/main" id="{10C79F21-08AC-0A47-907F-E3149CF0CD8F}"/>
              </a:ext>
            </a:extLst>
          </p:cNvPr>
          <p:cNvSpPr>
            <a:spLocks noGrp="1"/>
          </p:cNvSpPr>
          <p:nvPr>
            <p:ph type="dt" sz="half" idx="10"/>
          </p:nvPr>
        </p:nvSpPr>
        <p:spPr/>
        <p:txBody>
          <a:bodyPr/>
          <a:lstStyle/>
          <a:p>
            <a:r>
              <a:rPr lang="en-CA"/>
              <a:t>17/07/2018</a:t>
            </a:r>
            <a:endParaRPr lang="en-US"/>
          </a:p>
        </p:txBody>
      </p:sp>
      <p:sp>
        <p:nvSpPr>
          <p:cNvPr id="6" name="Slide Number Placeholder 5">
            <a:extLst>
              <a:ext uri="{FF2B5EF4-FFF2-40B4-BE49-F238E27FC236}">
                <a16:creationId xmlns:a16="http://schemas.microsoft.com/office/drawing/2014/main" id="{4A536402-F471-E749-A107-6C2D93710DB5}"/>
              </a:ext>
            </a:extLst>
          </p:cNvPr>
          <p:cNvSpPr>
            <a:spLocks noGrp="1"/>
          </p:cNvSpPr>
          <p:nvPr>
            <p:ph type="sldNum" sz="quarter" idx="12"/>
          </p:nvPr>
        </p:nvSpPr>
        <p:spPr/>
        <p:txBody>
          <a:bodyPr/>
          <a:lstStyle/>
          <a:p>
            <a:fld id="{1A9CB82F-1F2A-2641-83B4-CF2D280FF189}" type="slidenum">
              <a:rPr lang="en-US" smtClean="0"/>
              <a:t>25</a:t>
            </a:fld>
            <a:endParaRPr lang="en-US"/>
          </a:p>
        </p:txBody>
      </p:sp>
      <p:sp>
        <p:nvSpPr>
          <p:cNvPr id="7" name="Footer Placeholder 6">
            <a:extLst>
              <a:ext uri="{FF2B5EF4-FFF2-40B4-BE49-F238E27FC236}">
                <a16:creationId xmlns:a16="http://schemas.microsoft.com/office/drawing/2014/main" id="{6151064C-11D0-0A4B-B363-B52B9E691D70}"/>
              </a:ext>
            </a:extLst>
          </p:cNvPr>
          <p:cNvSpPr>
            <a:spLocks noGrp="1"/>
          </p:cNvSpPr>
          <p:nvPr>
            <p:ph type="ftr" sz="quarter" idx="11"/>
          </p:nvPr>
        </p:nvSpPr>
        <p:spPr/>
        <p:txBody>
          <a:bodyPr/>
          <a:lstStyle/>
          <a:p>
            <a:r>
              <a:rPr lang="en-US"/>
              <a:t>David Axen</a:t>
            </a:r>
          </a:p>
        </p:txBody>
      </p:sp>
    </p:spTree>
    <p:extLst>
      <p:ext uri="{BB962C8B-B14F-4D97-AF65-F5344CB8AC3E}">
        <p14:creationId xmlns:p14="http://schemas.microsoft.com/office/powerpoint/2010/main" val="37199131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2394F318-912F-5A4C-8E00-F58F0169FFA7}"/>
              </a:ext>
            </a:extLst>
          </p:cNvPr>
          <p:cNvPicPr>
            <a:picLocks noGrp="1" noChangeAspect="1"/>
          </p:cNvPicPr>
          <p:nvPr>
            <p:ph idx="1"/>
          </p:nvPr>
        </p:nvPicPr>
        <p:blipFill>
          <a:blip r:embed="rId2"/>
          <a:stretch>
            <a:fillRect/>
          </a:stretch>
        </p:blipFill>
        <p:spPr>
          <a:xfrm>
            <a:off x="1090693" y="140677"/>
            <a:ext cx="10010614" cy="6042230"/>
          </a:xfrm>
          <a:prstGeom prst="rect">
            <a:avLst/>
          </a:prstGeom>
        </p:spPr>
      </p:pic>
      <p:sp>
        <p:nvSpPr>
          <p:cNvPr id="3" name="Date Placeholder 2">
            <a:extLst>
              <a:ext uri="{FF2B5EF4-FFF2-40B4-BE49-F238E27FC236}">
                <a16:creationId xmlns:a16="http://schemas.microsoft.com/office/drawing/2014/main" id="{50E6DAEC-F911-1C40-8069-FB20901CFAE0}"/>
              </a:ext>
            </a:extLst>
          </p:cNvPr>
          <p:cNvSpPr>
            <a:spLocks noGrp="1"/>
          </p:cNvSpPr>
          <p:nvPr>
            <p:ph type="dt" sz="half" idx="10"/>
          </p:nvPr>
        </p:nvSpPr>
        <p:spPr/>
        <p:txBody>
          <a:bodyPr/>
          <a:lstStyle/>
          <a:p>
            <a:r>
              <a:rPr lang="en-CA"/>
              <a:t>17/07/2018</a:t>
            </a:r>
            <a:endParaRPr lang="en-US"/>
          </a:p>
        </p:txBody>
      </p:sp>
      <p:sp>
        <p:nvSpPr>
          <p:cNvPr id="6" name="Slide Number Placeholder 5">
            <a:extLst>
              <a:ext uri="{FF2B5EF4-FFF2-40B4-BE49-F238E27FC236}">
                <a16:creationId xmlns:a16="http://schemas.microsoft.com/office/drawing/2014/main" id="{2065C500-1AAA-094C-A180-365FD6C405F1}"/>
              </a:ext>
            </a:extLst>
          </p:cNvPr>
          <p:cNvSpPr>
            <a:spLocks noGrp="1"/>
          </p:cNvSpPr>
          <p:nvPr>
            <p:ph type="sldNum" sz="quarter" idx="12"/>
          </p:nvPr>
        </p:nvSpPr>
        <p:spPr/>
        <p:txBody>
          <a:bodyPr/>
          <a:lstStyle/>
          <a:p>
            <a:fld id="{1A9CB82F-1F2A-2641-83B4-CF2D280FF189}" type="slidenum">
              <a:rPr lang="en-US" smtClean="0"/>
              <a:t>26</a:t>
            </a:fld>
            <a:endParaRPr lang="en-US"/>
          </a:p>
        </p:txBody>
      </p:sp>
      <p:sp>
        <p:nvSpPr>
          <p:cNvPr id="7" name="Footer Placeholder 6">
            <a:extLst>
              <a:ext uri="{FF2B5EF4-FFF2-40B4-BE49-F238E27FC236}">
                <a16:creationId xmlns:a16="http://schemas.microsoft.com/office/drawing/2014/main" id="{F31DDEEA-956C-B843-BB4B-080FC2B310E6}"/>
              </a:ext>
            </a:extLst>
          </p:cNvPr>
          <p:cNvSpPr>
            <a:spLocks noGrp="1"/>
          </p:cNvSpPr>
          <p:nvPr>
            <p:ph type="ftr" sz="quarter" idx="11"/>
          </p:nvPr>
        </p:nvSpPr>
        <p:spPr/>
        <p:txBody>
          <a:bodyPr/>
          <a:lstStyle/>
          <a:p>
            <a:r>
              <a:rPr lang="en-US"/>
              <a:t>David Axen</a:t>
            </a:r>
          </a:p>
        </p:txBody>
      </p:sp>
    </p:spTree>
    <p:extLst>
      <p:ext uri="{BB962C8B-B14F-4D97-AF65-F5344CB8AC3E}">
        <p14:creationId xmlns:p14="http://schemas.microsoft.com/office/powerpoint/2010/main" val="41869806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36D1A777-26C7-8A4C-B138-B9747F54B314}"/>
              </a:ext>
            </a:extLst>
          </p:cNvPr>
          <p:cNvPicPr>
            <a:picLocks noGrp="1" noChangeAspect="1"/>
          </p:cNvPicPr>
          <p:nvPr>
            <p:ph idx="1"/>
          </p:nvPr>
        </p:nvPicPr>
        <p:blipFill>
          <a:blip r:embed="rId2"/>
          <a:stretch>
            <a:fillRect/>
          </a:stretch>
        </p:blipFill>
        <p:spPr>
          <a:xfrm>
            <a:off x="2118234" y="284208"/>
            <a:ext cx="8095715" cy="6691357"/>
          </a:xfrm>
          <a:prstGeom prst="rect">
            <a:avLst/>
          </a:prstGeom>
        </p:spPr>
      </p:pic>
      <p:sp>
        <p:nvSpPr>
          <p:cNvPr id="2" name="Date Placeholder 1">
            <a:extLst>
              <a:ext uri="{FF2B5EF4-FFF2-40B4-BE49-F238E27FC236}">
                <a16:creationId xmlns:a16="http://schemas.microsoft.com/office/drawing/2014/main" id="{9528CF19-B51C-0A40-A677-3ECD067B0D44}"/>
              </a:ext>
            </a:extLst>
          </p:cNvPr>
          <p:cNvSpPr>
            <a:spLocks noGrp="1"/>
          </p:cNvSpPr>
          <p:nvPr>
            <p:ph type="dt" sz="half" idx="10"/>
          </p:nvPr>
        </p:nvSpPr>
        <p:spPr/>
        <p:txBody>
          <a:bodyPr/>
          <a:lstStyle/>
          <a:p>
            <a:r>
              <a:rPr lang="en-CA"/>
              <a:t>17/07/2018</a:t>
            </a:r>
            <a:endParaRPr lang="en-US"/>
          </a:p>
        </p:txBody>
      </p:sp>
      <p:sp>
        <p:nvSpPr>
          <p:cNvPr id="5" name="Slide Number Placeholder 4">
            <a:extLst>
              <a:ext uri="{FF2B5EF4-FFF2-40B4-BE49-F238E27FC236}">
                <a16:creationId xmlns:a16="http://schemas.microsoft.com/office/drawing/2014/main" id="{CBE68244-5BB9-3A4F-A550-A6232F1FF50C}"/>
              </a:ext>
            </a:extLst>
          </p:cNvPr>
          <p:cNvSpPr>
            <a:spLocks noGrp="1"/>
          </p:cNvSpPr>
          <p:nvPr>
            <p:ph type="sldNum" sz="quarter" idx="12"/>
          </p:nvPr>
        </p:nvSpPr>
        <p:spPr/>
        <p:txBody>
          <a:bodyPr/>
          <a:lstStyle/>
          <a:p>
            <a:fld id="{1A9CB82F-1F2A-2641-83B4-CF2D280FF189}" type="slidenum">
              <a:rPr lang="en-US" smtClean="0"/>
              <a:t>27</a:t>
            </a:fld>
            <a:endParaRPr lang="en-US"/>
          </a:p>
        </p:txBody>
      </p:sp>
      <p:sp>
        <p:nvSpPr>
          <p:cNvPr id="6" name="Footer Placeholder 5">
            <a:extLst>
              <a:ext uri="{FF2B5EF4-FFF2-40B4-BE49-F238E27FC236}">
                <a16:creationId xmlns:a16="http://schemas.microsoft.com/office/drawing/2014/main" id="{3F905BD2-3DD9-6948-99DA-87BEE4BEB4C8}"/>
              </a:ext>
            </a:extLst>
          </p:cNvPr>
          <p:cNvSpPr>
            <a:spLocks noGrp="1"/>
          </p:cNvSpPr>
          <p:nvPr>
            <p:ph type="ftr" sz="quarter" idx="11"/>
          </p:nvPr>
        </p:nvSpPr>
        <p:spPr/>
        <p:txBody>
          <a:bodyPr/>
          <a:lstStyle/>
          <a:p>
            <a:r>
              <a:rPr lang="en-US"/>
              <a:t>David Axen</a:t>
            </a:r>
          </a:p>
        </p:txBody>
      </p:sp>
    </p:spTree>
    <p:extLst>
      <p:ext uri="{BB962C8B-B14F-4D97-AF65-F5344CB8AC3E}">
        <p14:creationId xmlns:p14="http://schemas.microsoft.com/office/powerpoint/2010/main" val="39975562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71F4D5A-9C43-1F4D-9987-D23E0784823E}"/>
              </a:ext>
            </a:extLst>
          </p:cNvPr>
          <p:cNvPicPr>
            <a:picLocks noGrp="1" noChangeAspect="1"/>
          </p:cNvPicPr>
          <p:nvPr>
            <p:ph idx="1"/>
          </p:nvPr>
        </p:nvPicPr>
        <p:blipFill>
          <a:blip r:embed="rId2"/>
          <a:stretch>
            <a:fillRect/>
          </a:stretch>
        </p:blipFill>
        <p:spPr>
          <a:xfrm>
            <a:off x="1859797" y="365125"/>
            <a:ext cx="9205993" cy="5991225"/>
          </a:xfrm>
          <a:prstGeom prst="rect">
            <a:avLst/>
          </a:prstGeom>
        </p:spPr>
      </p:pic>
      <p:sp>
        <p:nvSpPr>
          <p:cNvPr id="3" name="Date Placeholder 2">
            <a:extLst>
              <a:ext uri="{FF2B5EF4-FFF2-40B4-BE49-F238E27FC236}">
                <a16:creationId xmlns:a16="http://schemas.microsoft.com/office/drawing/2014/main" id="{C8B7F9C2-B3D3-134C-BB9C-A94E5DB30D72}"/>
              </a:ext>
            </a:extLst>
          </p:cNvPr>
          <p:cNvSpPr>
            <a:spLocks noGrp="1"/>
          </p:cNvSpPr>
          <p:nvPr>
            <p:ph type="dt" sz="half" idx="10"/>
          </p:nvPr>
        </p:nvSpPr>
        <p:spPr/>
        <p:txBody>
          <a:bodyPr/>
          <a:lstStyle/>
          <a:p>
            <a:r>
              <a:rPr lang="en-CA"/>
              <a:t>17/07/2018</a:t>
            </a:r>
            <a:endParaRPr lang="en-US"/>
          </a:p>
        </p:txBody>
      </p:sp>
      <p:sp>
        <p:nvSpPr>
          <p:cNvPr id="6" name="Slide Number Placeholder 5">
            <a:extLst>
              <a:ext uri="{FF2B5EF4-FFF2-40B4-BE49-F238E27FC236}">
                <a16:creationId xmlns:a16="http://schemas.microsoft.com/office/drawing/2014/main" id="{9D2DFDF6-04FB-CB4F-BDB7-6C8744E820E7}"/>
              </a:ext>
            </a:extLst>
          </p:cNvPr>
          <p:cNvSpPr>
            <a:spLocks noGrp="1"/>
          </p:cNvSpPr>
          <p:nvPr>
            <p:ph type="sldNum" sz="quarter" idx="12"/>
          </p:nvPr>
        </p:nvSpPr>
        <p:spPr/>
        <p:txBody>
          <a:bodyPr/>
          <a:lstStyle/>
          <a:p>
            <a:fld id="{1A9CB82F-1F2A-2641-83B4-CF2D280FF189}" type="slidenum">
              <a:rPr lang="en-US" smtClean="0"/>
              <a:t>28</a:t>
            </a:fld>
            <a:endParaRPr lang="en-US"/>
          </a:p>
        </p:txBody>
      </p:sp>
      <p:sp>
        <p:nvSpPr>
          <p:cNvPr id="7" name="Footer Placeholder 6">
            <a:extLst>
              <a:ext uri="{FF2B5EF4-FFF2-40B4-BE49-F238E27FC236}">
                <a16:creationId xmlns:a16="http://schemas.microsoft.com/office/drawing/2014/main" id="{0F8A6FB2-510D-5F4B-992C-A16165F2C711}"/>
              </a:ext>
            </a:extLst>
          </p:cNvPr>
          <p:cNvSpPr>
            <a:spLocks noGrp="1"/>
          </p:cNvSpPr>
          <p:nvPr>
            <p:ph type="ftr" sz="quarter" idx="11"/>
          </p:nvPr>
        </p:nvSpPr>
        <p:spPr/>
        <p:txBody>
          <a:bodyPr/>
          <a:lstStyle/>
          <a:p>
            <a:r>
              <a:rPr lang="en-US"/>
              <a:t>David Axen</a:t>
            </a:r>
          </a:p>
        </p:txBody>
      </p:sp>
    </p:spTree>
    <p:extLst>
      <p:ext uri="{BB962C8B-B14F-4D97-AF65-F5344CB8AC3E}">
        <p14:creationId xmlns:p14="http://schemas.microsoft.com/office/powerpoint/2010/main" val="30632146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F0F03DFE-32E2-2E44-B75A-D1821F95E1FB}"/>
              </a:ext>
            </a:extLst>
          </p:cNvPr>
          <p:cNvPicPr>
            <a:picLocks noGrp="1" noChangeAspect="1"/>
          </p:cNvPicPr>
          <p:nvPr>
            <p:ph idx="1"/>
          </p:nvPr>
        </p:nvPicPr>
        <p:blipFill>
          <a:blip r:embed="rId2"/>
          <a:stretch>
            <a:fillRect/>
          </a:stretch>
        </p:blipFill>
        <p:spPr>
          <a:xfrm>
            <a:off x="2031835" y="316523"/>
            <a:ext cx="8689554" cy="5807686"/>
          </a:xfrm>
          <a:prstGeom prst="rect">
            <a:avLst/>
          </a:prstGeom>
        </p:spPr>
      </p:pic>
      <p:sp>
        <p:nvSpPr>
          <p:cNvPr id="3" name="Date Placeholder 2">
            <a:extLst>
              <a:ext uri="{FF2B5EF4-FFF2-40B4-BE49-F238E27FC236}">
                <a16:creationId xmlns:a16="http://schemas.microsoft.com/office/drawing/2014/main" id="{337412BC-B8E2-D746-B976-D69E1C768A63}"/>
              </a:ext>
            </a:extLst>
          </p:cNvPr>
          <p:cNvSpPr>
            <a:spLocks noGrp="1"/>
          </p:cNvSpPr>
          <p:nvPr>
            <p:ph type="dt" sz="half" idx="10"/>
          </p:nvPr>
        </p:nvSpPr>
        <p:spPr/>
        <p:txBody>
          <a:bodyPr/>
          <a:lstStyle/>
          <a:p>
            <a:r>
              <a:rPr lang="en-CA"/>
              <a:t>17/07/2018</a:t>
            </a:r>
            <a:endParaRPr lang="en-US"/>
          </a:p>
        </p:txBody>
      </p:sp>
      <p:sp>
        <p:nvSpPr>
          <p:cNvPr id="6" name="Slide Number Placeholder 5">
            <a:extLst>
              <a:ext uri="{FF2B5EF4-FFF2-40B4-BE49-F238E27FC236}">
                <a16:creationId xmlns:a16="http://schemas.microsoft.com/office/drawing/2014/main" id="{C81FCBD3-56FE-D649-8E23-9CC0DD912F92}"/>
              </a:ext>
            </a:extLst>
          </p:cNvPr>
          <p:cNvSpPr>
            <a:spLocks noGrp="1"/>
          </p:cNvSpPr>
          <p:nvPr>
            <p:ph type="sldNum" sz="quarter" idx="12"/>
          </p:nvPr>
        </p:nvSpPr>
        <p:spPr/>
        <p:txBody>
          <a:bodyPr/>
          <a:lstStyle/>
          <a:p>
            <a:fld id="{1A9CB82F-1F2A-2641-83B4-CF2D280FF189}" type="slidenum">
              <a:rPr lang="en-US" smtClean="0"/>
              <a:t>29</a:t>
            </a:fld>
            <a:endParaRPr lang="en-US"/>
          </a:p>
        </p:txBody>
      </p:sp>
      <p:sp>
        <p:nvSpPr>
          <p:cNvPr id="7" name="Footer Placeholder 6">
            <a:extLst>
              <a:ext uri="{FF2B5EF4-FFF2-40B4-BE49-F238E27FC236}">
                <a16:creationId xmlns:a16="http://schemas.microsoft.com/office/drawing/2014/main" id="{DB415089-4E80-114E-8F0A-DDF8E06D4EA7}"/>
              </a:ext>
            </a:extLst>
          </p:cNvPr>
          <p:cNvSpPr>
            <a:spLocks noGrp="1"/>
          </p:cNvSpPr>
          <p:nvPr>
            <p:ph type="ftr" sz="quarter" idx="11"/>
          </p:nvPr>
        </p:nvSpPr>
        <p:spPr/>
        <p:txBody>
          <a:bodyPr/>
          <a:lstStyle/>
          <a:p>
            <a:r>
              <a:rPr lang="en-US"/>
              <a:t>David Axen</a:t>
            </a:r>
          </a:p>
        </p:txBody>
      </p:sp>
    </p:spTree>
    <p:extLst>
      <p:ext uri="{BB962C8B-B14F-4D97-AF65-F5344CB8AC3E}">
        <p14:creationId xmlns:p14="http://schemas.microsoft.com/office/powerpoint/2010/main" val="9664866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70EABB-61DB-B648-A203-BD5AB1FDA8B4}"/>
              </a:ext>
            </a:extLst>
          </p:cNvPr>
          <p:cNvSpPr>
            <a:spLocks noGrp="1"/>
          </p:cNvSpPr>
          <p:nvPr>
            <p:ph type="dt" sz="half" idx="10"/>
          </p:nvPr>
        </p:nvSpPr>
        <p:spPr/>
        <p:txBody>
          <a:bodyPr/>
          <a:lstStyle/>
          <a:p>
            <a:r>
              <a:rPr lang="en-CA"/>
              <a:t>17/07/2018</a:t>
            </a:r>
            <a:endParaRPr lang="en-US"/>
          </a:p>
        </p:txBody>
      </p:sp>
      <p:sp>
        <p:nvSpPr>
          <p:cNvPr id="3" name="Footer Placeholder 2">
            <a:extLst>
              <a:ext uri="{FF2B5EF4-FFF2-40B4-BE49-F238E27FC236}">
                <a16:creationId xmlns:a16="http://schemas.microsoft.com/office/drawing/2014/main" id="{8B3D2514-E125-A941-9A6D-6AC5E972FB50}"/>
              </a:ext>
            </a:extLst>
          </p:cNvPr>
          <p:cNvSpPr>
            <a:spLocks noGrp="1"/>
          </p:cNvSpPr>
          <p:nvPr>
            <p:ph type="ftr" sz="quarter" idx="11"/>
          </p:nvPr>
        </p:nvSpPr>
        <p:spPr/>
        <p:txBody>
          <a:bodyPr/>
          <a:lstStyle/>
          <a:p>
            <a:r>
              <a:rPr lang="en-US"/>
              <a:t>David Axen</a:t>
            </a:r>
          </a:p>
        </p:txBody>
      </p:sp>
      <p:sp>
        <p:nvSpPr>
          <p:cNvPr id="4" name="Slide Number Placeholder 3">
            <a:extLst>
              <a:ext uri="{FF2B5EF4-FFF2-40B4-BE49-F238E27FC236}">
                <a16:creationId xmlns:a16="http://schemas.microsoft.com/office/drawing/2014/main" id="{E3CCF0CD-F900-C649-BC02-594B7846D630}"/>
              </a:ext>
            </a:extLst>
          </p:cNvPr>
          <p:cNvSpPr>
            <a:spLocks noGrp="1"/>
          </p:cNvSpPr>
          <p:nvPr>
            <p:ph type="sldNum" sz="quarter" idx="12"/>
          </p:nvPr>
        </p:nvSpPr>
        <p:spPr/>
        <p:txBody>
          <a:bodyPr/>
          <a:lstStyle/>
          <a:p>
            <a:fld id="{1A9CB82F-1F2A-2641-83B4-CF2D280FF189}" type="slidenum">
              <a:rPr lang="en-US" smtClean="0"/>
              <a:t>30</a:t>
            </a:fld>
            <a:endParaRPr lang="en-US"/>
          </a:p>
        </p:txBody>
      </p:sp>
      <p:pic>
        <p:nvPicPr>
          <p:cNvPr id="5" name="Picture 4">
            <a:extLst>
              <a:ext uri="{FF2B5EF4-FFF2-40B4-BE49-F238E27FC236}">
                <a16:creationId xmlns:a16="http://schemas.microsoft.com/office/drawing/2014/main" id="{12F09E57-1C60-0945-A611-677360B43E1A}"/>
              </a:ext>
            </a:extLst>
          </p:cNvPr>
          <p:cNvPicPr>
            <a:picLocks noChangeAspect="1"/>
          </p:cNvPicPr>
          <p:nvPr/>
        </p:nvPicPr>
        <p:blipFill>
          <a:blip r:embed="rId2"/>
          <a:stretch>
            <a:fillRect/>
          </a:stretch>
        </p:blipFill>
        <p:spPr>
          <a:xfrm>
            <a:off x="3619500" y="-46673"/>
            <a:ext cx="4762500" cy="6692900"/>
          </a:xfrm>
          <a:prstGeom prst="rect">
            <a:avLst/>
          </a:prstGeom>
        </p:spPr>
      </p:pic>
    </p:spTree>
    <p:extLst>
      <p:ext uri="{BB962C8B-B14F-4D97-AF65-F5344CB8AC3E}">
        <p14:creationId xmlns:p14="http://schemas.microsoft.com/office/powerpoint/2010/main" val="23373615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9073F9-AD00-6B44-9D4E-29D32A86C2F6}"/>
              </a:ext>
            </a:extLst>
          </p:cNvPr>
          <p:cNvSpPr>
            <a:spLocks noGrp="1"/>
          </p:cNvSpPr>
          <p:nvPr>
            <p:ph type="dt" sz="half" idx="10"/>
          </p:nvPr>
        </p:nvSpPr>
        <p:spPr/>
        <p:txBody>
          <a:bodyPr/>
          <a:lstStyle/>
          <a:p>
            <a:r>
              <a:rPr lang="en-CA"/>
              <a:t>17/07/2018</a:t>
            </a:r>
            <a:endParaRPr lang="en-US"/>
          </a:p>
        </p:txBody>
      </p:sp>
      <p:sp>
        <p:nvSpPr>
          <p:cNvPr id="3" name="Footer Placeholder 2">
            <a:extLst>
              <a:ext uri="{FF2B5EF4-FFF2-40B4-BE49-F238E27FC236}">
                <a16:creationId xmlns:a16="http://schemas.microsoft.com/office/drawing/2014/main" id="{746E53E2-624D-C646-BB47-74D922576EE4}"/>
              </a:ext>
            </a:extLst>
          </p:cNvPr>
          <p:cNvSpPr>
            <a:spLocks noGrp="1"/>
          </p:cNvSpPr>
          <p:nvPr>
            <p:ph type="ftr" sz="quarter" idx="11"/>
          </p:nvPr>
        </p:nvSpPr>
        <p:spPr/>
        <p:txBody>
          <a:bodyPr/>
          <a:lstStyle/>
          <a:p>
            <a:r>
              <a:rPr lang="en-US"/>
              <a:t>David Axen</a:t>
            </a:r>
          </a:p>
        </p:txBody>
      </p:sp>
      <p:sp>
        <p:nvSpPr>
          <p:cNvPr id="4" name="Slide Number Placeholder 3">
            <a:extLst>
              <a:ext uri="{FF2B5EF4-FFF2-40B4-BE49-F238E27FC236}">
                <a16:creationId xmlns:a16="http://schemas.microsoft.com/office/drawing/2014/main" id="{7ADF68A9-07BE-0249-A7CE-40C74C2C3DFF}"/>
              </a:ext>
            </a:extLst>
          </p:cNvPr>
          <p:cNvSpPr>
            <a:spLocks noGrp="1"/>
          </p:cNvSpPr>
          <p:nvPr>
            <p:ph type="sldNum" sz="quarter" idx="12"/>
          </p:nvPr>
        </p:nvSpPr>
        <p:spPr/>
        <p:txBody>
          <a:bodyPr/>
          <a:lstStyle/>
          <a:p>
            <a:fld id="{1A9CB82F-1F2A-2641-83B4-CF2D280FF189}" type="slidenum">
              <a:rPr lang="en-US" smtClean="0"/>
              <a:t>31</a:t>
            </a:fld>
            <a:endParaRPr lang="en-US"/>
          </a:p>
        </p:txBody>
      </p:sp>
      <p:pic>
        <p:nvPicPr>
          <p:cNvPr id="5" name="Picture 4">
            <a:extLst>
              <a:ext uri="{FF2B5EF4-FFF2-40B4-BE49-F238E27FC236}">
                <a16:creationId xmlns:a16="http://schemas.microsoft.com/office/drawing/2014/main" id="{603F01DC-ECA5-8847-8B86-8C831B484D6A}"/>
              </a:ext>
            </a:extLst>
          </p:cNvPr>
          <p:cNvPicPr>
            <a:picLocks noChangeAspect="1"/>
          </p:cNvPicPr>
          <p:nvPr/>
        </p:nvPicPr>
        <p:blipFill>
          <a:blip r:embed="rId2"/>
          <a:stretch>
            <a:fillRect/>
          </a:stretch>
        </p:blipFill>
        <p:spPr>
          <a:xfrm>
            <a:off x="838200" y="807720"/>
            <a:ext cx="4521200" cy="5181600"/>
          </a:xfrm>
          <a:prstGeom prst="rect">
            <a:avLst/>
          </a:prstGeom>
        </p:spPr>
      </p:pic>
      <p:pic>
        <p:nvPicPr>
          <p:cNvPr id="6" name="Picture 5">
            <a:extLst>
              <a:ext uri="{FF2B5EF4-FFF2-40B4-BE49-F238E27FC236}">
                <a16:creationId xmlns:a16="http://schemas.microsoft.com/office/drawing/2014/main" id="{F98E8CD1-D0D8-FD47-8176-2F54EC60E9F3}"/>
              </a:ext>
            </a:extLst>
          </p:cNvPr>
          <p:cNvPicPr>
            <a:picLocks noChangeAspect="1"/>
          </p:cNvPicPr>
          <p:nvPr/>
        </p:nvPicPr>
        <p:blipFill>
          <a:blip r:embed="rId3"/>
          <a:stretch>
            <a:fillRect/>
          </a:stretch>
        </p:blipFill>
        <p:spPr>
          <a:xfrm>
            <a:off x="5897930" y="1508760"/>
            <a:ext cx="5455870" cy="4251960"/>
          </a:xfrm>
          <a:prstGeom prst="rect">
            <a:avLst/>
          </a:prstGeom>
        </p:spPr>
      </p:pic>
    </p:spTree>
    <p:extLst>
      <p:ext uri="{BB962C8B-B14F-4D97-AF65-F5344CB8AC3E}">
        <p14:creationId xmlns:p14="http://schemas.microsoft.com/office/powerpoint/2010/main" val="431809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00E0FB-C0C9-A844-B5CD-DD94874FC444}"/>
              </a:ext>
            </a:extLst>
          </p:cNvPr>
          <p:cNvSpPr>
            <a:spLocks noGrp="1"/>
          </p:cNvSpPr>
          <p:nvPr>
            <p:ph idx="1"/>
          </p:nvPr>
        </p:nvSpPr>
        <p:spPr>
          <a:xfrm>
            <a:off x="838200" y="1418492"/>
            <a:ext cx="10515600" cy="4758471"/>
          </a:xfrm>
        </p:spPr>
        <p:txBody>
          <a:bodyPr/>
          <a:lstStyle/>
          <a:p>
            <a:pPr marL="0" indent="0">
              <a:buNone/>
            </a:pPr>
            <a:r>
              <a:rPr lang="en-CA" dirty="0"/>
              <a:t> </a:t>
            </a:r>
            <a:r>
              <a:rPr lang="en-CA" sz="3200" dirty="0"/>
              <a:t>In  1978 a grant from the federal Department of Health and Welfare     provided support for a pilot program supplying iodine-123 to several hospitals distributed across Canada with generally enthusiastic response concerning the prefera­bility of iodine-123  with a half life of 13 hours compared to the commonly used iodine-131 with </a:t>
            </a:r>
            <a:r>
              <a:rPr lang="en-CA" sz="3200"/>
              <a:t>a half life </a:t>
            </a:r>
            <a:r>
              <a:rPr lang="en-CA" sz="3200" dirty="0"/>
              <a:t>of 8 days. </a:t>
            </a:r>
          </a:p>
          <a:p>
            <a:endParaRPr lang="en-US" dirty="0"/>
          </a:p>
        </p:txBody>
      </p:sp>
      <p:sp>
        <p:nvSpPr>
          <p:cNvPr id="4" name="Date Placeholder 3">
            <a:extLst>
              <a:ext uri="{FF2B5EF4-FFF2-40B4-BE49-F238E27FC236}">
                <a16:creationId xmlns:a16="http://schemas.microsoft.com/office/drawing/2014/main" id="{057E3C67-0D6F-5047-88FF-F9A95EDDCCED}"/>
              </a:ext>
            </a:extLst>
          </p:cNvPr>
          <p:cNvSpPr>
            <a:spLocks noGrp="1"/>
          </p:cNvSpPr>
          <p:nvPr>
            <p:ph type="dt" sz="half" idx="10"/>
          </p:nvPr>
        </p:nvSpPr>
        <p:spPr/>
        <p:txBody>
          <a:bodyPr/>
          <a:lstStyle/>
          <a:p>
            <a:r>
              <a:rPr lang="en-CA"/>
              <a:t>17/07/2018</a:t>
            </a:r>
            <a:endParaRPr lang="en-US"/>
          </a:p>
        </p:txBody>
      </p:sp>
      <p:sp>
        <p:nvSpPr>
          <p:cNvPr id="6" name="Slide Number Placeholder 5">
            <a:extLst>
              <a:ext uri="{FF2B5EF4-FFF2-40B4-BE49-F238E27FC236}">
                <a16:creationId xmlns:a16="http://schemas.microsoft.com/office/drawing/2014/main" id="{968FC514-1FF4-A848-821B-50EC4DC443DB}"/>
              </a:ext>
            </a:extLst>
          </p:cNvPr>
          <p:cNvSpPr>
            <a:spLocks noGrp="1"/>
          </p:cNvSpPr>
          <p:nvPr>
            <p:ph type="sldNum" sz="quarter" idx="12"/>
          </p:nvPr>
        </p:nvSpPr>
        <p:spPr/>
        <p:txBody>
          <a:bodyPr/>
          <a:lstStyle/>
          <a:p>
            <a:fld id="{1A9CB82F-1F2A-2641-83B4-CF2D280FF189}" type="slidenum">
              <a:rPr lang="en-US" smtClean="0"/>
              <a:t>32</a:t>
            </a:fld>
            <a:endParaRPr lang="en-US"/>
          </a:p>
        </p:txBody>
      </p:sp>
      <p:sp>
        <p:nvSpPr>
          <p:cNvPr id="7" name="Footer Placeholder 6">
            <a:extLst>
              <a:ext uri="{FF2B5EF4-FFF2-40B4-BE49-F238E27FC236}">
                <a16:creationId xmlns:a16="http://schemas.microsoft.com/office/drawing/2014/main" id="{840F1932-4438-F041-9B7D-9E429FEE5976}"/>
              </a:ext>
            </a:extLst>
          </p:cNvPr>
          <p:cNvSpPr>
            <a:spLocks noGrp="1"/>
          </p:cNvSpPr>
          <p:nvPr>
            <p:ph type="ftr" sz="quarter" idx="11"/>
          </p:nvPr>
        </p:nvSpPr>
        <p:spPr/>
        <p:txBody>
          <a:bodyPr/>
          <a:lstStyle/>
          <a:p>
            <a:r>
              <a:rPr lang="en-US"/>
              <a:t>David Axen</a:t>
            </a:r>
          </a:p>
        </p:txBody>
      </p:sp>
    </p:spTree>
    <p:extLst>
      <p:ext uri="{BB962C8B-B14F-4D97-AF65-F5344CB8AC3E}">
        <p14:creationId xmlns:p14="http://schemas.microsoft.com/office/powerpoint/2010/main" val="33592805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AF425F3-8291-1148-8706-D96E6B57FC41}"/>
              </a:ext>
            </a:extLst>
          </p:cNvPr>
          <p:cNvPicPr>
            <a:picLocks noGrp="1" noChangeAspect="1"/>
          </p:cNvPicPr>
          <p:nvPr>
            <p:ph idx="1"/>
          </p:nvPr>
        </p:nvPicPr>
        <p:blipFill>
          <a:blip r:embed="rId2"/>
          <a:stretch>
            <a:fillRect/>
          </a:stretch>
        </p:blipFill>
        <p:spPr>
          <a:xfrm>
            <a:off x="811659" y="103243"/>
            <a:ext cx="10448817" cy="6253107"/>
          </a:xfrm>
        </p:spPr>
      </p:pic>
      <p:sp>
        <p:nvSpPr>
          <p:cNvPr id="2" name="Date Placeholder 1">
            <a:extLst>
              <a:ext uri="{FF2B5EF4-FFF2-40B4-BE49-F238E27FC236}">
                <a16:creationId xmlns:a16="http://schemas.microsoft.com/office/drawing/2014/main" id="{1DE6F2BC-0A21-6F42-85FA-1E1F0BBB4D93}"/>
              </a:ext>
            </a:extLst>
          </p:cNvPr>
          <p:cNvSpPr>
            <a:spLocks noGrp="1"/>
          </p:cNvSpPr>
          <p:nvPr>
            <p:ph type="dt" sz="half" idx="10"/>
          </p:nvPr>
        </p:nvSpPr>
        <p:spPr/>
        <p:txBody>
          <a:bodyPr/>
          <a:lstStyle/>
          <a:p>
            <a:r>
              <a:rPr lang="en-CA"/>
              <a:t>17/07/2018</a:t>
            </a:r>
            <a:endParaRPr lang="en-US"/>
          </a:p>
        </p:txBody>
      </p:sp>
      <p:sp>
        <p:nvSpPr>
          <p:cNvPr id="4" name="Slide Number Placeholder 3">
            <a:extLst>
              <a:ext uri="{FF2B5EF4-FFF2-40B4-BE49-F238E27FC236}">
                <a16:creationId xmlns:a16="http://schemas.microsoft.com/office/drawing/2014/main" id="{4D3D53D4-6B1E-3F47-B3EE-99796D8F7F3C}"/>
              </a:ext>
            </a:extLst>
          </p:cNvPr>
          <p:cNvSpPr>
            <a:spLocks noGrp="1"/>
          </p:cNvSpPr>
          <p:nvPr>
            <p:ph type="sldNum" sz="quarter" idx="12"/>
          </p:nvPr>
        </p:nvSpPr>
        <p:spPr/>
        <p:txBody>
          <a:bodyPr/>
          <a:lstStyle/>
          <a:p>
            <a:fld id="{1A9CB82F-1F2A-2641-83B4-CF2D280FF189}" type="slidenum">
              <a:rPr lang="en-US" smtClean="0"/>
              <a:t>33</a:t>
            </a:fld>
            <a:endParaRPr lang="en-US"/>
          </a:p>
        </p:txBody>
      </p:sp>
      <p:sp>
        <p:nvSpPr>
          <p:cNvPr id="6" name="Footer Placeholder 5">
            <a:extLst>
              <a:ext uri="{FF2B5EF4-FFF2-40B4-BE49-F238E27FC236}">
                <a16:creationId xmlns:a16="http://schemas.microsoft.com/office/drawing/2014/main" id="{C8E63249-4039-5D48-9FD4-953D420BF580}"/>
              </a:ext>
            </a:extLst>
          </p:cNvPr>
          <p:cNvSpPr>
            <a:spLocks noGrp="1"/>
          </p:cNvSpPr>
          <p:nvPr>
            <p:ph type="ftr" sz="quarter" idx="11"/>
          </p:nvPr>
        </p:nvSpPr>
        <p:spPr/>
        <p:txBody>
          <a:bodyPr/>
          <a:lstStyle/>
          <a:p>
            <a:r>
              <a:rPr lang="en-US"/>
              <a:t>David Axen</a:t>
            </a:r>
          </a:p>
        </p:txBody>
      </p:sp>
    </p:spTree>
    <p:extLst>
      <p:ext uri="{BB962C8B-B14F-4D97-AF65-F5344CB8AC3E}">
        <p14:creationId xmlns:p14="http://schemas.microsoft.com/office/powerpoint/2010/main" val="42879216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1B40053-EC34-2B4D-B357-2D79396D4F9C}"/>
              </a:ext>
            </a:extLst>
          </p:cNvPr>
          <p:cNvPicPr>
            <a:picLocks noGrp="1" noChangeAspect="1"/>
          </p:cNvPicPr>
          <p:nvPr>
            <p:ph idx="1"/>
          </p:nvPr>
        </p:nvPicPr>
        <p:blipFill>
          <a:blip r:embed="rId2"/>
          <a:stretch>
            <a:fillRect/>
          </a:stretch>
        </p:blipFill>
        <p:spPr>
          <a:xfrm>
            <a:off x="1742385" y="-201204"/>
            <a:ext cx="9007151" cy="6557554"/>
          </a:xfrm>
        </p:spPr>
      </p:pic>
      <p:sp>
        <p:nvSpPr>
          <p:cNvPr id="2" name="Date Placeholder 1">
            <a:extLst>
              <a:ext uri="{FF2B5EF4-FFF2-40B4-BE49-F238E27FC236}">
                <a16:creationId xmlns:a16="http://schemas.microsoft.com/office/drawing/2014/main" id="{D3224A26-8F16-0C49-B9C8-93F74437FF85}"/>
              </a:ext>
            </a:extLst>
          </p:cNvPr>
          <p:cNvSpPr>
            <a:spLocks noGrp="1"/>
          </p:cNvSpPr>
          <p:nvPr>
            <p:ph type="dt" sz="half" idx="10"/>
          </p:nvPr>
        </p:nvSpPr>
        <p:spPr/>
        <p:txBody>
          <a:bodyPr/>
          <a:lstStyle/>
          <a:p>
            <a:r>
              <a:rPr lang="en-CA"/>
              <a:t>17/07/2018</a:t>
            </a:r>
            <a:endParaRPr lang="en-US"/>
          </a:p>
        </p:txBody>
      </p:sp>
      <p:sp>
        <p:nvSpPr>
          <p:cNvPr id="4" name="Slide Number Placeholder 3">
            <a:extLst>
              <a:ext uri="{FF2B5EF4-FFF2-40B4-BE49-F238E27FC236}">
                <a16:creationId xmlns:a16="http://schemas.microsoft.com/office/drawing/2014/main" id="{A22C9868-F8C5-9841-BC5A-A4306BDABDD8}"/>
              </a:ext>
            </a:extLst>
          </p:cNvPr>
          <p:cNvSpPr>
            <a:spLocks noGrp="1"/>
          </p:cNvSpPr>
          <p:nvPr>
            <p:ph type="sldNum" sz="quarter" idx="12"/>
          </p:nvPr>
        </p:nvSpPr>
        <p:spPr/>
        <p:txBody>
          <a:bodyPr/>
          <a:lstStyle/>
          <a:p>
            <a:fld id="{1A9CB82F-1F2A-2641-83B4-CF2D280FF189}" type="slidenum">
              <a:rPr lang="en-US" smtClean="0"/>
              <a:t>34</a:t>
            </a:fld>
            <a:endParaRPr lang="en-US"/>
          </a:p>
        </p:txBody>
      </p:sp>
      <p:sp>
        <p:nvSpPr>
          <p:cNvPr id="6" name="Footer Placeholder 5">
            <a:extLst>
              <a:ext uri="{FF2B5EF4-FFF2-40B4-BE49-F238E27FC236}">
                <a16:creationId xmlns:a16="http://schemas.microsoft.com/office/drawing/2014/main" id="{DF9EEB27-EE49-8D49-A365-0F7739DA918C}"/>
              </a:ext>
            </a:extLst>
          </p:cNvPr>
          <p:cNvSpPr>
            <a:spLocks noGrp="1"/>
          </p:cNvSpPr>
          <p:nvPr>
            <p:ph type="ftr" sz="quarter" idx="11"/>
          </p:nvPr>
        </p:nvSpPr>
        <p:spPr/>
        <p:txBody>
          <a:bodyPr/>
          <a:lstStyle/>
          <a:p>
            <a:r>
              <a:rPr lang="en-US"/>
              <a:t>David Axen</a:t>
            </a:r>
          </a:p>
        </p:txBody>
      </p:sp>
    </p:spTree>
    <p:extLst>
      <p:ext uri="{BB962C8B-B14F-4D97-AF65-F5344CB8AC3E}">
        <p14:creationId xmlns:p14="http://schemas.microsoft.com/office/powerpoint/2010/main" val="20210062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661743" y="2032776"/>
            <a:ext cx="3938833" cy="1581961"/>
          </a:xfrm>
        </p:spPr>
        <p:txBody>
          <a:bodyPr/>
          <a:lstStyle/>
          <a:p>
            <a:r>
              <a:rPr lang="en-US" dirty="0"/>
              <a:t>Thank you</a:t>
            </a:r>
            <a:br>
              <a:rPr lang="en-US" dirty="0"/>
            </a:br>
            <a:r>
              <a:rPr lang="en-US" dirty="0">
                <a:solidFill>
                  <a:srgbClr val="00B0F0"/>
                </a:solidFill>
              </a:rPr>
              <a:t>Merci</a:t>
            </a:r>
            <a:endParaRPr lang="en-US" dirty="0"/>
          </a:p>
        </p:txBody>
      </p:sp>
    </p:spTree>
    <p:extLst>
      <p:ext uri="{BB962C8B-B14F-4D97-AF65-F5344CB8AC3E}">
        <p14:creationId xmlns:p14="http://schemas.microsoft.com/office/powerpoint/2010/main" val="37877036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6AF57-A220-8344-8B79-44CEEA7C8631}"/>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2F54BFB5-CD5C-294A-89B1-0DC3CCEBB59A}"/>
              </a:ext>
            </a:extLst>
          </p:cNvPr>
          <p:cNvPicPr>
            <a:picLocks noGrp="1" noChangeAspect="1"/>
          </p:cNvPicPr>
          <p:nvPr>
            <p:ph idx="1"/>
          </p:nvPr>
        </p:nvPicPr>
        <p:blipFill>
          <a:blip r:embed="rId2"/>
          <a:stretch>
            <a:fillRect/>
          </a:stretch>
        </p:blipFill>
        <p:spPr>
          <a:xfrm rot="5400000">
            <a:off x="2944859" y="-387421"/>
            <a:ext cx="5880551" cy="7385643"/>
          </a:xfrm>
          <a:prstGeom prst="rect">
            <a:avLst/>
          </a:prstGeom>
        </p:spPr>
      </p:pic>
      <p:sp>
        <p:nvSpPr>
          <p:cNvPr id="3" name="Date Placeholder 2">
            <a:extLst>
              <a:ext uri="{FF2B5EF4-FFF2-40B4-BE49-F238E27FC236}">
                <a16:creationId xmlns:a16="http://schemas.microsoft.com/office/drawing/2014/main" id="{E69041C7-6C51-2E4A-AB12-2D8415AC177B}"/>
              </a:ext>
            </a:extLst>
          </p:cNvPr>
          <p:cNvSpPr>
            <a:spLocks noGrp="1"/>
          </p:cNvSpPr>
          <p:nvPr>
            <p:ph type="dt" sz="half" idx="10"/>
          </p:nvPr>
        </p:nvSpPr>
        <p:spPr/>
        <p:txBody>
          <a:bodyPr/>
          <a:lstStyle/>
          <a:p>
            <a:r>
              <a:rPr lang="en-CA"/>
              <a:t>17/07/2018</a:t>
            </a:r>
            <a:endParaRPr lang="en-US"/>
          </a:p>
        </p:txBody>
      </p:sp>
      <p:sp>
        <p:nvSpPr>
          <p:cNvPr id="6" name="Slide Number Placeholder 5">
            <a:extLst>
              <a:ext uri="{FF2B5EF4-FFF2-40B4-BE49-F238E27FC236}">
                <a16:creationId xmlns:a16="http://schemas.microsoft.com/office/drawing/2014/main" id="{9DE17FB5-9B54-924D-8E7D-047376B90D39}"/>
              </a:ext>
            </a:extLst>
          </p:cNvPr>
          <p:cNvSpPr>
            <a:spLocks noGrp="1"/>
          </p:cNvSpPr>
          <p:nvPr>
            <p:ph type="sldNum" sz="quarter" idx="12"/>
          </p:nvPr>
        </p:nvSpPr>
        <p:spPr/>
        <p:txBody>
          <a:bodyPr/>
          <a:lstStyle/>
          <a:p>
            <a:fld id="{1A9CB82F-1F2A-2641-83B4-CF2D280FF189}" type="slidenum">
              <a:rPr lang="en-US" smtClean="0"/>
              <a:t>36</a:t>
            </a:fld>
            <a:endParaRPr lang="en-US"/>
          </a:p>
        </p:txBody>
      </p:sp>
      <p:sp>
        <p:nvSpPr>
          <p:cNvPr id="7" name="Footer Placeholder 6">
            <a:extLst>
              <a:ext uri="{FF2B5EF4-FFF2-40B4-BE49-F238E27FC236}">
                <a16:creationId xmlns:a16="http://schemas.microsoft.com/office/drawing/2014/main" id="{285DBA60-68E0-3846-B372-E34A2E079732}"/>
              </a:ext>
            </a:extLst>
          </p:cNvPr>
          <p:cNvSpPr>
            <a:spLocks noGrp="1"/>
          </p:cNvSpPr>
          <p:nvPr>
            <p:ph type="ftr" sz="quarter" idx="11"/>
          </p:nvPr>
        </p:nvSpPr>
        <p:spPr/>
        <p:txBody>
          <a:bodyPr/>
          <a:lstStyle/>
          <a:p>
            <a:r>
              <a:rPr lang="en-US"/>
              <a:t>David Axen</a:t>
            </a:r>
          </a:p>
        </p:txBody>
      </p:sp>
    </p:spTree>
    <p:extLst>
      <p:ext uri="{BB962C8B-B14F-4D97-AF65-F5344CB8AC3E}">
        <p14:creationId xmlns:p14="http://schemas.microsoft.com/office/powerpoint/2010/main" val="27402016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789</TotalTime>
  <Words>487</Words>
  <Application>Microsoft Macintosh PowerPoint</Application>
  <PresentationFormat>Widescreen</PresentationFormat>
  <Paragraphs>142</Paragraphs>
  <Slides>36</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Calibri</vt:lpstr>
      <vt:lpstr>Calibri Light</vt:lpstr>
      <vt:lpstr>Helvetica</vt:lpstr>
      <vt:lpstr>Office Theme</vt:lpstr>
      <vt:lpstr>TRIUMF 50th Anniversary Science Symposium:  Early Cyclotron Days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Merci</vt:lpstr>
      <vt:lpstr>PowerPoint Presentation</vt:lpstr>
    </vt:vector>
  </TitlesOfParts>
  <Company/>
  <LinksUpToDate>false</LinksUpToDate>
  <SharedDoc>false</SharedDoc>
  <HyperlinksChanged>false</HyperlinksChanged>
  <AppVersion>16.0015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Axen</dc:creator>
  <cp:lastModifiedBy>David Axen</cp:lastModifiedBy>
  <cp:revision>117</cp:revision>
  <dcterms:created xsi:type="dcterms:W3CDTF">2018-04-26T19:18:08Z</dcterms:created>
  <dcterms:modified xsi:type="dcterms:W3CDTF">2018-07-13T18:24:28Z</dcterms:modified>
</cp:coreProperties>
</file>