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34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9"/>
    <p:restoredTop sz="94699"/>
  </p:normalViewPr>
  <p:slideViewPr>
    <p:cSldViewPr snapToGrid="0" snapToObjects="1">
      <p:cViewPr varScale="1">
        <p:scale>
          <a:sx n="101" d="100"/>
          <a:sy n="101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1D91-E0A9-4B42-ABC8-3364EAC0E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C17DA2-917D-494C-9870-2DAC3F453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08597-8842-B044-8D90-1237F02C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C4030-61FD-1E4B-978C-720B10820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661E2-DAEF-BA49-A31A-E2A3A0D4E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7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226FB-5B24-8D4E-9CC8-87654978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B888E-F40E-A043-ADFC-C3A419F69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AC32F-1D16-0F4E-BC36-666DAD202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F78EC-16B3-6A4C-AB2A-F3CD87C2B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76037-AFAC-4640-B22C-DE7642B5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5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BA905-2186-EE4A-AB47-CED37355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34133-2B7E-9D40-8353-9556AC1D8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27618-0BFC-6942-AEA0-53097AE62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F4979-AAFE-9A43-98FA-B18ABB32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CAB73-21ED-D44C-AB3A-22E45FE8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9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76C67-DBAE-9B40-9234-820B9600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CB070-A942-704E-B3B2-73AEF1B29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E312A-70DE-2540-916F-C232917D8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6F7A0-EAEA-F142-B7C5-CA1A623B4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2F9CB-62B8-6841-90A9-E8975026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3F9ED-80F7-3843-8C7D-84A187AC3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7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B41DC-5352-2645-8302-5FEC8B9D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E5729-1D6A-8C40-9972-253A31574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10B41-070F-C14C-BCE8-22298E0A1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F45848-4CF9-D640-9F9F-A1CA163FE5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2EA47-631C-CF4D-B93D-0539E0A92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628938-DAB5-0B44-8DC1-1CA02BE6D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298292-B1DF-BE47-9B0E-E60158EFC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74A9D-E6F6-C945-9878-D32F09E4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7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B7071-556D-AA44-A34C-F05511D1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700D8-96AB-E34F-B8F1-4BB10DC2E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1FDD86-313F-554B-8DE6-29AA9F46D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A620D8-771D-854D-9ED0-BB3B89055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1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D0025F-ABF1-BA4A-B28B-D4898532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15DF6-CA53-884E-8079-D7E6E9B2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26F3C-3A76-DF4D-94D6-4A925600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01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BED3-3933-0F40-B401-6E7816CA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C3F9-A2C1-CC4B-A8DD-CB27CE6FC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5084-D271-1B46-AE15-24CD1710E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5AA5E-3858-4D44-8270-234A4453C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AF236-9859-CC43-8C90-6FB47983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A408B-3869-EE49-BC4A-51BE0AAC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9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59B42-826D-6149-9A5F-D36FDDA3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4643E2-524E-6F41-8E9F-9FE0EBA75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008CD-A97F-8A49-A27B-2875B6F1C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7A417-1D53-C04B-908E-F10C5B1D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77471-5027-8C48-A388-12A180FEA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3EF6C-724D-5643-BD6F-061FE76F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2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C545-487A-DD44-ABFB-9125F2F0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CF6A3-5FF5-6B43-9B21-9EB5E949F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1EA52-4FD3-0547-8723-BA153B4F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58BAF-A765-CA41-9B0F-DC0FC828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A6BED-BC4C-1547-8571-BB731F96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1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FEBCDA-3B6C-954A-99C8-3F6371F5AF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CAD66-7D88-1E44-85D9-8AA33EB61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11A76-AE64-794A-854C-67966ED5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542DA-A588-094D-AB0F-D256EE3AD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824F6-813B-7F46-B102-9B38FB46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80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2018-08-02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8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70C4BD-249C-7948-8F67-9533A2D1A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57A39-4643-164D-B0D6-1B4301D9C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EF984-BB60-0645-B2D4-8079D41EF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372A0-9862-7E4B-ADCE-4FC76E7691DC}" type="datetimeFigureOut">
              <a:rPr lang="en-US" smtClean="0"/>
              <a:t>8/7/18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F3D29-A1F6-3C49-95DA-535A6E2E0E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613C8-E5FC-004F-B678-843B24281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ABA92-4D85-8841-A7AD-46BD705D0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0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s.triumf.ca/indico/event/33/" TargetMode="External"/><Relationship Id="rId2" Type="http://schemas.openxmlformats.org/officeDocument/2006/relationships/hyperlink" Target="http://www.lanotte.c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franke@triumf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4094805" cy="2082023"/>
          </a:xfrm>
        </p:spPr>
        <p:txBody>
          <a:bodyPr>
            <a:normAutofit/>
          </a:bodyPr>
          <a:lstStyle/>
          <a:p>
            <a:r>
              <a:rPr lang="en-US" dirty="0"/>
              <a:t>TUCAN </a:t>
            </a:r>
            <a:br>
              <a:rPr lang="en-US" dirty="0"/>
            </a:br>
            <a:r>
              <a:rPr lang="en-US" dirty="0"/>
              <a:t>collaboration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095787" cy="9003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Beatrice Franke</a:t>
            </a:r>
          </a:p>
          <a:p>
            <a:endParaRPr lang="en-US" dirty="0"/>
          </a:p>
          <a:p>
            <a:r>
              <a:rPr lang="en-US" dirty="0"/>
              <a:t>August 7</a:t>
            </a:r>
            <a:r>
              <a:rPr lang="en-US" baseline="30000" dirty="0"/>
              <a:t>th</a:t>
            </a:r>
            <a:r>
              <a:rPr lang="en-US" dirty="0"/>
              <a:t> to 9th</a:t>
            </a:r>
          </a:p>
        </p:txBody>
      </p:sp>
    </p:spTree>
    <p:extLst>
      <p:ext uri="{BB962C8B-B14F-4D97-AF65-F5344CB8AC3E}">
        <p14:creationId xmlns:p14="http://schemas.microsoft.com/office/powerpoint/2010/main" val="186792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1" y="979687"/>
            <a:ext cx="10375305" cy="650329"/>
          </a:xfrm>
        </p:spPr>
        <p:txBody>
          <a:bodyPr>
            <a:normAutofit/>
          </a:bodyPr>
          <a:lstStyle/>
          <a:p>
            <a:r>
              <a:rPr lang="en-US" sz="3600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894" y="1630016"/>
            <a:ext cx="11056775" cy="484542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Two different locations, tomorrow in the </a:t>
            </a:r>
            <a:r>
              <a:rPr lang="en-US" dirty="0" err="1"/>
              <a:t>Hennings</a:t>
            </a:r>
            <a:r>
              <a:rPr lang="en-US" dirty="0"/>
              <a:t> building room HEN201</a:t>
            </a:r>
            <a:br>
              <a:rPr lang="en-CA" dirty="0"/>
            </a:br>
            <a:r>
              <a:rPr lang="en-CA" u="sng" dirty="0"/>
              <a:t>http://</a:t>
            </a:r>
            <a:r>
              <a:rPr lang="en-CA" u="sng" dirty="0" err="1"/>
              <a:t>maps.ubc.ca</a:t>
            </a:r>
            <a:r>
              <a:rPr lang="en-CA" u="sng" dirty="0"/>
              <a:t>/PROD/</a:t>
            </a:r>
            <a:r>
              <a:rPr lang="en-CA" u="sng" dirty="0" err="1"/>
              <a:t>index_detail.php?show</a:t>
            </a:r>
            <a:r>
              <a:rPr lang="en-CA" u="sng" dirty="0"/>
              <a:t>=y,n,n,n,n,y&amp;bldg2Search=&amp;locat1=652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Dinner at La </a:t>
            </a:r>
            <a:r>
              <a:rPr lang="en-US" dirty="0" err="1"/>
              <a:t>Notte</a:t>
            </a:r>
            <a:r>
              <a:rPr lang="en-US" dirty="0"/>
              <a:t> restaurant, Dunbar &amp; West 16</a:t>
            </a:r>
            <a:r>
              <a:rPr lang="en-US" baseline="30000" dirty="0"/>
              <a:t>th</a:t>
            </a:r>
            <a:br>
              <a:rPr lang="en-US" dirty="0"/>
            </a:br>
            <a:r>
              <a:rPr lang="en-US" dirty="0">
                <a:hlinkClick r:id="rId2"/>
              </a:rPr>
              <a:t>http://www.lanotte.ca</a:t>
            </a:r>
            <a:br>
              <a:rPr lang="en-US" dirty="0"/>
            </a:br>
            <a:r>
              <a:rPr lang="en-US" dirty="0"/>
              <a:t>shared starters upon our arrival!</a:t>
            </a:r>
            <a:br>
              <a:rPr lang="en-US" dirty="0"/>
            </a:br>
            <a:r>
              <a:rPr lang="en-US" dirty="0"/>
              <a:t>PLEASE pick your main dish today, will collect choices in afternoon.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Upload to </a:t>
            </a:r>
            <a:r>
              <a:rPr lang="en-US" dirty="0" err="1"/>
              <a:t>indico</a:t>
            </a:r>
            <a:r>
              <a:rPr lang="en-US" dirty="0"/>
              <a:t> only works for some people </a:t>
            </a:r>
            <a:br>
              <a:rPr lang="en-US" dirty="0"/>
            </a:br>
            <a:r>
              <a:rPr lang="en-US" dirty="0"/>
              <a:t>(still have to figure out…) please send slides to me if you can’t upload</a:t>
            </a:r>
            <a:br>
              <a:rPr lang="en-US" dirty="0"/>
            </a:br>
            <a:r>
              <a:rPr lang="en-CA" dirty="0">
                <a:hlinkClick r:id="rId3"/>
              </a:rPr>
              <a:t>https://meetings.triumf.ca/indico/event/33/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TUCAN Collaboration photo to be taken tomorrow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questions or </a:t>
            </a:r>
            <a:r>
              <a:rPr lang="en-US" dirty="0" err="1"/>
              <a:t>ugencies</a:t>
            </a:r>
            <a:r>
              <a:rPr lang="en-US" dirty="0"/>
              <a:t> email/text/call to </a:t>
            </a:r>
            <a:r>
              <a:rPr lang="en-US" dirty="0">
                <a:hlinkClick r:id="rId4"/>
              </a:rPr>
              <a:t>bfranke@triumf.ca</a:t>
            </a:r>
            <a:r>
              <a:rPr lang="en-US" dirty="0"/>
              <a:t> </a:t>
            </a:r>
            <a:r>
              <a:rPr lang="en-US"/>
              <a:t>or +1(778)6813626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89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TUCAN  collaboration meeting</vt:lpstr>
      <vt:lpstr>Welcome!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TUCAN  collaboration meeting</dc:title>
  <dc:creator>Beatrice Franke</dc:creator>
  <cp:lastModifiedBy>Beatrice Franke</cp:lastModifiedBy>
  <cp:revision>1</cp:revision>
  <dcterms:created xsi:type="dcterms:W3CDTF">2018-08-07T15:52:45Z</dcterms:created>
  <dcterms:modified xsi:type="dcterms:W3CDTF">2018-08-07T16:00:22Z</dcterms:modified>
</cp:coreProperties>
</file>