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9" r:id="rId9"/>
    <p:sldId id="268" r:id="rId10"/>
    <p:sldId id="272" r:id="rId11"/>
    <p:sldId id="273" r:id="rId12"/>
    <p:sldId id="263" r:id="rId13"/>
    <p:sldId id="270" r:id="rId14"/>
    <p:sldId id="274" r:id="rId15"/>
    <p:sldId id="264" r:id="rId16"/>
    <p:sldId id="276" r:id="rId17"/>
    <p:sldId id="265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5F02E-F7E2-49DE-84C1-357F49E26F1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AD017D6D-341D-4C89-85E6-5D7FCC0CA1EA}">
      <dgm:prSet phldrT="[Text]"/>
      <dgm:spPr/>
      <dgm:t>
        <a:bodyPr/>
        <a:lstStyle/>
        <a:p>
          <a:r>
            <a:rPr lang="en-CA" dirty="0" smtClean="0"/>
            <a:t>120V AC Power Input</a:t>
          </a:r>
          <a:endParaRPr lang="en-CA" dirty="0"/>
        </a:p>
      </dgm:t>
    </dgm:pt>
    <dgm:pt modelId="{C19BB6A6-B633-4126-BAB6-4164523FC43E}" type="parTrans" cxnId="{2CA06E91-0E21-4883-96FC-12675D2125BB}">
      <dgm:prSet/>
      <dgm:spPr/>
      <dgm:t>
        <a:bodyPr/>
        <a:lstStyle/>
        <a:p>
          <a:endParaRPr lang="en-CA"/>
        </a:p>
      </dgm:t>
    </dgm:pt>
    <dgm:pt modelId="{A91BFA8B-2D9D-4A37-9B91-2AB21F503A9C}" type="sibTrans" cxnId="{2CA06E91-0E21-4883-96FC-12675D2125BB}">
      <dgm:prSet/>
      <dgm:spPr/>
      <dgm:t>
        <a:bodyPr/>
        <a:lstStyle/>
        <a:p>
          <a:endParaRPr lang="en-CA"/>
        </a:p>
      </dgm:t>
    </dgm:pt>
    <dgm:pt modelId="{27691514-124B-4B49-863D-B3B98627DA01}">
      <dgm:prSet phldrT="[Text]"/>
      <dgm:spPr/>
      <dgm:t>
        <a:bodyPr/>
        <a:lstStyle/>
        <a:p>
          <a:r>
            <a:rPr lang="en-CA" dirty="0" smtClean="0"/>
            <a:t>15V DC Power from DIN Supply</a:t>
          </a:r>
          <a:endParaRPr lang="en-CA" dirty="0"/>
        </a:p>
      </dgm:t>
    </dgm:pt>
    <dgm:pt modelId="{FADA5D74-0634-408B-9D50-ED9FDFD0D6CE}" type="parTrans" cxnId="{A06BEFA0-64A9-402A-8474-F9DBE4CB501E}">
      <dgm:prSet/>
      <dgm:spPr/>
      <dgm:t>
        <a:bodyPr/>
        <a:lstStyle/>
        <a:p>
          <a:endParaRPr lang="en-CA"/>
        </a:p>
      </dgm:t>
    </dgm:pt>
    <dgm:pt modelId="{3E0BEF5F-4B52-46A3-902C-6A4754477366}" type="sibTrans" cxnId="{A06BEFA0-64A9-402A-8474-F9DBE4CB501E}">
      <dgm:prSet/>
      <dgm:spPr/>
      <dgm:t>
        <a:bodyPr/>
        <a:lstStyle/>
        <a:p>
          <a:endParaRPr lang="en-CA"/>
        </a:p>
      </dgm:t>
    </dgm:pt>
    <dgm:pt modelId="{EDF317E9-2944-466E-AA03-A434A974D701}">
      <dgm:prSet phldrT="[Text]"/>
      <dgm:spPr/>
      <dgm:t>
        <a:bodyPr/>
        <a:lstStyle/>
        <a:p>
          <a:r>
            <a:rPr lang="en-CA" dirty="0" smtClean="0"/>
            <a:t>5V Power from On-board DC-DC Converter</a:t>
          </a:r>
          <a:endParaRPr lang="en-CA" dirty="0"/>
        </a:p>
      </dgm:t>
    </dgm:pt>
    <dgm:pt modelId="{FFD955F5-66BB-4E67-BA5C-5DDD094D6F2B}" type="parTrans" cxnId="{614BE0F3-4F87-4657-BD1E-A41346600393}">
      <dgm:prSet/>
      <dgm:spPr/>
      <dgm:t>
        <a:bodyPr/>
        <a:lstStyle/>
        <a:p>
          <a:endParaRPr lang="en-CA"/>
        </a:p>
      </dgm:t>
    </dgm:pt>
    <dgm:pt modelId="{72D5A62F-D0FB-41E9-AD75-9D920770DD84}" type="sibTrans" cxnId="{614BE0F3-4F87-4657-BD1E-A41346600393}">
      <dgm:prSet/>
      <dgm:spPr/>
      <dgm:t>
        <a:bodyPr/>
        <a:lstStyle/>
        <a:p>
          <a:endParaRPr lang="en-CA"/>
        </a:p>
      </dgm:t>
    </dgm:pt>
    <dgm:pt modelId="{366419E7-3CBD-4938-812F-EC90B2C42B6B}">
      <dgm:prSet phldrT="[Text]"/>
      <dgm:spPr/>
      <dgm:t>
        <a:bodyPr/>
        <a:lstStyle/>
        <a:p>
          <a:r>
            <a:rPr lang="en-CA" dirty="0" smtClean="0"/>
            <a:t>±12V Power From On-Board DC-DC Converters</a:t>
          </a:r>
          <a:endParaRPr lang="en-CA" dirty="0"/>
        </a:p>
      </dgm:t>
    </dgm:pt>
    <dgm:pt modelId="{FB1F1E5C-BB39-44C2-8D63-DCF33D42DEEB}" type="parTrans" cxnId="{D8F29E40-2D53-48F6-9CC8-4D8A51445919}">
      <dgm:prSet/>
      <dgm:spPr/>
      <dgm:t>
        <a:bodyPr/>
        <a:lstStyle/>
        <a:p>
          <a:endParaRPr lang="en-CA"/>
        </a:p>
      </dgm:t>
    </dgm:pt>
    <dgm:pt modelId="{D704E31C-E3E7-46FD-A181-F981177FA303}" type="sibTrans" cxnId="{D8F29E40-2D53-48F6-9CC8-4D8A51445919}">
      <dgm:prSet/>
      <dgm:spPr/>
      <dgm:t>
        <a:bodyPr/>
        <a:lstStyle/>
        <a:p>
          <a:endParaRPr lang="en-CA"/>
        </a:p>
      </dgm:t>
    </dgm:pt>
    <dgm:pt modelId="{A8D49758-48A1-41DE-BB98-C54E952BC2A6}">
      <dgm:prSet phldrT="[Text]"/>
      <dgm:spPr/>
      <dgm:t>
        <a:bodyPr/>
        <a:lstStyle/>
        <a:p>
          <a:r>
            <a:rPr lang="en-CA" dirty="0" smtClean="0"/>
            <a:t>Instrumentation Amplifiers</a:t>
          </a:r>
          <a:endParaRPr lang="en-CA" dirty="0"/>
        </a:p>
      </dgm:t>
    </dgm:pt>
    <dgm:pt modelId="{FA39204C-1F70-416E-B81E-FCDE8FB99497}" type="parTrans" cxnId="{75121528-35EF-412E-9D0E-4A3009F8290A}">
      <dgm:prSet/>
      <dgm:spPr/>
      <dgm:t>
        <a:bodyPr/>
        <a:lstStyle/>
        <a:p>
          <a:endParaRPr lang="en-CA"/>
        </a:p>
      </dgm:t>
    </dgm:pt>
    <dgm:pt modelId="{2527BEFD-F8C8-460D-B05E-2BFBB552455C}" type="sibTrans" cxnId="{75121528-35EF-412E-9D0E-4A3009F8290A}">
      <dgm:prSet/>
      <dgm:spPr/>
      <dgm:t>
        <a:bodyPr/>
        <a:lstStyle/>
        <a:p>
          <a:endParaRPr lang="en-CA"/>
        </a:p>
      </dgm:t>
    </dgm:pt>
    <dgm:pt modelId="{B98F4324-709C-42FD-A5C9-8B0C366C55BF}">
      <dgm:prSet phldrT="[Text]"/>
      <dgm:spPr/>
      <dgm:t>
        <a:bodyPr/>
        <a:lstStyle/>
        <a:p>
          <a:r>
            <a:rPr lang="en-CA" dirty="0" smtClean="0"/>
            <a:t>Low Pass Filters</a:t>
          </a:r>
          <a:endParaRPr lang="en-CA" dirty="0"/>
        </a:p>
      </dgm:t>
    </dgm:pt>
    <dgm:pt modelId="{42BF7576-D920-4F1F-9C93-1002EF2BC82A}" type="parTrans" cxnId="{5EF1F6EA-93EA-43FA-992E-179CC20490EC}">
      <dgm:prSet/>
      <dgm:spPr/>
      <dgm:t>
        <a:bodyPr/>
        <a:lstStyle/>
        <a:p>
          <a:endParaRPr lang="en-CA"/>
        </a:p>
      </dgm:t>
    </dgm:pt>
    <dgm:pt modelId="{BECC2075-ADEA-427B-BB23-DE52DE1940D7}" type="sibTrans" cxnId="{5EF1F6EA-93EA-43FA-992E-179CC20490EC}">
      <dgm:prSet/>
      <dgm:spPr/>
      <dgm:t>
        <a:bodyPr/>
        <a:lstStyle/>
        <a:p>
          <a:endParaRPr lang="en-CA"/>
        </a:p>
      </dgm:t>
    </dgm:pt>
    <dgm:pt modelId="{1F7F906D-5A27-42EA-918B-2118253BE3B8}">
      <dgm:prSet phldrT="[Text]"/>
      <dgm:spPr/>
      <dgm:t>
        <a:bodyPr/>
        <a:lstStyle/>
        <a:p>
          <a:r>
            <a:rPr lang="en-CA" dirty="0" smtClean="0"/>
            <a:t>Fluxgates</a:t>
          </a:r>
          <a:endParaRPr lang="en-CA" dirty="0"/>
        </a:p>
      </dgm:t>
    </dgm:pt>
    <dgm:pt modelId="{2C479639-2C15-4FCB-BCB2-3FD2ADE729DE}" type="parTrans" cxnId="{4CEDD8C4-DE81-4583-8BB6-754BA5C99EE9}">
      <dgm:prSet/>
      <dgm:spPr/>
      <dgm:t>
        <a:bodyPr/>
        <a:lstStyle/>
        <a:p>
          <a:endParaRPr lang="en-CA"/>
        </a:p>
      </dgm:t>
    </dgm:pt>
    <dgm:pt modelId="{A5BB03C5-EB23-4B10-9A69-5113411D2995}" type="sibTrans" cxnId="{4CEDD8C4-DE81-4583-8BB6-754BA5C99EE9}">
      <dgm:prSet/>
      <dgm:spPr/>
      <dgm:t>
        <a:bodyPr/>
        <a:lstStyle/>
        <a:p>
          <a:endParaRPr lang="en-CA"/>
        </a:p>
      </dgm:t>
    </dgm:pt>
    <dgm:pt modelId="{1FBCFFDE-FC71-4832-A21F-B5526D19F83C}">
      <dgm:prSet phldrT="[Text]"/>
      <dgm:spPr/>
      <dgm:t>
        <a:bodyPr/>
        <a:lstStyle/>
        <a:p>
          <a:r>
            <a:rPr lang="en-CA" dirty="0" smtClean="0"/>
            <a:t>MUX80</a:t>
          </a:r>
          <a:endParaRPr lang="en-CA" dirty="0"/>
        </a:p>
      </dgm:t>
    </dgm:pt>
    <dgm:pt modelId="{F2A03682-DC57-45F8-8BB9-E1FBFA0EA454}" type="parTrans" cxnId="{0FBC19E2-0647-40D1-9DAD-974B5014C283}">
      <dgm:prSet/>
      <dgm:spPr/>
      <dgm:t>
        <a:bodyPr/>
        <a:lstStyle/>
        <a:p>
          <a:endParaRPr lang="en-CA"/>
        </a:p>
      </dgm:t>
    </dgm:pt>
    <dgm:pt modelId="{80211000-02F5-4AE8-A456-4A9FA14FB2BD}" type="sibTrans" cxnId="{0FBC19E2-0647-40D1-9DAD-974B5014C283}">
      <dgm:prSet/>
      <dgm:spPr/>
      <dgm:t>
        <a:bodyPr/>
        <a:lstStyle/>
        <a:p>
          <a:endParaRPr lang="en-CA"/>
        </a:p>
      </dgm:t>
    </dgm:pt>
    <dgm:pt modelId="{5938802D-4D6F-42A8-A3E6-79BC6D3076FF}">
      <dgm:prSet phldrT="[Text]"/>
      <dgm:spPr/>
      <dgm:t>
        <a:bodyPr/>
        <a:lstStyle/>
        <a:p>
          <a:r>
            <a:rPr lang="en-CA" dirty="0" smtClean="0"/>
            <a:t>Labjack T7-PRO</a:t>
          </a:r>
          <a:endParaRPr lang="en-CA" dirty="0"/>
        </a:p>
      </dgm:t>
    </dgm:pt>
    <dgm:pt modelId="{AB5C6F00-B4B5-46B6-96C5-B7BE08BF873E}" type="parTrans" cxnId="{55CCD360-092B-49D4-9DC8-6D17871ACD42}">
      <dgm:prSet/>
      <dgm:spPr/>
      <dgm:t>
        <a:bodyPr/>
        <a:lstStyle/>
        <a:p>
          <a:endParaRPr lang="en-CA"/>
        </a:p>
      </dgm:t>
    </dgm:pt>
    <dgm:pt modelId="{99C7AB3E-3B10-4608-B654-8C8FCD496302}" type="sibTrans" cxnId="{55CCD360-092B-49D4-9DC8-6D17871ACD42}">
      <dgm:prSet/>
      <dgm:spPr/>
      <dgm:t>
        <a:bodyPr/>
        <a:lstStyle/>
        <a:p>
          <a:endParaRPr lang="en-CA"/>
        </a:p>
      </dgm:t>
    </dgm:pt>
    <dgm:pt modelId="{6563896C-8EB8-42C3-B44A-81C44D46A79B}" type="pres">
      <dgm:prSet presAssocID="{F725F02E-F7E2-49DE-84C1-357F49E26F1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AD197CE-DD7A-40A3-9370-DB6B4EDC8223}" type="pres">
      <dgm:prSet presAssocID="{AD017D6D-341D-4C89-85E6-5D7FCC0CA1EA}" presName="root1" presStyleCnt="0"/>
      <dgm:spPr/>
    </dgm:pt>
    <dgm:pt modelId="{46E7E0BA-68E7-4A66-AA92-96520B997099}" type="pres">
      <dgm:prSet presAssocID="{AD017D6D-341D-4C89-85E6-5D7FCC0CA1EA}" presName="LevelOneTextNode" presStyleLbl="node0" presStyleIdx="0" presStyleCnt="1" custLinFactNeighborX="27972" custLinFactNeighborY="-722">
        <dgm:presLayoutVars>
          <dgm:chPref val="3"/>
        </dgm:presLayoutVars>
      </dgm:prSet>
      <dgm:spPr/>
    </dgm:pt>
    <dgm:pt modelId="{D63C4D0B-A517-439E-92FC-39FBE97BE3A5}" type="pres">
      <dgm:prSet presAssocID="{AD017D6D-341D-4C89-85E6-5D7FCC0CA1EA}" presName="level2hierChild" presStyleCnt="0"/>
      <dgm:spPr/>
    </dgm:pt>
    <dgm:pt modelId="{ABD597BF-2390-4CAB-8F79-A0F72853EC19}" type="pres">
      <dgm:prSet presAssocID="{FADA5D74-0634-408B-9D50-ED9FDFD0D6CE}" presName="conn2-1" presStyleLbl="parChTrans1D2" presStyleIdx="0" presStyleCnt="1"/>
      <dgm:spPr/>
    </dgm:pt>
    <dgm:pt modelId="{D8F871B4-3DAC-482B-B047-9DB598A3861D}" type="pres">
      <dgm:prSet presAssocID="{FADA5D74-0634-408B-9D50-ED9FDFD0D6CE}" presName="connTx" presStyleLbl="parChTrans1D2" presStyleIdx="0" presStyleCnt="1"/>
      <dgm:spPr/>
    </dgm:pt>
    <dgm:pt modelId="{A01B8041-FCD0-43E5-B877-0639FF91BF97}" type="pres">
      <dgm:prSet presAssocID="{27691514-124B-4B49-863D-B3B98627DA01}" presName="root2" presStyleCnt="0"/>
      <dgm:spPr/>
    </dgm:pt>
    <dgm:pt modelId="{1E2A3DDB-22A9-42AA-99BB-7146B8E38557}" type="pres">
      <dgm:prSet presAssocID="{27691514-124B-4B49-863D-B3B98627DA01}" presName="LevelTwoTextNode" presStyleLbl="node2" presStyleIdx="0" presStyleCnt="1">
        <dgm:presLayoutVars>
          <dgm:chPref val="3"/>
        </dgm:presLayoutVars>
      </dgm:prSet>
      <dgm:spPr/>
    </dgm:pt>
    <dgm:pt modelId="{A5B99B85-15C6-4D54-93B3-57D6837E395C}" type="pres">
      <dgm:prSet presAssocID="{27691514-124B-4B49-863D-B3B98627DA01}" presName="level3hierChild" presStyleCnt="0"/>
      <dgm:spPr/>
    </dgm:pt>
    <dgm:pt modelId="{059BFFA9-C64C-41FC-98CA-3396B779D389}" type="pres">
      <dgm:prSet presAssocID="{FB1F1E5C-BB39-44C2-8D63-DCF33D42DEEB}" presName="conn2-1" presStyleLbl="parChTrans1D3" presStyleIdx="0" presStyleCnt="2"/>
      <dgm:spPr/>
    </dgm:pt>
    <dgm:pt modelId="{74BE08CD-7491-4A3D-8A91-55CC6F44CA43}" type="pres">
      <dgm:prSet presAssocID="{FB1F1E5C-BB39-44C2-8D63-DCF33D42DEEB}" presName="connTx" presStyleLbl="parChTrans1D3" presStyleIdx="0" presStyleCnt="2"/>
      <dgm:spPr/>
    </dgm:pt>
    <dgm:pt modelId="{90905101-A344-4920-ABE0-C460D946EE43}" type="pres">
      <dgm:prSet presAssocID="{366419E7-3CBD-4938-812F-EC90B2C42B6B}" presName="root2" presStyleCnt="0"/>
      <dgm:spPr/>
    </dgm:pt>
    <dgm:pt modelId="{68496DEA-5BC0-4043-9567-4CACA3C07620}" type="pres">
      <dgm:prSet presAssocID="{366419E7-3CBD-4938-812F-EC90B2C42B6B}" presName="LevelTwoTextNode" presStyleLbl="node3" presStyleIdx="0" presStyleCnt="2">
        <dgm:presLayoutVars>
          <dgm:chPref val="3"/>
        </dgm:presLayoutVars>
      </dgm:prSet>
      <dgm:spPr/>
    </dgm:pt>
    <dgm:pt modelId="{67FE85CF-0DC5-4FAB-A1D3-F790D09866F9}" type="pres">
      <dgm:prSet presAssocID="{366419E7-3CBD-4938-812F-EC90B2C42B6B}" presName="level3hierChild" presStyleCnt="0"/>
      <dgm:spPr/>
    </dgm:pt>
    <dgm:pt modelId="{0B182116-D4C6-4EFC-8FB4-7BDA19F7F534}" type="pres">
      <dgm:prSet presAssocID="{FA39204C-1F70-416E-B81E-FCDE8FB99497}" presName="conn2-1" presStyleLbl="parChTrans1D4" presStyleIdx="0" presStyleCnt="5"/>
      <dgm:spPr/>
    </dgm:pt>
    <dgm:pt modelId="{92F95B57-16D3-47EC-A82D-704DA407E836}" type="pres">
      <dgm:prSet presAssocID="{FA39204C-1F70-416E-B81E-FCDE8FB99497}" presName="connTx" presStyleLbl="parChTrans1D4" presStyleIdx="0" presStyleCnt="5"/>
      <dgm:spPr/>
    </dgm:pt>
    <dgm:pt modelId="{555ABF9C-B086-4E9F-BEDD-58E7098F2654}" type="pres">
      <dgm:prSet presAssocID="{A8D49758-48A1-41DE-BB98-C54E952BC2A6}" presName="root2" presStyleCnt="0"/>
      <dgm:spPr/>
    </dgm:pt>
    <dgm:pt modelId="{4D27AD76-524C-40C3-9EDE-DA8A1B4B0FF5}" type="pres">
      <dgm:prSet presAssocID="{A8D49758-48A1-41DE-BB98-C54E952BC2A6}" presName="LevelTwoTextNode" presStyleLbl="node4" presStyleIdx="0" presStyleCnt="5">
        <dgm:presLayoutVars>
          <dgm:chPref val="3"/>
        </dgm:presLayoutVars>
      </dgm:prSet>
      <dgm:spPr/>
    </dgm:pt>
    <dgm:pt modelId="{C69C5556-8945-440D-B3C0-D61013BA7F42}" type="pres">
      <dgm:prSet presAssocID="{A8D49758-48A1-41DE-BB98-C54E952BC2A6}" presName="level3hierChild" presStyleCnt="0"/>
      <dgm:spPr/>
    </dgm:pt>
    <dgm:pt modelId="{6640D041-C2C1-43FB-B3CF-0C52710297C7}" type="pres">
      <dgm:prSet presAssocID="{42BF7576-D920-4F1F-9C93-1002EF2BC82A}" presName="conn2-1" presStyleLbl="parChTrans1D4" presStyleIdx="1" presStyleCnt="5"/>
      <dgm:spPr/>
    </dgm:pt>
    <dgm:pt modelId="{D3AFB937-1B9D-4F22-AB94-607E615DA7DB}" type="pres">
      <dgm:prSet presAssocID="{42BF7576-D920-4F1F-9C93-1002EF2BC82A}" presName="connTx" presStyleLbl="parChTrans1D4" presStyleIdx="1" presStyleCnt="5"/>
      <dgm:spPr/>
    </dgm:pt>
    <dgm:pt modelId="{71888931-BDD7-406C-A331-32B185AC1582}" type="pres">
      <dgm:prSet presAssocID="{B98F4324-709C-42FD-A5C9-8B0C366C55BF}" presName="root2" presStyleCnt="0"/>
      <dgm:spPr/>
    </dgm:pt>
    <dgm:pt modelId="{2CEFC33F-713D-4AC0-B793-7D2ADA32F2EE}" type="pres">
      <dgm:prSet presAssocID="{B98F4324-709C-42FD-A5C9-8B0C366C55BF}" presName="LevelTwoTextNode" presStyleLbl="node4" presStyleIdx="1" presStyleCnt="5">
        <dgm:presLayoutVars>
          <dgm:chPref val="3"/>
        </dgm:presLayoutVars>
      </dgm:prSet>
      <dgm:spPr/>
    </dgm:pt>
    <dgm:pt modelId="{5CC7D638-2103-4095-83E5-FE90226D6442}" type="pres">
      <dgm:prSet presAssocID="{B98F4324-709C-42FD-A5C9-8B0C366C55BF}" presName="level3hierChild" presStyleCnt="0"/>
      <dgm:spPr/>
    </dgm:pt>
    <dgm:pt modelId="{3D64959E-B205-4499-9C2A-CE215FAC3CAC}" type="pres">
      <dgm:prSet presAssocID="{2C479639-2C15-4FCB-BCB2-3FD2ADE729DE}" presName="conn2-1" presStyleLbl="parChTrans1D4" presStyleIdx="2" presStyleCnt="5"/>
      <dgm:spPr/>
    </dgm:pt>
    <dgm:pt modelId="{01DC8189-9520-4C57-AB01-E1B0339E4C31}" type="pres">
      <dgm:prSet presAssocID="{2C479639-2C15-4FCB-BCB2-3FD2ADE729DE}" presName="connTx" presStyleLbl="parChTrans1D4" presStyleIdx="2" presStyleCnt="5"/>
      <dgm:spPr/>
    </dgm:pt>
    <dgm:pt modelId="{FE85BCA5-53C1-4093-929E-64EFC04A6931}" type="pres">
      <dgm:prSet presAssocID="{1F7F906D-5A27-42EA-918B-2118253BE3B8}" presName="root2" presStyleCnt="0"/>
      <dgm:spPr/>
    </dgm:pt>
    <dgm:pt modelId="{41275FFF-246E-44EF-B360-135EBC9BA5F6}" type="pres">
      <dgm:prSet presAssocID="{1F7F906D-5A27-42EA-918B-2118253BE3B8}" presName="LevelTwoTextNode" presStyleLbl="node4" presStyleIdx="2" presStyleCnt="5">
        <dgm:presLayoutVars>
          <dgm:chPref val="3"/>
        </dgm:presLayoutVars>
      </dgm:prSet>
      <dgm:spPr/>
    </dgm:pt>
    <dgm:pt modelId="{B58CA232-725F-42E4-942C-E1356B6C8A2C}" type="pres">
      <dgm:prSet presAssocID="{1F7F906D-5A27-42EA-918B-2118253BE3B8}" presName="level3hierChild" presStyleCnt="0"/>
      <dgm:spPr/>
    </dgm:pt>
    <dgm:pt modelId="{7D895F74-562E-40BB-82F0-E020CA4BD734}" type="pres">
      <dgm:prSet presAssocID="{FFD955F5-66BB-4E67-BA5C-5DDD094D6F2B}" presName="conn2-1" presStyleLbl="parChTrans1D3" presStyleIdx="1" presStyleCnt="2"/>
      <dgm:spPr/>
    </dgm:pt>
    <dgm:pt modelId="{9B9FE5AB-EC9D-4C30-85F6-8D5D4D1AF1C3}" type="pres">
      <dgm:prSet presAssocID="{FFD955F5-66BB-4E67-BA5C-5DDD094D6F2B}" presName="connTx" presStyleLbl="parChTrans1D3" presStyleIdx="1" presStyleCnt="2"/>
      <dgm:spPr/>
    </dgm:pt>
    <dgm:pt modelId="{617ABC3A-4F30-49A5-AAED-7AD38629ED16}" type="pres">
      <dgm:prSet presAssocID="{EDF317E9-2944-466E-AA03-A434A974D701}" presName="root2" presStyleCnt="0"/>
      <dgm:spPr/>
    </dgm:pt>
    <dgm:pt modelId="{71ADBDB4-8404-4D19-A65C-5C5E0D529FC0}" type="pres">
      <dgm:prSet presAssocID="{EDF317E9-2944-466E-AA03-A434A974D701}" presName="LevelTwoTextNode" presStyleLbl="node3" presStyleIdx="1" presStyleCnt="2">
        <dgm:presLayoutVars>
          <dgm:chPref val="3"/>
        </dgm:presLayoutVars>
      </dgm:prSet>
      <dgm:spPr/>
    </dgm:pt>
    <dgm:pt modelId="{890D6F4B-BFA9-404B-81FC-D301A1EB6AC4}" type="pres">
      <dgm:prSet presAssocID="{EDF317E9-2944-466E-AA03-A434A974D701}" presName="level3hierChild" presStyleCnt="0"/>
      <dgm:spPr/>
    </dgm:pt>
    <dgm:pt modelId="{37B7DCC9-5CD0-4CE9-9E3C-9D55E6C43E20}" type="pres">
      <dgm:prSet presAssocID="{F2A03682-DC57-45F8-8BB9-E1FBFA0EA454}" presName="conn2-1" presStyleLbl="parChTrans1D4" presStyleIdx="3" presStyleCnt="5"/>
      <dgm:spPr/>
    </dgm:pt>
    <dgm:pt modelId="{2A0C00B6-A032-4575-AC13-17BB34289D67}" type="pres">
      <dgm:prSet presAssocID="{F2A03682-DC57-45F8-8BB9-E1FBFA0EA454}" presName="connTx" presStyleLbl="parChTrans1D4" presStyleIdx="3" presStyleCnt="5"/>
      <dgm:spPr/>
    </dgm:pt>
    <dgm:pt modelId="{851DC84E-84D0-4E3C-B190-CFCE57A6E39F}" type="pres">
      <dgm:prSet presAssocID="{1FBCFFDE-FC71-4832-A21F-B5526D19F83C}" presName="root2" presStyleCnt="0"/>
      <dgm:spPr/>
    </dgm:pt>
    <dgm:pt modelId="{0BF034AF-487D-4430-866D-C65ADE91BAF8}" type="pres">
      <dgm:prSet presAssocID="{1FBCFFDE-FC71-4832-A21F-B5526D19F83C}" presName="LevelTwoTextNode" presStyleLbl="node4" presStyleIdx="3" presStyleCnt="5">
        <dgm:presLayoutVars>
          <dgm:chPref val="3"/>
        </dgm:presLayoutVars>
      </dgm:prSet>
      <dgm:spPr/>
    </dgm:pt>
    <dgm:pt modelId="{E73A1507-A249-4B22-BB3D-9DA74DD35F46}" type="pres">
      <dgm:prSet presAssocID="{1FBCFFDE-FC71-4832-A21F-B5526D19F83C}" presName="level3hierChild" presStyleCnt="0"/>
      <dgm:spPr/>
    </dgm:pt>
    <dgm:pt modelId="{CE304B79-5922-4721-A80E-3101C87A499F}" type="pres">
      <dgm:prSet presAssocID="{AB5C6F00-B4B5-46B6-96C5-B7BE08BF873E}" presName="conn2-1" presStyleLbl="parChTrans1D4" presStyleIdx="4" presStyleCnt="5"/>
      <dgm:spPr/>
    </dgm:pt>
    <dgm:pt modelId="{0DAB18A8-B1B2-4653-8047-98F72C5A13C6}" type="pres">
      <dgm:prSet presAssocID="{AB5C6F00-B4B5-46B6-96C5-B7BE08BF873E}" presName="connTx" presStyleLbl="parChTrans1D4" presStyleIdx="4" presStyleCnt="5"/>
      <dgm:spPr/>
    </dgm:pt>
    <dgm:pt modelId="{BF3F2F7F-FE8B-49E5-88A4-6956AB63F6CF}" type="pres">
      <dgm:prSet presAssocID="{5938802D-4D6F-42A8-A3E6-79BC6D3076FF}" presName="root2" presStyleCnt="0"/>
      <dgm:spPr/>
    </dgm:pt>
    <dgm:pt modelId="{10A9C90B-7221-4CC0-AB27-98FC95FA6EA0}" type="pres">
      <dgm:prSet presAssocID="{5938802D-4D6F-42A8-A3E6-79BC6D3076FF}" presName="LevelTwoTextNode" presStyleLbl="node4" presStyleIdx="4" presStyleCnt="5">
        <dgm:presLayoutVars>
          <dgm:chPref val="3"/>
        </dgm:presLayoutVars>
      </dgm:prSet>
      <dgm:spPr/>
    </dgm:pt>
    <dgm:pt modelId="{FD8FE9AD-0981-4377-99A5-BB46A25FF321}" type="pres">
      <dgm:prSet presAssocID="{5938802D-4D6F-42A8-A3E6-79BC6D3076FF}" presName="level3hierChild" presStyleCnt="0"/>
      <dgm:spPr/>
    </dgm:pt>
  </dgm:ptLst>
  <dgm:cxnLst>
    <dgm:cxn modelId="{959C8FC6-EADB-4CA3-A289-496484612A0A}" type="presOf" srcId="{2C479639-2C15-4FCB-BCB2-3FD2ADE729DE}" destId="{01DC8189-9520-4C57-AB01-E1B0339E4C31}" srcOrd="1" destOrd="0" presId="urn:microsoft.com/office/officeart/2005/8/layout/hierarchy2"/>
    <dgm:cxn modelId="{562BA1BE-4526-4DE6-BD5E-A30F5664B3FD}" type="presOf" srcId="{FADA5D74-0634-408B-9D50-ED9FDFD0D6CE}" destId="{ABD597BF-2390-4CAB-8F79-A0F72853EC19}" srcOrd="0" destOrd="0" presId="urn:microsoft.com/office/officeart/2005/8/layout/hierarchy2"/>
    <dgm:cxn modelId="{A06BEFA0-64A9-402A-8474-F9DBE4CB501E}" srcId="{AD017D6D-341D-4C89-85E6-5D7FCC0CA1EA}" destId="{27691514-124B-4B49-863D-B3B98627DA01}" srcOrd="0" destOrd="0" parTransId="{FADA5D74-0634-408B-9D50-ED9FDFD0D6CE}" sibTransId="{3E0BEF5F-4B52-46A3-902C-6A4754477366}"/>
    <dgm:cxn modelId="{67B1004E-1A14-41B1-94D3-FBAF39E12221}" type="presOf" srcId="{1FBCFFDE-FC71-4832-A21F-B5526D19F83C}" destId="{0BF034AF-487D-4430-866D-C65ADE91BAF8}" srcOrd="0" destOrd="0" presId="urn:microsoft.com/office/officeart/2005/8/layout/hierarchy2"/>
    <dgm:cxn modelId="{63C7072F-6152-4D70-9BFB-359867608E57}" type="presOf" srcId="{27691514-124B-4B49-863D-B3B98627DA01}" destId="{1E2A3DDB-22A9-42AA-99BB-7146B8E38557}" srcOrd="0" destOrd="0" presId="urn:microsoft.com/office/officeart/2005/8/layout/hierarchy2"/>
    <dgm:cxn modelId="{EB681F7D-8767-44A5-806E-7665CB2BA641}" type="presOf" srcId="{FFD955F5-66BB-4E67-BA5C-5DDD094D6F2B}" destId="{7D895F74-562E-40BB-82F0-E020CA4BD734}" srcOrd="0" destOrd="0" presId="urn:microsoft.com/office/officeart/2005/8/layout/hierarchy2"/>
    <dgm:cxn modelId="{ACC142E3-41B2-4097-B64C-119E58275F46}" type="presOf" srcId="{FA39204C-1F70-416E-B81E-FCDE8FB99497}" destId="{92F95B57-16D3-47EC-A82D-704DA407E836}" srcOrd="1" destOrd="0" presId="urn:microsoft.com/office/officeart/2005/8/layout/hierarchy2"/>
    <dgm:cxn modelId="{C109F310-85AB-4CC3-9795-B87441FE7059}" type="presOf" srcId="{AB5C6F00-B4B5-46B6-96C5-B7BE08BF873E}" destId="{CE304B79-5922-4721-A80E-3101C87A499F}" srcOrd="0" destOrd="0" presId="urn:microsoft.com/office/officeart/2005/8/layout/hierarchy2"/>
    <dgm:cxn modelId="{1541F1EF-DAF5-4EED-A668-8C372A8DEDB1}" type="presOf" srcId="{FADA5D74-0634-408B-9D50-ED9FDFD0D6CE}" destId="{D8F871B4-3DAC-482B-B047-9DB598A3861D}" srcOrd="1" destOrd="0" presId="urn:microsoft.com/office/officeart/2005/8/layout/hierarchy2"/>
    <dgm:cxn modelId="{FA95CD66-0EA3-4ACA-9DEC-9CCA3A3EA779}" type="presOf" srcId="{A8D49758-48A1-41DE-BB98-C54E952BC2A6}" destId="{4D27AD76-524C-40C3-9EDE-DA8A1B4B0FF5}" srcOrd="0" destOrd="0" presId="urn:microsoft.com/office/officeart/2005/8/layout/hierarchy2"/>
    <dgm:cxn modelId="{292DB0B2-ABC1-4A25-A0BB-7FCA5F5ACD74}" type="presOf" srcId="{FB1F1E5C-BB39-44C2-8D63-DCF33D42DEEB}" destId="{74BE08CD-7491-4A3D-8A91-55CC6F44CA43}" srcOrd="1" destOrd="0" presId="urn:microsoft.com/office/officeart/2005/8/layout/hierarchy2"/>
    <dgm:cxn modelId="{5EF1F6EA-93EA-43FA-992E-179CC20490EC}" srcId="{366419E7-3CBD-4938-812F-EC90B2C42B6B}" destId="{B98F4324-709C-42FD-A5C9-8B0C366C55BF}" srcOrd="1" destOrd="0" parTransId="{42BF7576-D920-4F1F-9C93-1002EF2BC82A}" sibTransId="{BECC2075-ADEA-427B-BB23-DE52DE1940D7}"/>
    <dgm:cxn modelId="{268A68E6-46BC-43A2-B44E-0D31FAF37492}" type="presOf" srcId="{2C479639-2C15-4FCB-BCB2-3FD2ADE729DE}" destId="{3D64959E-B205-4499-9C2A-CE215FAC3CAC}" srcOrd="0" destOrd="0" presId="urn:microsoft.com/office/officeart/2005/8/layout/hierarchy2"/>
    <dgm:cxn modelId="{55CCD360-092B-49D4-9DC8-6D17871ACD42}" srcId="{EDF317E9-2944-466E-AA03-A434A974D701}" destId="{5938802D-4D6F-42A8-A3E6-79BC6D3076FF}" srcOrd="1" destOrd="0" parTransId="{AB5C6F00-B4B5-46B6-96C5-B7BE08BF873E}" sibTransId="{99C7AB3E-3B10-4608-B654-8C8FCD496302}"/>
    <dgm:cxn modelId="{268313D2-4AAE-4DAE-933E-70DC3A79E694}" type="presOf" srcId="{F725F02E-F7E2-49DE-84C1-357F49E26F15}" destId="{6563896C-8EB8-42C3-B44A-81C44D46A79B}" srcOrd="0" destOrd="0" presId="urn:microsoft.com/office/officeart/2005/8/layout/hierarchy2"/>
    <dgm:cxn modelId="{4CEDD8C4-DE81-4583-8BB6-754BA5C99EE9}" srcId="{366419E7-3CBD-4938-812F-EC90B2C42B6B}" destId="{1F7F906D-5A27-42EA-918B-2118253BE3B8}" srcOrd="2" destOrd="0" parTransId="{2C479639-2C15-4FCB-BCB2-3FD2ADE729DE}" sibTransId="{A5BB03C5-EB23-4B10-9A69-5113411D2995}"/>
    <dgm:cxn modelId="{81E1DEE0-7C4F-4F96-9D5C-53EB03529852}" type="presOf" srcId="{FB1F1E5C-BB39-44C2-8D63-DCF33D42DEEB}" destId="{059BFFA9-C64C-41FC-98CA-3396B779D389}" srcOrd="0" destOrd="0" presId="urn:microsoft.com/office/officeart/2005/8/layout/hierarchy2"/>
    <dgm:cxn modelId="{0FBC19E2-0647-40D1-9DAD-974B5014C283}" srcId="{EDF317E9-2944-466E-AA03-A434A974D701}" destId="{1FBCFFDE-FC71-4832-A21F-B5526D19F83C}" srcOrd="0" destOrd="0" parTransId="{F2A03682-DC57-45F8-8BB9-E1FBFA0EA454}" sibTransId="{80211000-02F5-4AE8-A456-4A9FA14FB2BD}"/>
    <dgm:cxn modelId="{3833621A-1748-4E00-A6FC-B80F7E124616}" type="presOf" srcId="{5938802D-4D6F-42A8-A3E6-79BC6D3076FF}" destId="{10A9C90B-7221-4CC0-AB27-98FC95FA6EA0}" srcOrd="0" destOrd="0" presId="urn:microsoft.com/office/officeart/2005/8/layout/hierarchy2"/>
    <dgm:cxn modelId="{0CA8E046-ADBD-4602-BC7D-B1D04FBF6AE4}" type="presOf" srcId="{F2A03682-DC57-45F8-8BB9-E1FBFA0EA454}" destId="{37B7DCC9-5CD0-4CE9-9E3C-9D55E6C43E20}" srcOrd="0" destOrd="0" presId="urn:microsoft.com/office/officeart/2005/8/layout/hierarchy2"/>
    <dgm:cxn modelId="{207AF346-46DA-456C-B683-BA49B43695CB}" type="presOf" srcId="{42BF7576-D920-4F1F-9C93-1002EF2BC82A}" destId="{D3AFB937-1B9D-4F22-AB94-607E615DA7DB}" srcOrd="1" destOrd="0" presId="urn:microsoft.com/office/officeart/2005/8/layout/hierarchy2"/>
    <dgm:cxn modelId="{59E51AA8-A3C1-4849-AFED-2DECFFF83395}" type="presOf" srcId="{366419E7-3CBD-4938-812F-EC90B2C42B6B}" destId="{68496DEA-5BC0-4043-9567-4CACA3C07620}" srcOrd="0" destOrd="0" presId="urn:microsoft.com/office/officeart/2005/8/layout/hierarchy2"/>
    <dgm:cxn modelId="{0839F200-3C66-4685-BD2C-57C030CD7D2F}" type="presOf" srcId="{FA39204C-1F70-416E-B81E-FCDE8FB99497}" destId="{0B182116-D4C6-4EFC-8FB4-7BDA19F7F534}" srcOrd="0" destOrd="0" presId="urn:microsoft.com/office/officeart/2005/8/layout/hierarchy2"/>
    <dgm:cxn modelId="{61207D8B-378E-43A1-9FCE-BB2E4C0EB40F}" type="presOf" srcId="{F2A03682-DC57-45F8-8BB9-E1FBFA0EA454}" destId="{2A0C00B6-A032-4575-AC13-17BB34289D67}" srcOrd="1" destOrd="0" presId="urn:microsoft.com/office/officeart/2005/8/layout/hierarchy2"/>
    <dgm:cxn modelId="{550AF348-B098-4C50-B2AE-31253E74D1F2}" type="presOf" srcId="{1F7F906D-5A27-42EA-918B-2118253BE3B8}" destId="{41275FFF-246E-44EF-B360-135EBC9BA5F6}" srcOrd="0" destOrd="0" presId="urn:microsoft.com/office/officeart/2005/8/layout/hierarchy2"/>
    <dgm:cxn modelId="{63E5ED64-FE8C-44B3-865A-C8D6F01C2464}" type="presOf" srcId="{B98F4324-709C-42FD-A5C9-8B0C366C55BF}" destId="{2CEFC33F-713D-4AC0-B793-7D2ADA32F2EE}" srcOrd="0" destOrd="0" presId="urn:microsoft.com/office/officeart/2005/8/layout/hierarchy2"/>
    <dgm:cxn modelId="{C019004C-35E5-4BD5-9C48-10072A8F207F}" type="presOf" srcId="{AB5C6F00-B4B5-46B6-96C5-B7BE08BF873E}" destId="{0DAB18A8-B1B2-4653-8047-98F72C5A13C6}" srcOrd="1" destOrd="0" presId="urn:microsoft.com/office/officeart/2005/8/layout/hierarchy2"/>
    <dgm:cxn modelId="{017E67F7-DF2A-4702-8189-36C96F93BCAE}" type="presOf" srcId="{AD017D6D-341D-4C89-85E6-5D7FCC0CA1EA}" destId="{46E7E0BA-68E7-4A66-AA92-96520B997099}" srcOrd="0" destOrd="0" presId="urn:microsoft.com/office/officeart/2005/8/layout/hierarchy2"/>
    <dgm:cxn modelId="{D8F29E40-2D53-48F6-9CC8-4D8A51445919}" srcId="{27691514-124B-4B49-863D-B3B98627DA01}" destId="{366419E7-3CBD-4938-812F-EC90B2C42B6B}" srcOrd="0" destOrd="0" parTransId="{FB1F1E5C-BB39-44C2-8D63-DCF33D42DEEB}" sibTransId="{D704E31C-E3E7-46FD-A181-F981177FA303}"/>
    <dgm:cxn modelId="{3D90F154-F20A-498D-8F93-BEE99F031618}" type="presOf" srcId="{EDF317E9-2944-466E-AA03-A434A974D701}" destId="{71ADBDB4-8404-4D19-A65C-5C5E0D529FC0}" srcOrd="0" destOrd="0" presId="urn:microsoft.com/office/officeart/2005/8/layout/hierarchy2"/>
    <dgm:cxn modelId="{614BE0F3-4F87-4657-BD1E-A41346600393}" srcId="{27691514-124B-4B49-863D-B3B98627DA01}" destId="{EDF317E9-2944-466E-AA03-A434A974D701}" srcOrd="1" destOrd="0" parTransId="{FFD955F5-66BB-4E67-BA5C-5DDD094D6F2B}" sibTransId="{72D5A62F-D0FB-41E9-AD75-9D920770DD84}"/>
    <dgm:cxn modelId="{F5612425-AF34-48F2-B0B3-EE1751C4FADC}" type="presOf" srcId="{42BF7576-D920-4F1F-9C93-1002EF2BC82A}" destId="{6640D041-C2C1-43FB-B3CF-0C52710297C7}" srcOrd="0" destOrd="0" presId="urn:microsoft.com/office/officeart/2005/8/layout/hierarchy2"/>
    <dgm:cxn modelId="{D0FEF78B-730D-4F88-B43C-9C53717B54D3}" type="presOf" srcId="{FFD955F5-66BB-4E67-BA5C-5DDD094D6F2B}" destId="{9B9FE5AB-EC9D-4C30-85F6-8D5D4D1AF1C3}" srcOrd="1" destOrd="0" presId="urn:microsoft.com/office/officeart/2005/8/layout/hierarchy2"/>
    <dgm:cxn modelId="{75121528-35EF-412E-9D0E-4A3009F8290A}" srcId="{366419E7-3CBD-4938-812F-EC90B2C42B6B}" destId="{A8D49758-48A1-41DE-BB98-C54E952BC2A6}" srcOrd="0" destOrd="0" parTransId="{FA39204C-1F70-416E-B81E-FCDE8FB99497}" sibTransId="{2527BEFD-F8C8-460D-B05E-2BFBB552455C}"/>
    <dgm:cxn modelId="{2CA06E91-0E21-4883-96FC-12675D2125BB}" srcId="{F725F02E-F7E2-49DE-84C1-357F49E26F15}" destId="{AD017D6D-341D-4C89-85E6-5D7FCC0CA1EA}" srcOrd="0" destOrd="0" parTransId="{C19BB6A6-B633-4126-BAB6-4164523FC43E}" sibTransId="{A91BFA8B-2D9D-4A37-9B91-2AB21F503A9C}"/>
    <dgm:cxn modelId="{4A0ED13A-6D0C-4286-B794-FA590155F653}" type="presParOf" srcId="{6563896C-8EB8-42C3-B44A-81C44D46A79B}" destId="{DAD197CE-DD7A-40A3-9370-DB6B4EDC8223}" srcOrd="0" destOrd="0" presId="urn:microsoft.com/office/officeart/2005/8/layout/hierarchy2"/>
    <dgm:cxn modelId="{6A3418C2-D8AB-4912-951A-2CFCF031AA80}" type="presParOf" srcId="{DAD197CE-DD7A-40A3-9370-DB6B4EDC8223}" destId="{46E7E0BA-68E7-4A66-AA92-96520B997099}" srcOrd="0" destOrd="0" presId="urn:microsoft.com/office/officeart/2005/8/layout/hierarchy2"/>
    <dgm:cxn modelId="{4AC3E0B4-CD7B-4451-9375-325049E70498}" type="presParOf" srcId="{DAD197CE-DD7A-40A3-9370-DB6B4EDC8223}" destId="{D63C4D0B-A517-439E-92FC-39FBE97BE3A5}" srcOrd="1" destOrd="0" presId="urn:microsoft.com/office/officeart/2005/8/layout/hierarchy2"/>
    <dgm:cxn modelId="{B749029A-B59F-4776-8868-EA49498875E0}" type="presParOf" srcId="{D63C4D0B-A517-439E-92FC-39FBE97BE3A5}" destId="{ABD597BF-2390-4CAB-8F79-A0F72853EC19}" srcOrd="0" destOrd="0" presId="urn:microsoft.com/office/officeart/2005/8/layout/hierarchy2"/>
    <dgm:cxn modelId="{DA7C5662-C3A7-4898-AFEF-66487AEC4A35}" type="presParOf" srcId="{ABD597BF-2390-4CAB-8F79-A0F72853EC19}" destId="{D8F871B4-3DAC-482B-B047-9DB598A3861D}" srcOrd="0" destOrd="0" presId="urn:microsoft.com/office/officeart/2005/8/layout/hierarchy2"/>
    <dgm:cxn modelId="{1767FD19-7FAA-4ABC-BC52-9996CDEBC357}" type="presParOf" srcId="{D63C4D0B-A517-439E-92FC-39FBE97BE3A5}" destId="{A01B8041-FCD0-43E5-B877-0639FF91BF97}" srcOrd="1" destOrd="0" presId="urn:microsoft.com/office/officeart/2005/8/layout/hierarchy2"/>
    <dgm:cxn modelId="{ED44AD38-1C32-47CB-B913-C6F8421BD81C}" type="presParOf" srcId="{A01B8041-FCD0-43E5-B877-0639FF91BF97}" destId="{1E2A3DDB-22A9-42AA-99BB-7146B8E38557}" srcOrd="0" destOrd="0" presId="urn:microsoft.com/office/officeart/2005/8/layout/hierarchy2"/>
    <dgm:cxn modelId="{A0CEAAF6-10B8-4BCC-AEC4-0A1527DB6C50}" type="presParOf" srcId="{A01B8041-FCD0-43E5-B877-0639FF91BF97}" destId="{A5B99B85-15C6-4D54-93B3-57D6837E395C}" srcOrd="1" destOrd="0" presId="urn:microsoft.com/office/officeart/2005/8/layout/hierarchy2"/>
    <dgm:cxn modelId="{584193D2-3C52-4171-BCB9-366F56AA5AA0}" type="presParOf" srcId="{A5B99B85-15C6-4D54-93B3-57D6837E395C}" destId="{059BFFA9-C64C-41FC-98CA-3396B779D389}" srcOrd="0" destOrd="0" presId="urn:microsoft.com/office/officeart/2005/8/layout/hierarchy2"/>
    <dgm:cxn modelId="{A8FB1A16-9A1B-4C38-BDED-4B7A9DD7358F}" type="presParOf" srcId="{059BFFA9-C64C-41FC-98CA-3396B779D389}" destId="{74BE08CD-7491-4A3D-8A91-55CC6F44CA43}" srcOrd="0" destOrd="0" presId="urn:microsoft.com/office/officeart/2005/8/layout/hierarchy2"/>
    <dgm:cxn modelId="{D29870E1-A91F-4562-9872-03B93D58A457}" type="presParOf" srcId="{A5B99B85-15C6-4D54-93B3-57D6837E395C}" destId="{90905101-A344-4920-ABE0-C460D946EE43}" srcOrd="1" destOrd="0" presId="urn:microsoft.com/office/officeart/2005/8/layout/hierarchy2"/>
    <dgm:cxn modelId="{F3CBA859-6ED9-45FB-A15B-061C9498D212}" type="presParOf" srcId="{90905101-A344-4920-ABE0-C460D946EE43}" destId="{68496DEA-5BC0-4043-9567-4CACA3C07620}" srcOrd="0" destOrd="0" presId="urn:microsoft.com/office/officeart/2005/8/layout/hierarchy2"/>
    <dgm:cxn modelId="{8271E3E1-FBB3-4433-B600-9AC825108565}" type="presParOf" srcId="{90905101-A344-4920-ABE0-C460D946EE43}" destId="{67FE85CF-0DC5-4FAB-A1D3-F790D09866F9}" srcOrd="1" destOrd="0" presId="urn:microsoft.com/office/officeart/2005/8/layout/hierarchy2"/>
    <dgm:cxn modelId="{6C0F20F3-C9BA-4108-AB08-09B8BD91595A}" type="presParOf" srcId="{67FE85CF-0DC5-4FAB-A1D3-F790D09866F9}" destId="{0B182116-D4C6-4EFC-8FB4-7BDA19F7F534}" srcOrd="0" destOrd="0" presId="urn:microsoft.com/office/officeart/2005/8/layout/hierarchy2"/>
    <dgm:cxn modelId="{E85D7A4F-4519-451D-A164-24423D50B303}" type="presParOf" srcId="{0B182116-D4C6-4EFC-8FB4-7BDA19F7F534}" destId="{92F95B57-16D3-47EC-A82D-704DA407E836}" srcOrd="0" destOrd="0" presId="urn:microsoft.com/office/officeart/2005/8/layout/hierarchy2"/>
    <dgm:cxn modelId="{A9034C94-965B-47A0-B904-1216C2DF444B}" type="presParOf" srcId="{67FE85CF-0DC5-4FAB-A1D3-F790D09866F9}" destId="{555ABF9C-B086-4E9F-BEDD-58E7098F2654}" srcOrd="1" destOrd="0" presId="urn:microsoft.com/office/officeart/2005/8/layout/hierarchy2"/>
    <dgm:cxn modelId="{4AB55D6A-CAF2-4F23-9191-718C0034D6B3}" type="presParOf" srcId="{555ABF9C-B086-4E9F-BEDD-58E7098F2654}" destId="{4D27AD76-524C-40C3-9EDE-DA8A1B4B0FF5}" srcOrd="0" destOrd="0" presId="urn:microsoft.com/office/officeart/2005/8/layout/hierarchy2"/>
    <dgm:cxn modelId="{44A35DE1-9FD6-471B-99DA-C8A6E2BE6CDC}" type="presParOf" srcId="{555ABF9C-B086-4E9F-BEDD-58E7098F2654}" destId="{C69C5556-8945-440D-B3C0-D61013BA7F42}" srcOrd="1" destOrd="0" presId="urn:microsoft.com/office/officeart/2005/8/layout/hierarchy2"/>
    <dgm:cxn modelId="{D5B63928-9B88-4291-9A70-2520189B0930}" type="presParOf" srcId="{67FE85CF-0DC5-4FAB-A1D3-F790D09866F9}" destId="{6640D041-C2C1-43FB-B3CF-0C52710297C7}" srcOrd="2" destOrd="0" presId="urn:microsoft.com/office/officeart/2005/8/layout/hierarchy2"/>
    <dgm:cxn modelId="{88B69E4E-10AB-4D54-9342-C38BD6464B17}" type="presParOf" srcId="{6640D041-C2C1-43FB-B3CF-0C52710297C7}" destId="{D3AFB937-1B9D-4F22-AB94-607E615DA7DB}" srcOrd="0" destOrd="0" presId="urn:microsoft.com/office/officeart/2005/8/layout/hierarchy2"/>
    <dgm:cxn modelId="{A97310AE-81DB-4F3F-84D0-1342F3B430EE}" type="presParOf" srcId="{67FE85CF-0DC5-4FAB-A1D3-F790D09866F9}" destId="{71888931-BDD7-406C-A331-32B185AC1582}" srcOrd="3" destOrd="0" presId="urn:microsoft.com/office/officeart/2005/8/layout/hierarchy2"/>
    <dgm:cxn modelId="{0D893566-890C-4922-B3EE-05AACDD5D454}" type="presParOf" srcId="{71888931-BDD7-406C-A331-32B185AC1582}" destId="{2CEFC33F-713D-4AC0-B793-7D2ADA32F2EE}" srcOrd="0" destOrd="0" presId="urn:microsoft.com/office/officeart/2005/8/layout/hierarchy2"/>
    <dgm:cxn modelId="{9B74F933-522D-4B6F-8CF1-1682A53100D9}" type="presParOf" srcId="{71888931-BDD7-406C-A331-32B185AC1582}" destId="{5CC7D638-2103-4095-83E5-FE90226D6442}" srcOrd="1" destOrd="0" presId="urn:microsoft.com/office/officeart/2005/8/layout/hierarchy2"/>
    <dgm:cxn modelId="{2EA19E19-A9F3-4DB3-8F85-F417C27DF3B4}" type="presParOf" srcId="{67FE85CF-0DC5-4FAB-A1D3-F790D09866F9}" destId="{3D64959E-B205-4499-9C2A-CE215FAC3CAC}" srcOrd="4" destOrd="0" presId="urn:microsoft.com/office/officeart/2005/8/layout/hierarchy2"/>
    <dgm:cxn modelId="{34516D17-209E-48DB-B4F7-7396C9A64A2C}" type="presParOf" srcId="{3D64959E-B205-4499-9C2A-CE215FAC3CAC}" destId="{01DC8189-9520-4C57-AB01-E1B0339E4C31}" srcOrd="0" destOrd="0" presId="urn:microsoft.com/office/officeart/2005/8/layout/hierarchy2"/>
    <dgm:cxn modelId="{7CD2A3C4-0DBB-499B-AEDA-8AD5059F40F3}" type="presParOf" srcId="{67FE85CF-0DC5-4FAB-A1D3-F790D09866F9}" destId="{FE85BCA5-53C1-4093-929E-64EFC04A6931}" srcOrd="5" destOrd="0" presId="urn:microsoft.com/office/officeart/2005/8/layout/hierarchy2"/>
    <dgm:cxn modelId="{D50F0851-ADA2-4FAA-9ABD-5ED87CD90F91}" type="presParOf" srcId="{FE85BCA5-53C1-4093-929E-64EFC04A6931}" destId="{41275FFF-246E-44EF-B360-135EBC9BA5F6}" srcOrd="0" destOrd="0" presId="urn:microsoft.com/office/officeart/2005/8/layout/hierarchy2"/>
    <dgm:cxn modelId="{193ECD19-C56D-490F-86D0-CD41084A5767}" type="presParOf" srcId="{FE85BCA5-53C1-4093-929E-64EFC04A6931}" destId="{B58CA232-725F-42E4-942C-E1356B6C8A2C}" srcOrd="1" destOrd="0" presId="urn:microsoft.com/office/officeart/2005/8/layout/hierarchy2"/>
    <dgm:cxn modelId="{661A2781-CBC8-40F5-B030-BF937415E94E}" type="presParOf" srcId="{A5B99B85-15C6-4D54-93B3-57D6837E395C}" destId="{7D895F74-562E-40BB-82F0-E020CA4BD734}" srcOrd="2" destOrd="0" presId="urn:microsoft.com/office/officeart/2005/8/layout/hierarchy2"/>
    <dgm:cxn modelId="{5463BC77-19B5-4305-9FA3-50B9D728EB3C}" type="presParOf" srcId="{7D895F74-562E-40BB-82F0-E020CA4BD734}" destId="{9B9FE5AB-EC9D-4C30-85F6-8D5D4D1AF1C3}" srcOrd="0" destOrd="0" presId="urn:microsoft.com/office/officeart/2005/8/layout/hierarchy2"/>
    <dgm:cxn modelId="{14769E1D-1539-471D-AD64-B1713B90F29A}" type="presParOf" srcId="{A5B99B85-15C6-4D54-93B3-57D6837E395C}" destId="{617ABC3A-4F30-49A5-AAED-7AD38629ED16}" srcOrd="3" destOrd="0" presId="urn:microsoft.com/office/officeart/2005/8/layout/hierarchy2"/>
    <dgm:cxn modelId="{DA226811-B214-4A74-AEFC-6726DAA2178B}" type="presParOf" srcId="{617ABC3A-4F30-49A5-AAED-7AD38629ED16}" destId="{71ADBDB4-8404-4D19-A65C-5C5E0D529FC0}" srcOrd="0" destOrd="0" presId="urn:microsoft.com/office/officeart/2005/8/layout/hierarchy2"/>
    <dgm:cxn modelId="{8E959391-69A9-4CD6-9EF8-0541240CAD8F}" type="presParOf" srcId="{617ABC3A-4F30-49A5-AAED-7AD38629ED16}" destId="{890D6F4B-BFA9-404B-81FC-D301A1EB6AC4}" srcOrd="1" destOrd="0" presId="urn:microsoft.com/office/officeart/2005/8/layout/hierarchy2"/>
    <dgm:cxn modelId="{B193FF00-9B20-47EE-A7B4-B02A6AACBDB4}" type="presParOf" srcId="{890D6F4B-BFA9-404B-81FC-D301A1EB6AC4}" destId="{37B7DCC9-5CD0-4CE9-9E3C-9D55E6C43E20}" srcOrd="0" destOrd="0" presId="urn:microsoft.com/office/officeart/2005/8/layout/hierarchy2"/>
    <dgm:cxn modelId="{02200A3E-DAA0-4A25-B90C-6F47F554AAFF}" type="presParOf" srcId="{37B7DCC9-5CD0-4CE9-9E3C-9D55E6C43E20}" destId="{2A0C00B6-A032-4575-AC13-17BB34289D67}" srcOrd="0" destOrd="0" presId="urn:microsoft.com/office/officeart/2005/8/layout/hierarchy2"/>
    <dgm:cxn modelId="{0C47FBA2-3074-4E5B-8262-94B809BF8921}" type="presParOf" srcId="{890D6F4B-BFA9-404B-81FC-D301A1EB6AC4}" destId="{851DC84E-84D0-4E3C-B190-CFCE57A6E39F}" srcOrd="1" destOrd="0" presId="urn:microsoft.com/office/officeart/2005/8/layout/hierarchy2"/>
    <dgm:cxn modelId="{4D1986BB-C32E-4859-B052-50A422633233}" type="presParOf" srcId="{851DC84E-84D0-4E3C-B190-CFCE57A6E39F}" destId="{0BF034AF-487D-4430-866D-C65ADE91BAF8}" srcOrd="0" destOrd="0" presId="urn:microsoft.com/office/officeart/2005/8/layout/hierarchy2"/>
    <dgm:cxn modelId="{30769677-219C-450E-B153-5ADB4CADA65E}" type="presParOf" srcId="{851DC84E-84D0-4E3C-B190-CFCE57A6E39F}" destId="{E73A1507-A249-4B22-BB3D-9DA74DD35F46}" srcOrd="1" destOrd="0" presId="urn:microsoft.com/office/officeart/2005/8/layout/hierarchy2"/>
    <dgm:cxn modelId="{9CE9F4E8-C440-4904-90DD-EABD16AD53CA}" type="presParOf" srcId="{890D6F4B-BFA9-404B-81FC-D301A1EB6AC4}" destId="{CE304B79-5922-4721-A80E-3101C87A499F}" srcOrd="2" destOrd="0" presId="urn:microsoft.com/office/officeart/2005/8/layout/hierarchy2"/>
    <dgm:cxn modelId="{82C777E3-EA72-4347-A36D-853330413B39}" type="presParOf" srcId="{CE304B79-5922-4721-A80E-3101C87A499F}" destId="{0DAB18A8-B1B2-4653-8047-98F72C5A13C6}" srcOrd="0" destOrd="0" presId="urn:microsoft.com/office/officeart/2005/8/layout/hierarchy2"/>
    <dgm:cxn modelId="{EEA1AC30-1D7A-4FD1-B744-0CB479495ECF}" type="presParOf" srcId="{890D6F4B-BFA9-404B-81FC-D301A1EB6AC4}" destId="{BF3F2F7F-FE8B-49E5-88A4-6956AB63F6CF}" srcOrd="3" destOrd="0" presId="urn:microsoft.com/office/officeart/2005/8/layout/hierarchy2"/>
    <dgm:cxn modelId="{5A78D995-7F25-488E-9205-7EFCA7ED9792}" type="presParOf" srcId="{BF3F2F7F-FE8B-49E5-88A4-6956AB63F6CF}" destId="{10A9C90B-7221-4CC0-AB27-98FC95FA6EA0}" srcOrd="0" destOrd="0" presId="urn:microsoft.com/office/officeart/2005/8/layout/hierarchy2"/>
    <dgm:cxn modelId="{6025CF0D-BA64-4417-9F10-8BE847A13DE0}" type="presParOf" srcId="{BF3F2F7F-FE8B-49E5-88A4-6956AB63F6CF}" destId="{FD8FE9AD-0981-4377-99A5-BB46A25FF32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7E0BA-68E7-4A66-AA92-96520B997099}">
      <dsp:nvSpPr>
        <dsp:cNvPr id="0" name=""/>
        <dsp:cNvSpPr/>
      </dsp:nvSpPr>
      <dsp:spPr>
        <a:xfrm>
          <a:off x="304801" y="2306639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120V AC Power Input</a:t>
          </a:r>
          <a:endParaRPr lang="en-CA" sz="1100" kern="1200" dirty="0"/>
        </a:p>
      </dsp:txBody>
      <dsp:txXfrm>
        <a:off x="320672" y="2322510"/>
        <a:ext cx="1052005" cy="510131"/>
      </dsp:txXfrm>
    </dsp:sp>
    <dsp:sp modelId="{ABD597BF-2390-4CAB-8F79-A0F72853EC19}">
      <dsp:nvSpPr>
        <dsp:cNvPr id="0" name=""/>
        <dsp:cNvSpPr/>
      </dsp:nvSpPr>
      <dsp:spPr>
        <a:xfrm rot="103147">
          <a:off x="1388520" y="2569480"/>
          <a:ext cx="130411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130411" y="100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1450465" y="2576272"/>
        <a:ext cx="6520" cy="6520"/>
      </dsp:txXfrm>
    </dsp:sp>
    <dsp:sp modelId="{1E2A3DDB-22A9-42AA-99BB-7146B8E38557}">
      <dsp:nvSpPr>
        <dsp:cNvPr id="0" name=""/>
        <dsp:cNvSpPr/>
      </dsp:nvSpPr>
      <dsp:spPr>
        <a:xfrm>
          <a:off x="1518902" y="2310551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15V DC Power from DIN Supply</a:t>
          </a:r>
          <a:endParaRPr lang="en-CA" sz="1100" kern="1200" dirty="0"/>
        </a:p>
      </dsp:txBody>
      <dsp:txXfrm>
        <a:off x="1534773" y="2326422"/>
        <a:ext cx="1052005" cy="510131"/>
      </dsp:txXfrm>
    </dsp:sp>
    <dsp:sp modelId="{059BFFA9-C64C-41FC-98CA-3396B779D389}">
      <dsp:nvSpPr>
        <dsp:cNvPr id="0" name=""/>
        <dsp:cNvSpPr/>
      </dsp:nvSpPr>
      <dsp:spPr>
        <a:xfrm rot="17945813">
          <a:off x="2373677" y="2181964"/>
          <a:ext cx="891445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891445" y="10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797113" y="2169730"/>
        <a:ext cx="44572" cy="44572"/>
      </dsp:txXfrm>
    </dsp:sp>
    <dsp:sp modelId="{68496DEA-5BC0-4043-9567-4CACA3C07620}">
      <dsp:nvSpPr>
        <dsp:cNvPr id="0" name=""/>
        <dsp:cNvSpPr/>
      </dsp:nvSpPr>
      <dsp:spPr>
        <a:xfrm>
          <a:off x="3036149" y="1531608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±12V Power From On-Board DC-DC Converters</a:t>
          </a:r>
          <a:endParaRPr lang="en-CA" sz="1100" kern="1200" dirty="0"/>
        </a:p>
      </dsp:txBody>
      <dsp:txXfrm>
        <a:off x="3052020" y="1547479"/>
        <a:ext cx="1052005" cy="510131"/>
      </dsp:txXfrm>
    </dsp:sp>
    <dsp:sp modelId="{0B182116-D4C6-4EFC-8FB4-7BDA19F7F534}">
      <dsp:nvSpPr>
        <dsp:cNvPr id="0" name=""/>
        <dsp:cNvSpPr/>
      </dsp:nvSpPr>
      <dsp:spPr>
        <a:xfrm rot="18289469">
          <a:off x="3957093" y="1480915"/>
          <a:ext cx="759107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759107" y="10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317669" y="1471989"/>
        <a:ext cx="37955" cy="37955"/>
      </dsp:txXfrm>
    </dsp:sp>
    <dsp:sp modelId="{4D27AD76-524C-40C3-9EDE-DA8A1B4B0FF5}">
      <dsp:nvSpPr>
        <dsp:cNvPr id="0" name=""/>
        <dsp:cNvSpPr/>
      </dsp:nvSpPr>
      <dsp:spPr>
        <a:xfrm>
          <a:off x="4553396" y="908453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Instrumentation Amplifiers</a:t>
          </a:r>
          <a:endParaRPr lang="en-CA" sz="1100" kern="1200" dirty="0"/>
        </a:p>
      </dsp:txBody>
      <dsp:txXfrm>
        <a:off x="4569267" y="924324"/>
        <a:ext cx="1052005" cy="510131"/>
      </dsp:txXfrm>
    </dsp:sp>
    <dsp:sp modelId="{6640D041-C2C1-43FB-B3CF-0C52710297C7}">
      <dsp:nvSpPr>
        <dsp:cNvPr id="0" name=""/>
        <dsp:cNvSpPr/>
      </dsp:nvSpPr>
      <dsp:spPr>
        <a:xfrm>
          <a:off x="4119897" y="1792492"/>
          <a:ext cx="433499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433499" y="10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325809" y="1791707"/>
        <a:ext cx="21674" cy="21674"/>
      </dsp:txXfrm>
    </dsp:sp>
    <dsp:sp modelId="{2CEFC33F-713D-4AC0-B793-7D2ADA32F2EE}">
      <dsp:nvSpPr>
        <dsp:cNvPr id="0" name=""/>
        <dsp:cNvSpPr/>
      </dsp:nvSpPr>
      <dsp:spPr>
        <a:xfrm>
          <a:off x="4553396" y="1531608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Low Pass Filters</a:t>
          </a:r>
          <a:endParaRPr lang="en-CA" sz="1100" kern="1200" dirty="0"/>
        </a:p>
      </dsp:txBody>
      <dsp:txXfrm>
        <a:off x="4569267" y="1547479"/>
        <a:ext cx="1052005" cy="510131"/>
      </dsp:txXfrm>
    </dsp:sp>
    <dsp:sp modelId="{3D64959E-B205-4499-9C2A-CE215FAC3CAC}">
      <dsp:nvSpPr>
        <dsp:cNvPr id="0" name=""/>
        <dsp:cNvSpPr/>
      </dsp:nvSpPr>
      <dsp:spPr>
        <a:xfrm rot="3310531">
          <a:off x="3957093" y="2104070"/>
          <a:ext cx="759107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759107" y="10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317669" y="2095144"/>
        <a:ext cx="37955" cy="37955"/>
      </dsp:txXfrm>
    </dsp:sp>
    <dsp:sp modelId="{41275FFF-246E-44EF-B360-135EBC9BA5F6}">
      <dsp:nvSpPr>
        <dsp:cNvPr id="0" name=""/>
        <dsp:cNvSpPr/>
      </dsp:nvSpPr>
      <dsp:spPr>
        <a:xfrm>
          <a:off x="4553396" y="2154763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Fluxgates</a:t>
          </a:r>
          <a:endParaRPr lang="en-CA" sz="1100" kern="1200" dirty="0"/>
        </a:p>
      </dsp:txBody>
      <dsp:txXfrm>
        <a:off x="4569267" y="2170634"/>
        <a:ext cx="1052005" cy="510131"/>
      </dsp:txXfrm>
    </dsp:sp>
    <dsp:sp modelId="{7D895F74-562E-40BB-82F0-E020CA4BD734}">
      <dsp:nvSpPr>
        <dsp:cNvPr id="0" name=""/>
        <dsp:cNvSpPr/>
      </dsp:nvSpPr>
      <dsp:spPr>
        <a:xfrm rot="3654187">
          <a:off x="2373677" y="2960908"/>
          <a:ext cx="891445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891445" y="10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797113" y="2948674"/>
        <a:ext cx="44572" cy="44572"/>
      </dsp:txXfrm>
    </dsp:sp>
    <dsp:sp modelId="{71ADBDB4-8404-4D19-A65C-5C5E0D529FC0}">
      <dsp:nvSpPr>
        <dsp:cNvPr id="0" name=""/>
        <dsp:cNvSpPr/>
      </dsp:nvSpPr>
      <dsp:spPr>
        <a:xfrm>
          <a:off x="3036149" y="3089495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5V Power from On-board DC-DC Converter</a:t>
          </a:r>
          <a:endParaRPr lang="en-CA" sz="1100" kern="1200" dirty="0"/>
        </a:p>
      </dsp:txBody>
      <dsp:txXfrm>
        <a:off x="3052020" y="3105366"/>
        <a:ext cx="1052005" cy="510131"/>
      </dsp:txXfrm>
    </dsp:sp>
    <dsp:sp modelId="{37B7DCC9-5CD0-4CE9-9E3C-9D55E6C43E20}">
      <dsp:nvSpPr>
        <dsp:cNvPr id="0" name=""/>
        <dsp:cNvSpPr/>
      </dsp:nvSpPr>
      <dsp:spPr>
        <a:xfrm rot="19457599">
          <a:off x="4069719" y="3194591"/>
          <a:ext cx="533855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533855" y="10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323300" y="3191297"/>
        <a:ext cx="26692" cy="26692"/>
      </dsp:txXfrm>
    </dsp:sp>
    <dsp:sp modelId="{0BF034AF-487D-4430-866D-C65ADE91BAF8}">
      <dsp:nvSpPr>
        <dsp:cNvPr id="0" name=""/>
        <dsp:cNvSpPr/>
      </dsp:nvSpPr>
      <dsp:spPr>
        <a:xfrm>
          <a:off x="4553396" y="2777918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MUX80</a:t>
          </a:r>
          <a:endParaRPr lang="en-CA" sz="1100" kern="1200" dirty="0"/>
        </a:p>
      </dsp:txBody>
      <dsp:txXfrm>
        <a:off x="4569267" y="2793789"/>
        <a:ext cx="1052005" cy="510131"/>
      </dsp:txXfrm>
    </dsp:sp>
    <dsp:sp modelId="{CE304B79-5922-4721-A80E-3101C87A499F}">
      <dsp:nvSpPr>
        <dsp:cNvPr id="0" name=""/>
        <dsp:cNvSpPr/>
      </dsp:nvSpPr>
      <dsp:spPr>
        <a:xfrm rot="2142401">
          <a:off x="4069719" y="3506168"/>
          <a:ext cx="533855" cy="20104"/>
        </a:xfrm>
        <a:custGeom>
          <a:avLst/>
          <a:gdLst/>
          <a:ahLst/>
          <a:cxnLst/>
          <a:rect l="0" t="0" r="0" b="0"/>
          <a:pathLst>
            <a:path>
              <a:moveTo>
                <a:pt x="0" y="10052"/>
              </a:moveTo>
              <a:lnTo>
                <a:pt x="533855" y="100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323300" y="3502874"/>
        <a:ext cx="26692" cy="26692"/>
      </dsp:txXfrm>
    </dsp:sp>
    <dsp:sp modelId="{10A9C90B-7221-4CC0-AB27-98FC95FA6EA0}">
      <dsp:nvSpPr>
        <dsp:cNvPr id="0" name=""/>
        <dsp:cNvSpPr/>
      </dsp:nvSpPr>
      <dsp:spPr>
        <a:xfrm>
          <a:off x="4553396" y="3401073"/>
          <a:ext cx="1083747" cy="541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Labjack T7-PRO</a:t>
          </a:r>
          <a:endParaRPr lang="en-CA" sz="1100" kern="1200" dirty="0"/>
        </a:p>
      </dsp:txBody>
      <dsp:txXfrm>
        <a:off x="4569267" y="3416944"/>
        <a:ext cx="1052005" cy="510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199BB-A2CA-4663-B919-27C0D73C8345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DDB58-F4EF-40BA-9CE4-E2F89CC21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86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54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8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4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54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7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3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1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4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6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5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61FE5-ECD4-42DB-9203-3F9DBE6B7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7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ucn.triumf.ca/Members/ecudmore/overleaf-documentation/meson-hall-magnetic-field-measurements/meson-hall-monitoring-system-outlin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UCN Area Magnetic Monitoring at TRIUMF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 smtClean="0"/>
          </a:p>
          <a:p>
            <a:r>
              <a:rPr lang="en-US" dirty="0" smtClean="0"/>
              <a:t>TUCAN Collaboration Meeting</a:t>
            </a:r>
          </a:p>
          <a:p>
            <a:r>
              <a:rPr lang="en-US" dirty="0" smtClean="0"/>
              <a:t>Thursday August 9</a:t>
            </a:r>
            <a:r>
              <a:rPr lang="en-US" baseline="30000" dirty="0" smtClean="0"/>
              <a:t>th</a:t>
            </a:r>
            <a:r>
              <a:rPr lang="en-US" dirty="0" smtClean="0"/>
              <a:t>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770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Need for Magnetic Management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Larmor precession frequency measurement used to determine </a:t>
                </a:r>
                <a:r>
                  <a:rPr lang="en-US" dirty="0" err="1" smtClean="0"/>
                  <a:t>nEDM</a:t>
                </a:r>
                <a:endParaRPr lang="en-US" dirty="0" smtClean="0"/>
              </a:p>
              <a:p>
                <a:r>
                  <a:rPr lang="en-US" dirty="0" smtClean="0"/>
                  <a:t>EDM Cell is sensitive to outside fields as </a:t>
                </a:r>
                <a:r>
                  <a:rPr lang="en-US" dirty="0" err="1" smtClean="0"/>
                  <a:t>nEDM</a:t>
                </a:r>
                <a:r>
                  <a:rPr lang="en-US" dirty="0" smtClean="0"/>
                  <a:t> is a B-field dependent measurement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±2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B can be controlled and monitored using a combination of passive and active magnetic shielding.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0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of the Meson Hall Ambient Magnetic Field Measurement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Cyclotron surrounding experiment produces stray magnetic fields, long-term stability not well known</a:t>
            </a:r>
          </a:p>
          <a:p>
            <a:r>
              <a:rPr lang="en-US" dirty="0" smtClean="0"/>
              <a:t>Placement of fluxgates around Meson </a:t>
            </a:r>
            <a:r>
              <a:rPr lang="en-US" dirty="0"/>
              <a:t>H</a:t>
            </a:r>
            <a:r>
              <a:rPr lang="en-US" dirty="0" smtClean="0"/>
              <a:t>all, with one central DAQ point connected to the network</a:t>
            </a:r>
          </a:p>
          <a:p>
            <a:r>
              <a:rPr lang="en-US" dirty="0" smtClean="0"/>
              <a:t>Coordinate system referencing all fluxgates to the centre of the cyclotron (</a:t>
            </a:r>
            <a:r>
              <a:rPr lang="en-US" dirty="0" smtClean="0"/>
              <a:t>Work in Progress)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09/08/2018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TUCAN Collaboration Meeting 2018 Elspeth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Cudmore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66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System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Fluxgates and Cabling</a:t>
            </a:r>
          </a:p>
          <a:p>
            <a:r>
              <a:rPr lang="en-US" dirty="0" smtClean="0"/>
              <a:t>Active Filtering &amp; Instrumentation </a:t>
            </a:r>
          </a:p>
          <a:p>
            <a:pPr lvl="1"/>
            <a:r>
              <a:rPr lang="en-US" dirty="0" smtClean="0"/>
              <a:t>Same as Gradiometer</a:t>
            </a:r>
          </a:p>
          <a:p>
            <a:r>
              <a:rPr lang="en-US" dirty="0" smtClean="0"/>
              <a:t>Analog-to-digital </a:t>
            </a:r>
            <a:r>
              <a:rPr lang="en-US" dirty="0" smtClean="0"/>
              <a:t>Conversion</a:t>
            </a:r>
            <a:endParaRPr lang="en-US" dirty="0" smtClean="0"/>
          </a:p>
          <a:p>
            <a:pPr lvl="1"/>
            <a:r>
              <a:rPr lang="en-US" dirty="0" smtClean="0"/>
              <a:t>Similar to Gradiometer </a:t>
            </a:r>
          </a:p>
          <a:p>
            <a:r>
              <a:rPr lang="en-US" dirty="0" smtClean="0"/>
              <a:t>Power Distribution and Grounding</a:t>
            </a:r>
          </a:p>
          <a:p>
            <a:r>
              <a:rPr lang="en-US" dirty="0" smtClean="0"/>
              <a:t>DAQ </a:t>
            </a:r>
            <a:r>
              <a:rPr lang="en-US" dirty="0" smtClean="0"/>
              <a:t>Rack-Mount Box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 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8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b="1" dirty="0" smtClean="0"/>
              <a:t>1.  Fluxgates and Cabling</a:t>
            </a:r>
          </a:p>
          <a:p>
            <a:r>
              <a:rPr lang="en-US" sz="1400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0" b="42257"/>
          <a:stretch/>
        </p:blipFill>
        <p:spPr bwMode="auto">
          <a:xfrm rot="20218469">
            <a:off x="3836809" y="4651653"/>
            <a:ext cx="5207409" cy="2524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455183"/>
            <a:ext cx="5334000" cy="1143000"/>
          </a:xfrm>
        </p:spPr>
        <p:txBody>
          <a:bodyPr/>
          <a:lstStyle/>
          <a:p>
            <a:r>
              <a:rPr lang="en-US" dirty="0" smtClean="0"/>
              <a:t>Fluxgates and Cabling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81200"/>
                <a:ext cx="8229600" cy="4144963"/>
              </a:xfrm>
            </p:spPr>
            <p:txBody>
              <a:bodyPr/>
              <a:lstStyle/>
              <a:p>
                <a:r>
                  <a:rPr lang="en-US" sz="2700" dirty="0" smtClean="0"/>
                  <a:t>5-20 ± 1000µT Fluxgates for field </a:t>
                </a:r>
                <a:r>
                  <a:rPr lang="en-US" sz="2700" dirty="0" smtClean="0"/>
                  <a:t>mapping </a:t>
                </a:r>
                <a:r>
                  <a:rPr lang="en-US" sz="2700" dirty="0"/>
                  <a:t>(</a:t>
                </a:r>
                <a:r>
                  <a:rPr lang="en-US" sz="2700" dirty="0" smtClean="0"/>
                  <a:t>10mV/µT)</a:t>
                </a:r>
                <a:endParaRPr lang="en-US" sz="2700" dirty="0" smtClean="0"/>
              </a:p>
              <a:p>
                <a:pPr lvl="1"/>
                <a:r>
                  <a:rPr lang="en-US" sz="2400" dirty="0" err="1" smtClean="0"/>
                  <a:t>Bartington</a:t>
                </a:r>
                <a:r>
                  <a:rPr lang="en-US" sz="2400" dirty="0" smtClean="0"/>
                  <a:t> MAG690 </a:t>
                </a:r>
                <a:r>
                  <a:rPr lang="en-US" sz="2400" dirty="0" smtClean="0"/>
                  <a:t>Magnetic </a:t>
                </a:r>
                <a:r>
                  <a:rPr lang="en-US" sz="2400" dirty="0" smtClean="0"/>
                  <a:t>Field Sensors</a:t>
                </a:r>
              </a:p>
              <a:p>
                <a:r>
                  <a:rPr lang="en-US" sz="2700" dirty="0" smtClean="0"/>
                  <a:t>Noise floor of 10-20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700" b="0" i="0" smtClean="0">
                        <a:latin typeface="Cambria Math"/>
                      </a:rPr>
                      <m:t>pTrms</m:t>
                    </m:r>
                    <m:r>
                      <a:rPr lang="en-US" sz="2700" b="0" i="0" smtClean="0">
                        <a:latin typeface="Cambria Math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27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700" b="0" i="1" smtClean="0">
                            <a:latin typeface="Cambria Math"/>
                          </a:rPr>
                          <m:t>𝐻𝑧</m:t>
                        </m:r>
                      </m:e>
                    </m:rad>
                  </m:oMath>
                </a14:m>
                <a:r>
                  <a:rPr lang="en-US" sz="2700" dirty="0" smtClean="0"/>
                  <a:t> at 1 Hz</a:t>
                </a:r>
              </a:p>
              <a:p>
                <a:pPr lvl="1"/>
                <a:r>
                  <a:rPr lang="en-US" sz="2400" dirty="0" smtClean="0"/>
                  <a:t>Still reasonably low-noise for our application, compared to low-noise MAG03, which is roughly an order of magnitude lower</a:t>
                </a:r>
                <a:endParaRPr lang="en-US" sz="1600" dirty="0" smtClean="0"/>
              </a:p>
              <a:p>
                <a:r>
                  <a:rPr lang="en-US" sz="2700" dirty="0" smtClean="0"/>
                  <a:t>50ft. DB9 Cables with EMI Shielding, Braid and Foil</a:t>
                </a:r>
              </a:p>
              <a:p>
                <a:pPr marL="457200" lvl="1" indent="0">
                  <a:buNone/>
                </a:pPr>
                <a:endParaRPr lang="en-US" sz="2400" dirty="0" smtClean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81200"/>
                <a:ext cx="8229600" cy="4144963"/>
              </a:xfrm>
              <a:blipFill rotWithShape="0">
                <a:blip r:embed="rId3"/>
                <a:stretch>
                  <a:fillRect l="-1259" t="-1324" r="-96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32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b="1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561970" cy="2819399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Low-Pass filtering to prevent oversampling and aliasing</a:t>
                </a:r>
              </a:p>
              <a:p>
                <a:pPr lvl="1"/>
                <a:r>
                  <a:rPr lang="en-US" dirty="0" smtClean="0"/>
                  <a:t>Removes noise (e.g. 60Hz, 15kHz)</a:t>
                </a:r>
              </a:p>
              <a:p>
                <a:pPr lvl="1"/>
                <a:r>
                  <a:rPr lang="en-US" dirty="0" smtClean="0"/>
                  <a:t>nEDM </a:t>
                </a:r>
                <a:r>
                  <a:rPr lang="en-US" dirty="0" smtClean="0"/>
                  <a:t>range of interest </a:t>
                </a:r>
                <a:r>
                  <a:rPr lang="en-US" dirty="0" smtClean="0"/>
                  <a:t>is </a:t>
                </a:r>
                <a:r>
                  <a:rPr lang="en-US" dirty="0" smtClean="0"/>
                  <a:t>&lt;Hz</a:t>
                </a:r>
              </a:p>
              <a:p>
                <a:r>
                  <a:rPr lang="en-US" dirty="0" smtClean="0"/>
                  <a:t>5</a:t>
                </a:r>
                <a:r>
                  <a:rPr lang="en-US" baseline="30000" dirty="0" smtClean="0"/>
                  <a:t>th</a:t>
                </a:r>
                <a:r>
                  <a:rPr lang="en-US" dirty="0" smtClean="0"/>
                  <a:t> order 10Hz Butterworth Low Pass Filter, no amplification of signal, only removal of higher frequencies.</a:t>
                </a:r>
              </a:p>
              <a:p>
                <a:pPr lvl="1"/>
                <a:r>
                  <a:rPr lang="en-US" dirty="0" smtClean="0"/>
                  <a:t>-100dB/decade past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561970" cy="2819399"/>
              </a:xfrm>
              <a:blipFill rotWithShape="0">
                <a:blip r:embed="rId2"/>
                <a:stretch>
                  <a:fillRect l="-1210" t="-454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938" y="455183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Active Filtering and </a:t>
            </a:r>
            <a:br>
              <a:rPr lang="en-US" dirty="0" smtClean="0"/>
            </a:br>
            <a:r>
              <a:rPr lang="en-US" dirty="0" smtClean="0"/>
              <a:t>Instrumentation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6" b="3333"/>
          <a:stretch/>
        </p:blipFill>
        <p:spPr bwMode="auto">
          <a:xfrm>
            <a:off x="0" y="4572000"/>
            <a:ext cx="9057824" cy="151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 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00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b="1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938" y="455183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Active Filtering and </a:t>
            </a:r>
            <a:br>
              <a:rPr lang="en-US" dirty="0" smtClean="0"/>
            </a:br>
            <a:r>
              <a:rPr lang="en-US" dirty="0" smtClean="0"/>
              <a:t>Instrumentation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 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7</a:t>
            </a:fld>
            <a:endParaRPr lang="en-US"/>
          </a:p>
        </p:txBody>
      </p:sp>
      <p:pic>
        <p:nvPicPr>
          <p:cNvPr id="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65126"/>
            <a:ext cx="6153437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019800" y="1981200"/>
            <a:ext cx="2971800" cy="4458649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4900" dirty="0"/>
              <a:t>System limits, 16 Bit Resolution = SINAD of -98dB</a:t>
            </a:r>
          </a:p>
          <a:p>
            <a:pPr marL="0" indent="0">
              <a:buNone/>
            </a:pPr>
            <a:endParaRPr lang="en-CA" sz="4900" dirty="0"/>
          </a:p>
          <a:p>
            <a:pPr marL="0" indent="0">
              <a:buNone/>
            </a:pPr>
            <a:r>
              <a:rPr lang="en-CA" sz="4900" dirty="0"/>
              <a:t>With 10Hz LPF, this corresponds to ~27Hz, meaning that minimum sampling frequency must be &gt;54Hz for 16 Bit </a:t>
            </a:r>
          </a:p>
          <a:p>
            <a:pPr marL="0" indent="0">
              <a:buNone/>
            </a:pPr>
            <a:r>
              <a:rPr lang="en-CA" sz="4900" dirty="0"/>
              <a:t>(Shannon-Nyquist Sampling Theorem)</a:t>
            </a:r>
          </a:p>
          <a:p>
            <a:pPr marL="0" indent="0">
              <a:buNone/>
            </a:pPr>
            <a:endParaRPr lang="en-CA" sz="4900" dirty="0"/>
          </a:p>
          <a:p>
            <a:pPr marL="0" indent="0">
              <a:buNone/>
            </a:pPr>
            <a:r>
              <a:rPr lang="en-CA" sz="4900" dirty="0" smtClean="0"/>
              <a:t>Frequency response on the left shows theoretical predictions and measured values for constructed low pass filters. All channels acting similarly.</a:t>
            </a:r>
            <a:endParaRPr lang="en-CA" sz="4900" dirty="0"/>
          </a:p>
          <a:p>
            <a:pPr marL="0" indent="0">
              <a:buNone/>
            </a:pPr>
            <a:endParaRPr lang="en-CA" sz="4900" dirty="0"/>
          </a:p>
          <a:p>
            <a:pPr marL="0" indent="0">
              <a:buNone/>
            </a:pPr>
            <a:r>
              <a:rPr lang="en-CA" sz="4900" dirty="0"/>
              <a:t>Data from 2V peak to peak signal created by </a:t>
            </a:r>
            <a:r>
              <a:rPr lang="en-CA" sz="4900" dirty="0" smtClean="0"/>
              <a:t>frequency generator</a:t>
            </a:r>
            <a:endParaRPr lang="en-US" sz="49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767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b="1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938" y="455183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Active Filtering and </a:t>
            </a:r>
            <a:br>
              <a:rPr lang="en-US" dirty="0" smtClean="0"/>
            </a:br>
            <a:r>
              <a:rPr lang="en-US" dirty="0" smtClean="0"/>
              <a:t>Instrumentation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 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CA" dirty="0" err="1" smtClean="0"/>
              <a:t>Bartington</a:t>
            </a:r>
            <a:r>
              <a:rPr lang="en-CA" dirty="0" smtClean="0"/>
              <a:t> Instruments recommends using Instrumentation Amplifiers when creating a fluxgate power source</a:t>
            </a:r>
          </a:p>
          <a:p>
            <a:pPr lvl="1"/>
            <a:r>
              <a:rPr lang="en-CA" dirty="0" smtClean="0"/>
              <a:t>Losses in long cables can skew fluxgate signal and signal GND</a:t>
            </a:r>
          </a:p>
          <a:p>
            <a:pPr lvl="1"/>
            <a:r>
              <a:rPr lang="en-CA" dirty="0" smtClean="0"/>
              <a:t>Convert a differential signal into a single-ended </a:t>
            </a:r>
            <a:r>
              <a:rPr lang="en-CA" dirty="0" smtClean="0"/>
              <a:t>one without losing magnetic field values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5145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b="1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938" y="455183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Active Filtering and </a:t>
            </a:r>
            <a:br>
              <a:rPr lang="en-US" dirty="0" smtClean="0"/>
            </a:br>
            <a:r>
              <a:rPr lang="en-US" dirty="0" smtClean="0"/>
              <a:t>Instrumentation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 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9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262" y="1824167"/>
            <a:ext cx="6231056" cy="45259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67982" y="2927157"/>
            <a:ext cx="228889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CA" dirty="0" smtClean="0"/>
              <a:t>Fluxgate Internal</a:t>
            </a:r>
          </a:p>
          <a:p>
            <a:pPr marL="342900" indent="-342900">
              <a:buAutoNum type="arabicPeriod"/>
            </a:pPr>
            <a:r>
              <a:rPr lang="en-CA" dirty="0" smtClean="0"/>
              <a:t>Host</a:t>
            </a:r>
          </a:p>
          <a:p>
            <a:pPr marL="342900" indent="-342900">
              <a:buAutoNum type="arabicPeriod"/>
            </a:pPr>
            <a:r>
              <a:rPr lang="en-CA" dirty="0" smtClean="0"/>
              <a:t>Host Power Supply</a:t>
            </a:r>
          </a:p>
          <a:p>
            <a:pPr marL="342900" indent="-342900">
              <a:buAutoNum type="arabicPeriod"/>
            </a:pPr>
            <a:r>
              <a:rPr lang="en-CA" dirty="0" smtClean="0"/>
              <a:t>Host Local 0V</a:t>
            </a:r>
          </a:p>
          <a:p>
            <a:pPr marL="342900" indent="-342900">
              <a:buAutoNum type="arabicPeriod"/>
            </a:pPr>
            <a:r>
              <a:rPr lang="en-CA" dirty="0" smtClean="0"/>
              <a:t>Signal Ground</a:t>
            </a:r>
          </a:p>
          <a:p>
            <a:pPr marL="342900" indent="-342900">
              <a:buAutoNum type="arabicPeriod"/>
            </a:pPr>
            <a:r>
              <a:rPr lang="en-CA" dirty="0" smtClean="0"/>
              <a:t>Fluxgate Ground</a:t>
            </a:r>
          </a:p>
          <a:p>
            <a:pPr marL="342900" indent="-342900">
              <a:buAutoNum type="arabicPeriod"/>
            </a:pPr>
            <a:r>
              <a:rPr lang="en-CA" dirty="0" smtClean="0"/>
              <a:t>Common Ground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5360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dirty="0" smtClean="0"/>
              <a:t>2. Active Filtering and Instrumentation</a:t>
            </a:r>
          </a:p>
          <a:p>
            <a:r>
              <a:rPr lang="en-US" sz="1400" b="1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5183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Analog-to-Digital</a:t>
            </a:r>
            <a:br>
              <a:rPr lang="en-US" dirty="0" smtClean="0"/>
            </a:br>
            <a:r>
              <a:rPr lang="en-US" dirty="0" smtClean="0"/>
              <a:t>Conversion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10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025339"/>
            <a:ext cx="8229600" cy="4299261"/>
          </a:xfrm>
        </p:spPr>
        <p:txBody>
          <a:bodyPr/>
          <a:lstStyle/>
          <a:p>
            <a:r>
              <a:rPr lang="en-CA" dirty="0" smtClean="0"/>
              <a:t>Allows analog voltages from Fluxgates to be digitized and timestamped</a:t>
            </a:r>
          </a:p>
          <a:p>
            <a:r>
              <a:rPr lang="en-CA" dirty="0" smtClean="0"/>
              <a:t>Long term ambient measurements means low frequency sampling, or higher frequency sampling with averaging.</a:t>
            </a:r>
          </a:p>
          <a:p>
            <a:r>
              <a:rPr lang="en-CA" dirty="0" smtClean="0"/>
              <a:t>Labjack T7-Pro used, High Resolution ADC (16-22 </a:t>
            </a:r>
            <a:r>
              <a:rPr lang="en-CA" dirty="0" smtClean="0"/>
              <a:t>effective number of bits, ENOB</a:t>
            </a:r>
            <a:r>
              <a:rPr lang="en-CA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31522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dirty="0" smtClean="0"/>
              <a:t>2. Active Filtering and Instrumentation</a:t>
            </a:r>
          </a:p>
          <a:p>
            <a:r>
              <a:rPr lang="en-US" sz="1400" b="1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5183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Analog-to-Digital</a:t>
            </a:r>
            <a:br>
              <a:rPr lang="en-US" dirty="0" smtClean="0"/>
            </a:br>
            <a:r>
              <a:rPr lang="en-US" dirty="0" smtClean="0"/>
              <a:t>Conversion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11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055621"/>
            <a:ext cx="8229600" cy="4070542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Paired with MUX80, allowing up to 84 Analog inputs</a:t>
            </a:r>
          </a:p>
          <a:p>
            <a:pPr lvl="1"/>
            <a:r>
              <a:rPr lang="en-CA" dirty="0"/>
              <a:t>MUX80 allows for up to 28 Fluxgates to be sampled at a time, the physical upper limit of this </a:t>
            </a:r>
            <a:r>
              <a:rPr lang="en-CA" dirty="0" smtClean="0"/>
              <a:t>system</a:t>
            </a:r>
          </a:p>
          <a:p>
            <a:pPr lvl="1"/>
            <a:r>
              <a:rPr lang="en-CA" dirty="0" smtClean="0"/>
              <a:t>30AINS to be used with 10 fluxgate system</a:t>
            </a:r>
          </a:p>
          <a:p>
            <a:r>
              <a:rPr lang="en-CA" dirty="0" smtClean="0"/>
              <a:t>Maximum sampling frequencies up to 100kHz (1CH 16b), so 3.3kHz with 10 FGs</a:t>
            </a:r>
          </a:p>
          <a:p>
            <a:r>
              <a:rPr lang="en-CA" dirty="0" smtClean="0"/>
              <a:t>Enabled with network capabilities – connected via Ethernet to TRIUMF Cluster</a:t>
            </a:r>
          </a:p>
          <a:p>
            <a:pPr lvl="1"/>
            <a:r>
              <a:rPr lang="en-CA" dirty="0"/>
              <a:t>D</a:t>
            </a:r>
            <a:r>
              <a:rPr lang="en-CA" dirty="0" smtClean="0"/>
              <a:t>ata taking driven with MIDAS</a:t>
            </a:r>
          </a:p>
          <a:p>
            <a:endParaRPr lang="en-CA" dirty="0"/>
          </a:p>
          <a:p>
            <a:pPr marL="0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061030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b="1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5183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Power Distribution</a:t>
            </a:r>
            <a:br>
              <a:rPr lang="en-US" dirty="0" smtClean="0"/>
            </a:br>
            <a:r>
              <a:rPr lang="en-US" dirty="0" smtClean="0"/>
              <a:t>and Grounding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5339"/>
            <a:ext cx="8229600" cy="4299261"/>
          </a:xfrm>
        </p:spPr>
        <p:txBody>
          <a:bodyPr/>
          <a:lstStyle/>
          <a:p>
            <a:r>
              <a:rPr lang="en-US" dirty="0" smtClean="0"/>
              <a:t>120V AC Enters Box, Stepped down to 15V </a:t>
            </a:r>
            <a:r>
              <a:rPr lang="en-US" dirty="0" smtClean="0"/>
              <a:t>DC </a:t>
            </a:r>
            <a:r>
              <a:rPr lang="en-US" dirty="0" smtClean="0"/>
              <a:t>via </a:t>
            </a:r>
            <a:r>
              <a:rPr lang="en-US" dirty="0" smtClean="0"/>
              <a:t>DIN rail </a:t>
            </a:r>
            <a:r>
              <a:rPr lang="en-US" dirty="0" smtClean="0"/>
              <a:t>Power Supply</a:t>
            </a:r>
          </a:p>
          <a:p>
            <a:r>
              <a:rPr lang="en-US" dirty="0" smtClean="0"/>
              <a:t>15V Supplied to DAQ Board where it is converted to ±12V DC (Fluxgates and filters) and 5VDC (</a:t>
            </a:r>
            <a:r>
              <a:rPr lang="en-US" dirty="0" smtClean="0"/>
              <a:t>Labjack, MUX80)</a:t>
            </a:r>
            <a:endParaRPr lang="en-US" dirty="0" smtClean="0"/>
          </a:p>
          <a:p>
            <a:pPr lvl="1"/>
            <a:r>
              <a:rPr lang="en-US" dirty="0" smtClean="0"/>
              <a:t>Common Ground through entire board, avoiding grounding loops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08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b="1" dirty="0" smtClean="0"/>
              <a:t>4. Power Dist. and Grounding</a:t>
            </a:r>
          </a:p>
          <a:p>
            <a:r>
              <a:rPr lang="en-US" sz="1400" dirty="0" smtClean="0"/>
              <a:t>5. DAQ Rack-Mount Box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5183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Power Distribution</a:t>
            </a:r>
            <a:br>
              <a:rPr lang="en-US" dirty="0" smtClean="0"/>
            </a:br>
            <a:r>
              <a:rPr lang="en-US" dirty="0" smtClean="0"/>
              <a:t>and Grounding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2971800" cy="33811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Single-point grounding mechanism to reduce likelihood of ground issues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All grounds referenced to input power ground, with the exception of Signal </a:t>
            </a:r>
            <a:r>
              <a:rPr lang="en-US" dirty="0" err="1" smtClean="0"/>
              <a:t>Gnd</a:t>
            </a:r>
            <a:r>
              <a:rPr lang="en-US" dirty="0" smtClean="0"/>
              <a:t> from Fluxgates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96073941"/>
              </p:ext>
            </p:extLst>
          </p:nvPr>
        </p:nvGraphicFramePr>
        <p:xfrm>
          <a:off x="3048000" y="1274763"/>
          <a:ext cx="56388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596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98" y="486410"/>
            <a:ext cx="9033302" cy="583819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TUCAN Collaboration Meeting 2018 Elspeth Cudmore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71800" y="274638"/>
            <a:ext cx="1143000" cy="41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5181600" y="138839"/>
            <a:ext cx="1143000" cy="41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5795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7200" y="226464"/>
            <a:ext cx="25908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System Components</a:t>
            </a:r>
          </a:p>
          <a:p>
            <a:r>
              <a:rPr lang="en-US" sz="1400" dirty="0" smtClean="0"/>
              <a:t>1.  Fluxgates and Cabling</a:t>
            </a:r>
          </a:p>
          <a:p>
            <a:r>
              <a:rPr lang="en-US" sz="1400" dirty="0" smtClean="0"/>
              <a:t>2. Active Filtering and Instrumentation</a:t>
            </a:r>
          </a:p>
          <a:p>
            <a:r>
              <a:rPr lang="en-US" sz="1400" dirty="0" smtClean="0"/>
              <a:t>3. Analog-to-digital Conversion</a:t>
            </a:r>
          </a:p>
          <a:p>
            <a:r>
              <a:rPr lang="en-US" sz="1400" dirty="0" smtClean="0"/>
              <a:t>4. Power Dist. and Grounding</a:t>
            </a:r>
          </a:p>
          <a:p>
            <a:r>
              <a:rPr lang="en-US" sz="1400" b="1" dirty="0" smtClean="0"/>
              <a:t>5. DAQ Rack-Mount Box</a:t>
            </a:r>
            <a:endParaRPr lang="en-US" sz="1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55183"/>
            <a:ext cx="502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DAQ Rack-Mount Box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15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8077200" cy="258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943074"/>
            <a:ext cx="8229600" cy="1866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Setup will be able to be mounted in a Computer Rack at TRIUMF, standard 19” Box</a:t>
            </a:r>
          </a:p>
          <a:p>
            <a:r>
              <a:rPr lang="en-US" dirty="0" smtClean="0"/>
              <a:t>Front Panel Express Custom Front/Back Panels</a:t>
            </a:r>
          </a:p>
          <a:p>
            <a:pPr lvl="1"/>
            <a:r>
              <a:rPr lang="en-US" dirty="0" smtClean="0"/>
              <a:t>I/O: 120VAC, Ethernet, Fluxgate Signals (10 – 20 DB9) and 6 BNC Sample 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327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16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18" y="76200"/>
            <a:ext cx="8497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9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88" y="0"/>
            <a:ext cx="9146588" cy="685605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91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Steps/Future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Damping Vibration Effects, Determining how to properly mount these devices</a:t>
            </a:r>
          </a:p>
          <a:p>
            <a:r>
              <a:rPr lang="en-US" dirty="0" smtClean="0"/>
              <a:t>Position Calibration using Levels or Accelerometer</a:t>
            </a:r>
          </a:p>
          <a:p>
            <a:r>
              <a:rPr lang="en-US" dirty="0" smtClean="0"/>
              <a:t>Expansion to 20 Fluxgates – the creation of another complimentary Filtering PCB</a:t>
            </a:r>
          </a:p>
          <a:p>
            <a:r>
              <a:rPr lang="en-US" dirty="0" smtClean="0"/>
              <a:t>Full Design Report for Meson Hall Ambient Magnetic Field Measurement System can be found </a:t>
            </a:r>
            <a:r>
              <a:rPr lang="en-US" dirty="0" smtClean="0">
                <a:hlinkClick r:id="rId2"/>
              </a:rPr>
              <a:t>here</a:t>
            </a:r>
            <a:r>
              <a:rPr lang="en-US" dirty="0" smtClean="0"/>
              <a:t> (currently being updated)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09/08/2018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TUCAN Collaboration Meeting 2018</a:t>
            </a:r>
          </a:p>
          <a:p>
            <a:r>
              <a:rPr lang="en-US" dirty="0" smtClean="0"/>
              <a:t>Elspeth </a:t>
            </a:r>
            <a:r>
              <a:rPr lang="en-US" dirty="0" err="1" smtClean="0"/>
              <a:t>Cudmore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1FE5-ECD4-42DB-9203-3F9DBE6B77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30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1077</Words>
  <Application>Microsoft Office PowerPoint</Application>
  <PresentationFormat>On-screen Show (4:3)</PresentationFormat>
  <Paragraphs>218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Office Theme</vt:lpstr>
      <vt:lpstr>UCN Area Magnetic Monitoring at TRIUMF</vt:lpstr>
      <vt:lpstr>The Need for Magnetic Management</vt:lpstr>
      <vt:lpstr>Overview of the Meson Hall Ambient Magnetic Field Measurement System</vt:lpstr>
      <vt:lpstr>System Components</vt:lpstr>
      <vt:lpstr>Fluxgates and Cabling</vt:lpstr>
      <vt:lpstr>Active Filtering and  Instrumentation</vt:lpstr>
      <vt:lpstr>Active Filtering and  Instrumentation</vt:lpstr>
      <vt:lpstr>Active Filtering and  Instrumentation</vt:lpstr>
      <vt:lpstr>Active Filtering and  Instrumentation</vt:lpstr>
      <vt:lpstr>Analog-to-Digital Conversion</vt:lpstr>
      <vt:lpstr>Analog-to-Digital Conversion</vt:lpstr>
      <vt:lpstr>Power Distribution and Grounding</vt:lpstr>
      <vt:lpstr>Power Distribution and Grounding</vt:lpstr>
      <vt:lpstr>PowerPoint Presentation</vt:lpstr>
      <vt:lpstr>DAQ Rack-Mount Box</vt:lpstr>
      <vt:lpstr>PowerPoint Presentation</vt:lpstr>
      <vt:lpstr>PowerPoint Presentation</vt:lpstr>
      <vt:lpstr>Final Steps/Future Considerations</vt:lpstr>
    </vt:vector>
  </TitlesOfParts>
  <Company>TRIUMF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UCN Area Magnetic Monitoring at TRIUMF</dc:title>
  <dc:creator>Elspeth Cudmore</dc:creator>
  <cp:lastModifiedBy>Elspeth Cudmore</cp:lastModifiedBy>
  <cp:revision>32</cp:revision>
  <dcterms:created xsi:type="dcterms:W3CDTF">2018-08-02T20:41:23Z</dcterms:created>
  <dcterms:modified xsi:type="dcterms:W3CDTF">2018-08-09T09:16:43Z</dcterms:modified>
</cp:coreProperties>
</file>