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766" r:id="rId1"/>
  </p:sldMasterIdLst>
  <p:notesMasterIdLst>
    <p:notesMasterId r:id="rId7"/>
  </p:notesMasterIdLst>
  <p:handoutMasterIdLst>
    <p:handoutMasterId r:id="rId8"/>
  </p:handoutMasterIdLst>
  <p:sldIdLst>
    <p:sldId id="277" r:id="rId2"/>
    <p:sldId id="372" r:id="rId3"/>
    <p:sldId id="370" r:id="rId4"/>
    <p:sldId id="371" r:id="rId5"/>
    <p:sldId id="30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FF"/>
    <a:srgbClr val="FFFFFF"/>
    <a:srgbClr val="00A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09"/>
    <p:restoredTop sz="94699"/>
  </p:normalViewPr>
  <p:slideViewPr>
    <p:cSldViewPr snapToGrid="0" snapToObjects="1">
      <p:cViewPr varScale="1">
        <p:scale>
          <a:sx n="87" d="100"/>
          <a:sy n="87" d="100"/>
        </p:scale>
        <p:origin x="216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7" d="100"/>
          <a:sy n="137" d="100"/>
        </p:scale>
        <p:origin x="178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9C03A-79D8-174C-8A65-8B724BE9D7B5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9E93-5542-D14B-A07B-05AD65D6EB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967B-E13D-644C-B749-25F5E6C5117C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6A82-C43D-0E45-8BBC-3BA89641B4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2018-08-09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Discovery.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5030152" cy="208202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nEDM</a:t>
            </a:r>
            <a:br>
              <a:rPr lang="en-US" dirty="0"/>
            </a:br>
            <a:r>
              <a:rPr lang="en-US" dirty="0"/>
              <a:t>open questions</a:t>
            </a:r>
            <a:br>
              <a:rPr lang="en-US" dirty="0"/>
            </a:br>
            <a:r>
              <a:rPr lang="en-US" dirty="0"/>
              <a:t>&amp;</a:t>
            </a:r>
            <a:br>
              <a:rPr lang="en-US" dirty="0"/>
            </a:br>
            <a:r>
              <a:rPr lang="en-US" dirty="0"/>
              <a:t>general brainstorm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751" y="4114800"/>
            <a:ext cx="4786397" cy="900340"/>
          </a:xfrm>
        </p:spPr>
        <p:txBody>
          <a:bodyPr>
            <a:normAutofit/>
          </a:bodyPr>
          <a:lstStyle/>
          <a:p>
            <a:r>
              <a:rPr lang="en-US" dirty="0"/>
              <a:t>Beatrice Franke,</a:t>
            </a:r>
          </a:p>
          <a:p>
            <a:r>
              <a:rPr lang="en-US" dirty="0"/>
              <a:t>TUCAN collaboration meeting August 2018</a:t>
            </a:r>
          </a:p>
        </p:txBody>
      </p:sp>
    </p:spTree>
    <p:extLst>
      <p:ext uri="{BB962C8B-B14F-4D97-AF65-F5344CB8AC3E}">
        <p14:creationId xmlns:p14="http://schemas.microsoft.com/office/powerpoint/2010/main" val="24270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C62512-E513-E34A-8634-F97B1E5FE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56" y="-147484"/>
            <a:ext cx="10619175" cy="75129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D037E9-C751-8F4F-B9EF-A783AA837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0" y="317409"/>
            <a:ext cx="8953827" cy="650329"/>
          </a:xfrm>
        </p:spPr>
        <p:txBody>
          <a:bodyPr>
            <a:normAutofit/>
          </a:bodyPr>
          <a:lstStyle/>
          <a:p>
            <a:r>
              <a:rPr lang="en-US" sz="3600" dirty="0" err="1"/>
              <a:t>nEDM</a:t>
            </a:r>
            <a:r>
              <a:rPr lang="en-US" sz="3600" dirty="0"/>
              <a:t> layout sketch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3F11F-FA95-C646-949C-B5C686AFE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630016"/>
            <a:ext cx="10689535" cy="4741287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720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037E9-C751-8F4F-B9EF-A783AA837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404500"/>
            <a:ext cx="10497806" cy="650329"/>
          </a:xfrm>
        </p:spPr>
        <p:txBody>
          <a:bodyPr>
            <a:normAutofit/>
          </a:bodyPr>
          <a:lstStyle/>
          <a:p>
            <a:r>
              <a:rPr lang="en-US" sz="3600" dirty="0" err="1"/>
              <a:t>nEDM</a:t>
            </a:r>
            <a:r>
              <a:rPr lang="en-US" sz="3600" dirty="0"/>
              <a:t> open questions: subsystem &amp;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3F11F-FA95-C646-949C-B5C686AFE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054830"/>
            <a:ext cx="11308968" cy="531647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Guiding fields</a:t>
            </a:r>
          </a:p>
          <a:p>
            <a:r>
              <a:rPr lang="en-US" dirty="0"/>
              <a:t>Mapper internal and external</a:t>
            </a:r>
          </a:p>
          <a:p>
            <a:r>
              <a:rPr lang="en-US" dirty="0"/>
              <a:t>Vibration damped support for MSR?</a:t>
            </a:r>
          </a:p>
          <a:p>
            <a:r>
              <a:rPr lang="en-US" dirty="0"/>
              <a:t>Thermal enclosure inside or outside bucking coils?</a:t>
            </a:r>
          </a:p>
          <a:p>
            <a:r>
              <a:rPr lang="en-US" dirty="0"/>
              <a:t>”RF” shield? Like extra copper or aluminum layer?</a:t>
            </a:r>
          </a:p>
          <a:p>
            <a:r>
              <a:rPr lang="en-US" dirty="0" err="1"/>
              <a:t>Spinflipper</a:t>
            </a:r>
            <a:r>
              <a:rPr lang="en-US" dirty="0"/>
              <a:t> “SF0” before or after Source Y-valve</a:t>
            </a:r>
            <a:br>
              <a:rPr lang="en-US" dirty="0"/>
            </a:br>
            <a:r>
              <a:rPr lang="en-US" dirty="0"/>
              <a:t>(provide high-field-seeker UCN </a:t>
            </a:r>
            <a:r>
              <a:rPr lang="en-US" b="1" i="1" dirty="0"/>
              <a:t>and</a:t>
            </a:r>
            <a:r>
              <a:rPr lang="en-US" dirty="0"/>
              <a:t> low-field-seeker UCN to </a:t>
            </a:r>
            <a:r>
              <a:rPr lang="en-US" dirty="0" err="1"/>
              <a:t>nEDM</a:t>
            </a:r>
            <a:r>
              <a:rPr lang="en-US" dirty="0"/>
              <a:t> and other experimental port)</a:t>
            </a:r>
          </a:p>
          <a:p>
            <a:r>
              <a:rPr lang="en-US" dirty="0" err="1"/>
              <a:t>nEDM</a:t>
            </a:r>
            <a:r>
              <a:rPr lang="en-US" dirty="0"/>
              <a:t> Y-valve to feed two chambers (there is a design idea for a Source Y-valve, can we reuse that?) </a:t>
            </a:r>
          </a:p>
          <a:p>
            <a:r>
              <a:rPr lang="en-US" dirty="0" err="1"/>
              <a:t>nEDM</a:t>
            </a:r>
            <a:r>
              <a:rPr lang="en-US" dirty="0"/>
              <a:t> switch: three way switch?! We actually need two!</a:t>
            </a:r>
          </a:p>
        </p:txBody>
      </p:sp>
    </p:spTree>
    <p:extLst>
      <p:ext uri="{BB962C8B-B14F-4D97-AF65-F5344CB8AC3E}">
        <p14:creationId xmlns:p14="http://schemas.microsoft.com/office/powerpoint/2010/main" val="287362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037E9-C751-8F4F-B9EF-A783AA83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nEDM</a:t>
            </a:r>
            <a:r>
              <a:rPr lang="en-US" sz="3600" dirty="0"/>
              <a:t> brainstorm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3F11F-FA95-C646-949C-B5C686AFE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630016"/>
            <a:ext cx="10689535" cy="474128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SQUIDs?</a:t>
            </a:r>
          </a:p>
          <a:p>
            <a:r>
              <a:rPr lang="en-US" dirty="0"/>
              <a:t>Degaussing system?</a:t>
            </a:r>
          </a:p>
          <a:p>
            <a:r>
              <a:rPr lang="en-US" dirty="0"/>
              <a:t>How many magnetometers? (Jeff looking into that)</a:t>
            </a:r>
          </a:p>
          <a:p>
            <a:r>
              <a:rPr lang="en-US" dirty="0"/>
              <a:t>DAQ: fast control &amp; slow control; </a:t>
            </a:r>
            <a:r>
              <a:rPr lang="en-US" dirty="0" err="1"/>
              <a:t>midas</a:t>
            </a:r>
            <a:r>
              <a:rPr lang="en-US" dirty="0"/>
              <a:t>, root?</a:t>
            </a:r>
          </a:p>
          <a:p>
            <a:r>
              <a:rPr lang="en-US" dirty="0"/>
              <a:t>High precision system clock</a:t>
            </a:r>
          </a:p>
          <a:p>
            <a:r>
              <a:rPr lang="en-US" dirty="0"/>
              <a:t>Slow control data quality check: alarms for bad events (temperature change, magnetic field glitches, HV discharges, </a:t>
            </a:r>
            <a:r>
              <a:rPr lang="en-US" dirty="0" err="1"/>
              <a:t>comag</a:t>
            </a:r>
            <a:r>
              <a:rPr lang="en-US" dirty="0"/>
              <a:t> failure/loss of laser lock)</a:t>
            </a:r>
          </a:p>
          <a:p>
            <a:r>
              <a:rPr lang="en-US" dirty="0"/>
              <a:t>Blinding??</a:t>
            </a:r>
          </a:p>
          <a:p>
            <a:r>
              <a:rPr lang="en-US" dirty="0"/>
              <a:t>Shim coil system, how many?</a:t>
            </a:r>
          </a:p>
        </p:txBody>
      </p:sp>
    </p:spTree>
    <p:extLst>
      <p:ext uri="{BB962C8B-B14F-4D97-AF65-F5344CB8AC3E}">
        <p14:creationId xmlns:p14="http://schemas.microsoft.com/office/powerpoint/2010/main" val="2313253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61988" y="4493174"/>
            <a:ext cx="3938587" cy="304113"/>
          </a:xfrm>
        </p:spPr>
        <p:txBody>
          <a:bodyPr/>
          <a:lstStyle/>
          <a:p>
            <a:r>
              <a:rPr lang="en-US" dirty="0"/>
              <a:t>Follow us </a:t>
            </a:r>
            <a:r>
              <a:rPr lang="en-US" b="1" dirty="0"/>
              <a:t>@TRIUMFLab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</p:spPr>
        <p:txBody>
          <a:bodyPr/>
          <a:lstStyle/>
          <a:p>
            <a:r>
              <a:rPr lang="en-US" dirty="0"/>
              <a:t>www.triumf.ca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6" y="4932943"/>
            <a:ext cx="411480" cy="411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549" y="4935991"/>
            <a:ext cx="408432" cy="408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54" y="4932943"/>
            <a:ext cx="411480" cy="411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59" y="4932943"/>
            <a:ext cx="411480" cy="41148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598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3320</TotalTime>
  <Words>142</Words>
  <Application>Microsoft Macintosh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Custom Design</vt:lpstr>
      <vt:lpstr>nEDM open questions &amp; general brainstorm</vt:lpstr>
      <vt:lpstr>nEDM layout sketch</vt:lpstr>
      <vt:lpstr>nEDM open questions: subsystem &amp; interfaces</vt:lpstr>
      <vt:lpstr>nEDM brainstorm</vt:lpstr>
      <vt:lpstr>Thank you Merci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Gibson</dc:creator>
  <cp:lastModifiedBy>Beatrice Franke</cp:lastModifiedBy>
  <cp:revision>61</cp:revision>
  <cp:lastPrinted>2018-08-09T19:35:10Z</cp:lastPrinted>
  <dcterms:created xsi:type="dcterms:W3CDTF">2018-03-06T16:46:59Z</dcterms:created>
  <dcterms:modified xsi:type="dcterms:W3CDTF">2018-08-09T20:50:14Z</dcterms:modified>
</cp:coreProperties>
</file>