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58" r:id="rId5"/>
    <p:sldId id="256" r:id="rId6"/>
    <p:sldId id="262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7B2"/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66922-2F42-479C-A2C9-EE15D318E67F}" v="10" dt="2023-02-17T14:55:46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80273" autoAdjust="0"/>
  </p:normalViewPr>
  <p:slideViewPr>
    <p:cSldViewPr snapToGrid="0" snapToObjects="1" showGuides="1">
      <p:cViewPr varScale="1">
        <p:scale>
          <a:sx n="88" d="100"/>
          <a:sy n="88" d="100"/>
        </p:scale>
        <p:origin x="86" y="305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Friesen" userId="2e292a6a-d2a3-44af-a03b-4534ddb65bd6" providerId="ADAL" clId="{06666922-2F42-479C-A2C9-EE15D318E67F}"/>
    <pc:docChg chg="custSel addSld delSld modSld">
      <pc:chgData name="Timothy Friesen" userId="2e292a6a-d2a3-44af-a03b-4534ddb65bd6" providerId="ADAL" clId="{06666922-2F42-479C-A2C9-EE15D318E67F}" dt="2023-02-17T14:57:41.312" v="254" actId="20577"/>
      <pc:docMkLst>
        <pc:docMk/>
      </pc:docMkLst>
      <pc:sldChg chg="modSp mod">
        <pc:chgData name="Timothy Friesen" userId="2e292a6a-d2a3-44af-a03b-4534ddb65bd6" providerId="ADAL" clId="{06666922-2F42-479C-A2C9-EE15D318E67F}" dt="2023-02-17T14:48:33.646" v="1" actId="20577"/>
        <pc:sldMkLst>
          <pc:docMk/>
          <pc:sldMk cId="2341394731" sldId="256"/>
        </pc:sldMkLst>
        <pc:spChg chg="mod">
          <ac:chgData name="Timothy Friesen" userId="2e292a6a-d2a3-44af-a03b-4534ddb65bd6" providerId="ADAL" clId="{06666922-2F42-479C-A2C9-EE15D318E67F}" dt="2023-02-17T14:48:33.646" v="1" actId="20577"/>
          <ac:spMkLst>
            <pc:docMk/>
            <pc:sldMk cId="2341394731" sldId="256"/>
            <ac:spMk id="5" creationId="{45D60A7D-2996-BA40-813C-919B891794C6}"/>
          </ac:spMkLst>
        </pc:spChg>
      </pc:sldChg>
      <pc:sldChg chg="delSp del">
        <pc:chgData name="Timothy Friesen" userId="2e292a6a-d2a3-44af-a03b-4534ddb65bd6" providerId="ADAL" clId="{06666922-2F42-479C-A2C9-EE15D318E67F}" dt="2023-02-17T14:50:42.511" v="25" actId="47"/>
        <pc:sldMkLst>
          <pc:docMk/>
          <pc:sldMk cId="789910186" sldId="257"/>
        </pc:sldMkLst>
        <pc:spChg chg="del">
          <ac:chgData name="Timothy Friesen" userId="2e292a6a-d2a3-44af-a03b-4534ddb65bd6" providerId="ADAL" clId="{06666922-2F42-479C-A2C9-EE15D318E67F}" dt="2023-02-17T14:49:00.147" v="2" actId="21"/>
          <ac:spMkLst>
            <pc:docMk/>
            <pc:sldMk cId="789910186" sldId="257"/>
            <ac:spMk id="4" creationId="{DCF4BCC7-2BFF-8D4F-A701-CFCC0616B02C}"/>
          </ac:spMkLst>
        </pc:spChg>
        <pc:picChg chg="del">
          <ac:chgData name="Timothy Friesen" userId="2e292a6a-d2a3-44af-a03b-4534ddb65bd6" providerId="ADAL" clId="{06666922-2F42-479C-A2C9-EE15D318E67F}" dt="2023-02-17T14:49:00.147" v="2" actId="21"/>
          <ac:picMkLst>
            <pc:docMk/>
            <pc:sldMk cId="789910186" sldId="257"/>
            <ac:picMk id="5" creationId="{D737A7F3-E4AC-08DF-E440-98F57AEA4002}"/>
          </ac:picMkLst>
        </pc:picChg>
        <pc:picChg chg="del">
          <ac:chgData name="Timothy Friesen" userId="2e292a6a-d2a3-44af-a03b-4534ddb65bd6" providerId="ADAL" clId="{06666922-2F42-479C-A2C9-EE15D318E67F}" dt="2023-02-17T14:49:00.147" v="2" actId="21"/>
          <ac:picMkLst>
            <pc:docMk/>
            <pc:sldMk cId="789910186" sldId="257"/>
            <ac:picMk id="6" creationId="{CF735A6B-C81B-AE61-68A7-6A1880183009}"/>
          </ac:picMkLst>
        </pc:picChg>
        <pc:picChg chg="del">
          <ac:chgData name="Timothy Friesen" userId="2e292a6a-d2a3-44af-a03b-4534ddb65bd6" providerId="ADAL" clId="{06666922-2F42-479C-A2C9-EE15D318E67F}" dt="2023-02-17T14:49:00.147" v="2" actId="21"/>
          <ac:picMkLst>
            <pc:docMk/>
            <pc:sldMk cId="789910186" sldId="257"/>
            <ac:picMk id="10" creationId="{9C64F974-7301-715E-4824-DCF5E83AFD5D}"/>
          </ac:picMkLst>
        </pc:picChg>
        <pc:picChg chg="del">
          <ac:chgData name="Timothy Friesen" userId="2e292a6a-d2a3-44af-a03b-4534ddb65bd6" providerId="ADAL" clId="{06666922-2F42-479C-A2C9-EE15D318E67F}" dt="2023-02-17T14:49:00.147" v="2" actId="21"/>
          <ac:picMkLst>
            <pc:docMk/>
            <pc:sldMk cId="789910186" sldId="257"/>
            <ac:picMk id="13" creationId="{4C4D8FA1-B499-4301-6B8C-97F6CF5D12D1}"/>
          </ac:picMkLst>
        </pc:picChg>
        <pc:picChg chg="del">
          <ac:chgData name="Timothy Friesen" userId="2e292a6a-d2a3-44af-a03b-4534ddb65bd6" providerId="ADAL" clId="{06666922-2F42-479C-A2C9-EE15D318E67F}" dt="2023-02-17T14:49:00.147" v="2" actId="21"/>
          <ac:picMkLst>
            <pc:docMk/>
            <pc:sldMk cId="789910186" sldId="257"/>
            <ac:picMk id="14" creationId="{427E4DD6-1B22-2EBF-10F6-D2828B872A8A}"/>
          </ac:picMkLst>
        </pc:picChg>
        <pc:picChg chg="del">
          <ac:chgData name="Timothy Friesen" userId="2e292a6a-d2a3-44af-a03b-4534ddb65bd6" providerId="ADAL" clId="{06666922-2F42-479C-A2C9-EE15D318E67F}" dt="2023-02-17T14:49:00.147" v="2" actId="21"/>
          <ac:picMkLst>
            <pc:docMk/>
            <pc:sldMk cId="789910186" sldId="257"/>
            <ac:picMk id="17" creationId="{4B81A1A7-B39C-1A5F-FB4B-0D472E5EAB06}"/>
          </ac:picMkLst>
        </pc:picChg>
        <pc:picChg chg="del">
          <ac:chgData name="Timothy Friesen" userId="2e292a6a-d2a3-44af-a03b-4534ddb65bd6" providerId="ADAL" clId="{06666922-2F42-479C-A2C9-EE15D318E67F}" dt="2023-02-17T14:49:00.147" v="2" actId="21"/>
          <ac:picMkLst>
            <pc:docMk/>
            <pc:sldMk cId="789910186" sldId="257"/>
            <ac:picMk id="19" creationId="{1C9E6F57-F4A5-0677-EFDD-1AB2F94873C1}"/>
          </ac:picMkLst>
        </pc:picChg>
        <pc:picChg chg="del">
          <ac:chgData name="Timothy Friesen" userId="2e292a6a-d2a3-44af-a03b-4534ddb65bd6" providerId="ADAL" clId="{06666922-2F42-479C-A2C9-EE15D318E67F}" dt="2023-02-17T14:49:00.147" v="2" actId="21"/>
          <ac:picMkLst>
            <pc:docMk/>
            <pc:sldMk cId="789910186" sldId="257"/>
            <ac:picMk id="20" creationId="{D756AE36-8AE9-4055-0C0B-C46387E87C93}"/>
          </ac:picMkLst>
        </pc:picChg>
        <pc:picChg chg="del">
          <ac:chgData name="Timothy Friesen" userId="2e292a6a-d2a3-44af-a03b-4534ddb65bd6" providerId="ADAL" clId="{06666922-2F42-479C-A2C9-EE15D318E67F}" dt="2023-02-17T14:49:00.147" v="2" actId="21"/>
          <ac:picMkLst>
            <pc:docMk/>
            <pc:sldMk cId="789910186" sldId="257"/>
            <ac:picMk id="24" creationId="{5114465D-FF5C-4FFE-0DCB-472D7E57B8CB}"/>
          </ac:picMkLst>
        </pc:picChg>
      </pc:sldChg>
      <pc:sldChg chg="addSp delSp modSp mod setBg">
        <pc:chgData name="Timothy Friesen" userId="2e292a6a-d2a3-44af-a03b-4534ddb65bd6" providerId="ADAL" clId="{06666922-2F42-479C-A2C9-EE15D318E67F}" dt="2023-02-17T14:50:31.565" v="24" actId="1076"/>
        <pc:sldMkLst>
          <pc:docMk/>
          <pc:sldMk cId="4026759266" sldId="258"/>
        </pc:sldMkLst>
        <pc:spChg chg="add mod">
          <ac:chgData name="Timothy Friesen" userId="2e292a6a-d2a3-44af-a03b-4534ddb65bd6" providerId="ADAL" clId="{06666922-2F42-479C-A2C9-EE15D318E67F}" dt="2023-02-17T14:49:23.859" v="5" actId="1076"/>
          <ac:spMkLst>
            <pc:docMk/>
            <pc:sldMk cId="4026759266" sldId="258"/>
            <ac:spMk id="3" creationId="{30FDBF8B-3896-50A6-A5C1-4F0A4B13A886}"/>
          </ac:spMkLst>
        </pc:spChg>
        <pc:picChg chg="add mod">
          <ac:chgData name="Timothy Friesen" userId="2e292a6a-d2a3-44af-a03b-4534ddb65bd6" providerId="ADAL" clId="{06666922-2F42-479C-A2C9-EE15D318E67F}" dt="2023-02-17T14:50:31.565" v="24" actId="1076"/>
          <ac:picMkLst>
            <pc:docMk/>
            <pc:sldMk cId="4026759266" sldId="258"/>
            <ac:picMk id="5" creationId="{0FD5F536-B70D-23E8-F41D-D21020725166}"/>
          </ac:picMkLst>
        </pc:picChg>
        <pc:picChg chg="add mod">
          <ac:chgData name="Timothy Friesen" userId="2e292a6a-d2a3-44af-a03b-4534ddb65bd6" providerId="ADAL" clId="{06666922-2F42-479C-A2C9-EE15D318E67F}" dt="2023-02-17T14:50:01.618" v="16" actId="1076"/>
          <ac:picMkLst>
            <pc:docMk/>
            <pc:sldMk cId="4026759266" sldId="258"/>
            <ac:picMk id="6" creationId="{9554E4C5-7545-2F72-DB5F-E2D19F38BD06}"/>
          </ac:picMkLst>
        </pc:picChg>
        <pc:picChg chg="add mod">
          <ac:chgData name="Timothy Friesen" userId="2e292a6a-d2a3-44af-a03b-4534ddb65bd6" providerId="ADAL" clId="{06666922-2F42-479C-A2C9-EE15D318E67F}" dt="2023-02-17T14:49:59.349" v="15" actId="1076"/>
          <ac:picMkLst>
            <pc:docMk/>
            <pc:sldMk cId="4026759266" sldId="258"/>
            <ac:picMk id="7" creationId="{2B5C971E-83F4-4237-864E-F86AF5820EB2}"/>
          </ac:picMkLst>
        </pc:picChg>
        <pc:picChg chg="add mod">
          <ac:chgData name="Timothy Friesen" userId="2e292a6a-d2a3-44af-a03b-4534ddb65bd6" providerId="ADAL" clId="{06666922-2F42-479C-A2C9-EE15D318E67F}" dt="2023-02-17T14:50:25.607" v="22" actId="14100"/>
          <ac:picMkLst>
            <pc:docMk/>
            <pc:sldMk cId="4026759266" sldId="258"/>
            <ac:picMk id="9" creationId="{41655A74-F080-FD36-A443-538088C7F217}"/>
          </ac:picMkLst>
        </pc:picChg>
        <pc:picChg chg="add mod">
          <ac:chgData name="Timothy Friesen" userId="2e292a6a-d2a3-44af-a03b-4534ddb65bd6" providerId="ADAL" clId="{06666922-2F42-479C-A2C9-EE15D318E67F}" dt="2023-02-17T14:49:55.318" v="14" actId="1076"/>
          <ac:picMkLst>
            <pc:docMk/>
            <pc:sldMk cId="4026759266" sldId="258"/>
            <ac:picMk id="11" creationId="{AC1A879A-8BD2-1FB3-B3BE-55F5913A2E2F}"/>
          </ac:picMkLst>
        </pc:picChg>
        <pc:picChg chg="del mod">
          <ac:chgData name="Timothy Friesen" userId="2e292a6a-d2a3-44af-a03b-4534ddb65bd6" providerId="ADAL" clId="{06666922-2F42-479C-A2C9-EE15D318E67F}" dt="2023-02-17T14:49:51.011" v="12" actId="478"/>
          <ac:picMkLst>
            <pc:docMk/>
            <pc:sldMk cId="4026759266" sldId="258"/>
            <ac:picMk id="12" creationId="{BAB1650B-092F-400D-DFA7-264A4C84CC9D}"/>
          </ac:picMkLst>
        </pc:picChg>
        <pc:picChg chg="add mod">
          <ac:chgData name="Timothy Friesen" userId="2e292a6a-d2a3-44af-a03b-4534ddb65bd6" providerId="ADAL" clId="{06666922-2F42-479C-A2C9-EE15D318E67F}" dt="2023-02-17T14:49:48.643" v="10" actId="1076"/>
          <ac:picMkLst>
            <pc:docMk/>
            <pc:sldMk cId="4026759266" sldId="258"/>
            <ac:picMk id="13" creationId="{EA6477CC-B548-5399-FB7A-7FC2BBB7E2A7}"/>
          </ac:picMkLst>
        </pc:picChg>
        <pc:picChg chg="add mod">
          <ac:chgData name="Timothy Friesen" userId="2e292a6a-d2a3-44af-a03b-4534ddb65bd6" providerId="ADAL" clId="{06666922-2F42-479C-A2C9-EE15D318E67F}" dt="2023-02-17T14:49:46.498" v="9" actId="1076"/>
          <ac:picMkLst>
            <pc:docMk/>
            <pc:sldMk cId="4026759266" sldId="258"/>
            <ac:picMk id="14" creationId="{80268435-3CF4-7046-546B-660E48C94952}"/>
          </ac:picMkLst>
        </pc:picChg>
        <pc:picChg chg="add mod">
          <ac:chgData name="Timothy Friesen" userId="2e292a6a-d2a3-44af-a03b-4534ddb65bd6" providerId="ADAL" clId="{06666922-2F42-479C-A2C9-EE15D318E67F}" dt="2023-02-17T14:50:19.785" v="20" actId="1076"/>
          <ac:picMkLst>
            <pc:docMk/>
            <pc:sldMk cId="4026759266" sldId="258"/>
            <ac:picMk id="15" creationId="{4156B88D-76DE-2DCB-3A6B-EAE803FC33E6}"/>
          </ac:picMkLst>
        </pc:picChg>
        <pc:picChg chg="add mod">
          <ac:chgData name="Timothy Friesen" userId="2e292a6a-d2a3-44af-a03b-4534ddb65bd6" providerId="ADAL" clId="{06666922-2F42-479C-A2C9-EE15D318E67F}" dt="2023-02-17T14:49:44.656" v="8" actId="1076"/>
          <ac:picMkLst>
            <pc:docMk/>
            <pc:sldMk cId="4026759266" sldId="258"/>
            <ac:picMk id="16" creationId="{2479741A-8EEC-3FDE-F84F-2C970C58E491}"/>
          </ac:picMkLst>
        </pc:picChg>
      </pc:sldChg>
      <pc:sldChg chg="del">
        <pc:chgData name="Timothy Friesen" userId="2e292a6a-d2a3-44af-a03b-4534ddb65bd6" providerId="ADAL" clId="{06666922-2F42-479C-A2C9-EE15D318E67F}" dt="2023-02-17T14:50:42.511" v="25" actId="47"/>
        <pc:sldMkLst>
          <pc:docMk/>
          <pc:sldMk cId="2334358841" sldId="259"/>
        </pc:sldMkLst>
      </pc:sldChg>
      <pc:sldChg chg="modSp mod">
        <pc:chgData name="Timothy Friesen" userId="2e292a6a-d2a3-44af-a03b-4534ddb65bd6" providerId="ADAL" clId="{06666922-2F42-479C-A2C9-EE15D318E67F}" dt="2023-02-17T14:51:27.583" v="186" actId="20577"/>
        <pc:sldMkLst>
          <pc:docMk/>
          <pc:sldMk cId="2091263767" sldId="264"/>
        </pc:sldMkLst>
        <pc:spChg chg="mod">
          <ac:chgData name="Timothy Friesen" userId="2e292a6a-d2a3-44af-a03b-4534ddb65bd6" providerId="ADAL" clId="{06666922-2F42-479C-A2C9-EE15D318E67F}" dt="2023-02-17T14:50:56.999" v="53" actId="20577"/>
          <ac:spMkLst>
            <pc:docMk/>
            <pc:sldMk cId="2091263767" sldId="264"/>
            <ac:spMk id="2" creationId="{5A0CB0AC-8040-854B-B33F-F744E6E23421}"/>
          </ac:spMkLst>
        </pc:spChg>
        <pc:spChg chg="mod">
          <ac:chgData name="Timothy Friesen" userId="2e292a6a-d2a3-44af-a03b-4534ddb65bd6" providerId="ADAL" clId="{06666922-2F42-479C-A2C9-EE15D318E67F}" dt="2023-02-17T14:51:27.583" v="186" actId="20577"/>
          <ac:spMkLst>
            <pc:docMk/>
            <pc:sldMk cId="2091263767" sldId="264"/>
            <ac:spMk id="3" creationId="{D4A0FFF2-5F9E-B3F0-305F-BC6B391C8E99}"/>
          </ac:spMkLst>
        </pc:spChg>
      </pc:sldChg>
      <pc:sldChg chg="del">
        <pc:chgData name="Timothy Friesen" userId="2e292a6a-d2a3-44af-a03b-4534ddb65bd6" providerId="ADAL" clId="{06666922-2F42-479C-A2C9-EE15D318E67F}" dt="2023-02-17T14:52:04.812" v="187" actId="47"/>
        <pc:sldMkLst>
          <pc:docMk/>
          <pc:sldMk cId="641096818" sldId="265"/>
        </pc:sldMkLst>
      </pc:sldChg>
      <pc:sldChg chg="addSp delSp modSp mod">
        <pc:chgData name="Timothy Friesen" userId="2e292a6a-d2a3-44af-a03b-4534ddb65bd6" providerId="ADAL" clId="{06666922-2F42-479C-A2C9-EE15D318E67F}" dt="2023-02-17T14:53:32.026" v="215" actId="1076"/>
        <pc:sldMkLst>
          <pc:docMk/>
          <pc:sldMk cId="586753385" sldId="266"/>
        </pc:sldMkLst>
        <pc:spChg chg="mod">
          <ac:chgData name="Timothy Friesen" userId="2e292a6a-d2a3-44af-a03b-4534ddb65bd6" providerId="ADAL" clId="{06666922-2F42-479C-A2C9-EE15D318E67F}" dt="2023-02-17T14:53:28.251" v="214" actId="20577"/>
          <ac:spMkLst>
            <pc:docMk/>
            <pc:sldMk cId="586753385" sldId="266"/>
            <ac:spMk id="2" creationId="{A613B719-7B95-3556-4191-D57332D5010E}"/>
          </ac:spMkLst>
        </pc:spChg>
        <pc:spChg chg="add mod">
          <ac:chgData name="Timothy Friesen" userId="2e292a6a-d2a3-44af-a03b-4534ddb65bd6" providerId="ADAL" clId="{06666922-2F42-479C-A2C9-EE15D318E67F}" dt="2023-02-17T14:53:09.688" v="188" actId="478"/>
          <ac:spMkLst>
            <pc:docMk/>
            <pc:sldMk cId="586753385" sldId="266"/>
            <ac:spMk id="5" creationId="{CFF418DC-7A47-7AEE-D69B-5CF0B4D1F78E}"/>
          </ac:spMkLst>
        </pc:spChg>
        <pc:picChg chg="del">
          <ac:chgData name="Timothy Friesen" userId="2e292a6a-d2a3-44af-a03b-4534ddb65bd6" providerId="ADAL" clId="{06666922-2F42-479C-A2C9-EE15D318E67F}" dt="2023-02-17T14:53:09.688" v="188" actId="478"/>
          <ac:picMkLst>
            <pc:docMk/>
            <pc:sldMk cId="586753385" sldId="266"/>
            <ac:picMk id="6" creationId="{D36C6FD5-175C-A4AC-3A04-54AE6D30B7C8}"/>
          </ac:picMkLst>
        </pc:picChg>
        <pc:picChg chg="add mod">
          <ac:chgData name="Timothy Friesen" userId="2e292a6a-d2a3-44af-a03b-4534ddb65bd6" providerId="ADAL" clId="{06666922-2F42-479C-A2C9-EE15D318E67F}" dt="2023-02-17T14:53:32.026" v="215" actId="1076"/>
          <ac:picMkLst>
            <pc:docMk/>
            <pc:sldMk cId="586753385" sldId="266"/>
            <ac:picMk id="8" creationId="{A1F05331-F20B-FC93-A73C-EBA69801EC78}"/>
          </ac:picMkLst>
        </pc:picChg>
      </pc:sldChg>
      <pc:sldChg chg="del">
        <pc:chgData name="Timothy Friesen" userId="2e292a6a-d2a3-44af-a03b-4534ddb65bd6" providerId="ADAL" clId="{06666922-2F42-479C-A2C9-EE15D318E67F}" dt="2023-02-17T14:52:04.812" v="187" actId="47"/>
        <pc:sldMkLst>
          <pc:docMk/>
          <pc:sldMk cId="486438629" sldId="267"/>
        </pc:sldMkLst>
      </pc:sldChg>
      <pc:sldChg chg="addSp delSp modSp new mod">
        <pc:chgData name="Timothy Friesen" userId="2e292a6a-d2a3-44af-a03b-4534ddb65bd6" providerId="ADAL" clId="{06666922-2F42-479C-A2C9-EE15D318E67F}" dt="2023-02-17T14:54:38.872" v="221" actId="1076"/>
        <pc:sldMkLst>
          <pc:docMk/>
          <pc:sldMk cId="1921210433" sldId="267"/>
        </pc:sldMkLst>
        <pc:spChg chg="del">
          <ac:chgData name="Timothy Friesen" userId="2e292a6a-d2a3-44af-a03b-4534ddb65bd6" providerId="ADAL" clId="{06666922-2F42-479C-A2C9-EE15D318E67F}" dt="2023-02-17T14:54:22.648" v="220"/>
          <ac:spMkLst>
            <pc:docMk/>
            <pc:sldMk cId="1921210433" sldId="267"/>
            <ac:spMk id="2" creationId="{0A28B1D1-163F-3051-A000-69102C25B8CC}"/>
          </ac:spMkLst>
        </pc:spChg>
        <pc:spChg chg="add mod">
          <ac:chgData name="Timothy Friesen" userId="2e292a6a-d2a3-44af-a03b-4534ddb65bd6" providerId="ADAL" clId="{06666922-2F42-479C-A2C9-EE15D318E67F}" dt="2023-02-17T14:54:22.648" v="220"/>
          <ac:spMkLst>
            <pc:docMk/>
            <pc:sldMk cId="1921210433" sldId="267"/>
            <ac:spMk id="7" creationId="{A0E4C9ED-20BF-CBD7-EB68-668A6D0BB292}"/>
          </ac:spMkLst>
        </pc:spChg>
        <pc:picChg chg="add mod">
          <ac:chgData name="Timothy Friesen" userId="2e292a6a-d2a3-44af-a03b-4534ddb65bd6" providerId="ADAL" clId="{06666922-2F42-479C-A2C9-EE15D318E67F}" dt="2023-02-17T14:54:38.872" v="221" actId="1076"/>
          <ac:picMkLst>
            <pc:docMk/>
            <pc:sldMk cId="1921210433" sldId="267"/>
            <ac:picMk id="6" creationId="{11C20C5A-116B-A77E-1441-96B2B543AAC9}"/>
          </ac:picMkLst>
        </pc:picChg>
      </pc:sldChg>
      <pc:sldChg chg="del">
        <pc:chgData name="Timothy Friesen" userId="2e292a6a-d2a3-44af-a03b-4534ddb65bd6" providerId="ADAL" clId="{06666922-2F42-479C-A2C9-EE15D318E67F}" dt="2023-02-17T14:52:04.812" v="187" actId="47"/>
        <pc:sldMkLst>
          <pc:docMk/>
          <pc:sldMk cId="1831461534" sldId="268"/>
        </pc:sldMkLst>
      </pc:sldChg>
      <pc:sldChg chg="modSp add mod">
        <pc:chgData name="Timothy Friesen" userId="2e292a6a-d2a3-44af-a03b-4534ddb65bd6" providerId="ADAL" clId="{06666922-2F42-479C-A2C9-EE15D318E67F}" dt="2023-02-17T14:57:41.312" v="254" actId="20577"/>
        <pc:sldMkLst>
          <pc:docMk/>
          <pc:sldMk cId="2384072540" sldId="268"/>
        </pc:sldMkLst>
        <pc:spChg chg="mod">
          <ac:chgData name="Timothy Friesen" userId="2e292a6a-d2a3-44af-a03b-4534ddb65bd6" providerId="ADAL" clId="{06666922-2F42-479C-A2C9-EE15D318E67F}" dt="2023-02-17T14:57:41.312" v="254" actId="20577"/>
          <ac:spMkLst>
            <pc:docMk/>
            <pc:sldMk cId="2384072540" sldId="268"/>
            <ac:spMk id="3" creationId="{D4A0FFF2-5F9E-B3F0-305F-BC6B391C8E99}"/>
          </ac:spMkLst>
        </pc:spChg>
      </pc:sldChg>
      <pc:sldChg chg="del">
        <pc:chgData name="Timothy Friesen" userId="2e292a6a-d2a3-44af-a03b-4534ddb65bd6" providerId="ADAL" clId="{06666922-2F42-479C-A2C9-EE15D318E67F}" dt="2023-02-17T14:52:04.812" v="187" actId="47"/>
        <pc:sldMkLst>
          <pc:docMk/>
          <pc:sldMk cId="1767681746" sldId="269"/>
        </pc:sldMkLst>
      </pc:sldChg>
      <pc:sldChg chg="del">
        <pc:chgData name="Timothy Friesen" userId="2e292a6a-d2a3-44af-a03b-4534ddb65bd6" providerId="ADAL" clId="{06666922-2F42-479C-A2C9-EE15D318E67F}" dt="2023-02-17T14:50:42.511" v="25" actId="47"/>
        <pc:sldMkLst>
          <pc:docMk/>
          <pc:sldMk cId="2578885766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1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68" y="481913"/>
            <a:ext cx="7841294" cy="18844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4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68" y="2366318"/>
            <a:ext cx="7841294" cy="9391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68" y="3305432"/>
            <a:ext cx="6367116" cy="118685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E4B113-E638-B640-8F48-252058659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668" y="4492291"/>
            <a:ext cx="3487991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8029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773021"/>
            <a:ext cx="3938587" cy="393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569" y="1773021"/>
            <a:ext cx="6013537" cy="39385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3C08-C8EC-DC49-84E7-B1877436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F4FC2F-942D-6942-8D5B-4C7E0E52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1358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358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3EC9B2-3D79-EB42-BD2D-94A59CE5C3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4841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D7853A-8D09-4041-8FD1-E58DBA8A7F0F}"/>
              </a:ext>
            </a:extLst>
          </p:cNvPr>
          <p:cNvCxnSpPr/>
          <p:nvPr userDrawn="1"/>
        </p:nvCxnSpPr>
        <p:spPr>
          <a:xfrm>
            <a:off x="6096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F50DEA-27DF-7C4E-AD5F-60F66ED518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4841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A5085-02C7-C249-93B0-AC3B6836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F9A15B-E143-B248-AA59-A2937022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16D1F-0C29-D446-876E-DD6C096D7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9638" y="1118286"/>
            <a:ext cx="7271951" cy="477588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</a:t>
            </a:r>
            <a:br>
              <a:rPr lang="en-US" dirty="0"/>
            </a:br>
            <a:r>
              <a:rPr lang="en-US" dirty="0"/>
              <a:t>bold statement. Bullet </a:t>
            </a:r>
            <a:br>
              <a:rPr lang="en-US" dirty="0"/>
            </a:br>
            <a:r>
              <a:rPr lang="en-US" dirty="0"/>
              <a:t>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39974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306" y="259491"/>
            <a:ext cx="8115597" cy="19284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Thank you for attending! 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306" y="2203160"/>
            <a:ext cx="8115597" cy="7809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307" y="3002203"/>
            <a:ext cx="6478326" cy="146887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17959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  <p:sldLayoutId id="21474836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ings.triumf.ca/event/346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9B22-B0CF-14DC-1240-30B0DB24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967" y="59574"/>
            <a:ext cx="2207886" cy="1033398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Welcome!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0EA9A2-2E20-A433-9133-131879B5E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0320" y="3882184"/>
            <a:ext cx="6641180" cy="29714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8A653-1272-066F-ED10-A8A989A4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E57CC39-2227-82C2-EB84-B7F73E3E5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529" y="855016"/>
            <a:ext cx="6704762" cy="2971429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0FDBF8B-3896-50A6-A5C1-4F0A4B13A886}"/>
              </a:ext>
            </a:extLst>
          </p:cNvPr>
          <p:cNvSpPr txBox="1">
            <a:spLocks/>
          </p:cNvSpPr>
          <p:nvPr/>
        </p:nvSpPr>
        <p:spPr>
          <a:xfrm>
            <a:off x="9448800" y="633213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35FCF4-C3EF-BD43-82E0-05BC237DAD2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5F536-B70D-23E8-F41D-D21020725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9" y="4245061"/>
            <a:ext cx="3263231" cy="867476"/>
          </a:xfrm>
          <a:prstGeom prst="rect">
            <a:avLst/>
          </a:prstGeom>
        </p:spPr>
      </p:pic>
      <p:pic>
        <p:nvPicPr>
          <p:cNvPr id="6" name="Picture 2" descr="SNOLAB">
            <a:extLst>
              <a:ext uri="{FF2B5EF4-FFF2-40B4-BE49-F238E27FC236}">
                <a16:creationId xmlns:a16="http://schemas.microsoft.com/office/drawing/2014/main" id="{9554E4C5-7545-2F72-DB5F-E2D19F38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9" y="5769278"/>
            <a:ext cx="2006600" cy="92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TRIUMF">
            <a:extLst>
              <a:ext uri="{FF2B5EF4-FFF2-40B4-BE49-F238E27FC236}">
                <a16:creationId xmlns:a16="http://schemas.microsoft.com/office/drawing/2014/main" id="{2B5C971E-83F4-4237-864E-F86AF5820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0" y="467051"/>
            <a:ext cx="2006600" cy="3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655A74-F080-FD36-A443-538088C7F2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039" r="3346"/>
          <a:stretch/>
        </p:blipFill>
        <p:spPr>
          <a:xfrm>
            <a:off x="95520" y="2685543"/>
            <a:ext cx="2258589" cy="902778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1A879A-8BD2-1FB3-B3BE-55F5913A2E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871" y="621704"/>
            <a:ext cx="1354503" cy="1011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6477CC-B548-5399-FB7A-7FC2BBB7E2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8610" y="1633295"/>
            <a:ext cx="1978834" cy="1120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268435-3CF4-7046-546B-660E48C949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8303" y="3109648"/>
            <a:ext cx="1844532" cy="1036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56B88D-76DE-2DCB-3A6B-EAE803FC33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5455" y="5297158"/>
            <a:ext cx="1669361" cy="12899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79741A-8EEC-3FDE-F84F-2C970C58E4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20552" y="4361455"/>
            <a:ext cx="1880034" cy="7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33A7-5FAF-7E4C-B3D7-17132204F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WNPPC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4ED0D-A202-2C42-8CC0-EE323836B5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60</a:t>
            </a:r>
            <a:r>
              <a:rPr lang="en-US" baseline="30000" dirty="0"/>
              <a:t>th</a:t>
            </a:r>
            <a:r>
              <a:rPr lang="en-US" dirty="0"/>
              <a:t> Anniversary!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39BAF-497B-114A-ADA3-745184DA3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Tim Friesen  (he/him/his)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 behalf of the organizing committee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Banff, Alberta</a:t>
            </a:r>
          </a:p>
          <a:p>
            <a:r>
              <a:rPr lang="en-US" dirty="0"/>
              <a:t>timothy.friesen@ucalgary.ca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60A7D-2996-BA40-813C-919B891794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February 17, 2023</a:t>
            </a:r>
          </a:p>
        </p:txBody>
      </p:sp>
      <p:pic>
        <p:nvPicPr>
          <p:cNvPr id="6" name="Picture 12" descr="TRIUMF">
            <a:extLst>
              <a:ext uri="{FF2B5EF4-FFF2-40B4-BE49-F238E27FC236}">
                <a16:creationId xmlns:a16="http://schemas.microsoft.com/office/drawing/2014/main" id="{6A3A2481-6A79-1F3B-4237-08E4ECC3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12" y="2004015"/>
            <a:ext cx="2006600" cy="3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9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A0EA-2302-4E62-9DA8-4D248174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Schedule at a glance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DE3D9-6827-993C-F0F5-155C8034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F9DF7888-6F14-8ADD-EED3-97A229F30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258" y="1602645"/>
            <a:ext cx="7169742" cy="4672614"/>
          </a:xfrm>
        </p:spPr>
      </p:pic>
    </p:spTree>
    <p:extLst>
      <p:ext uri="{BB962C8B-B14F-4D97-AF65-F5344CB8AC3E}">
        <p14:creationId xmlns:p14="http://schemas.microsoft.com/office/powerpoint/2010/main" val="411245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B0AC-8040-854B-B33F-F744E6E2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Conference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FFF2-5F9E-B3F0-305F-BC6B391C8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Saturday morning coffee break</a:t>
            </a:r>
          </a:p>
          <a:p>
            <a:r>
              <a:rPr lang="en-CA" dirty="0"/>
              <a:t>Looking for good camera. Contact Tim or Jana if you have one we can use.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17EC-D8A5-D3F7-3C62-0A8D6BDB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6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B719-7B95-3556-4191-D57332D5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Friday Morning sessions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38FB4-A3DF-8B5E-EE32-43EE81BB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F418DC-7A47-7AEE-D69B-5CF0B4D1F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05331-F20B-FC93-A73C-EBA69801E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77" y="1773195"/>
            <a:ext cx="9226550" cy="43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5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5981C-2A3E-A6EC-8E54-067ABB5CF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15915-BE12-C4A9-F4F6-8BBB4BDA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20C5A-116B-A77E-1441-96B2B543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73003"/>
            <a:ext cx="10534650" cy="49900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0E4C9ED-20BF-CBD7-EB68-668A6D0B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463550"/>
            <a:ext cx="9725025" cy="1033463"/>
          </a:xfrm>
        </p:spPr>
        <p:txBody>
          <a:bodyPr/>
          <a:lstStyle/>
          <a:p>
            <a:r>
              <a:rPr lang="en-CA" dirty="0"/>
              <a:t>Friday Morning sessions</a:t>
            </a:r>
          </a:p>
        </p:txBody>
      </p:sp>
    </p:spTree>
    <p:extLst>
      <p:ext uri="{BB962C8B-B14F-4D97-AF65-F5344CB8AC3E}">
        <p14:creationId xmlns:p14="http://schemas.microsoft.com/office/powerpoint/2010/main" val="192121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B0AC-8040-854B-B33F-F744E6E2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Talk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FFF2-5F9E-B3F0-305F-BC6B391C8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Upload your slides to Indico (</a:t>
            </a:r>
            <a:r>
              <a:rPr lang="en-CA" dirty="0">
                <a:hlinkClick r:id="rId2"/>
              </a:rPr>
              <a:t>https://meetings.triumf.ca/event/346/</a:t>
            </a:r>
            <a:r>
              <a:rPr lang="en-CA" dirty="0"/>
              <a:t>) </a:t>
            </a:r>
            <a:r>
              <a:rPr lang="en-CA" b="1" dirty="0"/>
              <a:t>prior</a:t>
            </a:r>
            <a:r>
              <a:rPr lang="en-CA" dirty="0"/>
              <a:t> to the session</a:t>
            </a:r>
          </a:p>
          <a:p>
            <a:r>
              <a:rPr lang="en-CA" dirty="0"/>
              <a:t>Talks will be downloaded onto conference laptop</a:t>
            </a:r>
          </a:p>
          <a:p>
            <a:r>
              <a:rPr lang="en-CA" dirty="0"/>
              <a:t>Microphone for questions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17EC-D8A5-D3F7-3C62-0A8D6BDB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7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urish - Widescreen" id="{F6CC2102-09BA-8D48-BD89-B404254B96EA}" vid="{C0B2F5DA-6ECF-7747-98C6-3BCF38F6A7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D9A0FA515564792FEACC70AB1043E" ma:contentTypeVersion="8" ma:contentTypeDescription="Create a new document." ma:contentTypeScope="" ma:versionID="4e74cb48bca2defd647b6a8025deda70">
  <xsd:schema xmlns:xsd="http://www.w3.org/2001/XMLSchema" xmlns:xs="http://www.w3.org/2001/XMLSchema" xmlns:p="http://schemas.microsoft.com/office/2006/metadata/properties" xmlns:ns2="7a4191d5-9b76-4ae3-8401-87ceee92a846" xmlns:ns3="b9b0194d-1e98-4efc-bad5-9450f4bf7a13" targetNamespace="http://schemas.microsoft.com/office/2006/metadata/properties" ma:root="true" ma:fieldsID="293f375cfb5fae489f6cdafdf963b8ee" ns2:_="" ns3:_="">
    <xsd:import namespace="7a4191d5-9b76-4ae3-8401-87ceee92a846"/>
    <xsd:import namespace="b9b0194d-1e98-4efc-bad5-9450f4bf7a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191d5-9b76-4ae3-8401-87ceee92a8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0194d-1e98-4efc-bad5-9450f4bf7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4191d5-9b76-4ae3-8401-87ceee92a846">
      <UserInfo>
        <DisplayName>Office Of Advancement Visitors</DisplayName>
        <AccountId>4</AccountId>
        <AccountType/>
      </UserInfo>
      <UserInfo>
        <DisplayName>UCalgary Brand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6138259-B6CD-44D7-A052-3E3A39B4F6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26E22-D523-43FE-83CF-284E109A6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191d5-9b76-4ae3-8401-87ceee92a846"/>
    <ds:schemaRef ds:uri="b9b0194d-1e98-4efc-bad5-9450f4bf7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9568D1-9CD6-4DD2-BE7F-4D4E9CED01FA}">
  <ds:schemaRefs>
    <ds:schemaRef ds:uri="7a4191d5-9b76-4ae3-8401-87ceee92a84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9b0194d-1e98-4efc-bad5-9450f4bf7a1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Flourish - Widescreen</Template>
  <TotalTime>651</TotalTime>
  <Words>113</Words>
  <Application>Microsoft Office PowerPoint</Application>
  <PresentationFormat>Widescreen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Welcome!</vt:lpstr>
      <vt:lpstr>Welcome to WNPPC 2023</vt:lpstr>
      <vt:lpstr>Schedule at a glance</vt:lpstr>
      <vt:lpstr>Conference photo</vt:lpstr>
      <vt:lpstr>Friday Morning sessions</vt:lpstr>
      <vt:lpstr>Friday Morning sessions</vt:lpstr>
      <vt:lpstr>Talk 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Friesen</dc:creator>
  <cp:lastModifiedBy>Timothy Friesen</cp:lastModifiedBy>
  <cp:revision>2</cp:revision>
  <dcterms:created xsi:type="dcterms:W3CDTF">2023-02-14T21:41:37Z</dcterms:created>
  <dcterms:modified xsi:type="dcterms:W3CDTF">2023-02-17T14:57:52Z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0x010100A14D9A0FA515564792FEACC70AB1043E</vt:lpwstr>
  </property>
  <property fmtid="{D5CDD505-2E9C-101B-9397-08002B2CF9AE}" pid="3" name="Order">
    <vt:r8>20800</vt:r8>
  </property>
</Properties>
</file>