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5"/>
  </p:notesMasterIdLst>
  <p:handoutMasterIdLst>
    <p:handoutMasterId r:id="rId16"/>
  </p:handoutMasterIdLst>
  <p:sldIdLst>
    <p:sldId id="304" r:id="rId2"/>
    <p:sldId id="305" r:id="rId3"/>
    <p:sldId id="346" r:id="rId4"/>
    <p:sldId id="307" r:id="rId5"/>
    <p:sldId id="348" r:id="rId6"/>
    <p:sldId id="349" r:id="rId7"/>
    <p:sldId id="351" r:id="rId8"/>
    <p:sldId id="353" r:id="rId9"/>
    <p:sldId id="354" r:id="rId10"/>
    <p:sldId id="355" r:id="rId11"/>
    <p:sldId id="358" r:id="rId12"/>
    <p:sldId id="359" r:id="rId13"/>
    <p:sldId id="3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9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BCD172-C331-485E-9310-BE9892574417}" v="26" dt="2023-09-21T16:48:33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Savard" userId="e2e12fa6-78bb-45cd-968c-01155a52ed3d" providerId="ADAL" clId="{52CB3DF0-284F-4923-971F-D991C7568F0C}"/>
    <pc:docChg chg="undo custSel addSld delSld modSld sldOrd">
      <pc:chgData name="Nicolas Savard" userId="e2e12fa6-78bb-45cd-968c-01155a52ed3d" providerId="ADAL" clId="{52CB3DF0-284F-4923-971F-D991C7568F0C}" dt="2023-09-05T22:09:08.282" v="1973" actId="1076"/>
      <pc:docMkLst>
        <pc:docMk/>
      </pc:docMkLst>
      <pc:sldChg chg="del">
        <pc:chgData name="Nicolas Savard" userId="e2e12fa6-78bb-45cd-968c-01155a52ed3d" providerId="ADAL" clId="{52CB3DF0-284F-4923-971F-D991C7568F0C}" dt="2023-09-05T21:06:43.674" v="0" actId="47"/>
        <pc:sldMkLst>
          <pc:docMk/>
          <pc:sldMk cId="1245802787" sldId="276"/>
        </pc:sldMkLst>
      </pc:sldChg>
      <pc:sldChg chg="del">
        <pc:chgData name="Nicolas Savard" userId="e2e12fa6-78bb-45cd-968c-01155a52ed3d" providerId="ADAL" clId="{52CB3DF0-284F-4923-971F-D991C7568F0C}" dt="2023-09-05T21:07:48.874" v="43" actId="47"/>
        <pc:sldMkLst>
          <pc:docMk/>
          <pc:sldMk cId="242708350" sldId="277"/>
        </pc:sldMkLst>
      </pc:sldChg>
      <pc:sldChg chg="del">
        <pc:chgData name="Nicolas Savard" userId="e2e12fa6-78bb-45cd-968c-01155a52ed3d" providerId="ADAL" clId="{52CB3DF0-284F-4923-971F-D991C7568F0C}" dt="2023-09-05T21:07:48.001" v="42" actId="47"/>
        <pc:sldMkLst>
          <pc:docMk/>
          <pc:sldMk cId="1127792797" sldId="278"/>
        </pc:sldMkLst>
      </pc:sldChg>
      <pc:sldChg chg="del">
        <pc:chgData name="Nicolas Savard" userId="e2e12fa6-78bb-45cd-968c-01155a52ed3d" providerId="ADAL" clId="{52CB3DF0-284F-4923-971F-D991C7568F0C}" dt="2023-09-05T21:07:43.204" v="41" actId="47"/>
        <pc:sldMkLst>
          <pc:docMk/>
          <pc:sldMk cId="1602930548" sldId="279"/>
        </pc:sldMkLst>
      </pc:sldChg>
      <pc:sldChg chg="del">
        <pc:chgData name="Nicolas Savard" userId="e2e12fa6-78bb-45cd-968c-01155a52ed3d" providerId="ADAL" clId="{52CB3DF0-284F-4923-971F-D991C7568F0C}" dt="2023-09-05T21:07:42.304" v="40" actId="47"/>
        <pc:sldMkLst>
          <pc:docMk/>
          <pc:sldMk cId="1452428639" sldId="295"/>
        </pc:sldMkLst>
      </pc:sldChg>
      <pc:sldChg chg="del">
        <pc:chgData name="Nicolas Savard" userId="e2e12fa6-78bb-45cd-968c-01155a52ed3d" providerId="ADAL" clId="{52CB3DF0-284F-4923-971F-D991C7568F0C}" dt="2023-09-05T21:14:09.322" v="140" actId="47"/>
        <pc:sldMkLst>
          <pc:docMk/>
          <pc:sldMk cId="979214441" sldId="300"/>
        </pc:sldMkLst>
      </pc:sldChg>
      <pc:sldChg chg="del">
        <pc:chgData name="Nicolas Savard" userId="e2e12fa6-78bb-45cd-968c-01155a52ed3d" providerId="ADAL" clId="{52CB3DF0-284F-4923-971F-D991C7568F0C}" dt="2023-09-05T21:14:09.322" v="140" actId="47"/>
        <pc:sldMkLst>
          <pc:docMk/>
          <pc:sldMk cId="578860789" sldId="301"/>
        </pc:sldMkLst>
      </pc:sldChg>
      <pc:sldChg chg="del">
        <pc:chgData name="Nicolas Savard" userId="e2e12fa6-78bb-45cd-968c-01155a52ed3d" providerId="ADAL" clId="{52CB3DF0-284F-4923-971F-D991C7568F0C}" dt="2023-09-05T21:14:09.322" v="140" actId="47"/>
        <pc:sldMkLst>
          <pc:docMk/>
          <pc:sldMk cId="812359813" sldId="302"/>
        </pc:sldMkLst>
      </pc:sldChg>
      <pc:sldChg chg="del">
        <pc:chgData name="Nicolas Savard" userId="e2e12fa6-78bb-45cd-968c-01155a52ed3d" providerId="ADAL" clId="{52CB3DF0-284F-4923-971F-D991C7568F0C}" dt="2023-09-05T21:14:09.322" v="140" actId="47"/>
        <pc:sldMkLst>
          <pc:docMk/>
          <pc:sldMk cId="1777833112" sldId="303"/>
        </pc:sldMkLst>
      </pc:sldChg>
      <pc:sldChg chg="addSp delSp modSp mod">
        <pc:chgData name="Nicolas Savard" userId="e2e12fa6-78bb-45cd-968c-01155a52ed3d" providerId="ADAL" clId="{52CB3DF0-284F-4923-971F-D991C7568F0C}" dt="2023-09-05T21:26:51.568" v="243" actId="1076"/>
        <pc:sldMkLst>
          <pc:docMk/>
          <pc:sldMk cId="187768370" sldId="304"/>
        </pc:sldMkLst>
        <pc:spChg chg="mod">
          <ac:chgData name="Nicolas Savard" userId="e2e12fa6-78bb-45cd-968c-01155a52ed3d" providerId="ADAL" clId="{52CB3DF0-284F-4923-971F-D991C7568F0C}" dt="2023-09-05T21:07:34.611" v="39" actId="20577"/>
          <ac:spMkLst>
            <pc:docMk/>
            <pc:sldMk cId="187768370" sldId="304"/>
            <ac:spMk id="4" creationId="{00000000-0000-0000-0000-000000000000}"/>
          </ac:spMkLst>
        </pc:spChg>
        <pc:spChg chg="mod">
          <ac:chgData name="Nicolas Savard" userId="e2e12fa6-78bb-45cd-968c-01155a52ed3d" providerId="ADAL" clId="{52CB3DF0-284F-4923-971F-D991C7568F0C}" dt="2023-09-05T21:15:16.250" v="150" actId="255"/>
          <ac:spMkLst>
            <pc:docMk/>
            <pc:sldMk cId="187768370" sldId="304"/>
            <ac:spMk id="6" creationId="{00000000-0000-0000-0000-000000000000}"/>
          </ac:spMkLst>
        </pc:spChg>
        <pc:picChg chg="add del mod">
          <ac:chgData name="Nicolas Savard" userId="e2e12fa6-78bb-45cd-968c-01155a52ed3d" providerId="ADAL" clId="{52CB3DF0-284F-4923-971F-D991C7568F0C}" dt="2023-09-05T21:26:12.935" v="241" actId="478"/>
          <ac:picMkLst>
            <pc:docMk/>
            <pc:sldMk cId="187768370" sldId="304"/>
            <ac:picMk id="3" creationId="{A7FC50FB-6D91-929F-FB3B-E45BDD5F7681}"/>
          </ac:picMkLst>
        </pc:picChg>
        <pc:picChg chg="add mod">
          <ac:chgData name="Nicolas Savard" userId="e2e12fa6-78bb-45cd-968c-01155a52ed3d" providerId="ADAL" clId="{52CB3DF0-284F-4923-971F-D991C7568F0C}" dt="2023-09-05T21:26:51.568" v="243" actId="1076"/>
          <ac:picMkLst>
            <pc:docMk/>
            <pc:sldMk cId="187768370" sldId="304"/>
            <ac:picMk id="7" creationId="{E38F8AB6-055A-2714-0FFD-8E9B60E3674D}"/>
          </ac:picMkLst>
        </pc:picChg>
      </pc:sldChg>
      <pc:sldChg chg="modSp mod">
        <pc:chgData name="Nicolas Savard" userId="e2e12fa6-78bb-45cd-968c-01155a52ed3d" providerId="ADAL" clId="{52CB3DF0-284F-4923-971F-D991C7568F0C}" dt="2023-09-05T21:15:19.860" v="151" actId="1076"/>
        <pc:sldMkLst>
          <pc:docMk/>
          <pc:sldMk cId="1941045250" sldId="305"/>
        </pc:sldMkLst>
        <pc:spChg chg="mod">
          <ac:chgData name="Nicolas Savard" userId="e2e12fa6-78bb-45cd-968c-01155a52ed3d" providerId="ADAL" clId="{52CB3DF0-284F-4923-971F-D991C7568F0C}" dt="2023-09-05T21:15:19.860" v="151" actId="1076"/>
          <ac:spMkLst>
            <pc:docMk/>
            <pc:sldMk cId="1941045250" sldId="305"/>
            <ac:spMk id="2" creationId="{00000000-0000-0000-0000-000000000000}"/>
          </ac:spMkLst>
        </pc:spChg>
        <pc:spChg chg="mod">
          <ac:chgData name="Nicolas Savard" userId="e2e12fa6-78bb-45cd-968c-01155a52ed3d" providerId="ADAL" clId="{52CB3DF0-284F-4923-971F-D991C7568F0C}" dt="2023-09-05T21:10:35.902" v="135" actId="27636"/>
          <ac:spMkLst>
            <pc:docMk/>
            <pc:sldMk cId="1941045250" sldId="305"/>
            <ac:spMk id="3" creationId="{00000000-0000-0000-0000-000000000000}"/>
          </ac:spMkLst>
        </pc:spChg>
      </pc:sldChg>
      <pc:sldChg chg="del">
        <pc:chgData name="Nicolas Savard" userId="e2e12fa6-78bb-45cd-968c-01155a52ed3d" providerId="ADAL" clId="{52CB3DF0-284F-4923-971F-D991C7568F0C}" dt="2023-09-05T21:16:58.515" v="167" actId="47"/>
        <pc:sldMkLst>
          <pc:docMk/>
          <pc:sldMk cId="723435173" sldId="306"/>
        </pc:sldMkLst>
      </pc:sldChg>
      <pc:sldChg chg="addSp delSp modSp mod">
        <pc:chgData name="Nicolas Savard" userId="e2e12fa6-78bb-45cd-968c-01155a52ed3d" providerId="ADAL" clId="{52CB3DF0-284F-4923-971F-D991C7568F0C}" dt="2023-09-05T21:43:51.114" v="450" actId="20577"/>
        <pc:sldMkLst>
          <pc:docMk/>
          <pc:sldMk cId="1870026944" sldId="307"/>
        </pc:sldMkLst>
        <pc:spChg chg="del">
          <ac:chgData name="Nicolas Savard" userId="e2e12fa6-78bb-45cd-968c-01155a52ed3d" providerId="ADAL" clId="{52CB3DF0-284F-4923-971F-D991C7568F0C}" dt="2023-09-05T21:17:03.591" v="168" actId="478"/>
          <ac:spMkLst>
            <pc:docMk/>
            <pc:sldMk cId="1870026944" sldId="307"/>
            <ac:spMk id="2" creationId="{00000000-0000-0000-0000-000000000000}"/>
          </ac:spMkLst>
        </pc:spChg>
        <pc:spChg chg="del">
          <ac:chgData name="Nicolas Savard" userId="e2e12fa6-78bb-45cd-968c-01155a52ed3d" providerId="ADAL" clId="{52CB3DF0-284F-4923-971F-D991C7568F0C}" dt="2023-09-05T21:17:03.591" v="168" actId="478"/>
          <ac:spMkLst>
            <pc:docMk/>
            <pc:sldMk cId="1870026944" sldId="307"/>
            <ac:spMk id="3" creationId="{00000000-0000-0000-0000-000000000000}"/>
          </ac:spMkLst>
        </pc:spChg>
        <pc:spChg chg="add del mod">
          <ac:chgData name="Nicolas Savard" userId="e2e12fa6-78bb-45cd-968c-01155a52ed3d" providerId="ADAL" clId="{52CB3DF0-284F-4923-971F-D991C7568F0C}" dt="2023-09-05T21:17:53.764" v="178" actId="478"/>
          <ac:spMkLst>
            <pc:docMk/>
            <pc:sldMk cId="1870026944" sldId="307"/>
            <ac:spMk id="4" creationId="{314DA1FC-095B-0A76-CDD9-BD1313BA1FF1}"/>
          </ac:spMkLst>
        </pc:spChg>
        <pc:spChg chg="add del mod">
          <ac:chgData name="Nicolas Savard" userId="e2e12fa6-78bb-45cd-968c-01155a52ed3d" providerId="ADAL" clId="{52CB3DF0-284F-4923-971F-D991C7568F0C}" dt="2023-09-05T21:17:30.150" v="173" actId="478"/>
          <ac:spMkLst>
            <pc:docMk/>
            <pc:sldMk cId="1870026944" sldId="307"/>
            <ac:spMk id="5" creationId="{96356EE2-471C-982F-CF4D-820DEA4FD03E}"/>
          </ac:spMkLst>
        </pc:spChg>
        <pc:spChg chg="add mod">
          <ac:chgData name="Nicolas Savard" userId="e2e12fa6-78bb-45cd-968c-01155a52ed3d" providerId="ADAL" clId="{52CB3DF0-284F-4923-971F-D991C7568F0C}" dt="2023-09-05T21:17:11.484" v="169"/>
          <ac:spMkLst>
            <pc:docMk/>
            <pc:sldMk cId="1870026944" sldId="307"/>
            <ac:spMk id="6" creationId="{D6B608C6-3D42-A079-1E5B-B4CA47D126AA}"/>
          </ac:spMkLst>
        </pc:spChg>
        <pc:spChg chg="add mod">
          <ac:chgData name="Nicolas Savard" userId="e2e12fa6-78bb-45cd-968c-01155a52ed3d" providerId="ADAL" clId="{52CB3DF0-284F-4923-971F-D991C7568F0C}" dt="2023-09-05T21:17:11.484" v="169"/>
          <ac:spMkLst>
            <pc:docMk/>
            <pc:sldMk cId="1870026944" sldId="307"/>
            <ac:spMk id="7" creationId="{81D4B9F8-496F-42CA-4614-73662BF4FBC5}"/>
          </ac:spMkLst>
        </pc:spChg>
        <pc:spChg chg="add mod">
          <ac:chgData name="Nicolas Savard" userId="e2e12fa6-78bb-45cd-968c-01155a52ed3d" providerId="ADAL" clId="{52CB3DF0-284F-4923-971F-D991C7568F0C}" dt="2023-09-05T21:17:11.484" v="169"/>
          <ac:spMkLst>
            <pc:docMk/>
            <pc:sldMk cId="1870026944" sldId="307"/>
            <ac:spMk id="10" creationId="{9D105FD8-D8ED-6604-3AB5-D365B9C2F143}"/>
          </ac:spMkLst>
        </pc:spChg>
        <pc:spChg chg="add mod">
          <ac:chgData name="Nicolas Savard" userId="e2e12fa6-78bb-45cd-968c-01155a52ed3d" providerId="ADAL" clId="{52CB3DF0-284F-4923-971F-D991C7568F0C}" dt="2023-09-05T21:17:11.484" v="169"/>
          <ac:spMkLst>
            <pc:docMk/>
            <pc:sldMk cId="1870026944" sldId="307"/>
            <ac:spMk id="11" creationId="{E61A14FE-72CF-5777-3BA9-1F7A105726BB}"/>
          </ac:spMkLst>
        </pc:spChg>
        <pc:spChg chg="add mod">
          <ac:chgData name="Nicolas Savard" userId="e2e12fa6-78bb-45cd-968c-01155a52ed3d" providerId="ADAL" clId="{52CB3DF0-284F-4923-971F-D991C7568F0C}" dt="2023-09-05T21:17:11.484" v="169"/>
          <ac:spMkLst>
            <pc:docMk/>
            <pc:sldMk cId="1870026944" sldId="307"/>
            <ac:spMk id="12" creationId="{4EEC5B91-43A2-D51D-D8AB-F27C034FB46B}"/>
          </ac:spMkLst>
        </pc:spChg>
        <pc:spChg chg="add mod">
          <ac:chgData name="Nicolas Savard" userId="e2e12fa6-78bb-45cd-968c-01155a52ed3d" providerId="ADAL" clId="{52CB3DF0-284F-4923-971F-D991C7568F0C}" dt="2023-09-05T21:17:11.484" v="169"/>
          <ac:spMkLst>
            <pc:docMk/>
            <pc:sldMk cId="1870026944" sldId="307"/>
            <ac:spMk id="13" creationId="{BDAAE2F9-C96E-6D44-FF0C-7ED9312E42A1}"/>
          </ac:spMkLst>
        </pc:spChg>
        <pc:spChg chg="add mod">
          <ac:chgData name="Nicolas Savard" userId="e2e12fa6-78bb-45cd-968c-01155a52ed3d" providerId="ADAL" clId="{52CB3DF0-284F-4923-971F-D991C7568F0C}" dt="2023-09-05T21:17:11.484" v="169"/>
          <ac:spMkLst>
            <pc:docMk/>
            <pc:sldMk cId="1870026944" sldId="307"/>
            <ac:spMk id="14" creationId="{7B3BDE96-257C-5E38-D3F9-4972230CB056}"/>
          </ac:spMkLst>
        </pc:spChg>
        <pc:spChg chg="add mod">
          <ac:chgData name="Nicolas Savard" userId="e2e12fa6-78bb-45cd-968c-01155a52ed3d" providerId="ADAL" clId="{52CB3DF0-284F-4923-971F-D991C7568F0C}" dt="2023-09-05T21:43:51.114" v="450" actId="20577"/>
          <ac:spMkLst>
            <pc:docMk/>
            <pc:sldMk cId="1870026944" sldId="307"/>
            <ac:spMk id="15" creationId="{58C56F7B-70F9-B686-6874-D3FB17154C40}"/>
          </ac:spMkLst>
        </pc:spChg>
        <pc:spChg chg="add mod">
          <ac:chgData name="Nicolas Savard" userId="e2e12fa6-78bb-45cd-968c-01155a52ed3d" providerId="ADAL" clId="{52CB3DF0-284F-4923-971F-D991C7568F0C}" dt="2023-09-05T21:18:19.715" v="187" actId="20577"/>
          <ac:spMkLst>
            <pc:docMk/>
            <pc:sldMk cId="1870026944" sldId="307"/>
            <ac:spMk id="16" creationId="{672EDF5B-3756-84DA-FFAE-1E7C34062E64}"/>
          </ac:spMkLst>
        </pc:spChg>
        <pc:spChg chg="add del mod">
          <ac:chgData name="Nicolas Savard" userId="e2e12fa6-78bb-45cd-968c-01155a52ed3d" providerId="ADAL" clId="{52CB3DF0-284F-4923-971F-D991C7568F0C}" dt="2023-09-05T21:17:56.550" v="179" actId="478"/>
          <ac:spMkLst>
            <pc:docMk/>
            <pc:sldMk cId="1870026944" sldId="307"/>
            <ac:spMk id="18" creationId="{F52E7841-FDA0-1AFF-D053-16AE76D33DC9}"/>
          </ac:spMkLst>
        </pc:spChg>
        <pc:cxnChg chg="add mod">
          <ac:chgData name="Nicolas Savard" userId="e2e12fa6-78bb-45cd-968c-01155a52ed3d" providerId="ADAL" clId="{52CB3DF0-284F-4923-971F-D991C7568F0C}" dt="2023-09-05T21:17:11.484" v="169"/>
          <ac:cxnSpMkLst>
            <pc:docMk/>
            <pc:sldMk cId="1870026944" sldId="307"/>
            <ac:cxnSpMk id="8" creationId="{2242C996-439F-1C5E-9A2B-3E1554711EED}"/>
          </ac:cxnSpMkLst>
        </pc:cxnChg>
        <pc:cxnChg chg="add mod">
          <ac:chgData name="Nicolas Savard" userId="e2e12fa6-78bb-45cd-968c-01155a52ed3d" providerId="ADAL" clId="{52CB3DF0-284F-4923-971F-D991C7568F0C}" dt="2023-09-05T21:17:11.484" v="169"/>
          <ac:cxnSpMkLst>
            <pc:docMk/>
            <pc:sldMk cId="1870026944" sldId="307"/>
            <ac:cxnSpMk id="9" creationId="{416E0E9A-52FC-173A-8265-189E9EAF086D}"/>
          </ac:cxnSpMkLst>
        </pc:cxnChg>
      </pc:sldChg>
      <pc:sldChg chg="del">
        <pc:chgData name="Nicolas Savard" userId="e2e12fa6-78bb-45cd-968c-01155a52ed3d" providerId="ADAL" clId="{52CB3DF0-284F-4923-971F-D991C7568F0C}" dt="2023-09-05T21:18:31.569" v="188" actId="47"/>
        <pc:sldMkLst>
          <pc:docMk/>
          <pc:sldMk cId="1119673963" sldId="308"/>
        </pc:sldMkLst>
      </pc:sldChg>
      <pc:sldChg chg="del">
        <pc:chgData name="Nicolas Savard" userId="e2e12fa6-78bb-45cd-968c-01155a52ed3d" providerId="ADAL" clId="{52CB3DF0-284F-4923-971F-D991C7568F0C}" dt="2023-09-05T21:18:36.257" v="189" actId="47"/>
        <pc:sldMkLst>
          <pc:docMk/>
          <pc:sldMk cId="2108581127" sldId="309"/>
        </pc:sldMkLst>
      </pc:sldChg>
      <pc:sldChg chg="del">
        <pc:chgData name="Nicolas Savard" userId="e2e12fa6-78bb-45cd-968c-01155a52ed3d" providerId="ADAL" clId="{52CB3DF0-284F-4923-971F-D991C7568F0C}" dt="2023-09-05T21:18:36.257" v="189" actId="47"/>
        <pc:sldMkLst>
          <pc:docMk/>
          <pc:sldMk cId="1147858695" sldId="310"/>
        </pc:sldMkLst>
      </pc:sldChg>
      <pc:sldChg chg="del">
        <pc:chgData name="Nicolas Savard" userId="e2e12fa6-78bb-45cd-968c-01155a52ed3d" providerId="ADAL" clId="{52CB3DF0-284F-4923-971F-D991C7568F0C}" dt="2023-09-05T21:18:36.257" v="189" actId="47"/>
        <pc:sldMkLst>
          <pc:docMk/>
          <pc:sldMk cId="1215485864" sldId="311"/>
        </pc:sldMkLst>
      </pc:sldChg>
      <pc:sldChg chg="del">
        <pc:chgData name="Nicolas Savard" userId="e2e12fa6-78bb-45cd-968c-01155a52ed3d" providerId="ADAL" clId="{52CB3DF0-284F-4923-971F-D991C7568F0C}" dt="2023-09-05T21:18:36.257" v="189" actId="47"/>
        <pc:sldMkLst>
          <pc:docMk/>
          <pc:sldMk cId="1806465984" sldId="312"/>
        </pc:sldMkLst>
      </pc:sldChg>
      <pc:sldChg chg="del">
        <pc:chgData name="Nicolas Savard" userId="e2e12fa6-78bb-45cd-968c-01155a52ed3d" providerId="ADAL" clId="{52CB3DF0-284F-4923-971F-D991C7568F0C}" dt="2023-09-05T21:18:31.569" v="188" actId="47"/>
        <pc:sldMkLst>
          <pc:docMk/>
          <pc:sldMk cId="149991802" sldId="313"/>
        </pc:sldMkLst>
      </pc:sldChg>
      <pc:sldChg chg="del">
        <pc:chgData name="Nicolas Savard" userId="e2e12fa6-78bb-45cd-968c-01155a52ed3d" providerId="ADAL" clId="{52CB3DF0-284F-4923-971F-D991C7568F0C}" dt="2023-09-05T21:53:20.187" v="655" actId="47"/>
        <pc:sldMkLst>
          <pc:docMk/>
          <pc:sldMk cId="1913898283" sldId="314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363168871" sldId="315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2117701505" sldId="316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962712804" sldId="317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965278908" sldId="318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2144115896" sldId="319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380267412" sldId="320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036038590" sldId="321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903172254" sldId="322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201655982" sldId="323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295873086" sldId="324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2107292175" sldId="325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959278901" sldId="326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440751078" sldId="327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825248021" sldId="328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39591552" sldId="329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063071940" sldId="330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2133636187" sldId="331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341457303" sldId="332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589565315" sldId="333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412389330" sldId="334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097740441" sldId="335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76856872" sldId="336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316080256" sldId="337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633803561" sldId="338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610539185" sldId="339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448195507" sldId="340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242231051" sldId="341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695763092" sldId="342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434807907" sldId="343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722620786" sldId="344"/>
        </pc:sldMkLst>
      </pc:sldChg>
      <pc:sldChg chg="del">
        <pc:chgData name="Nicolas Savard" userId="e2e12fa6-78bb-45cd-968c-01155a52ed3d" providerId="ADAL" clId="{52CB3DF0-284F-4923-971F-D991C7568F0C}" dt="2023-09-05T21:13:57.102" v="139" actId="47"/>
        <pc:sldMkLst>
          <pc:docMk/>
          <pc:sldMk cId="1067526517" sldId="345"/>
        </pc:sldMkLst>
      </pc:sldChg>
      <pc:sldChg chg="addSp delSp modSp add mod">
        <pc:chgData name="Nicolas Savard" userId="e2e12fa6-78bb-45cd-968c-01155a52ed3d" providerId="ADAL" clId="{52CB3DF0-284F-4923-971F-D991C7568F0C}" dt="2023-09-05T21:16:44.067" v="166" actId="255"/>
        <pc:sldMkLst>
          <pc:docMk/>
          <pc:sldMk cId="3457202259" sldId="346"/>
        </pc:sldMkLst>
        <pc:spChg chg="mod">
          <ac:chgData name="Nicolas Savard" userId="e2e12fa6-78bb-45cd-968c-01155a52ed3d" providerId="ADAL" clId="{52CB3DF0-284F-4923-971F-D991C7568F0C}" dt="2023-09-05T21:15:04.478" v="148" actId="1076"/>
          <ac:spMkLst>
            <pc:docMk/>
            <pc:sldMk cId="3457202259" sldId="346"/>
            <ac:spMk id="2" creationId="{00000000-0000-0000-0000-000000000000}"/>
          </ac:spMkLst>
        </pc:spChg>
        <pc:spChg chg="del mod">
          <ac:chgData name="Nicolas Savard" userId="e2e12fa6-78bb-45cd-968c-01155a52ed3d" providerId="ADAL" clId="{52CB3DF0-284F-4923-971F-D991C7568F0C}" dt="2023-09-05T21:15:37.834" v="155" actId="478"/>
          <ac:spMkLst>
            <pc:docMk/>
            <pc:sldMk cId="3457202259" sldId="346"/>
            <ac:spMk id="3" creationId="{00000000-0000-0000-0000-000000000000}"/>
          </ac:spMkLst>
        </pc:spChg>
        <pc:spChg chg="add mod">
          <ac:chgData name="Nicolas Savard" userId="e2e12fa6-78bb-45cd-968c-01155a52ed3d" providerId="ADAL" clId="{52CB3DF0-284F-4923-971F-D991C7568F0C}" dt="2023-09-05T21:16:44.067" v="166" actId="255"/>
          <ac:spMkLst>
            <pc:docMk/>
            <pc:sldMk cId="3457202259" sldId="346"/>
            <ac:spMk id="4" creationId="{A06F04C5-6E90-BE95-F498-CC407C5D2DC5}"/>
          </ac:spMkLst>
        </pc:spChg>
        <pc:spChg chg="add del mod">
          <ac:chgData name="Nicolas Savard" userId="e2e12fa6-78bb-45cd-968c-01155a52ed3d" providerId="ADAL" clId="{52CB3DF0-284F-4923-971F-D991C7568F0C}" dt="2023-09-05T21:15:45.719" v="158" actId="478"/>
          <ac:spMkLst>
            <pc:docMk/>
            <pc:sldMk cId="3457202259" sldId="346"/>
            <ac:spMk id="6" creationId="{ADE30480-249C-B6CE-6CBB-D91945720CBD}"/>
          </ac:spMkLst>
        </pc:spChg>
        <pc:spChg chg="add mod">
          <ac:chgData name="Nicolas Savard" userId="e2e12fa6-78bb-45cd-968c-01155a52ed3d" providerId="ADAL" clId="{52CB3DF0-284F-4923-971F-D991C7568F0C}" dt="2023-09-05T21:16:05.689" v="161" actId="1076"/>
          <ac:spMkLst>
            <pc:docMk/>
            <pc:sldMk cId="3457202259" sldId="346"/>
            <ac:spMk id="7" creationId="{BA06B38B-721D-5B5B-7DDA-FB917BC58ECB}"/>
          </ac:spMkLst>
        </pc:spChg>
        <pc:spChg chg="add mod">
          <ac:chgData name="Nicolas Savard" userId="e2e12fa6-78bb-45cd-968c-01155a52ed3d" providerId="ADAL" clId="{52CB3DF0-284F-4923-971F-D991C7568F0C}" dt="2023-09-05T21:16:05.689" v="161" actId="1076"/>
          <ac:spMkLst>
            <pc:docMk/>
            <pc:sldMk cId="3457202259" sldId="346"/>
            <ac:spMk id="8" creationId="{21238D67-AC95-E6D6-C3A2-96D71B646361}"/>
          </ac:spMkLst>
        </pc:spChg>
        <pc:spChg chg="add mod">
          <ac:chgData name="Nicolas Savard" userId="e2e12fa6-78bb-45cd-968c-01155a52ed3d" providerId="ADAL" clId="{52CB3DF0-284F-4923-971F-D991C7568F0C}" dt="2023-09-05T21:16:05.689" v="161" actId="1076"/>
          <ac:spMkLst>
            <pc:docMk/>
            <pc:sldMk cId="3457202259" sldId="346"/>
            <ac:spMk id="9" creationId="{AB6F72B3-CD1B-C3BF-6320-40548300A008}"/>
          </ac:spMkLst>
        </pc:spChg>
        <pc:spChg chg="add mod">
          <ac:chgData name="Nicolas Savard" userId="e2e12fa6-78bb-45cd-968c-01155a52ed3d" providerId="ADAL" clId="{52CB3DF0-284F-4923-971F-D991C7568F0C}" dt="2023-09-05T21:16:05.689" v="161" actId="1076"/>
          <ac:spMkLst>
            <pc:docMk/>
            <pc:sldMk cId="3457202259" sldId="346"/>
            <ac:spMk id="10" creationId="{EC95F416-A287-9104-AA32-E80E6B6ACA1C}"/>
          </ac:spMkLst>
        </pc:spChg>
        <pc:spChg chg="add mod">
          <ac:chgData name="Nicolas Savard" userId="e2e12fa6-78bb-45cd-968c-01155a52ed3d" providerId="ADAL" clId="{52CB3DF0-284F-4923-971F-D991C7568F0C}" dt="2023-09-05T21:16:05.689" v="161" actId="1076"/>
          <ac:spMkLst>
            <pc:docMk/>
            <pc:sldMk cId="3457202259" sldId="346"/>
            <ac:spMk id="11" creationId="{00787660-A0F4-FEB2-7A7D-C9B6ACC883FF}"/>
          </ac:spMkLst>
        </pc:spChg>
        <pc:spChg chg="add mod">
          <ac:chgData name="Nicolas Savard" userId="e2e12fa6-78bb-45cd-968c-01155a52ed3d" providerId="ADAL" clId="{52CB3DF0-284F-4923-971F-D991C7568F0C}" dt="2023-09-05T21:16:05.689" v="161" actId="1076"/>
          <ac:spMkLst>
            <pc:docMk/>
            <pc:sldMk cId="3457202259" sldId="346"/>
            <ac:spMk id="12" creationId="{9D989846-91B7-D9A5-0B18-6DEB90352CFB}"/>
          </ac:spMkLst>
        </pc:spChg>
        <pc:spChg chg="add mod">
          <ac:chgData name="Nicolas Savard" userId="e2e12fa6-78bb-45cd-968c-01155a52ed3d" providerId="ADAL" clId="{52CB3DF0-284F-4923-971F-D991C7568F0C}" dt="2023-09-05T21:16:05.689" v="161" actId="1076"/>
          <ac:spMkLst>
            <pc:docMk/>
            <pc:sldMk cId="3457202259" sldId="346"/>
            <ac:spMk id="13" creationId="{B7C62F6E-CB0A-60C3-635C-9CA38726B49F}"/>
          </ac:spMkLst>
        </pc:spChg>
        <pc:spChg chg="add mod">
          <ac:chgData name="Nicolas Savard" userId="e2e12fa6-78bb-45cd-968c-01155a52ed3d" providerId="ADAL" clId="{52CB3DF0-284F-4923-971F-D991C7568F0C}" dt="2023-09-05T21:16:05.689" v="161" actId="1076"/>
          <ac:spMkLst>
            <pc:docMk/>
            <pc:sldMk cId="3457202259" sldId="346"/>
            <ac:spMk id="14" creationId="{19852EF3-3493-28FC-4881-4D83C45C8668}"/>
          </ac:spMkLst>
        </pc:spChg>
        <pc:spChg chg="add mod">
          <ac:chgData name="Nicolas Savard" userId="e2e12fa6-78bb-45cd-968c-01155a52ed3d" providerId="ADAL" clId="{52CB3DF0-284F-4923-971F-D991C7568F0C}" dt="2023-09-05T21:16:05.689" v="161" actId="1076"/>
          <ac:spMkLst>
            <pc:docMk/>
            <pc:sldMk cId="3457202259" sldId="346"/>
            <ac:spMk id="19" creationId="{AE9113A9-7221-1445-6F74-1659566744D9}"/>
          </ac:spMkLst>
        </pc:spChg>
        <pc:spChg chg="add mod">
          <ac:chgData name="Nicolas Savard" userId="e2e12fa6-78bb-45cd-968c-01155a52ed3d" providerId="ADAL" clId="{52CB3DF0-284F-4923-971F-D991C7568F0C}" dt="2023-09-05T21:16:05.689" v="161" actId="1076"/>
          <ac:spMkLst>
            <pc:docMk/>
            <pc:sldMk cId="3457202259" sldId="346"/>
            <ac:spMk id="20" creationId="{6BC0FC06-74DC-D183-FAC5-22A6748CE23E}"/>
          </ac:spMkLst>
        </pc:spChg>
        <pc:spChg chg="add mod">
          <ac:chgData name="Nicolas Savard" userId="e2e12fa6-78bb-45cd-968c-01155a52ed3d" providerId="ADAL" clId="{52CB3DF0-284F-4923-971F-D991C7568F0C}" dt="2023-09-05T21:16:05.689" v="161" actId="1076"/>
          <ac:spMkLst>
            <pc:docMk/>
            <pc:sldMk cId="3457202259" sldId="346"/>
            <ac:spMk id="21" creationId="{6854959D-E2EB-6B4E-3A5C-9FDFC39EF03F}"/>
          </ac:spMkLst>
        </pc:spChg>
        <pc:spChg chg="add mod">
          <ac:chgData name="Nicolas Savard" userId="e2e12fa6-78bb-45cd-968c-01155a52ed3d" providerId="ADAL" clId="{52CB3DF0-284F-4923-971F-D991C7568F0C}" dt="2023-09-05T21:16:05.689" v="161" actId="1076"/>
          <ac:spMkLst>
            <pc:docMk/>
            <pc:sldMk cId="3457202259" sldId="346"/>
            <ac:spMk id="22" creationId="{7CD2348B-5BB1-4C92-1043-FCA9A3871D46}"/>
          </ac:spMkLst>
        </pc:spChg>
        <pc:cxnChg chg="add mod">
          <ac:chgData name="Nicolas Savard" userId="e2e12fa6-78bb-45cd-968c-01155a52ed3d" providerId="ADAL" clId="{52CB3DF0-284F-4923-971F-D991C7568F0C}" dt="2023-09-05T21:16:05.689" v="161" actId="1076"/>
          <ac:cxnSpMkLst>
            <pc:docMk/>
            <pc:sldMk cId="3457202259" sldId="346"/>
            <ac:cxnSpMk id="15" creationId="{1BA06F21-3615-F06B-FDEB-62D7C62024CC}"/>
          </ac:cxnSpMkLst>
        </pc:cxnChg>
        <pc:cxnChg chg="add mod">
          <ac:chgData name="Nicolas Savard" userId="e2e12fa6-78bb-45cd-968c-01155a52ed3d" providerId="ADAL" clId="{52CB3DF0-284F-4923-971F-D991C7568F0C}" dt="2023-09-05T21:16:05.689" v="161" actId="1076"/>
          <ac:cxnSpMkLst>
            <pc:docMk/>
            <pc:sldMk cId="3457202259" sldId="346"/>
            <ac:cxnSpMk id="16" creationId="{02401842-7B40-494D-078A-9F957D852736}"/>
          </ac:cxnSpMkLst>
        </pc:cxnChg>
        <pc:cxnChg chg="add mod">
          <ac:chgData name="Nicolas Savard" userId="e2e12fa6-78bb-45cd-968c-01155a52ed3d" providerId="ADAL" clId="{52CB3DF0-284F-4923-971F-D991C7568F0C}" dt="2023-09-05T21:16:05.689" v="161" actId="1076"/>
          <ac:cxnSpMkLst>
            <pc:docMk/>
            <pc:sldMk cId="3457202259" sldId="346"/>
            <ac:cxnSpMk id="17" creationId="{DBEC3DAA-5D53-8426-3F66-8B0056FA986D}"/>
          </ac:cxnSpMkLst>
        </pc:cxnChg>
        <pc:cxnChg chg="add mod">
          <ac:chgData name="Nicolas Savard" userId="e2e12fa6-78bb-45cd-968c-01155a52ed3d" providerId="ADAL" clId="{52CB3DF0-284F-4923-971F-D991C7568F0C}" dt="2023-09-05T21:16:05.689" v="161" actId="1076"/>
          <ac:cxnSpMkLst>
            <pc:docMk/>
            <pc:sldMk cId="3457202259" sldId="346"/>
            <ac:cxnSpMk id="18" creationId="{7B960B1C-DC8B-4007-32B5-1214FE50ABC2}"/>
          </ac:cxnSpMkLst>
        </pc:cxnChg>
      </pc:sldChg>
      <pc:sldChg chg="addSp delSp modSp add mod">
        <pc:chgData name="Nicolas Savard" userId="e2e12fa6-78bb-45cd-968c-01155a52ed3d" providerId="ADAL" clId="{52CB3DF0-284F-4923-971F-D991C7568F0C}" dt="2023-09-05T22:09:08.282" v="1973" actId="1076"/>
        <pc:sldMkLst>
          <pc:docMk/>
          <pc:sldMk cId="641355578" sldId="347"/>
        </pc:sldMkLst>
        <pc:spChg chg="del">
          <ac:chgData name="Nicolas Savard" userId="e2e12fa6-78bb-45cd-968c-01155a52ed3d" providerId="ADAL" clId="{52CB3DF0-284F-4923-971F-D991C7568F0C}" dt="2023-09-05T21:19:07.031" v="213" actId="478"/>
          <ac:spMkLst>
            <pc:docMk/>
            <pc:sldMk cId="641355578" sldId="347"/>
            <ac:spMk id="6" creationId="{D6B608C6-3D42-A079-1E5B-B4CA47D126AA}"/>
          </ac:spMkLst>
        </pc:spChg>
        <pc:spChg chg="del">
          <ac:chgData name="Nicolas Savard" userId="e2e12fa6-78bb-45cd-968c-01155a52ed3d" providerId="ADAL" clId="{52CB3DF0-284F-4923-971F-D991C7568F0C}" dt="2023-09-05T21:19:07.031" v="213" actId="478"/>
          <ac:spMkLst>
            <pc:docMk/>
            <pc:sldMk cId="641355578" sldId="347"/>
            <ac:spMk id="7" creationId="{81D4B9F8-496F-42CA-4614-73662BF4FBC5}"/>
          </ac:spMkLst>
        </pc:spChg>
        <pc:spChg chg="del">
          <ac:chgData name="Nicolas Savard" userId="e2e12fa6-78bb-45cd-968c-01155a52ed3d" providerId="ADAL" clId="{52CB3DF0-284F-4923-971F-D991C7568F0C}" dt="2023-09-05T21:19:08.216" v="214" actId="478"/>
          <ac:spMkLst>
            <pc:docMk/>
            <pc:sldMk cId="641355578" sldId="347"/>
            <ac:spMk id="10" creationId="{9D105FD8-D8ED-6604-3AB5-D365B9C2F143}"/>
          </ac:spMkLst>
        </pc:spChg>
        <pc:spChg chg="del">
          <ac:chgData name="Nicolas Savard" userId="e2e12fa6-78bb-45cd-968c-01155a52ed3d" providerId="ADAL" clId="{52CB3DF0-284F-4923-971F-D991C7568F0C}" dt="2023-09-05T21:19:07.031" v="213" actId="478"/>
          <ac:spMkLst>
            <pc:docMk/>
            <pc:sldMk cId="641355578" sldId="347"/>
            <ac:spMk id="11" creationId="{E61A14FE-72CF-5777-3BA9-1F7A105726BB}"/>
          </ac:spMkLst>
        </pc:spChg>
        <pc:spChg chg="del">
          <ac:chgData name="Nicolas Savard" userId="e2e12fa6-78bb-45cd-968c-01155a52ed3d" providerId="ADAL" clId="{52CB3DF0-284F-4923-971F-D991C7568F0C}" dt="2023-09-05T21:19:07.031" v="213" actId="478"/>
          <ac:spMkLst>
            <pc:docMk/>
            <pc:sldMk cId="641355578" sldId="347"/>
            <ac:spMk id="12" creationId="{4EEC5B91-43A2-D51D-D8AB-F27C034FB46B}"/>
          </ac:spMkLst>
        </pc:spChg>
        <pc:spChg chg="del">
          <ac:chgData name="Nicolas Savard" userId="e2e12fa6-78bb-45cd-968c-01155a52ed3d" providerId="ADAL" clId="{52CB3DF0-284F-4923-971F-D991C7568F0C}" dt="2023-09-05T21:19:07.031" v="213" actId="478"/>
          <ac:spMkLst>
            <pc:docMk/>
            <pc:sldMk cId="641355578" sldId="347"/>
            <ac:spMk id="13" creationId="{BDAAE2F9-C96E-6D44-FF0C-7ED9312E42A1}"/>
          </ac:spMkLst>
        </pc:spChg>
        <pc:spChg chg="del">
          <ac:chgData name="Nicolas Savard" userId="e2e12fa6-78bb-45cd-968c-01155a52ed3d" providerId="ADAL" clId="{52CB3DF0-284F-4923-971F-D991C7568F0C}" dt="2023-09-05T21:19:07.031" v="213" actId="478"/>
          <ac:spMkLst>
            <pc:docMk/>
            <pc:sldMk cId="641355578" sldId="347"/>
            <ac:spMk id="14" creationId="{7B3BDE96-257C-5E38-D3F9-4972230CB056}"/>
          </ac:spMkLst>
        </pc:spChg>
        <pc:spChg chg="mod">
          <ac:chgData name="Nicolas Savard" userId="e2e12fa6-78bb-45cd-968c-01155a52ed3d" providerId="ADAL" clId="{52CB3DF0-284F-4923-971F-D991C7568F0C}" dt="2023-09-05T22:09:08.282" v="1973" actId="1076"/>
          <ac:spMkLst>
            <pc:docMk/>
            <pc:sldMk cId="641355578" sldId="347"/>
            <ac:spMk id="15" creationId="{58C56F7B-70F9-B686-6874-D3FB17154C40}"/>
          </ac:spMkLst>
        </pc:spChg>
        <pc:spChg chg="mod">
          <ac:chgData name="Nicolas Savard" userId="e2e12fa6-78bb-45cd-968c-01155a52ed3d" providerId="ADAL" clId="{52CB3DF0-284F-4923-971F-D991C7568F0C}" dt="2023-09-05T21:19:29.935" v="218" actId="1076"/>
          <ac:spMkLst>
            <pc:docMk/>
            <pc:sldMk cId="641355578" sldId="347"/>
            <ac:spMk id="16" creationId="{672EDF5B-3756-84DA-FFAE-1E7C34062E64}"/>
          </ac:spMkLst>
        </pc:spChg>
        <pc:picChg chg="add mod">
          <ac:chgData name="Nicolas Savard" userId="e2e12fa6-78bb-45cd-968c-01155a52ed3d" providerId="ADAL" clId="{52CB3DF0-284F-4923-971F-D991C7568F0C}" dt="2023-09-05T21:19:38.977" v="220" actId="1076"/>
          <ac:picMkLst>
            <pc:docMk/>
            <pc:sldMk cId="641355578" sldId="347"/>
            <ac:picMk id="2" creationId="{73889AE0-E317-224C-30E9-A49089F66A90}"/>
          </ac:picMkLst>
        </pc:picChg>
        <pc:cxnChg chg="del">
          <ac:chgData name="Nicolas Savard" userId="e2e12fa6-78bb-45cd-968c-01155a52ed3d" providerId="ADAL" clId="{52CB3DF0-284F-4923-971F-D991C7568F0C}" dt="2023-09-05T21:19:07.031" v="213" actId="478"/>
          <ac:cxnSpMkLst>
            <pc:docMk/>
            <pc:sldMk cId="641355578" sldId="347"/>
            <ac:cxnSpMk id="8" creationId="{2242C996-439F-1C5E-9A2B-3E1554711EED}"/>
          </ac:cxnSpMkLst>
        </pc:cxnChg>
        <pc:cxnChg chg="del">
          <ac:chgData name="Nicolas Savard" userId="e2e12fa6-78bb-45cd-968c-01155a52ed3d" providerId="ADAL" clId="{52CB3DF0-284F-4923-971F-D991C7568F0C}" dt="2023-09-05T21:19:07.031" v="213" actId="478"/>
          <ac:cxnSpMkLst>
            <pc:docMk/>
            <pc:sldMk cId="641355578" sldId="347"/>
            <ac:cxnSpMk id="9" creationId="{416E0E9A-52FC-173A-8265-189E9EAF086D}"/>
          </ac:cxnSpMkLst>
        </pc:cxnChg>
      </pc:sldChg>
      <pc:sldChg chg="addSp delSp modSp add mod">
        <pc:chgData name="Nicolas Savard" userId="e2e12fa6-78bb-45cd-968c-01155a52ed3d" providerId="ADAL" clId="{52CB3DF0-284F-4923-971F-D991C7568F0C}" dt="2023-09-05T21:54:25.416" v="667" actId="1076"/>
        <pc:sldMkLst>
          <pc:docMk/>
          <pc:sldMk cId="1632401904" sldId="348"/>
        </pc:sldMkLst>
        <pc:spChg chg="add mod">
          <ac:chgData name="Nicolas Savard" userId="e2e12fa6-78bb-45cd-968c-01155a52ed3d" providerId="ADAL" clId="{52CB3DF0-284F-4923-971F-D991C7568F0C}" dt="2023-09-05T21:20:51.174" v="238" actId="1076"/>
          <ac:spMkLst>
            <pc:docMk/>
            <pc:sldMk cId="1632401904" sldId="348"/>
            <ac:spMk id="5" creationId="{6E177A7C-61B3-23D4-68FF-DD32AD39A8BB}"/>
          </ac:spMkLst>
        </pc:spChg>
        <pc:spChg chg="add mod">
          <ac:chgData name="Nicolas Savard" userId="e2e12fa6-78bb-45cd-968c-01155a52ed3d" providerId="ADAL" clId="{52CB3DF0-284F-4923-971F-D991C7568F0C}" dt="2023-09-05T21:20:51.174" v="238" actId="1076"/>
          <ac:spMkLst>
            <pc:docMk/>
            <pc:sldMk cId="1632401904" sldId="348"/>
            <ac:spMk id="6" creationId="{355CF29B-7653-C6ED-BD7D-4E989A242776}"/>
          </ac:spMkLst>
        </pc:spChg>
        <pc:spChg chg="add mod">
          <ac:chgData name="Nicolas Savard" userId="e2e12fa6-78bb-45cd-968c-01155a52ed3d" providerId="ADAL" clId="{52CB3DF0-284F-4923-971F-D991C7568F0C}" dt="2023-09-05T21:20:51.174" v="238" actId="1076"/>
          <ac:spMkLst>
            <pc:docMk/>
            <pc:sldMk cId="1632401904" sldId="348"/>
            <ac:spMk id="7" creationId="{7AF1A869-5D87-EF8B-F93D-CB7B36D429B7}"/>
          </ac:spMkLst>
        </pc:spChg>
        <pc:spChg chg="mod">
          <ac:chgData name="Nicolas Savard" userId="e2e12fa6-78bb-45cd-968c-01155a52ed3d" providerId="ADAL" clId="{52CB3DF0-284F-4923-971F-D991C7568F0C}" dt="2023-09-05T21:20:41.188" v="236" actId="255"/>
          <ac:spMkLst>
            <pc:docMk/>
            <pc:sldMk cId="1632401904" sldId="348"/>
            <ac:spMk id="15" creationId="{58C56F7B-70F9-B686-6874-D3FB17154C40}"/>
          </ac:spMkLst>
        </pc:spChg>
        <pc:spChg chg="mod">
          <ac:chgData name="Nicolas Savard" userId="e2e12fa6-78bb-45cd-968c-01155a52ed3d" providerId="ADAL" clId="{52CB3DF0-284F-4923-971F-D991C7568F0C}" dt="2023-09-05T21:54:25.416" v="667" actId="1076"/>
          <ac:spMkLst>
            <pc:docMk/>
            <pc:sldMk cId="1632401904" sldId="348"/>
            <ac:spMk id="16" creationId="{672EDF5B-3756-84DA-FFAE-1E7C34062E64}"/>
          </ac:spMkLst>
        </pc:spChg>
        <pc:picChg chg="del">
          <ac:chgData name="Nicolas Savard" userId="e2e12fa6-78bb-45cd-968c-01155a52ed3d" providerId="ADAL" clId="{52CB3DF0-284F-4923-971F-D991C7568F0C}" dt="2023-09-05T21:20:04.919" v="231" actId="478"/>
          <ac:picMkLst>
            <pc:docMk/>
            <pc:sldMk cId="1632401904" sldId="348"/>
            <ac:picMk id="2" creationId="{73889AE0-E317-224C-30E9-A49089F66A90}"/>
          </ac:picMkLst>
        </pc:picChg>
        <pc:picChg chg="add mod">
          <ac:chgData name="Nicolas Savard" userId="e2e12fa6-78bb-45cd-968c-01155a52ed3d" providerId="ADAL" clId="{52CB3DF0-284F-4923-971F-D991C7568F0C}" dt="2023-09-05T21:20:51.174" v="238" actId="1076"/>
          <ac:picMkLst>
            <pc:docMk/>
            <pc:sldMk cId="1632401904" sldId="348"/>
            <ac:picMk id="3" creationId="{3B27AE71-9BFB-C1BB-3709-7804C4CD3A2C}"/>
          </ac:picMkLst>
        </pc:picChg>
        <pc:picChg chg="add mod">
          <ac:chgData name="Nicolas Savard" userId="e2e12fa6-78bb-45cd-968c-01155a52ed3d" providerId="ADAL" clId="{52CB3DF0-284F-4923-971F-D991C7568F0C}" dt="2023-09-05T21:20:51.174" v="238" actId="1076"/>
          <ac:picMkLst>
            <pc:docMk/>
            <pc:sldMk cId="1632401904" sldId="348"/>
            <ac:picMk id="4" creationId="{AA5E645A-9BB8-2C19-467F-11E8011AF047}"/>
          </ac:picMkLst>
        </pc:picChg>
        <pc:picChg chg="add mod">
          <ac:chgData name="Nicolas Savard" userId="e2e12fa6-78bb-45cd-968c-01155a52ed3d" providerId="ADAL" clId="{52CB3DF0-284F-4923-971F-D991C7568F0C}" dt="2023-09-05T21:20:51.174" v="238" actId="1076"/>
          <ac:picMkLst>
            <pc:docMk/>
            <pc:sldMk cId="1632401904" sldId="348"/>
            <ac:picMk id="8" creationId="{0A0D9110-BA57-BF35-5ECE-0961BFA4F308}"/>
          </ac:picMkLst>
        </pc:picChg>
      </pc:sldChg>
      <pc:sldChg chg="new del">
        <pc:chgData name="Nicolas Savard" userId="e2e12fa6-78bb-45cd-968c-01155a52ed3d" providerId="ADAL" clId="{52CB3DF0-284F-4923-971F-D991C7568F0C}" dt="2023-09-05T21:29:07.057" v="245" actId="47"/>
        <pc:sldMkLst>
          <pc:docMk/>
          <pc:sldMk cId="792261039" sldId="349"/>
        </pc:sldMkLst>
      </pc:sldChg>
      <pc:sldChg chg="addSp delSp modSp add mod">
        <pc:chgData name="Nicolas Savard" userId="e2e12fa6-78bb-45cd-968c-01155a52ed3d" providerId="ADAL" clId="{52CB3DF0-284F-4923-971F-D991C7568F0C}" dt="2023-09-05T21:30:09.073" v="290" actId="1076"/>
        <pc:sldMkLst>
          <pc:docMk/>
          <pc:sldMk cId="2456205792" sldId="349"/>
        </pc:sldMkLst>
        <pc:spChg chg="add mod">
          <ac:chgData name="Nicolas Savard" userId="e2e12fa6-78bb-45cd-968c-01155a52ed3d" providerId="ADAL" clId="{52CB3DF0-284F-4923-971F-D991C7568F0C}" dt="2023-09-05T21:30:09.073" v="290" actId="1076"/>
          <ac:spMkLst>
            <pc:docMk/>
            <pc:sldMk cId="2456205792" sldId="349"/>
            <ac:spMk id="2" creationId="{486AE457-11D6-BB98-1CB1-55103ACF88E1}"/>
          </ac:spMkLst>
        </pc:spChg>
        <pc:spChg chg="del">
          <ac:chgData name="Nicolas Savard" userId="e2e12fa6-78bb-45cd-968c-01155a52ed3d" providerId="ADAL" clId="{52CB3DF0-284F-4923-971F-D991C7568F0C}" dt="2023-09-05T21:29:58.411" v="288" actId="478"/>
          <ac:spMkLst>
            <pc:docMk/>
            <pc:sldMk cId="2456205792" sldId="349"/>
            <ac:spMk id="5" creationId="{6E177A7C-61B3-23D4-68FF-DD32AD39A8BB}"/>
          </ac:spMkLst>
        </pc:spChg>
        <pc:spChg chg="del">
          <ac:chgData name="Nicolas Savard" userId="e2e12fa6-78bb-45cd-968c-01155a52ed3d" providerId="ADAL" clId="{52CB3DF0-284F-4923-971F-D991C7568F0C}" dt="2023-09-05T21:29:58.411" v="288" actId="478"/>
          <ac:spMkLst>
            <pc:docMk/>
            <pc:sldMk cId="2456205792" sldId="349"/>
            <ac:spMk id="6" creationId="{355CF29B-7653-C6ED-BD7D-4E989A242776}"/>
          </ac:spMkLst>
        </pc:spChg>
        <pc:spChg chg="del">
          <ac:chgData name="Nicolas Savard" userId="e2e12fa6-78bb-45cd-968c-01155a52ed3d" providerId="ADAL" clId="{52CB3DF0-284F-4923-971F-D991C7568F0C}" dt="2023-09-05T21:29:58.411" v="288" actId="478"/>
          <ac:spMkLst>
            <pc:docMk/>
            <pc:sldMk cId="2456205792" sldId="349"/>
            <ac:spMk id="7" creationId="{7AF1A869-5D87-EF8B-F93D-CB7B36D429B7}"/>
          </ac:spMkLst>
        </pc:spChg>
        <pc:spChg chg="add mod">
          <ac:chgData name="Nicolas Savard" userId="e2e12fa6-78bb-45cd-968c-01155a52ed3d" providerId="ADAL" clId="{52CB3DF0-284F-4923-971F-D991C7568F0C}" dt="2023-09-05T21:30:09.073" v="290" actId="1076"/>
          <ac:spMkLst>
            <pc:docMk/>
            <pc:sldMk cId="2456205792" sldId="349"/>
            <ac:spMk id="11" creationId="{4754646F-9BA1-C6B3-4246-F44BBC281593}"/>
          </ac:spMkLst>
        </pc:spChg>
        <pc:spChg chg="add mod">
          <ac:chgData name="Nicolas Savard" userId="e2e12fa6-78bb-45cd-968c-01155a52ed3d" providerId="ADAL" clId="{52CB3DF0-284F-4923-971F-D991C7568F0C}" dt="2023-09-05T21:30:09.073" v="290" actId="1076"/>
          <ac:spMkLst>
            <pc:docMk/>
            <pc:sldMk cId="2456205792" sldId="349"/>
            <ac:spMk id="12" creationId="{A49FD9BE-B9CC-E253-71A0-CA95AB876CB6}"/>
          </ac:spMkLst>
        </pc:spChg>
        <pc:spChg chg="add mod">
          <ac:chgData name="Nicolas Savard" userId="e2e12fa6-78bb-45cd-968c-01155a52ed3d" providerId="ADAL" clId="{52CB3DF0-284F-4923-971F-D991C7568F0C}" dt="2023-09-05T21:30:09.073" v="290" actId="1076"/>
          <ac:spMkLst>
            <pc:docMk/>
            <pc:sldMk cId="2456205792" sldId="349"/>
            <ac:spMk id="13" creationId="{0500D05F-50C9-23F0-14B0-5D99989A93DE}"/>
          </ac:spMkLst>
        </pc:spChg>
        <pc:spChg chg="add mod">
          <ac:chgData name="Nicolas Savard" userId="e2e12fa6-78bb-45cd-968c-01155a52ed3d" providerId="ADAL" clId="{52CB3DF0-284F-4923-971F-D991C7568F0C}" dt="2023-09-05T21:30:09.073" v="290" actId="1076"/>
          <ac:spMkLst>
            <pc:docMk/>
            <pc:sldMk cId="2456205792" sldId="349"/>
            <ac:spMk id="14" creationId="{99FB1C2D-8151-6F92-BEA2-5B06F1C259E9}"/>
          </ac:spMkLst>
        </pc:spChg>
        <pc:spChg chg="del">
          <ac:chgData name="Nicolas Savard" userId="e2e12fa6-78bb-45cd-968c-01155a52ed3d" providerId="ADAL" clId="{52CB3DF0-284F-4923-971F-D991C7568F0C}" dt="2023-09-05T21:29:55.645" v="287" actId="478"/>
          <ac:spMkLst>
            <pc:docMk/>
            <pc:sldMk cId="2456205792" sldId="349"/>
            <ac:spMk id="15" creationId="{58C56F7B-70F9-B686-6874-D3FB17154C40}"/>
          </ac:spMkLst>
        </pc:spChg>
        <pc:spChg chg="mod">
          <ac:chgData name="Nicolas Savard" userId="e2e12fa6-78bb-45cd-968c-01155a52ed3d" providerId="ADAL" clId="{52CB3DF0-284F-4923-971F-D991C7568F0C}" dt="2023-09-05T21:29:35.029" v="286" actId="14100"/>
          <ac:spMkLst>
            <pc:docMk/>
            <pc:sldMk cId="2456205792" sldId="349"/>
            <ac:spMk id="16" creationId="{672EDF5B-3756-84DA-FFAE-1E7C34062E64}"/>
          </ac:spMkLst>
        </pc:spChg>
        <pc:spChg chg="add mod">
          <ac:chgData name="Nicolas Savard" userId="e2e12fa6-78bb-45cd-968c-01155a52ed3d" providerId="ADAL" clId="{52CB3DF0-284F-4923-971F-D991C7568F0C}" dt="2023-09-05T21:30:09.073" v="290" actId="1076"/>
          <ac:spMkLst>
            <pc:docMk/>
            <pc:sldMk cId="2456205792" sldId="349"/>
            <ac:spMk id="17" creationId="{1D0796A3-EC4E-D3E6-DBE0-66888A817ADC}"/>
          </ac:spMkLst>
        </pc:spChg>
        <pc:spChg chg="add mod">
          <ac:chgData name="Nicolas Savard" userId="e2e12fa6-78bb-45cd-968c-01155a52ed3d" providerId="ADAL" clId="{52CB3DF0-284F-4923-971F-D991C7568F0C}" dt="2023-09-05T21:30:09.073" v="290" actId="1076"/>
          <ac:spMkLst>
            <pc:docMk/>
            <pc:sldMk cId="2456205792" sldId="349"/>
            <ac:spMk id="18" creationId="{9AD276AE-8819-E206-B9FA-37F7300269E0}"/>
          </ac:spMkLst>
        </pc:spChg>
        <pc:spChg chg="add mod">
          <ac:chgData name="Nicolas Savard" userId="e2e12fa6-78bb-45cd-968c-01155a52ed3d" providerId="ADAL" clId="{52CB3DF0-284F-4923-971F-D991C7568F0C}" dt="2023-09-05T21:30:09.073" v="290" actId="1076"/>
          <ac:spMkLst>
            <pc:docMk/>
            <pc:sldMk cId="2456205792" sldId="349"/>
            <ac:spMk id="19" creationId="{AE1C958E-4A54-44B4-2E39-2B2738D1D166}"/>
          </ac:spMkLst>
        </pc:spChg>
        <pc:spChg chg="add mod">
          <ac:chgData name="Nicolas Savard" userId="e2e12fa6-78bb-45cd-968c-01155a52ed3d" providerId="ADAL" clId="{52CB3DF0-284F-4923-971F-D991C7568F0C}" dt="2023-09-05T21:30:09.073" v="290" actId="1076"/>
          <ac:spMkLst>
            <pc:docMk/>
            <pc:sldMk cId="2456205792" sldId="349"/>
            <ac:spMk id="22" creationId="{7C2AE86E-CB9E-3160-BBF1-CC495D518E72}"/>
          </ac:spMkLst>
        </pc:spChg>
        <pc:spChg chg="add mod">
          <ac:chgData name="Nicolas Savard" userId="e2e12fa6-78bb-45cd-968c-01155a52ed3d" providerId="ADAL" clId="{52CB3DF0-284F-4923-971F-D991C7568F0C}" dt="2023-09-05T21:30:09.073" v="290" actId="1076"/>
          <ac:spMkLst>
            <pc:docMk/>
            <pc:sldMk cId="2456205792" sldId="349"/>
            <ac:spMk id="26" creationId="{2886A0FD-C370-0D17-B8B3-5DF792BD8BE8}"/>
          </ac:spMkLst>
        </pc:spChg>
        <pc:spChg chg="add mod">
          <ac:chgData name="Nicolas Savard" userId="e2e12fa6-78bb-45cd-968c-01155a52ed3d" providerId="ADAL" clId="{52CB3DF0-284F-4923-971F-D991C7568F0C}" dt="2023-09-05T21:30:09.073" v="290" actId="1076"/>
          <ac:spMkLst>
            <pc:docMk/>
            <pc:sldMk cId="2456205792" sldId="349"/>
            <ac:spMk id="27" creationId="{4CF80D05-0663-6FFD-C557-9175D118F269}"/>
          </ac:spMkLst>
        </pc:spChg>
        <pc:spChg chg="add mod">
          <ac:chgData name="Nicolas Savard" userId="e2e12fa6-78bb-45cd-968c-01155a52ed3d" providerId="ADAL" clId="{52CB3DF0-284F-4923-971F-D991C7568F0C}" dt="2023-09-05T21:30:09.073" v="290" actId="1076"/>
          <ac:spMkLst>
            <pc:docMk/>
            <pc:sldMk cId="2456205792" sldId="349"/>
            <ac:spMk id="28" creationId="{4C79E7A7-42C8-8C21-8FCB-5923816E6645}"/>
          </ac:spMkLst>
        </pc:spChg>
        <pc:spChg chg="add mod">
          <ac:chgData name="Nicolas Savard" userId="e2e12fa6-78bb-45cd-968c-01155a52ed3d" providerId="ADAL" clId="{52CB3DF0-284F-4923-971F-D991C7568F0C}" dt="2023-09-05T21:30:09.073" v="290" actId="1076"/>
          <ac:spMkLst>
            <pc:docMk/>
            <pc:sldMk cId="2456205792" sldId="349"/>
            <ac:spMk id="31" creationId="{7A202FBB-F63A-580D-13C9-027903B683AF}"/>
          </ac:spMkLst>
        </pc:spChg>
        <pc:spChg chg="add mod">
          <ac:chgData name="Nicolas Savard" userId="e2e12fa6-78bb-45cd-968c-01155a52ed3d" providerId="ADAL" clId="{52CB3DF0-284F-4923-971F-D991C7568F0C}" dt="2023-09-05T21:30:09.073" v="290" actId="1076"/>
          <ac:spMkLst>
            <pc:docMk/>
            <pc:sldMk cId="2456205792" sldId="349"/>
            <ac:spMk id="33" creationId="{B88E5A74-1B45-7DA6-58ED-07DDAA99DEE3}"/>
          </ac:spMkLst>
        </pc:spChg>
        <pc:picChg chg="del">
          <ac:chgData name="Nicolas Savard" userId="e2e12fa6-78bb-45cd-968c-01155a52ed3d" providerId="ADAL" clId="{52CB3DF0-284F-4923-971F-D991C7568F0C}" dt="2023-09-05T21:29:58.411" v="288" actId="478"/>
          <ac:picMkLst>
            <pc:docMk/>
            <pc:sldMk cId="2456205792" sldId="349"/>
            <ac:picMk id="3" creationId="{3B27AE71-9BFB-C1BB-3709-7804C4CD3A2C}"/>
          </ac:picMkLst>
        </pc:picChg>
        <pc:picChg chg="del">
          <ac:chgData name="Nicolas Savard" userId="e2e12fa6-78bb-45cd-968c-01155a52ed3d" providerId="ADAL" clId="{52CB3DF0-284F-4923-971F-D991C7568F0C}" dt="2023-09-05T21:29:58.411" v="288" actId="478"/>
          <ac:picMkLst>
            <pc:docMk/>
            <pc:sldMk cId="2456205792" sldId="349"/>
            <ac:picMk id="4" creationId="{AA5E645A-9BB8-2C19-467F-11E8011AF047}"/>
          </ac:picMkLst>
        </pc:picChg>
        <pc:picChg chg="del">
          <ac:chgData name="Nicolas Savard" userId="e2e12fa6-78bb-45cd-968c-01155a52ed3d" providerId="ADAL" clId="{52CB3DF0-284F-4923-971F-D991C7568F0C}" dt="2023-09-05T21:29:58.411" v="288" actId="478"/>
          <ac:picMkLst>
            <pc:docMk/>
            <pc:sldMk cId="2456205792" sldId="349"/>
            <ac:picMk id="8" creationId="{0A0D9110-BA57-BF35-5ECE-0961BFA4F308}"/>
          </ac:picMkLst>
        </pc:picChg>
        <pc:picChg chg="add mod">
          <ac:chgData name="Nicolas Savard" userId="e2e12fa6-78bb-45cd-968c-01155a52ed3d" providerId="ADAL" clId="{52CB3DF0-284F-4923-971F-D991C7568F0C}" dt="2023-09-05T21:30:09.073" v="290" actId="1076"/>
          <ac:picMkLst>
            <pc:docMk/>
            <pc:sldMk cId="2456205792" sldId="349"/>
            <ac:picMk id="21" creationId="{9ACDA649-F223-92D7-EA52-0E0972E374D0}"/>
          </ac:picMkLst>
        </pc:picChg>
        <pc:picChg chg="add mod">
          <ac:chgData name="Nicolas Savard" userId="e2e12fa6-78bb-45cd-968c-01155a52ed3d" providerId="ADAL" clId="{52CB3DF0-284F-4923-971F-D991C7568F0C}" dt="2023-09-05T21:30:09.073" v="290" actId="1076"/>
          <ac:picMkLst>
            <pc:docMk/>
            <pc:sldMk cId="2456205792" sldId="349"/>
            <ac:picMk id="23" creationId="{15BD3FA1-9996-9ECB-27A7-1E704B04EDBC}"/>
          </ac:picMkLst>
        </pc:picChg>
        <pc:picChg chg="add mod">
          <ac:chgData name="Nicolas Savard" userId="e2e12fa6-78bb-45cd-968c-01155a52ed3d" providerId="ADAL" clId="{52CB3DF0-284F-4923-971F-D991C7568F0C}" dt="2023-09-05T21:30:09.073" v="290" actId="1076"/>
          <ac:picMkLst>
            <pc:docMk/>
            <pc:sldMk cId="2456205792" sldId="349"/>
            <ac:picMk id="24" creationId="{2AFC33D5-EB4E-C8A9-E276-43EACE908358}"/>
          </ac:picMkLst>
        </pc:picChg>
        <pc:picChg chg="add mod">
          <ac:chgData name="Nicolas Savard" userId="e2e12fa6-78bb-45cd-968c-01155a52ed3d" providerId="ADAL" clId="{52CB3DF0-284F-4923-971F-D991C7568F0C}" dt="2023-09-05T21:30:09.073" v="290" actId="1076"/>
          <ac:picMkLst>
            <pc:docMk/>
            <pc:sldMk cId="2456205792" sldId="349"/>
            <ac:picMk id="25" creationId="{48CDD158-DE50-B55E-343A-C1697CB314D6}"/>
          </ac:picMkLst>
        </pc:picChg>
        <pc:picChg chg="add mod">
          <ac:chgData name="Nicolas Savard" userId="e2e12fa6-78bb-45cd-968c-01155a52ed3d" providerId="ADAL" clId="{52CB3DF0-284F-4923-971F-D991C7568F0C}" dt="2023-09-05T21:30:09.073" v="290" actId="1076"/>
          <ac:picMkLst>
            <pc:docMk/>
            <pc:sldMk cId="2456205792" sldId="349"/>
            <ac:picMk id="29" creationId="{8998A59D-0765-B4B0-5769-1C18372BA7F0}"/>
          </ac:picMkLst>
        </pc:picChg>
        <pc:picChg chg="add mod">
          <ac:chgData name="Nicolas Savard" userId="e2e12fa6-78bb-45cd-968c-01155a52ed3d" providerId="ADAL" clId="{52CB3DF0-284F-4923-971F-D991C7568F0C}" dt="2023-09-05T21:30:09.073" v="290" actId="1076"/>
          <ac:picMkLst>
            <pc:docMk/>
            <pc:sldMk cId="2456205792" sldId="349"/>
            <ac:picMk id="30" creationId="{BF36AAEF-037A-E260-0EDB-DCC7F9D9FD39}"/>
          </ac:picMkLst>
        </pc:picChg>
        <pc:picChg chg="add mod">
          <ac:chgData name="Nicolas Savard" userId="e2e12fa6-78bb-45cd-968c-01155a52ed3d" providerId="ADAL" clId="{52CB3DF0-284F-4923-971F-D991C7568F0C}" dt="2023-09-05T21:30:09.073" v="290" actId="1076"/>
          <ac:picMkLst>
            <pc:docMk/>
            <pc:sldMk cId="2456205792" sldId="349"/>
            <ac:picMk id="32" creationId="{216CDA5F-E1C2-4E3B-C293-692E8D8D6445}"/>
          </ac:picMkLst>
        </pc:picChg>
        <pc:cxnChg chg="add mod">
          <ac:chgData name="Nicolas Savard" userId="e2e12fa6-78bb-45cd-968c-01155a52ed3d" providerId="ADAL" clId="{52CB3DF0-284F-4923-971F-D991C7568F0C}" dt="2023-09-05T21:30:09.073" v="290" actId="1076"/>
          <ac:cxnSpMkLst>
            <pc:docMk/>
            <pc:sldMk cId="2456205792" sldId="349"/>
            <ac:cxnSpMk id="9" creationId="{F802E900-4857-FAEE-1D78-924C6ABE4206}"/>
          </ac:cxnSpMkLst>
        </pc:cxnChg>
        <pc:cxnChg chg="add mod">
          <ac:chgData name="Nicolas Savard" userId="e2e12fa6-78bb-45cd-968c-01155a52ed3d" providerId="ADAL" clId="{52CB3DF0-284F-4923-971F-D991C7568F0C}" dt="2023-09-05T21:30:09.073" v="290" actId="1076"/>
          <ac:cxnSpMkLst>
            <pc:docMk/>
            <pc:sldMk cId="2456205792" sldId="349"/>
            <ac:cxnSpMk id="10" creationId="{0D5B19D6-2EA5-A1B2-D3A7-B7EBEC97BDBF}"/>
          </ac:cxnSpMkLst>
        </pc:cxnChg>
        <pc:cxnChg chg="add mod">
          <ac:chgData name="Nicolas Savard" userId="e2e12fa6-78bb-45cd-968c-01155a52ed3d" providerId="ADAL" clId="{52CB3DF0-284F-4923-971F-D991C7568F0C}" dt="2023-09-05T21:30:09.073" v="290" actId="1076"/>
          <ac:cxnSpMkLst>
            <pc:docMk/>
            <pc:sldMk cId="2456205792" sldId="349"/>
            <ac:cxnSpMk id="20" creationId="{3EE90C22-ABD0-52AC-4040-4B1674D216B2}"/>
          </ac:cxnSpMkLst>
        </pc:cxnChg>
      </pc:sldChg>
      <pc:sldChg chg="addSp delSp modSp add mod">
        <pc:chgData name="Nicolas Savard" userId="e2e12fa6-78bb-45cd-968c-01155a52ed3d" providerId="ADAL" clId="{52CB3DF0-284F-4923-971F-D991C7568F0C}" dt="2023-09-05T21:34:57.600" v="340" actId="255"/>
        <pc:sldMkLst>
          <pc:docMk/>
          <pc:sldMk cId="3486047007" sldId="350"/>
        </pc:sldMkLst>
        <pc:spChg chg="del">
          <ac:chgData name="Nicolas Savard" userId="e2e12fa6-78bb-45cd-968c-01155a52ed3d" providerId="ADAL" clId="{52CB3DF0-284F-4923-971F-D991C7568F0C}" dt="2023-09-05T21:34:37.620" v="335" actId="478"/>
          <ac:spMkLst>
            <pc:docMk/>
            <pc:sldMk cId="3486047007" sldId="350"/>
            <ac:spMk id="2" creationId="{486AE457-11D6-BB98-1CB1-55103ACF88E1}"/>
          </ac:spMkLst>
        </pc:spChg>
        <pc:spChg chg="add mod">
          <ac:chgData name="Nicolas Savard" userId="e2e12fa6-78bb-45cd-968c-01155a52ed3d" providerId="ADAL" clId="{52CB3DF0-284F-4923-971F-D991C7568F0C}" dt="2023-09-05T21:34:57.600" v="340" actId="255"/>
          <ac:spMkLst>
            <pc:docMk/>
            <pc:sldMk cId="3486047007" sldId="350"/>
            <ac:spMk id="3" creationId="{5737986E-2E3E-5909-5353-820AEDAC8E24}"/>
          </ac:spMkLst>
        </pc:spChg>
        <pc:spChg chg="del">
          <ac:chgData name="Nicolas Savard" userId="e2e12fa6-78bb-45cd-968c-01155a52ed3d" providerId="ADAL" clId="{52CB3DF0-284F-4923-971F-D991C7568F0C}" dt="2023-09-05T21:34:37.620" v="335" actId="478"/>
          <ac:spMkLst>
            <pc:docMk/>
            <pc:sldMk cId="3486047007" sldId="350"/>
            <ac:spMk id="11" creationId="{4754646F-9BA1-C6B3-4246-F44BBC281593}"/>
          </ac:spMkLst>
        </pc:spChg>
        <pc:spChg chg="del">
          <ac:chgData name="Nicolas Savard" userId="e2e12fa6-78bb-45cd-968c-01155a52ed3d" providerId="ADAL" clId="{52CB3DF0-284F-4923-971F-D991C7568F0C}" dt="2023-09-05T21:34:37.620" v="335" actId="478"/>
          <ac:spMkLst>
            <pc:docMk/>
            <pc:sldMk cId="3486047007" sldId="350"/>
            <ac:spMk id="12" creationId="{A49FD9BE-B9CC-E253-71A0-CA95AB876CB6}"/>
          </ac:spMkLst>
        </pc:spChg>
        <pc:spChg chg="del">
          <ac:chgData name="Nicolas Savard" userId="e2e12fa6-78bb-45cd-968c-01155a52ed3d" providerId="ADAL" clId="{52CB3DF0-284F-4923-971F-D991C7568F0C}" dt="2023-09-05T21:34:37.620" v="335" actId="478"/>
          <ac:spMkLst>
            <pc:docMk/>
            <pc:sldMk cId="3486047007" sldId="350"/>
            <ac:spMk id="13" creationId="{0500D05F-50C9-23F0-14B0-5D99989A93DE}"/>
          </ac:spMkLst>
        </pc:spChg>
        <pc:spChg chg="del">
          <ac:chgData name="Nicolas Savard" userId="e2e12fa6-78bb-45cd-968c-01155a52ed3d" providerId="ADAL" clId="{52CB3DF0-284F-4923-971F-D991C7568F0C}" dt="2023-09-05T21:34:37.620" v="335" actId="478"/>
          <ac:spMkLst>
            <pc:docMk/>
            <pc:sldMk cId="3486047007" sldId="350"/>
            <ac:spMk id="14" creationId="{99FB1C2D-8151-6F92-BEA2-5B06F1C259E9}"/>
          </ac:spMkLst>
        </pc:spChg>
        <pc:spChg chg="mod">
          <ac:chgData name="Nicolas Savard" userId="e2e12fa6-78bb-45cd-968c-01155a52ed3d" providerId="ADAL" clId="{52CB3DF0-284F-4923-971F-D991C7568F0C}" dt="2023-09-05T21:34:25.601" v="334" actId="255"/>
          <ac:spMkLst>
            <pc:docMk/>
            <pc:sldMk cId="3486047007" sldId="350"/>
            <ac:spMk id="16" creationId="{672EDF5B-3756-84DA-FFAE-1E7C34062E64}"/>
          </ac:spMkLst>
        </pc:spChg>
        <pc:spChg chg="del">
          <ac:chgData name="Nicolas Savard" userId="e2e12fa6-78bb-45cd-968c-01155a52ed3d" providerId="ADAL" clId="{52CB3DF0-284F-4923-971F-D991C7568F0C}" dt="2023-09-05T21:34:37.620" v="335" actId="478"/>
          <ac:spMkLst>
            <pc:docMk/>
            <pc:sldMk cId="3486047007" sldId="350"/>
            <ac:spMk id="17" creationId="{1D0796A3-EC4E-D3E6-DBE0-66888A817ADC}"/>
          </ac:spMkLst>
        </pc:spChg>
        <pc:spChg chg="del">
          <ac:chgData name="Nicolas Savard" userId="e2e12fa6-78bb-45cd-968c-01155a52ed3d" providerId="ADAL" clId="{52CB3DF0-284F-4923-971F-D991C7568F0C}" dt="2023-09-05T21:34:37.620" v="335" actId="478"/>
          <ac:spMkLst>
            <pc:docMk/>
            <pc:sldMk cId="3486047007" sldId="350"/>
            <ac:spMk id="18" creationId="{9AD276AE-8819-E206-B9FA-37F7300269E0}"/>
          </ac:spMkLst>
        </pc:spChg>
        <pc:spChg chg="del">
          <ac:chgData name="Nicolas Savard" userId="e2e12fa6-78bb-45cd-968c-01155a52ed3d" providerId="ADAL" clId="{52CB3DF0-284F-4923-971F-D991C7568F0C}" dt="2023-09-05T21:34:37.620" v="335" actId="478"/>
          <ac:spMkLst>
            <pc:docMk/>
            <pc:sldMk cId="3486047007" sldId="350"/>
            <ac:spMk id="19" creationId="{AE1C958E-4A54-44B4-2E39-2B2738D1D166}"/>
          </ac:spMkLst>
        </pc:spChg>
        <pc:spChg chg="del">
          <ac:chgData name="Nicolas Savard" userId="e2e12fa6-78bb-45cd-968c-01155a52ed3d" providerId="ADAL" clId="{52CB3DF0-284F-4923-971F-D991C7568F0C}" dt="2023-09-05T21:34:37.620" v="335" actId="478"/>
          <ac:spMkLst>
            <pc:docMk/>
            <pc:sldMk cId="3486047007" sldId="350"/>
            <ac:spMk id="22" creationId="{7C2AE86E-CB9E-3160-BBF1-CC495D518E72}"/>
          </ac:spMkLst>
        </pc:spChg>
        <pc:spChg chg="del">
          <ac:chgData name="Nicolas Savard" userId="e2e12fa6-78bb-45cd-968c-01155a52ed3d" providerId="ADAL" clId="{52CB3DF0-284F-4923-971F-D991C7568F0C}" dt="2023-09-05T21:34:37.620" v="335" actId="478"/>
          <ac:spMkLst>
            <pc:docMk/>
            <pc:sldMk cId="3486047007" sldId="350"/>
            <ac:spMk id="26" creationId="{2886A0FD-C370-0D17-B8B3-5DF792BD8BE8}"/>
          </ac:spMkLst>
        </pc:spChg>
        <pc:spChg chg="del">
          <ac:chgData name="Nicolas Savard" userId="e2e12fa6-78bb-45cd-968c-01155a52ed3d" providerId="ADAL" clId="{52CB3DF0-284F-4923-971F-D991C7568F0C}" dt="2023-09-05T21:34:37.620" v="335" actId="478"/>
          <ac:spMkLst>
            <pc:docMk/>
            <pc:sldMk cId="3486047007" sldId="350"/>
            <ac:spMk id="27" creationId="{4CF80D05-0663-6FFD-C557-9175D118F269}"/>
          </ac:spMkLst>
        </pc:spChg>
        <pc:spChg chg="del">
          <ac:chgData name="Nicolas Savard" userId="e2e12fa6-78bb-45cd-968c-01155a52ed3d" providerId="ADAL" clId="{52CB3DF0-284F-4923-971F-D991C7568F0C}" dt="2023-09-05T21:34:37.620" v="335" actId="478"/>
          <ac:spMkLst>
            <pc:docMk/>
            <pc:sldMk cId="3486047007" sldId="350"/>
            <ac:spMk id="28" creationId="{4C79E7A7-42C8-8C21-8FCB-5923816E6645}"/>
          </ac:spMkLst>
        </pc:spChg>
        <pc:spChg chg="del">
          <ac:chgData name="Nicolas Savard" userId="e2e12fa6-78bb-45cd-968c-01155a52ed3d" providerId="ADAL" clId="{52CB3DF0-284F-4923-971F-D991C7568F0C}" dt="2023-09-05T21:34:37.620" v="335" actId="478"/>
          <ac:spMkLst>
            <pc:docMk/>
            <pc:sldMk cId="3486047007" sldId="350"/>
            <ac:spMk id="31" creationId="{7A202FBB-F63A-580D-13C9-027903B683AF}"/>
          </ac:spMkLst>
        </pc:spChg>
        <pc:spChg chg="del">
          <ac:chgData name="Nicolas Savard" userId="e2e12fa6-78bb-45cd-968c-01155a52ed3d" providerId="ADAL" clId="{52CB3DF0-284F-4923-971F-D991C7568F0C}" dt="2023-09-05T21:34:37.620" v="335" actId="478"/>
          <ac:spMkLst>
            <pc:docMk/>
            <pc:sldMk cId="3486047007" sldId="350"/>
            <ac:spMk id="33" creationId="{B88E5A74-1B45-7DA6-58ED-07DDAA99DEE3}"/>
          </ac:spMkLst>
        </pc:spChg>
        <pc:picChg chg="del">
          <ac:chgData name="Nicolas Savard" userId="e2e12fa6-78bb-45cd-968c-01155a52ed3d" providerId="ADAL" clId="{52CB3DF0-284F-4923-971F-D991C7568F0C}" dt="2023-09-05T21:34:37.620" v="335" actId="478"/>
          <ac:picMkLst>
            <pc:docMk/>
            <pc:sldMk cId="3486047007" sldId="350"/>
            <ac:picMk id="21" creationId="{9ACDA649-F223-92D7-EA52-0E0972E374D0}"/>
          </ac:picMkLst>
        </pc:picChg>
        <pc:picChg chg="del">
          <ac:chgData name="Nicolas Savard" userId="e2e12fa6-78bb-45cd-968c-01155a52ed3d" providerId="ADAL" clId="{52CB3DF0-284F-4923-971F-D991C7568F0C}" dt="2023-09-05T21:34:37.620" v="335" actId="478"/>
          <ac:picMkLst>
            <pc:docMk/>
            <pc:sldMk cId="3486047007" sldId="350"/>
            <ac:picMk id="23" creationId="{15BD3FA1-9996-9ECB-27A7-1E704B04EDBC}"/>
          </ac:picMkLst>
        </pc:picChg>
        <pc:picChg chg="del">
          <ac:chgData name="Nicolas Savard" userId="e2e12fa6-78bb-45cd-968c-01155a52ed3d" providerId="ADAL" clId="{52CB3DF0-284F-4923-971F-D991C7568F0C}" dt="2023-09-05T21:34:37.620" v="335" actId="478"/>
          <ac:picMkLst>
            <pc:docMk/>
            <pc:sldMk cId="3486047007" sldId="350"/>
            <ac:picMk id="24" creationId="{2AFC33D5-EB4E-C8A9-E276-43EACE908358}"/>
          </ac:picMkLst>
        </pc:picChg>
        <pc:picChg chg="del">
          <ac:chgData name="Nicolas Savard" userId="e2e12fa6-78bb-45cd-968c-01155a52ed3d" providerId="ADAL" clId="{52CB3DF0-284F-4923-971F-D991C7568F0C}" dt="2023-09-05T21:34:37.620" v="335" actId="478"/>
          <ac:picMkLst>
            <pc:docMk/>
            <pc:sldMk cId="3486047007" sldId="350"/>
            <ac:picMk id="25" creationId="{48CDD158-DE50-B55E-343A-C1697CB314D6}"/>
          </ac:picMkLst>
        </pc:picChg>
        <pc:picChg chg="del">
          <ac:chgData name="Nicolas Savard" userId="e2e12fa6-78bb-45cd-968c-01155a52ed3d" providerId="ADAL" clId="{52CB3DF0-284F-4923-971F-D991C7568F0C}" dt="2023-09-05T21:34:37.620" v="335" actId="478"/>
          <ac:picMkLst>
            <pc:docMk/>
            <pc:sldMk cId="3486047007" sldId="350"/>
            <ac:picMk id="29" creationId="{8998A59D-0765-B4B0-5769-1C18372BA7F0}"/>
          </ac:picMkLst>
        </pc:picChg>
        <pc:picChg chg="del">
          <ac:chgData name="Nicolas Savard" userId="e2e12fa6-78bb-45cd-968c-01155a52ed3d" providerId="ADAL" clId="{52CB3DF0-284F-4923-971F-D991C7568F0C}" dt="2023-09-05T21:34:37.620" v="335" actId="478"/>
          <ac:picMkLst>
            <pc:docMk/>
            <pc:sldMk cId="3486047007" sldId="350"/>
            <ac:picMk id="30" creationId="{BF36AAEF-037A-E260-0EDB-DCC7F9D9FD39}"/>
          </ac:picMkLst>
        </pc:picChg>
        <pc:picChg chg="del">
          <ac:chgData name="Nicolas Savard" userId="e2e12fa6-78bb-45cd-968c-01155a52ed3d" providerId="ADAL" clId="{52CB3DF0-284F-4923-971F-D991C7568F0C}" dt="2023-09-05T21:34:37.620" v="335" actId="478"/>
          <ac:picMkLst>
            <pc:docMk/>
            <pc:sldMk cId="3486047007" sldId="350"/>
            <ac:picMk id="32" creationId="{216CDA5F-E1C2-4E3B-C293-692E8D8D6445}"/>
          </ac:picMkLst>
        </pc:picChg>
        <pc:cxnChg chg="del">
          <ac:chgData name="Nicolas Savard" userId="e2e12fa6-78bb-45cd-968c-01155a52ed3d" providerId="ADAL" clId="{52CB3DF0-284F-4923-971F-D991C7568F0C}" dt="2023-09-05T21:34:37.620" v="335" actId="478"/>
          <ac:cxnSpMkLst>
            <pc:docMk/>
            <pc:sldMk cId="3486047007" sldId="350"/>
            <ac:cxnSpMk id="9" creationId="{F802E900-4857-FAEE-1D78-924C6ABE4206}"/>
          </ac:cxnSpMkLst>
        </pc:cxnChg>
        <pc:cxnChg chg="del">
          <ac:chgData name="Nicolas Savard" userId="e2e12fa6-78bb-45cd-968c-01155a52ed3d" providerId="ADAL" clId="{52CB3DF0-284F-4923-971F-D991C7568F0C}" dt="2023-09-05T21:34:37.620" v="335" actId="478"/>
          <ac:cxnSpMkLst>
            <pc:docMk/>
            <pc:sldMk cId="3486047007" sldId="350"/>
            <ac:cxnSpMk id="10" creationId="{0D5B19D6-2EA5-A1B2-D3A7-B7EBEC97BDBF}"/>
          </ac:cxnSpMkLst>
        </pc:cxnChg>
        <pc:cxnChg chg="del">
          <ac:chgData name="Nicolas Savard" userId="e2e12fa6-78bb-45cd-968c-01155a52ed3d" providerId="ADAL" clId="{52CB3DF0-284F-4923-971F-D991C7568F0C}" dt="2023-09-05T21:34:37.620" v="335" actId="478"/>
          <ac:cxnSpMkLst>
            <pc:docMk/>
            <pc:sldMk cId="3486047007" sldId="350"/>
            <ac:cxnSpMk id="20" creationId="{3EE90C22-ABD0-52AC-4040-4B1674D216B2}"/>
          </ac:cxnSpMkLst>
        </pc:cxnChg>
      </pc:sldChg>
      <pc:sldChg chg="addSp modSp add mod">
        <pc:chgData name="Nicolas Savard" userId="e2e12fa6-78bb-45cd-968c-01155a52ed3d" providerId="ADAL" clId="{52CB3DF0-284F-4923-971F-D991C7568F0C}" dt="2023-09-05T21:36:30.207" v="371" actId="1076"/>
        <pc:sldMkLst>
          <pc:docMk/>
          <pc:sldMk cId="977996244" sldId="351"/>
        </pc:sldMkLst>
        <pc:spChg chg="mod">
          <ac:chgData name="Nicolas Savard" userId="e2e12fa6-78bb-45cd-968c-01155a52ed3d" providerId="ADAL" clId="{52CB3DF0-284F-4923-971F-D991C7568F0C}" dt="2023-09-05T21:36:30.207" v="371" actId="1076"/>
          <ac:spMkLst>
            <pc:docMk/>
            <pc:sldMk cId="977996244" sldId="351"/>
            <ac:spMk id="3" creationId="{5737986E-2E3E-5909-5353-820AEDAC8E24}"/>
          </ac:spMkLst>
        </pc:spChg>
        <pc:spChg chg="mod">
          <ac:chgData name="Nicolas Savard" userId="e2e12fa6-78bb-45cd-968c-01155a52ed3d" providerId="ADAL" clId="{52CB3DF0-284F-4923-971F-D991C7568F0C}" dt="2023-09-05T21:36:21.589" v="369" actId="255"/>
          <ac:spMkLst>
            <pc:docMk/>
            <pc:sldMk cId="977996244" sldId="351"/>
            <ac:spMk id="16" creationId="{672EDF5B-3756-84DA-FFAE-1E7C34062E64}"/>
          </ac:spMkLst>
        </pc:spChg>
        <pc:picChg chg="add mod">
          <ac:chgData name="Nicolas Savard" userId="e2e12fa6-78bb-45cd-968c-01155a52ed3d" providerId="ADAL" clId="{52CB3DF0-284F-4923-971F-D991C7568F0C}" dt="2023-09-05T21:36:03.369" v="365" actId="1076"/>
          <ac:picMkLst>
            <pc:docMk/>
            <pc:sldMk cId="977996244" sldId="351"/>
            <ac:picMk id="2" creationId="{7E27E162-A650-E8C3-2F34-0C7299D76381}"/>
          </ac:picMkLst>
        </pc:picChg>
        <pc:picChg chg="add mod">
          <ac:chgData name="Nicolas Savard" userId="e2e12fa6-78bb-45cd-968c-01155a52ed3d" providerId="ADAL" clId="{52CB3DF0-284F-4923-971F-D991C7568F0C}" dt="2023-09-05T21:36:11.825" v="367" actId="1076"/>
          <ac:picMkLst>
            <pc:docMk/>
            <pc:sldMk cId="977996244" sldId="351"/>
            <ac:picMk id="4" creationId="{42900E15-966F-0927-3F9E-CC4491E58F24}"/>
          </ac:picMkLst>
        </pc:picChg>
      </pc:sldChg>
      <pc:sldChg chg="addSp delSp modSp add mod">
        <pc:chgData name="Nicolas Savard" userId="e2e12fa6-78bb-45cd-968c-01155a52ed3d" providerId="ADAL" clId="{52CB3DF0-284F-4923-971F-D991C7568F0C}" dt="2023-09-05T21:41:16.788" v="389" actId="1076"/>
        <pc:sldMkLst>
          <pc:docMk/>
          <pc:sldMk cId="3307584796" sldId="352"/>
        </pc:sldMkLst>
        <pc:spChg chg="mod">
          <ac:chgData name="Nicolas Savard" userId="e2e12fa6-78bb-45cd-968c-01155a52ed3d" providerId="ADAL" clId="{52CB3DF0-284F-4923-971F-D991C7568F0C}" dt="2023-09-05T21:41:16.788" v="389" actId="1076"/>
          <ac:spMkLst>
            <pc:docMk/>
            <pc:sldMk cId="3307584796" sldId="352"/>
            <ac:spMk id="3" creationId="{5737986E-2E3E-5909-5353-820AEDAC8E24}"/>
          </ac:spMkLst>
        </pc:spChg>
        <pc:spChg chg="mod">
          <ac:chgData name="Nicolas Savard" userId="e2e12fa6-78bb-45cd-968c-01155a52ed3d" providerId="ADAL" clId="{52CB3DF0-284F-4923-971F-D991C7568F0C}" dt="2023-09-05T21:40:18.766" v="378" actId="20577"/>
          <ac:spMkLst>
            <pc:docMk/>
            <pc:sldMk cId="3307584796" sldId="352"/>
            <ac:spMk id="16" creationId="{672EDF5B-3756-84DA-FFAE-1E7C34062E64}"/>
          </ac:spMkLst>
        </pc:spChg>
        <pc:picChg chg="del">
          <ac:chgData name="Nicolas Savard" userId="e2e12fa6-78bb-45cd-968c-01155a52ed3d" providerId="ADAL" clId="{52CB3DF0-284F-4923-971F-D991C7568F0C}" dt="2023-09-05T21:40:56.286" v="382" actId="478"/>
          <ac:picMkLst>
            <pc:docMk/>
            <pc:sldMk cId="3307584796" sldId="352"/>
            <ac:picMk id="2" creationId="{7E27E162-A650-E8C3-2F34-0C7299D76381}"/>
          </ac:picMkLst>
        </pc:picChg>
        <pc:picChg chg="del">
          <ac:chgData name="Nicolas Savard" userId="e2e12fa6-78bb-45cd-968c-01155a52ed3d" providerId="ADAL" clId="{52CB3DF0-284F-4923-971F-D991C7568F0C}" dt="2023-09-05T21:40:57.959" v="383" actId="478"/>
          <ac:picMkLst>
            <pc:docMk/>
            <pc:sldMk cId="3307584796" sldId="352"/>
            <ac:picMk id="4" creationId="{42900E15-966F-0927-3F9E-CC4491E58F24}"/>
          </ac:picMkLst>
        </pc:picChg>
        <pc:picChg chg="add mod">
          <ac:chgData name="Nicolas Savard" userId="e2e12fa6-78bb-45cd-968c-01155a52ed3d" providerId="ADAL" clId="{52CB3DF0-284F-4923-971F-D991C7568F0C}" dt="2023-09-05T21:41:13.490" v="388" actId="1076"/>
          <ac:picMkLst>
            <pc:docMk/>
            <pc:sldMk cId="3307584796" sldId="352"/>
            <ac:picMk id="5" creationId="{F5289893-B03F-CA7B-1C6E-D9A00F506A5F}"/>
          </ac:picMkLst>
        </pc:picChg>
        <pc:picChg chg="add mod">
          <ac:chgData name="Nicolas Savard" userId="e2e12fa6-78bb-45cd-968c-01155a52ed3d" providerId="ADAL" clId="{52CB3DF0-284F-4923-971F-D991C7568F0C}" dt="2023-09-05T21:41:11.369" v="387" actId="1076"/>
          <ac:picMkLst>
            <pc:docMk/>
            <pc:sldMk cId="3307584796" sldId="352"/>
            <ac:picMk id="6" creationId="{7736DF8C-EF5E-9983-016C-723105B47994}"/>
          </ac:picMkLst>
        </pc:picChg>
      </pc:sldChg>
      <pc:sldChg chg="delSp modSp add mod">
        <pc:chgData name="Nicolas Savard" userId="e2e12fa6-78bb-45cd-968c-01155a52ed3d" providerId="ADAL" clId="{52CB3DF0-284F-4923-971F-D991C7568F0C}" dt="2023-09-05T21:42:05.369" v="430" actId="1076"/>
        <pc:sldMkLst>
          <pc:docMk/>
          <pc:sldMk cId="2888447189" sldId="353"/>
        </pc:sldMkLst>
        <pc:spChg chg="mod">
          <ac:chgData name="Nicolas Savard" userId="e2e12fa6-78bb-45cd-968c-01155a52ed3d" providerId="ADAL" clId="{52CB3DF0-284F-4923-971F-D991C7568F0C}" dt="2023-09-05T21:42:05.369" v="430" actId="1076"/>
          <ac:spMkLst>
            <pc:docMk/>
            <pc:sldMk cId="2888447189" sldId="353"/>
            <ac:spMk id="3" creationId="{5737986E-2E3E-5909-5353-820AEDAC8E24}"/>
          </ac:spMkLst>
        </pc:spChg>
        <pc:spChg chg="mod">
          <ac:chgData name="Nicolas Savard" userId="e2e12fa6-78bb-45cd-968c-01155a52ed3d" providerId="ADAL" clId="{52CB3DF0-284F-4923-971F-D991C7568F0C}" dt="2023-09-05T21:41:45.769" v="426" actId="20577"/>
          <ac:spMkLst>
            <pc:docMk/>
            <pc:sldMk cId="2888447189" sldId="353"/>
            <ac:spMk id="16" creationId="{672EDF5B-3756-84DA-FFAE-1E7C34062E64}"/>
          </ac:spMkLst>
        </pc:spChg>
        <pc:picChg chg="del">
          <ac:chgData name="Nicolas Savard" userId="e2e12fa6-78bb-45cd-968c-01155a52ed3d" providerId="ADAL" clId="{52CB3DF0-284F-4923-971F-D991C7568F0C}" dt="2023-09-05T21:41:28.220" v="391" actId="478"/>
          <ac:picMkLst>
            <pc:docMk/>
            <pc:sldMk cId="2888447189" sldId="353"/>
            <ac:picMk id="5" creationId="{F5289893-B03F-CA7B-1C6E-D9A00F506A5F}"/>
          </ac:picMkLst>
        </pc:picChg>
        <pc:picChg chg="del">
          <ac:chgData name="Nicolas Savard" userId="e2e12fa6-78bb-45cd-968c-01155a52ed3d" providerId="ADAL" clId="{52CB3DF0-284F-4923-971F-D991C7568F0C}" dt="2023-09-05T21:41:28.800" v="392" actId="478"/>
          <ac:picMkLst>
            <pc:docMk/>
            <pc:sldMk cId="2888447189" sldId="353"/>
            <ac:picMk id="6" creationId="{7736DF8C-EF5E-9983-016C-723105B47994}"/>
          </ac:picMkLst>
        </pc:picChg>
      </pc:sldChg>
      <pc:sldChg chg="addSp delSp modSp add mod ord">
        <pc:chgData name="Nicolas Savard" userId="e2e12fa6-78bb-45cd-968c-01155a52ed3d" providerId="ADAL" clId="{52CB3DF0-284F-4923-971F-D991C7568F0C}" dt="2023-09-05T21:46:01.823" v="502" actId="1076"/>
        <pc:sldMkLst>
          <pc:docMk/>
          <pc:sldMk cId="1412776853" sldId="354"/>
        </pc:sldMkLst>
        <pc:spChg chg="mod">
          <ac:chgData name="Nicolas Savard" userId="e2e12fa6-78bb-45cd-968c-01155a52ed3d" providerId="ADAL" clId="{52CB3DF0-284F-4923-971F-D991C7568F0C}" dt="2023-09-05T21:45:41.103" v="494" actId="1076"/>
          <ac:spMkLst>
            <pc:docMk/>
            <pc:sldMk cId="1412776853" sldId="354"/>
            <ac:spMk id="3" creationId="{5737986E-2E3E-5909-5353-820AEDAC8E24}"/>
          </ac:spMkLst>
        </pc:spChg>
        <pc:spChg chg="mod">
          <ac:chgData name="Nicolas Savard" userId="e2e12fa6-78bb-45cd-968c-01155a52ed3d" providerId="ADAL" clId="{52CB3DF0-284F-4923-971F-D991C7568F0C}" dt="2023-09-05T21:44:20.812" v="491" actId="20577"/>
          <ac:spMkLst>
            <pc:docMk/>
            <pc:sldMk cId="1412776853" sldId="354"/>
            <ac:spMk id="16" creationId="{672EDF5B-3756-84DA-FFAE-1E7C34062E64}"/>
          </ac:spMkLst>
        </pc:spChg>
        <pc:picChg chg="add mod">
          <ac:chgData name="Nicolas Savard" userId="e2e12fa6-78bb-45cd-968c-01155a52ed3d" providerId="ADAL" clId="{52CB3DF0-284F-4923-971F-D991C7568F0C}" dt="2023-09-05T21:46:01.823" v="502" actId="1076"/>
          <ac:picMkLst>
            <pc:docMk/>
            <pc:sldMk cId="1412776853" sldId="354"/>
            <ac:picMk id="2" creationId="{5AB687D4-4D8F-9147-04B9-4C88749A8ADB}"/>
          </ac:picMkLst>
        </pc:picChg>
        <pc:picChg chg="add mod">
          <ac:chgData name="Nicolas Savard" userId="e2e12fa6-78bb-45cd-968c-01155a52ed3d" providerId="ADAL" clId="{52CB3DF0-284F-4923-971F-D991C7568F0C}" dt="2023-09-05T21:46:00.018" v="501" actId="1076"/>
          <ac:picMkLst>
            <pc:docMk/>
            <pc:sldMk cId="1412776853" sldId="354"/>
            <ac:picMk id="4" creationId="{3AB06C9A-2429-EB8E-5BC2-C5B6D819A846}"/>
          </ac:picMkLst>
        </pc:picChg>
        <pc:picChg chg="del">
          <ac:chgData name="Nicolas Savard" userId="e2e12fa6-78bb-45cd-968c-01155a52ed3d" providerId="ADAL" clId="{52CB3DF0-284F-4923-971F-D991C7568F0C}" dt="2023-09-05T21:45:43.253" v="495" actId="478"/>
          <ac:picMkLst>
            <pc:docMk/>
            <pc:sldMk cId="1412776853" sldId="354"/>
            <ac:picMk id="5" creationId="{F5289893-B03F-CA7B-1C6E-D9A00F506A5F}"/>
          </ac:picMkLst>
        </pc:picChg>
        <pc:picChg chg="del">
          <ac:chgData name="Nicolas Savard" userId="e2e12fa6-78bb-45cd-968c-01155a52ed3d" providerId="ADAL" clId="{52CB3DF0-284F-4923-971F-D991C7568F0C}" dt="2023-09-05T21:45:43.871" v="496" actId="478"/>
          <ac:picMkLst>
            <pc:docMk/>
            <pc:sldMk cId="1412776853" sldId="354"/>
            <ac:picMk id="6" creationId="{7736DF8C-EF5E-9983-016C-723105B47994}"/>
          </ac:picMkLst>
        </pc:picChg>
      </pc:sldChg>
      <pc:sldChg chg="addSp delSp modSp add mod">
        <pc:chgData name="Nicolas Savard" userId="e2e12fa6-78bb-45cd-968c-01155a52ed3d" providerId="ADAL" clId="{52CB3DF0-284F-4923-971F-D991C7568F0C}" dt="2023-09-05T21:47:06.234" v="534" actId="1076"/>
        <pc:sldMkLst>
          <pc:docMk/>
          <pc:sldMk cId="512524091" sldId="355"/>
        </pc:sldMkLst>
        <pc:spChg chg="mod">
          <ac:chgData name="Nicolas Savard" userId="e2e12fa6-78bb-45cd-968c-01155a52ed3d" providerId="ADAL" clId="{52CB3DF0-284F-4923-971F-D991C7568F0C}" dt="2023-09-05T21:47:04.346" v="533" actId="14100"/>
          <ac:spMkLst>
            <pc:docMk/>
            <pc:sldMk cId="512524091" sldId="355"/>
            <ac:spMk id="3" creationId="{5737986E-2E3E-5909-5353-820AEDAC8E24}"/>
          </ac:spMkLst>
        </pc:spChg>
        <pc:spChg chg="mod">
          <ac:chgData name="Nicolas Savard" userId="e2e12fa6-78bb-45cd-968c-01155a52ed3d" providerId="ADAL" clId="{52CB3DF0-284F-4923-971F-D991C7568F0C}" dt="2023-09-05T21:46:22.336" v="524" actId="20577"/>
          <ac:spMkLst>
            <pc:docMk/>
            <pc:sldMk cId="512524091" sldId="355"/>
            <ac:spMk id="16" creationId="{672EDF5B-3756-84DA-FFAE-1E7C34062E64}"/>
          </ac:spMkLst>
        </pc:spChg>
        <pc:picChg chg="del">
          <ac:chgData name="Nicolas Savard" userId="e2e12fa6-78bb-45cd-968c-01155a52ed3d" providerId="ADAL" clId="{52CB3DF0-284F-4923-971F-D991C7568F0C}" dt="2023-09-05T21:46:26.282" v="525" actId="478"/>
          <ac:picMkLst>
            <pc:docMk/>
            <pc:sldMk cId="512524091" sldId="355"/>
            <ac:picMk id="2" creationId="{5AB687D4-4D8F-9147-04B9-4C88749A8ADB}"/>
          </ac:picMkLst>
        </pc:picChg>
        <pc:picChg chg="del">
          <ac:chgData name="Nicolas Savard" userId="e2e12fa6-78bb-45cd-968c-01155a52ed3d" providerId="ADAL" clId="{52CB3DF0-284F-4923-971F-D991C7568F0C}" dt="2023-09-05T21:46:26.945" v="526" actId="478"/>
          <ac:picMkLst>
            <pc:docMk/>
            <pc:sldMk cId="512524091" sldId="355"/>
            <ac:picMk id="4" creationId="{3AB06C9A-2429-EB8E-5BC2-C5B6D819A846}"/>
          </ac:picMkLst>
        </pc:picChg>
        <pc:picChg chg="add mod">
          <ac:chgData name="Nicolas Savard" userId="e2e12fa6-78bb-45cd-968c-01155a52ed3d" providerId="ADAL" clId="{52CB3DF0-284F-4923-971F-D991C7568F0C}" dt="2023-09-05T21:47:06.234" v="534" actId="1076"/>
          <ac:picMkLst>
            <pc:docMk/>
            <pc:sldMk cId="512524091" sldId="355"/>
            <ac:picMk id="5" creationId="{7486174A-DB35-3252-BB07-FE75992F7836}"/>
          </ac:picMkLst>
        </pc:picChg>
      </pc:sldChg>
      <pc:sldChg chg="addSp delSp modSp add mod ord">
        <pc:chgData name="Nicolas Savard" userId="e2e12fa6-78bb-45cd-968c-01155a52ed3d" providerId="ADAL" clId="{52CB3DF0-284F-4923-971F-D991C7568F0C}" dt="2023-09-05T21:49:13.678" v="562" actId="1076"/>
        <pc:sldMkLst>
          <pc:docMk/>
          <pc:sldMk cId="2290007266" sldId="356"/>
        </pc:sldMkLst>
        <pc:spChg chg="mod">
          <ac:chgData name="Nicolas Savard" userId="e2e12fa6-78bb-45cd-968c-01155a52ed3d" providerId="ADAL" clId="{52CB3DF0-284F-4923-971F-D991C7568F0C}" dt="2023-09-05T21:49:13.678" v="562" actId="1076"/>
          <ac:spMkLst>
            <pc:docMk/>
            <pc:sldMk cId="2290007266" sldId="356"/>
            <ac:spMk id="3" creationId="{5737986E-2E3E-5909-5353-820AEDAC8E24}"/>
          </ac:spMkLst>
        </pc:spChg>
        <pc:spChg chg="mod">
          <ac:chgData name="Nicolas Savard" userId="e2e12fa6-78bb-45cd-968c-01155a52ed3d" providerId="ADAL" clId="{52CB3DF0-284F-4923-971F-D991C7568F0C}" dt="2023-09-05T21:48:10.698" v="546" actId="20577"/>
          <ac:spMkLst>
            <pc:docMk/>
            <pc:sldMk cId="2290007266" sldId="356"/>
            <ac:spMk id="16" creationId="{672EDF5B-3756-84DA-FFAE-1E7C34062E64}"/>
          </ac:spMkLst>
        </pc:spChg>
        <pc:picChg chg="del">
          <ac:chgData name="Nicolas Savard" userId="e2e12fa6-78bb-45cd-968c-01155a52ed3d" providerId="ADAL" clId="{52CB3DF0-284F-4923-971F-D991C7568F0C}" dt="2023-09-05T21:48:31.324" v="549" actId="478"/>
          <ac:picMkLst>
            <pc:docMk/>
            <pc:sldMk cId="2290007266" sldId="356"/>
            <ac:picMk id="2" creationId="{5AB687D4-4D8F-9147-04B9-4C88749A8ADB}"/>
          </ac:picMkLst>
        </pc:picChg>
        <pc:picChg chg="del">
          <ac:chgData name="Nicolas Savard" userId="e2e12fa6-78bb-45cd-968c-01155a52ed3d" providerId="ADAL" clId="{52CB3DF0-284F-4923-971F-D991C7568F0C}" dt="2023-09-05T21:48:32.033" v="550" actId="478"/>
          <ac:picMkLst>
            <pc:docMk/>
            <pc:sldMk cId="2290007266" sldId="356"/>
            <ac:picMk id="4" creationId="{3AB06C9A-2429-EB8E-5BC2-C5B6D819A846}"/>
          </ac:picMkLst>
        </pc:picChg>
        <pc:picChg chg="add mod">
          <ac:chgData name="Nicolas Savard" userId="e2e12fa6-78bb-45cd-968c-01155a52ed3d" providerId="ADAL" clId="{52CB3DF0-284F-4923-971F-D991C7568F0C}" dt="2023-09-05T21:48:54.521" v="558" actId="1076"/>
          <ac:picMkLst>
            <pc:docMk/>
            <pc:sldMk cId="2290007266" sldId="356"/>
            <ac:picMk id="5" creationId="{777A16E5-F7CA-9276-9CE7-196B26ECB272}"/>
          </ac:picMkLst>
        </pc:picChg>
        <pc:picChg chg="add mod">
          <ac:chgData name="Nicolas Savard" userId="e2e12fa6-78bb-45cd-968c-01155a52ed3d" providerId="ADAL" clId="{52CB3DF0-284F-4923-971F-D991C7568F0C}" dt="2023-09-05T21:49:04.581" v="561" actId="1076"/>
          <ac:picMkLst>
            <pc:docMk/>
            <pc:sldMk cId="2290007266" sldId="356"/>
            <ac:picMk id="6" creationId="{B42E5FE7-52F6-A9A8-DA9A-F411AC955059}"/>
          </ac:picMkLst>
        </pc:picChg>
        <pc:picChg chg="add mod">
          <ac:chgData name="Nicolas Savard" userId="e2e12fa6-78bb-45cd-968c-01155a52ed3d" providerId="ADAL" clId="{52CB3DF0-284F-4923-971F-D991C7568F0C}" dt="2023-09-05T21:48:59.940" v="560" actId="1076"/>
          <ac:picMkLst>
            <pc:docMk/>
            <pc:sldMk cId="2290007266" sldId="356"/>
            <ac:picMk id="7" creationId="{10F53EB3-3A12-DC4C-D415-027811BF811D}"/>
          </ac:picMkLst>
        </pc:picChg>
      </pc:sldChg>
      <pc:sldChg chg="addSp delSp modSp add mod">
        <pc:chgData name="Nicolas Savard" userId="e2e12fa6-78bb-45cd-968c-01155a52ed3d" providerId="ADAL" clId="{52CB3DF0-284F-4923-971F-D991C7568F0C}" dt="2023-09-05T21:50:59.180" v="603" actId="1076"/>
        <pc:sldMkLst>
          <pc:docMk/>
          <pc:sldMk cId="1805419493" sldId="357"/>
        </pc:sldMkLst>
        <pc:spChg chg="mod">
          <ac:chgData name="Nicolas Savard" userId="e2e12fa6-78bb-45cd-968c-01155a52ed3d" providerId="ADAL" clId="{52CB3DF0-284F-4923-971F-D991C7568F0C}" dt="2023-09-05T21:50:18.658" v="592"/>
          <ac:spMkLst>
            <pc:docMk/>
            <pc:sldMk cId="1805419493" sldId="357"/>
            <ac:spMk id="3" creationId="{5737986E-2E3E-5909-5353-820AEDAC8E24}"/>
          </ac:spMkLst>
        </pc:spChg>
        <pc:spChg chg="mod">
          <ac:chgData name="Nicolas Savard" userId="e2e12fa6-78bb-45cd-968c-01155a52ed3d" providerId="ADAL" clId="{52CB3DF0-284F-4923-971F-D991C7568F0C}" dt="2023-09-05T21:50:08.457" v="591" actId="20577"/>
          <ac:spMkLst>
            <pc:docMk/>
            <pc:sldMk cId="1805419493" sldId="357"/>
            <ac:spMk id="16" creationId="{672EDF5B-3756-84DA-FFAE-1E7C34062E64}"/>
          </ac:spMkLst>
        </pc:spChg>
        <pc:picChg chg="add mod">
          <ac:chgData name="Nicolas Savard" userId="e2e12fa6-78bb-45cd-968c-01155a52ed3d" providerId="ADAL" clId="{52CB3DF0-284F-4923-971F-D991C7568F0C}" dt="2023-09-05T21:50:32.156" v="597" actId="1076"/>
          <ac:picMkLst>
            <pc:docMk/>
            <pc:sldMk cId="1805419493" sldId="357"/>
            <ac:picMk id="2" creationId="{F765A532-DAD2-2630-0790-C47490CD8B92}"/>
          </ac:picMkLst>
        </pc:picChg>
        <pc:picChg chg="add mod">
          <ac:chgData name="Nicolas Savard" userId="e2e12fa6-78bb-45cd-968c-01155a52ed3d" providerId="ADAL" clId="{52CB3DF0-284F-4923-971F-D991C7568F0C}" dt="2023-09-05T21:50:59.180" v="603" actId="1076"/>
          <ac:picMkLst>
            <pc:docMk/>
            <pc:sldMk cId="1805419493" sldId="357"/>
            <ac:picMk id="4" creationId="{0E8467BE-C063-3807-F8A5-8F472C317AEA}"/>
          </ac:picMkLst>
        </pc:picChg>
        <pc:picChg chg="del">
          <ac:chgData name="Nicolas Savard" userId="e2e12fa6-78bb-45cd-968c-01155a52ed3d" providerId="ADAL" clId="{52CB3DF0-284F-4923-971F-D991C7568F0C}" dt="2023-09-05T21:50:22.968" v="593" actId="478"/>
          <ac:picMkLst>
            <pc:docMk/>
            <pc:sldMk cId="1805419493" sldId="357"/>
            <ac:picMk id="5" creationId="{777A16E5-F7CA-9276-9CE7-196B26ECB272}"/>
          </ac:picMkLst>
        </pc:picChg>
        <pc:picChg chg="del">
          <ac:chgData name="Nicolas Savard" userId="e2e12fa6-78bb-45cd-968c-01155a52ed3d" providerId="ADAL" clId="{52CB3DF0-284F-4923-971F-D991C7568F0C}" dt="2023-09-05T21:50:24.018" v="594" actId="478"/>
          <ac:picMkLst>
            <pc:docMk/>
            <pc:sldMk cId="1805419493" sldId="357"/>
            <ac:picMk id="6" creationId="{B42E5FE7-52F6-A9A8-DA9A-F411AC955059}"/>
          </ac:picMkLst>
        </pc:picChg>
        <pc:picChg chg="del">
          <ac:chgData name="Nicolas Savard" userId="e2e12fa6-78bb-45cd-968c-01155a52ed3d" providerId="ADAL" clId="{52CB3DF0-284F-4923-971F-D991C7568F0C}" dt="2023-09-05T21:50:24.735" v="595" actId="478"/>
          <ac:picMkLst>
            <pc:docMk/>
            <pc:sldMk cId="1805419493" sldId="357"/>
            <ac:picMk id="7" creationId="{10F53EB3-3A12-DC4C-D415-027811BF811D}"/>
          </ac:picMkLst>
        </pc:picChg>
        <pc:picChg chg="add mod">
          <ac:chgData name="Nicolas Savard" userId="e2e12fa6-78bb-45cd-968c-01155a52ed3d" providerId="ADAL" clId="{52CB3DF0-284F-4923-971F-D991C7568F0C}" dt="2023-09-05T21:50:56.685" v="602" actId="1076"/>
          <ac:picMkLst>
            <pc:docMk/>
            <pc:sldMk cId="1805419493" sldId="357"/>
            <ac:picMk id="8" creationId="{9471BDA1-D8C0-C46D-C5D9-26C034752A2E}"/>
          </ac:picMkLst>
        </pc:picChg>
      </pc:sldChg>
      <pc:sldChg chg="addSp delSp modSp add mod">
        <pc:chgData name="Nicolas Savard" userId="e2e12fa6-78bb-45cd-968c-01155a52ed3d" providerId="ADAL" clId="{52CB3DF0-284F-4923-971F-D991C7568F0C}" dt="2023-09-05T21:52:19.094" v="629" actId="1076"/>
        <pc:sldMkLst>
          <pc:docMk/>
          <pc:sldMk cId="814037309" sldId="358"/>
        </pc:sldMkLst>
        <pc:spChg chg="mod">
          <ac:chgData name="Nicolas Savard" userId="e2e12fa6-78bb-45cd-968c-01155a52ed3d" providerId="ADAL" clId="{52CB3DF0-284F-4923-971F-D991C7568F0C}" dt="2023-09-05T21:51:51.817" v="620" actId="1076"/>
          <ac:spMkLst>
            <pc:docMk/>
            <pc:sldMk cId="814037309" sldId="358"/>
            <ac:spMk id="3" creationId="{5737986E-2E3E-5909-5353-820AEDAC8E24}"/>
          </ac:spMkLst>
        </pc:spChg>
        <pc:spChg chg="mod">
          <ac:chgData name="Nicolas Savard" userId="e2e12fa6-78bb-45cd-968c-01155a52ed3d" providerId="ADAL" clId="{52CB3DF0-284F-4923-971F-D991C7568F0C}" dt="2023-09-05T21:51:35.007" v="616" actId="57"/>
          <ac:spMkLst>
            <pc:docMk/>
            <pc:sldMk cId="814037309" sldId="358"/>
            <ac:spMk id="16" creationId="{672EDF5B-3756-84DA-FFAE-1E7C34062E64}"/>
          </ac:spMkLst>
        </pc:spChg>
        <pc:picChg chg="del">
          <ac:chgData name="Nicolas Savard" userId="e2e12fa6-78bb-45cd-968c-01155a52ed3d" providerId="ADAL" clId="{52CB3DF0-284F-4923-971F-D991C7568F0C}" dt="2023-09-05T21:51:53.790" v="621" actId="478"/>
          <ac:picMkLst>
            <pc:docMk/>
            <pc:sldMk cId="814037309" sldId="358"/>
            <ac:picMk id="2" creationId="{F765A532-DAD2-2630-0790-C47490CD8B92}"/>
          </ac:picMkLst>
        </pc:picChg>
        <pc:picChg chg="del">
          <ac:chgData name="Nicolas Savard" userId="e2e12fa6-78bb-45cd-968c-01155a52ed3d" providerId="ADAL" clId="{52CB3DF0-284F-4923-971F-D991C7568F0C}" dt="2023-09-05T21:51:54.476" v="622" actId="478"/>
          <ac:picMkLst>
            <pc:docMk/>
            <pc:sldMk cId="814037309" sldId="358"/>
            <ac:picMk id="4" creationId="{0E8467BE-C063-3807-F8A5-8F472C317AEA}"/>
          </ac:picMkLst>
        </pc:picChg>
        <pc:picChg chg="add mod">
          <ac:chgData name="Nicolas Savard" userId="e2e12fa6-78bb-45cd-968c-01155a52ed3d" providerId="ADAL" clId="{52CB3DF0-284F-4923-971F-D991C7568F0C}" dt="2023-09-05T21:52:00.842" v="625" actId="1076"/>
          <ac:picMkLst>
            <pc:docMk/>
            <pc:sldMk cId="814037309" sldId="358"/>
            <ac:picMk id="5" creationId="{D0A629A1-4F40-477D-1A30-8B5F71C27678}"/>
          </ac:picMkLst>
        </pc:picChg>
        <pc:picChg chg="add mod">
          <ac:chgData name="Nicolas Savard" userId="e2e12fa6-78bb-45cd-968c-01155a52ed3d" providerId="ADAL" clId="{52CB3DF0-284F-4923-971F-D991C7568F0C}" dt="2023-09-05T21:52:10.106" v="627" actId="1076"/>
          <ac:picMkLst>
            <pc:docMk/>
            <pc:sldMk cId="814037309" sldId="358"/>
            <ac:picMk id="6" creationId="{239C909E-78EB-7177-D85B-7138897336EA}"/>
          </ac:picMkLst>
        </pc:picChg>
        <pc:picChg chg="add mod">
          <ac:chgData name="Nicolas Savard" userId="e2e12fa6-78bb-45cd-968c-01155a52ed3d" providerId="ADAL" clId="{52CB3DF0-284F-4923-971F-D991C7568F0C}" dt="2023-09-05T21:52:19.094" v="629" actId="1076"/>
          <ac:picMkLst>
            <pc:docMk/>
            <pc:sldMk cId="814037309" sldId="358"/>
            <ac:picMk id="7" creationId="{31B8370B-F746-9D98-E87C-DA91D8A83CEB}"/>
          </ac:picMkLst>
        </pc:picChg>
        <pc:picChg chg="del">
          <ac:chgData name="Nicolas Savard" userId="e2e12fa6-78bb-45cd-968c-01155a52ed3d" providerId="ADAL" clId="{52CB3DF0-284F-4923-971F-D991C7568F0C}" dt="2023-09-05T21:51:55.347" v="623" actId="478"/>
          <ac:picMkLst>
            <pc:docMk/>
            <pc:sldMk cId="814037309" sldId="358"/>
            <ac:picMk id="8" creationId="{9471BDA1-D8C0-C46D-C5D9-26C034752A2E}"/>
          </ac:picMkLst>
        </pc:picChg>
      </pc:sldChg>
      <pc:sldChg chg="delSp modSp add mod">
        <pc:chgData name="Nicolas Savard" userId="e2e12fa6-78bb-45cd-968c-01155a52ed3d" providerId="ADAL" clId="{52CB3DF0-284F-4923-971F-D991C7568F0C}" dt="2023-09-05T21:53:05.186" v="653" actId="14100"/>
        <pc:sldMkLst>
          <pc:docMk/>
          <pc:sldMk cId="1736635436" sldId="359"/>
        </pc:sldMkLst>
        <pc:spChg chg="mod">
          <ac:chgData name="Nicolas Savard" userId="e2e12fa6-78bb-45cd-968c-01155a52ed3d" providerId="ADAL" clId="{52CB3DF0-284F-4923-971F-D991C7568F0C}" dt="2023-09-05T21:53:05.186" v="653" actId="14100"/>
          <ac:spMkLst>
            <pc:docMk/>
            <pc:sldMk cId="1736635436" sldId="359"/>
            <ac:spMk id="3" creationId="{5737986E-2E3E-5909-5353-820AEDAC8E24}"/>
          </ac:spMkLst>
        </pc:spChg>
        <pc:spChg chg="mod">
          <ac:chgData name="Nicolas Savard" userId="e2e12fa6-78bb-45cd-968c-01155a52ed3d" providerId="ADAL" clId="{52CB3DF0-284F-4923-971F-D991C7568F0C}" dt="2023-09-05T21:52:39.856" v="647" actId="20577"/>
          <ac:spMkLst>
            <pc:docMk/>
            <pc:sldMk cId="1736635436" sldId="359"/>
            <ac:spMk id="16" creationId="{672EDF5B-3756-84DA-FFAE-1E7C34062E64}"/>
          </ac:spMkLst>
        </pc:spChg>
        <pc:picChg chg="del">
          <ac:chgData name="Nicolas Savard" userId="e2e12fa6-78bb-45cd-968c-01155a52ed3d" providerId="ADAL" clId="{52CB3DF0-284F-4923-971F-D991C7568F0C}" dt="2023-09-05T21:52:42.077" v="648" actId="478"/>
          <ac:picMkLst>
            <pc:docMk/>
            <pc:sldMk cId="1736635436" sldId="359"/>
            <ac:picMk id="5" creationId="{D0A629A1-4F40-477D-1A30-8B5F71C27678}"/>
          </ac:picMkLst>
        </pc:picChg>
        <pc:picChg chg="del">
          <ac:chgData name="Nicolas Savard" userId="e2e12fa6-78bb-45cd-968c-01155a52ed3d" providerId="ADAL" clId="{52CB3DF0-284F-4923-971F-D991C7568F0C}" dt="2023-09-05T21:52:42.794" v="649" actId="478"/>
          <ac:picMkLst>
            <pc:docMk/>
            <pc:sldMk cId="1736635436" sldId="359"/>
            <ac:picMk id="6" creationId="{239C909E-78EB-7177-D85B-7138897336EA}"/>
          </ac:picMkLst>
        </pc:picChg>
        <pc:picChg chg="del">
          <ac:chgData name="Nicolas Savard" userId="e2e12fa6-78bb-45cd-968c-01155a52ed3d" providerId="ADAL" clId="{52CB3DF0-284F-4923-971F-D991C7568F0C}" dt="2023-09-05T21:52:43.464" v="650" actId="478"/>
          <ac:picMkLst>
            <pc:docMk/>
            <pc:sldMk cId="1736635436" sldId="359"/>
            <ac:picMk id="7" creationId="{31B8370B-F746-9D98-E87C-DA91D8A83CEB}"/>
          </ac:picMkLst>
        </pc:picChg>
      </pc:sldChg>
      <pc:sldChg chg="modSp add mod">
        <pc:chgData name="Nicolas Savard" userId="e2e12fa6-78bb-45cd-968c-01155a52ed3d" providerId="ADAL" clId="{52CB3DF0-284F-4923-971F-D991C7568F0C}" dt="2023-09-05T22:08:43.480" v="1967" actId="313"/>
        <pc:sldMkLst>
          <pc:docMk/>
          <pc:sldMk cId="649009875" sldId="360"/>
        </pc:sldMkLst>
        <pc:spChg chg="mod">
          <ac:chgData name="Nicolas Savard" userId="e2e12fa6-78bb-45cd-968c-01155a52ed3d" providerId="ADAL" clId="{52CB3DF0-284F-4923-971F-D991C7568F0C}" dt="2023-09-05T22:08:43.480" v="1967" actId="313"/>
          <ac:spMkLst>
            <pc:docMk/>
            <pc:sldMk cId="649009875" sldId="360"/>
            <ac:spMk id="3" creationId="{5737986E-2E3E-5909-5353-820AEDAC8E24}"/>
          </ac:spMkLst>
        </pc:spChg>
        <pc:spChg chg="mod">
          <ac:chgData name="Nicolas Savard" userId="e2e12fa6-78bb-45cd-968c-01155a52ed3d" providerId="ADAL" clId="{52CB3DF0-284F-4923-971F-D991C7568F0C}" dt="2023-09-05T22:08:17.722" v="1966" actId="1076"/>
          <ac:spMkLst>
            <pc:docMk/>
            <pc:sldMk cId="649009875" sldId="360"/>
            <ac:spMk id="16" creationId="{672EDF5B-3756-84DA-FFAE-1E7C34062E64}"/>
          </ac:spMkLst>
        </pc:spChg>
      </pc:sldChg>
    </pc:docChg>
  </pc:docChgLst>
  <pc:docChgLst>
    <pc:chgData name="Nicolas Savard" userId="e2e12fa6-78bb-45cd-968c-01155a52ed3d" providerId="ADAL" clId="{E0BCD172-C331-485E-9310-BE9892574417}"/>
    <pc:docChg chg="undo custSel modSld">
      <pc:chgData name="Nicolas Savard" userId="e2e12fa6-78bb-45cd-968c-01155a52ed3d" providerId="ADAL" clId="{E0BCD172-C331-485E-9310-BE9892574417}" dt="2023-09-21T16:52:59.173" v="214" actId="1076"/>
      <pc:docMkLst>
        <pc:docMk/>
      </pc:docMkLst>
      <pc:sldChg chg="addSp modSp mod">
        <pc:chgData name="Nicolas Savard" userId="e2e12fa6-78bb-45cd-968c-01155a52ed3d" providerId="ADAL" clId="{E0BCD172-C331-485E-9310-BE9892574417}" dt="2023-09-21T00:45:06.923" v="37" actId="20577"/>
        <pc:sldMkLst>
          <pc:docMk/>
          <pc:sldMk cId="1941045250" sldId="305"/>
        </pc:sldMkLst>
        <pc:spChg chg="mod">
          <ac:chgData name="Nicolas Savard" userId="e2e12fa6-78bb-45cd-968c-01155a52ed3d" providerId="ADAL" clId="{E0BCD172-C331-485E-9310-BE9892574417}" dt="2023-09-21T00:36:43.802" v="19" actId="1076"/>
          <ac:spMkLst>
            <pc:docMk/>
            <pc:sldMk cId="1941045250" sldId="305"/>
            <ac:spMk id="2" creationId="{00000000-0000-0000-0000-000000000000}"/>
          </ac:spMkLst>
        </pc:spChg>
        <pc:spChg chg="mod">
          <ac:chgData name="Nicolas Savard" userId="e2e12fa6-78bb-45cd-968c-01155a52ed3d" providerId="ADAL" clId="{E0BCD172-C331-485E-9310-BE9892574417}" dt="2023-09-21T00:45:06.923" v="37" actId="20577"/>
          <ac:spMkLst>
            <pc:docMk/>
            <pc:sldMk cId="1941045250" sldId="305"/>
            <ac:spMk id="3" creationId="{00000000-0000-0000-0000-000000000000}"/>
          </ac:spMkLst>
        </pc:spChg>
        <pc:picChg chg="add mod">
          <ac:chgData name="Nicolas Savard" userId="e2e12fa6-78bb-45cd-968c-01155a52ed3d" providerId="ADAL" clId="{E0BCD172-C331-485E-9310-BE9892574417}" dt="2023-09-21T00:36:14.548" v="4" actId="1076"/>
          <ac:picMkLst>
            <pc:docMk/>
            <pc:sldMk cId="1941045250" sldId="305"/>
            <ac:picMk id="5" creationId="{D3BBF6AD-A910-F1B3-5C2B-65A290640F39}"/>
          </ac:picMkLst>
        </pc:picChg>
      </pc:sldChg>
      <pc:sldChg chg="addSp modSp mod">
        <pc:chgData name="Nicolas Savard" userId="e2e12fa6-78bb-45cd-968c-01155a52ed3d" providerId="ADAL" clId="{E0BCD172-C331-485E-9310-BE9892574417}" dt="2023-09-21T16:52:59.173" v="214" actId="1076"/>
        <pc:sldMkLst>
          <pc:docMk/>
          <pc:sldMk cId="2888447189" sldId="353"/>
        </pc:sldMkLst>
        <pc:spChg chg="mod">
          <ac:chgData name="Nicolas Savard" userId="e2e12fa6-78bb-45cd-968c-01155a52ed3d" providerId="ADAL" clId="{E0BCD172-C331-485E-9310-BE9892574417}" dt="2023-09-21T16:51:38.464" v="185" actId="20577"/>
          <ac:spMkLst>
            <pc:docMk/>
            <pc:sldMk cId="2888447189" sldId="353"/>
            <ac:spMk id="3" creationId="{5737986E-2E3E-5909-5353-820AEDAC8E24}"/>
          </ac:spMkLst>
        </pc:spChg>
        <pc:spChg chg="add mod">
          <ac:chgData name="Nicolas Savard" userId="e2e12fa6-78bb-45cd-968c-01155a52ed3d" providerId="ADAL" clId="{E0BCD172-C331-485E-9310-BE9892574417}" dt="2023-09-21T16:47:12.773" v="129" actId="1076"/>
          <ac:spMkLst>
            <pc:docMk/>
            <pc:sldMk cId="2888447189" sldId="353"/>
            <ac:spMk id="22" creationId="{0034BB37-2BE2-36A9-A7A2-85D18531642D}"/>
          </ac:spMkLst>
        </pc:spChg>
        <pc:spChg chg="add mod">
          <ac:chgData name="Nicolas Savard" userId="e2e12fa6-78bb-45cd-968c-01155a52ed3d" providerId="ADAL" clId="{E0BCD172-C331-485E-9310-BE9892574417}" dt="2023-09-21T16:47:46.538" v="133" actId="1076"/>
          <ac:spMkLst>
            <pc:docMk/>
            <pc:sldMk cId="2888447189" sldId="353"/>
            <ac:spMk id="23" creationId="{FCEA7751-0809-A573-1467-B8BF5FD3E5DF}"/>
          </ac:spMkLst>
        </pc:spChg>
        <pc:spChg chg="add mod">
          <ac:chgData name="Nicolas Savard" userId="e2e12fa6-78bb-45cd-968c-01155a52ed3d" providerId="ADAL" clId="{E0BCD172-C331-485E-9310-BE9892574417}" dt="2023-09-21T16:47:27.785" v="130" actId="1076"/>
          <ac:spMkLst>
            <pc:docMk/>
            <pc:sldMk cId="2888447189" sldId="353"/>
            <ac:spMk id="24" creationId="{1BE43754-9D56-AD05-C746-D243528B5A76}"/>
          </ac:spMkLst>
        </pc:spChg>
        <pc:spChg chg="add mod">
          <ac:chgData name="Nicolas Savard" userId="e2e12fa6-78bb-45cd-968c-01155a52ed3d" providerId="ADAL" clId="{E0BCD172-C331-485E-9310-BE9892574417}" dt="2023-09-21T16:47:35.021" v="131" actId="1076"/>
          <ac:spMkLst>
            <pc:docMk/>
            <pc:sldMk cId="2888447189" sldId="353"/>
            <ac:spMk id="25" creationId="{0FE408DB-6B2F-A797-F326-2590F6F2ADAF}"/>
          </ac:spMkLst>
        </pc:spChg>
        <pc:spChg chg="add mod">
          <ac:chgData name="Nicolas Savard" userId="e2e12fa6-78bb-45cd-968c-01155a52ed3d" providerId="ADAL" clId="{E0BCD172-C331-485E-9310-BE9892574417}" dt="2023-09-21T16:47:06.985" v="128" actId="1076"/>
          <ac:spMkLst>
            <pc:docMk/>
            <pc:sldMk cId="2888447189" sldId="353"/>
            <ac:spMk id="32" creationId="{4272FE93-C7CF-6310-2C8C-4459F869F3FC}"/>
          </ac:spMkLst>
        </pc:spChg>
        <pc:spChg chg="add mod">
          <ac:chgData name="Nicolas Savard" userId="e2e12fa6-78bb-45cd-968c-01155a52ed3d" providerId="ADAL" clId="{E0BCD172-C331-485E-9310-BE9892574417}" dt="2023-09-21T16:52:55.859" v="213" actId="1076"/>
          <ac:spMkLst>
            <pc:docMk/>
            <pc:sldMk cId="2888447189" sldId="353"/>
            <ac:spMk id="33" creationId="{5625DBE1-B4F3-4719-AB83-FDC7CB697CC4}"/>
          </ac:spMkLst>
        </pc:spChg>
        <pc:spChg chg="add mod">
          <ac:chgData name="Nicolas Savard" userId="e2e12fa6-78bb-45cd-968c-01155a52ed3d" providerId="ADAL" clId="{E0BCD172-C331-485E-9310-BE9892574417}" dt="2023-09-21T16:52:59.173" v="214" actId="1076"/>
          <ac:spMkLst>
            <pc:docMk/>
            <pc:sldMk cId="2888447189" sldId="353"/>
            <ac:spMk id="34" creationId="{E56F4529-868E-90FA-2DB8-EDEE175D3C30}"/>
          </ac:spMkLst>
        </pc:spChg>
        <pc:spChg chg="add mod">
          <ac:chgData name="Nicolas Savard" userId="e2e12fa6-78bb-45cd-968c-01155a52ed3d" providerId="ADAL" clId="{E0BCD172-C331-485E-9310-BE9892574417}" dt="2023-09-21T16:47:53.471" v="135" actId="1076"/>
          <ac:spMkLst>
            <pc:docMk/>
            <pc:sldMk cId="2888447189" sldId="353"/>
            <ac:spMk id="35" creationId="{5F3B4836-3BC3-7222-90BE-72DE09EFC353}"/>
          </ac:spMkLst>
        </pc:spChg>
        <pc:spChg chg="add mod">
          <ac:chgData name="Nicolas Savard" userId="e2e12fa6-78bb-45cd-968c-01155a52ed3d" providerId="ADAL" clId="{E0BCD172-C331-485E-9310-BE9892574417}" dt="2023-09-21T16:47:58.146" v="137" actId="1076"/>
          <ac:spMkLst>
            <pc:docMk/>
            <pc:sldMk cId="2888447189" sldId="353"/>
            <ac:spMk id="36" creationId="{F6A592CA-CD83-7F6B-AC07-0745267A284E}"/>
          </ac:spMkLst>
        </pc:spChg>
        <pc:spChg chg="add mod">
          <ac:chgData name="Nicolas Savard" userId="e2e12fa6-78bb-45cd-968c-01155a52ed3d" providerId="ADAL" clId="{E0BCD172-C331-485E-9310-BE9892574417}" dt="2023-09-21T16:48:02.850" v="139" actId="1076"/>
          <ac:spMkLst>
            <pc:docMk/>
            <pc:sldMk cId="2888447189" sldId="353"/>
            <ac:spMk id="37" creationId="{EB04AD3B-8F07-9FDB-35B4-27635C16EFAC}"/>
          </ac:spMkLst>
        </pc:spChg>
        <pc:spChg chg="add mod">
          <ac:chgData name="Nicolas Savard" userId="e2e12fa6-78bb-45cd-968c-01155a52ed3d" providerId="ADAL" clId="{E0BCD172-C331-485E-9310-BE9892574417}" dt="2023-09-21T16:48:50.511" v="161" actId="1076"/>
          <ac:spMkLst>
            <pc:docMk/>
            <pc:sldMk cId="2888447189" sldId="353"/>
            <ac:spMk id="38" creationId="{72503CEE-86BB-B129-1389-67D1522BE5C9}"/>
          </ac:spMkLst>
        </pc:spChg>
        <pc:cxnChg chg="add mod">
          <ac:chgData name="Nicolas Savard" userId="e2e12fa6-78bb-45cd-968c-01155a52ed3d" providerId="ADAL" clId="{E0BCD172-C331-485E-9310-BE9892574417}" dt="2023-09-21T00:55:58.504" v="64" actId="14100"/>
          <ac:cxnSpMkLst>
            <pc:docMk/>
            <pc:sldMk cId="2888447189" sldId="353"/>
            <ac:cxnSpMk id="4" creationId="{02E9D936-6CB5-546E-31B5-95F741447423}"/>
          </ac:cxnSpMkLst>
        </pc:cxnChg>
        <pc:cxnChg chg="add mod">
          <ac:chgData name="Nicolas Savard" userId="e2e12fa6-78bb-45cd-968c-01155a52ed3d" providerId="ADAL" clId="{E0BCD172-C331-485E-9310-BE9892574417}" dt="2023-09-21T00:53:57.687" v="49" actId="13822"/>
          <ac:cxnSpMkLst>
            <pc:docMk/>
            <pc:sldMk cId="2888447189" sldId="353"/>
            <ac:cxnSpMk id="6" creationId="{0D01B3CC-9C1D-648B-7A92-9DBD03D945D8}"/>
          </ac:cxnSpMkLst>
        </pc:cxnChg>
        <pc:cxnChg chg="add mod">
          <ac:chgData name="Nicolas Savard" userId="e2e12fa6-78bb-45cd-968c-01155a52ed3d" providerId="ADAL" clId="{E0BCD172-C331-485E-9310-BE9892574417}" dt="2023-09-21T00:54:09.573" v="51" actId="1076"/>
          <ac:cxnSpMkLst>
            <pc:docMk/>
            <pc:sldMk cId="2888447189" sldId="353"/>
            <ac:cxnSpMk id="7" creationId="{074575AC-64DB-28D8-D791-D70DDA38F260}"/>
          </ac:cxnSpMkLst>
        </pc:cxnChg>
        <pc:cxnChg chg="add mod">
          <ac:chgData name="Nicolas Savard" userId="e2e12fa6-78bb-45cd-968c-01155a52ed3d" providerId="ADAL" clId="{E0BCD172-C331-485E-9310-BE9892574417}" dt="2023-09-21T00:55:18.098" v="53" actId="1076"/>
          <ac:cxnSpMkLst>
            <pc:docMk/>
            <pc:sldMk cId="2888447189" sldId="353"/>
            <ac:cxnSpMk id="8" creationId="{56174A5B-0AA6-8971-62D4-1D8B575218C6}"/>
          </ac:cxnSpMkLst>
        </pc:cxnChg>
        <pc:cxnChg chg="add mod">
          <ac:chgData name="Nicolas Savard" userId="e2e12fa6-78bb-45cd-968c-01155a52ed3d" providerId="ADAL" clId="{E0BCD172-C331-485E-9310-BE9892574417}" dt="2023-09-21T00:55:18.098" v="53" actId="1076"/>
          <ac:cxnSpMkLst>
            <pc:docMk/>
            <pc:sldMk cId="2888447189" sldId="353"/>
            <ac:cxnSpMk id="9" creationId="{F9172ACE-5C43-5B06-195F-330C96913CDC}"/>
          </ac:cxnSpMkLst>
        </pc:cxnChg>
        <pc:cxnChg chg="add mod">
          <ac:chgData name="Nicolas Savard" userId="e2e12fa6-78bb-45cd-968c-01155a52ed3d" providerId="ADAL" clId="{E0BCD172-C331-485E-9310-BE9892574417}" dt="2023-09-21T00:55:24.948" v="55" actId="1076"/>
          <ac:cxnSpMkLst>
            <pc:docMk/>
            <pc:sldMk cId="2888447189" sldId="353"/>
            <ac:cxnSpMk id="10" creationId="{CFA52F87-8E2B-1513-06D5-B242AC5DE31B}"/>
          </ac:cxnSpMkLst>
        </pc:cxnChg>
        <pc:cxnChg chg="add mod">
          <ac:chgData name="Nicolas Savard" userId="e2e12fa6-78bb-45cd-968c-01155a52ed3d" providerId="ADAL" clId="{E0BCD172-C331-485E-9310-BE9892574417}" dt="2023-09-21T00:55:24.948" v="55" actId="1076"/>
          <ac:cxnSpMkLst>
            <pc:docMk/>
            <pc:sldMk cId="2888447189" sldId="353"/>
            <ac:cxnSpMk id="11" creationId="{9D8CEC90-AAD9-98E2-FDF7-E24024F65983}"/>
          </ac:cxnSpMkLst>
        </pc:cxnChg>
        <pc:cxnChg chg="add mod">
          <ac:chgData name="Nicolas Savard" userId="e2e12fa6-78bb-45cd-968c-01155a52ed3d" providerId="ADAL" clId="{E0BCD172-C331-485E-9310-BE9892574417}" dt="2023-09-21T00:55:30.573" v="57" actId="1076"/>
          <ac:cxnSpMkLst>
            <pc:docMk/>
            <pc:sldMk cId="2888447189" sldId="353"/>
            <ac:cxnSpMk id="12" creationId="{7DE005AD-9FF4-476F-D3AF-5C93226539C4}"/>
          </ac:cxnSpMkLst>
        </pc:cxnChg>
        <pc:cxnChg chg="add mod">
          <ac:chgData name="Nicolas Savard" userId="e2e12fa6-78bb-45cd-968c-01155a52ed3d" providerId="ADAL" clId="{E0BCD172-C331-485E-9310-BE9892574417}" dt="2023-09-21T00:55:30.573" v="57" actId="1076"/>
          <ac:cxnSpMkLst>
            <pc:docMk/>
            <pc:sldMk cId="2888447189" sldId="353"/>
            <ac:cxnSpMk id="13" creationId="{B4CE45AE-50BE-0E57-3097-E0EF63B96302}"/>
          </ac:cxnSpMkLst>
        </pc:cxnChg>
        <pc:cxnChg chg="add mod">
          <ac:chgData name="Nicolas Savard" userId="e2e12fa6-78bb-45cd-968c-01155a52ed3d" providerId="ADAL" clId="{E0BCD172-C331-485E-9310-BE9892574417}" dt="2023-09-21T00:55:36.316" v="59" actId="1076"/>
          <ac:cxnSpMkLst>
            <pc:docMk/>
            <pc:sldMk cId="2888447189" sldId="353"/>
            <ac:cxnSpMk id="14" creationId="{E6426B2C-73B1-4890-FBCC-3FC2153270CF}"/>
          </ac:cxnSpMkLst>
        </pc:cxnChg>
        <pc:cxnChg chg="add mod">
          <ac:chgData name="Nicolas Savard" userId="e2e12fa6-78bb-45cd-968c-01155a52ed3d" providerId="ADAL" clId="{E0BCD172-C331-485E-9310-BE9892574417}" dt="2023-09-21T00:55:36.316" v="59" actId="1076"/>
          <ac:cxnSpMkLst>
            <pc:docMk/>
            <pc:sldMk cId="2888447189" sldId="353"/>
            <ac:cxnSpMk id="15" creationId="{8F4D5E31-B5A2-89E9-BBFD-4E63A386490A}"/>
          </ac:cxnSpMkLst>
        </pc:cxnChg>
        <pc:cxnChg chg="add mod">
          <ac:chgData name="Nicolas Savard" userId="e2e12fa6-78bb-45cd-968c-01155a52ed3d" providerId="ADAL" clId="{E0BCD172-C331-485E-9310-BE9892574417}" dt="2023-09-21T00:55:47.781" v="61" actId="1076"/>
          <ac:cxnSpMkLst>
            <pc:docMk/>
            <pc:sldMk cId="2888447189" sldId="353"/>
            <ac:cxnSpMk id="17" creationId="{3D426C4A-F76A-1549-862F-16DEA249C11F}"/>
          </ac:cxnSpMkLst>
        </pc:cxnChg>
        <pc:cxnChg chg="add mod">
          <ac:chgData name="Nicolas Savard" userId="e2e12fa6-78bb-45cd-968c-01155a52ed3d" providerId="ADAL" clId="{E0BCD172-C331-485E-9310-BE9892574417}" dt="2023-09-21T00:55:47.781" v="61" actId="1076"/>
          <ac:cxnSpMkLst>
            <pc:docMk/>
            <pc:sldMk cId="2888447189" sldId="353"/>
            <ac:cxnSpMk id="18" creationId="{04D973A7-BE82-6144-128F-FF7D085A292E}"/>
          </ac:cxnSpMkLst>
        </pc:cxnChg>
        <pc:cxnChg chg="add mod">
          <ac:chgData name="Nicolas Savard" userId="e2e12fa6-78bb-45cd-968c-01155a52ed3d" providerId="ADAL" clId="{E0BCD172-C331-485E-9310-BE9892574417}" dt="2023-09-21T00:55:53.654" v="63" actId="1076"/>
          <ac:cxnSpMkLst>
            <pc:docMk/>
            <pc:sldMk cId="2888447189" sldId="353"/>
            <ac:cxnSpMk id="19" creationId="{CA6C74CC-C9FE-1788-E6AD-9DE7BE7C37B0}"/>
          </ac:cxnSpMkLst>
        </pc:cxnChg>
        <pc:cxnChg chg="add mod">
          <ac:chgData name="Nicolas Savard" userId="e2e12fa6-78bb-45cd-968c-01155a52ed3d" providerId="ADAL" clId="{E0BCD172-C331-485E-9310-BE9892574417}" dt="2023-09-21T00:55:53.654" v="63" actId="1076"/>
          <ac:cxnSpMkLst>
            <pc:docMk/>
            <pc:sldMk cId="2888447189" sldId="353"/>
            <ac:cxnSpMk id="20" creationId="{09E890CF-33CA-A68C-D200-581334346A09}"/>
          </ac:cxnSpMkLst>
        </pc:cxnChg>
        <pc:cxnChg chg="add mod">
          <ac:chgData name="Nicolas Savard" userId="e2e12fa6-78bb-45cd-968c-01155a52ed3d" providerId="ADAL" clId="{E0BCD172-C331-485E-9310-BE9892574417}" dt="2023-09-21T16:44:51.257" v="83" actId="1076"/>
          <ac:cxnSpMkLst>
            <pc:docMk/>
            <pc:sldMk cId="2888447189" sldId="353"/>
            <ac:cxnSpMk id="26" creationId="{BE123BA8-9598-40EA-3CF7-51CF9F4215BC}"/>
          </ac:cxnSpMkLst>
        </pc:cxnChg>
        <pc:cxnChg chg="add mod">
          <ac:chgData name="Nicolas Savard" userId="e2e12fa6-78bb-45cd-968c-01155a52ed3d" providerId="ADAL" clId="{E0BCD172-C331-485E-9310-BE9892574417}" dt="2023-09-21T16:45:01.721" v="85" actId="1076"/>
          <ac:cxnSpMkLst>
            <pc:docMk/>
            <pc:sldMk cId="2888447189" sldId="353"/>
            <ac:cxnSpMk id="27" creationId="{3B37D2B2-EFC8-9992-5899-2819ADFD4462}"/>
          </ac:cxnSpMkLst>
        </pc:cxnChg>
        <pc:cxnChg chg="add mod">
          <ac:chgData name="Nicolas Savard" userId="e2e12fa6-78bb-45cd-968c-01155a52ed3d" providerId="ADAL" clId="{E0BCD172-C331-485E-9310-BE9892574417}" dt="2023-09-21T16:45:21.379" v="87" actId="1076"/>
          <ac:cxnSpMkLst>
            <pc:docMk/>
            <pc:sldMk cId="2888447189" sldId="353"/>
            <ac:cxnSpMk id="28" creationId="{47A92B99-3F78-8AA2-11A2-4E5CDF7B0956}"/>
          </ac:cxnSpMkLst>
        </pc:cxnChg>
        <pc:cxnChg chg="add mod">
          <ac:chgData name="Nicolas Savard" userId="e2e12fa6-78bb-45cd-968c-01155a52ed3d" providerId="ADAL" clId="{E0BCD172-C331-485E-9310-BE9892574417}" dt="2023-09-21T16:45:26.976" v="89" actId="1076"/>
          <ac:cxnSpMkLst>
            <pc:docMk/>
            <pc:sldMk cId="2888447189" sldId="353"/>
            <ac:cxnSpMk id="29" creationId="{5AD6B125-2B87-3821-C64E-077D41C80B88}"/>
          </ac:cxnSpMkLst>
        </pc:cxnChg>
        <pc:cxnChg chg="add mod">
          <ac:chgData name="Nicolas Savard" userId="e2e12fa6-78bb-45cd-968c-01155a52ed3d" providerId="ADAL" clId="{E0BCD172-C331-485E-9310-BE9892574417}" dt="2023-09-21T16:45:34.232" v="91" actId="1076"/>
          <ac:cxnSpMkLst>
            <pc:docMk/>
            <pc:sldMk cId="2888447189" sldId="353"/>
            <ac:cxnSpMk id="30" creationId="{27EC98CA-D851-F1DF-007A-CAFEC80C0487}"/>
          </ac:cxnSpMkLst>
        </pc:cxnChg>
        <pc:cxnChg chg="add mod">
          <ac:chgData name="Nicolas Savard" userId="e2e12fa6-78bb-45cd-968c-01155a52ed3d" providerId="ADAL" clId="{E0BCD172-C331-485E-9310-BE9892574417}" dt="2023-09-21T16:45:42.479" v="94" actId="1076"/>
          <ac:cxnSpMkLst>
            <pc:docMk/>
            <pc:sldMk cId="2888447189" sldId="353"/>
            <ac:cxnSpMk id="31" creationId="{61598BD7-0C70-2AB6-FBF9-80AEC9EEAAB7}"/>
          </ac:cxnSpMkLst>
        </pc:cxnChg>
        <pc:cxnChg chg="add mod">
          <ac:chgData name="Nicolas Savard" userId="e2e12fa6-78bb-45cd-968c-01155a52ed3d" providerId="ADAL" clId="{E0BCD172-C331-485E-9310-BE9892574417}" dt="2023-09-21T16:48:30.052" v="155" actId="13822"/>
          <ac:cxnSpMkLst>
            <pc:docMk/>
            <pc:sldMk cId="2888447189" sldId="353"/>
            <ac:cxnSpMk id="40" creationId="{C99A46EC-7C67-1FB4-2A6B-74B7161E79A9}"/>
          </ac:cxnSpMkLst>
        </pc:cxnChg>
        <pc:cxnChg chg="add mod">
          <ac:chgData name="Nicolas Savard" userId="e2e12fa6-78bb-45cd-968c-01155a52ed3d" providerId="ADAL" clId="{E0BCD172-C331-485E-9310-BE9892574417}" dt="2023-09-21T16:48:42.567" v="158" actId="14100"/>
          <ac:cxnSpMkLst>
            <pc:docMk/>
            <pc:sldMk cId="2888447189" sldId="353"/>
            <ac:cxnSpMk id="42" creationId="{CB9E5104-18F7-4E20-AEF9-419937751DB7}"/>
          </ac:cxnSpMkLst>
        </pc:cxnChg>
      </pc:sldChg>
    </pc:docChg>
  </pc:docChgLst>
  <pc:docChgLst>
    <pc:chgData name="Nicolas Savard" userId="e2e12fa6-78bb-45cd-968c-01155a52ed3d" providerId="ADAL" clId="{B08A10E0-6935-4D19-B028-F86C01352D52}"/>
    <pc:docChg chg="custSel delSld modSld sldOrd">
      <pc:chgData name="Nicolas Savard" userId="e2e12fa6-78bb-45cd-968c-01155a52ed3d" providerId="ADAL" clId="{B08A10E0-6935-4D19-B028-F86C01352D52}" dt="2023-09-08T21:03:16.005" v="1231" actId="20577"/>
      <pc:docMkLst>
        <pc:docMk/>
      </pc:docMkLst>
      <pc:sldChg chg="modSp mod">
        <pc:chgData name="Nicolas Savard" userId="e2e12fa6-78bb-45cd-968c-01155a52ed3d" providerId="ADAL" clId="{B08A10E0-6935-4D19-B028-F86C01352D52}" dt="2023-09-08T16:22:26.549" v="399" actId="20577"/>
        <pc:sldMkLst>
          <pc:docMk/>
          <pc:sldMk cId="187768370" sldId="304"/>
        </pc:sldMkLst>
        <pc:spChg chg="mod">
          <ac:chgData name="Nicolas Savard" userId="e2e12fa6-78bb-45cd-968c-01155a52ed3d" providerId="ADAL" clId="{B08A10E0-6935-4D19-B028-F86C01352D52}" dt="2023-09-08T16:22:26.549" v="399" actId="20577"/>
          <ac:spMkLst>
            <pc:docMk/>
            <pc:sldMk cId="187768370" sldId="304"/>
            <ac:spMk id="4" creationId="{00000000-0000-0000-0000-000000000000}"/>
          </ac:spMkLst>
        </pc:spChg>
      </pc:sldChg>
      <pc:sldChg chg="modSp mod">
        <pc:chgData name="Nicolas Savard" userId="e2e12fa6-78bb-45cd-968c-01155a52ed3d" providerId="ADAL" clId="{B08A10E0-6935-4D19-B028-F86C01352D52}" dt="2023-09-08T20:36:49.078" v="763" actId="20577"/>
        <pc:sldMkLst>
          <pc:docMk/>
          <pc:sldMk cId="1941045250" sldId="305"/>
        </pc:sldMkLst>
        <pc:spChg chg="mod">
          <ac:chgData name="Nicolas Savard" userId="e2e12fa6-78bb-45cd-968c-01155a52ed3d" providerId="ADAL" clId="{B08A10E0-6935-4D19-B028-F86C01352D52}" dt="2023-09-08T20:36:49.078" v="763" actId="20577"/>
          <ac:spMkLst>
            <pc:docMk/>
            <pc:sldMk cId="1941045250" sldId="305"/>
            <ac:spMk id="3" creationId="{00000000-0000-0000-0000-000000000000}"/>
          </ac:spMkLst>
        </pc:spChg>
      </pc:sldChg>
      <pc:sldChg chg="addSp delSp modSp mod">
        <pc:chgData name="Nicolas Savard" userId="e2e12fa6-78bb-45cd-968c-01155a52ed3d" providerId="ADAL" clId="{B08A10E0-6935-4D19-B028-F86C01352D52}" dt="2023-09-08T20:46:41.076" v="1028" actId="14100"/>
        <pc:sldMkLst>
          <pc:docMk/>
          <pc:sldMk cId="1870026944" sldId="307"/>
        </pc:sldMkLst>
        <pc:spChg chg="add mod">
          <ac:chgData name="Nicolas Savard" userId="e2e12fa6-78bb-45cd-968c-01155a52ed3d" providerId="ADAL" clId="{B08A10E0-6935-4D19-B028-F86C01352D52}" dt="2023-09-08T20:46:37.799" v="1027" actId="1076"/>
          <ac:spMkLst>
            <pc:docMk/>
            <pc:sldMk cId="1870026944" sldId="307"/>
            <ac:spMk id="2" creationId="{B78CC47E-B3A7-78CF-2F7D-95F390AB906A}"/>
          </ac:spMkLst>
        </pc:spChg>
        <pc:spChg chg="mod">
          <ac:chgData name="Nicolas Savard" userId="e2e12fa6-78bb-45cd-968c-01155a52ed3d" providerId="ADAL" clId="{B08A10E0-6935-4D19-B028-F86C01352D52}" dt="2023-09-08T20:46:37.799" v="1027" actId="1076"/>
          <ac:spMkLst>
            <pc:docMk/>
            <pc:sldMk cId="1870026944" sldId="307"/>
            <ac:spMk id="6" creationId="{D6B608C6-3D42-A079-1E5B-B4CA47D126AA}"/>
          </ac:spMkLst>
        </pc:spChg>
        <pc:spChg chg="mod">
          <ac:chgData name="Nicolas Savard" userId="e2e12fa6-78bb-45cd-968c-01155a52ed3d" providerId="ADAL" clId="{B08A10E0-6935-4D19-B028-F86C01352D52}" dt="2023-09-08T20:46:37.799" v="1027" actId="1076"/>
          <ac:spMkLst>
            <pc:docMk/>
            <pc:sldMk cId="1870026944" sldId="307"/>
            <ac:spMk id="7" creationId="{81D4B9F8-496F-42CA-4614-73662BF4FBC5}"/>
          </ac:spMkLst>
        </pc:spChg>
        <pc:spChg chg="mod">
          <ac:chgData name="Nicolas Savard" userId="e2e12fa6-78bb-45cd-968c-01155a52ed3d" providerId="ADAL" clId="{B08A10E0-6935-4D19-B028-F86C01352D52}" dt="2023-09-08T20:44:46.117" v="987" actId="1076"/>
          <ac:spMkLst>
            <pc:docMk/>
            <pc:sldMk cId="1870026944" sldId="307"/>
            <ac:spMk id="10" creationId="{9D105FD8-D8ED-6604-3AB5-D365B9C2F143}"/>
          </ac:spMkLst>
        </pc:spChg>
        <pc:spChg chg="mod">
          <ac:chgData name="Nicolas Savard" userId="e2e12fa6-78bb-45cd-968c-01155a52ed3d" providerId="ADAL" clId="{B08A10E0-6935-4D19-B028-F86C01352D52}" dt="2023-09-08T20:44:43.328" v="986" actId="1076"/>
          <ac:spMkLst>
            <pc:docMk/>
            <pc:sldMk cId="1870026944" sldId="307"/>
            <ac:spMk id="11" creationId="{E61A14FE-72CF-5777-3BA9-1F7A105726BB}"/>
          </ac:spMkLst>
        </pc:spChg>
        <pc:spChg chg="del mod">
          <ac:chgData name="Nicolas Savard" userId="e2e12fa6-78bb-45cd-968c-01155a52ed3d" providerId="ADAL" clId="{B08A10E0-6935-4D19-B028-F86C01352D52}" dt="2023-09-08T20:46:30.805" v="1026" actId="478"/>
          <ac:spMkLst>
            <pc:docMk/>
            <pc:sldMk cId="1870026944" sldId="307"/>
            <ac:spMk id="12" creationId="{4EEC5B91-43A2-D51D-D8AB-F27C034FB46B}"/>
          </ac:spMkLst>
        </pc:spChg>
        <pc:spChg chg="del mod">
          <ac:chgData name="Nicolas Savard" userId="e2e12fa6-78bb-45cd-968c-01155a52ed3d" providerId="ADAL" clId="{B08A10E0-6935-4D19-B028-F86C01352D52}" dt="2023-09-08T20:42:14.278" v="913" actId="478"/>
          <ac:spMkLst>
            <pc:docMk/>
            <pc:sldMk cId="1870026944" sldId="307"/>
            <ac:spMk id="13" creationId="{BDAAE2F9-C96E-6D44-FF0C-7ED9312E42A1}"/>
          </ac:spMkLst>
        </pc:spChg>
        <pc:spChg chg="mod">
          <ac:chgData name="Nicolas Savard" userId="e2e12fa6-78bb-45cd-968c-01155a52ed3d" providerId="ADAL" clId="{B08A10E0-6935-4D19-B028-F86C01352D52}" dt="2023-09-08T20:46:37.799" v="1027" actId="1076"/>
          <ac:spMkLst>
            <pc:docMk/>
            <pc:sldMk cId="1870026944" sldId="307"/>
            <ac:spMk id="14" creationId="{7B3BDE96-257C-5E38-D3F9-4972230CB056}"/>
          </ac:spMkLst>
        </pc:spChg>
        <pc:spChg chg="mod">
          <ac:chgData name="Nicolas Savard" userId="e2e12fa6-78bb-45cd-968c-01155a52ed3d" providerId="ADAL" clId="{B08A10E0-6935-4D19-B028-F86C01352D52}" dt="2023-09-08T20:46:41.076" v="1028" actId="14100"/>
          <ac:spMkLst>
            <pc:docMk/>
            <pc:sldMk cId="1870026944" sldId="307"/>
            <ac:spMk id="15" creationId="{58C56F7B-70F9-B686-6874-D3FB17154C40}"/>
          </ac:spMkLst>
        </pc:spChg>
        <pc:spChg chg="add mod">
          <ac:chgData name="Nicolas Savard" userId="e2e12fa6-78bb-45cd-968c-01155a52ed3d" providerId="ADAL" clId="{B08A10E0-6935-4D19-B028-F86C01352D52}" dt="2023-09-08T20:46:37.799" v="1027" actId="1076"/>
          <ac:spMkLst>
            <pc:docMk/>
            <pc:sldMk cId="1870026944" sldId="307"/>
            <ac:spMk id="22" creationId="{91E0DA7E-3DBA-6336-A85B-9A3A17F7D834}"/>
          </ac:spMkLst>
        </pc:spChg>
        <pc:spChg chg="add mod">
          <ac:chgData name="Nicolas Savard" userId="e2e12fa6-78bb-45cd-968c-01155a52ed3d" providerId="ADAL" clId="{B08A10E0-6935-4D19-B028-F86C01352D52}" dt="2023-09-08T20:46:37.799" v="1027" actId="1076"/>
          <ac:spMkLst>
            <pc:docMk/>
            <pc:sldMk cId="1870026944" sldId="307"/>
            <ac:spMk id="23" creationId="{910F18A1-B9B1-F5B8-C5B5-2F5FC419EEB4}"/>
          </ac:spMkLst>
        </pc:spChg>
        <pc:spChg chg="add mod">
          <ac:chgData name="Nicolas Savard" userId="e2e12fa6-78bb-45cd-968c-01155a52ed3d" providerId="ADAL" clId="{B08A10E0-6935-4D19-B028-F86C01352D52}" dt="2023-09-08T20:46:37.799" v="1027" actId="1076"/>
          <ac:spMkLst>
            <pc:docMk/>
            <pc:sldMk cId="1870026944" sldId="307"/>
            <ac:spMk id="24" creationId="{E393A076-CD31-7F72-2A1F-18D9F1EB4B40}"/>
          </ac:spMkLst>
        </pc:spChg>
        <pc:cxnChg chg="mod">
          <ac:chgData name="Nicolas Savard" userId="e2e12fa6-78bb-45cd-968c-01155a52ed3d" providerId="ADAL" clId="{B08A10E0-6935-4D19-B028-F86C01352D52}" dt="2023-09-08T20:46:37.799" v="1027" actId="1076"/>
          <ac:cxnSpMkLst>
            <pc:docMk/>
            <pc:sldMk cId="1870026944" sldId="307"/>
            <ac:cxnSpMk id="8" creationId="{2242C996-439F-1C5E-9A2B-3E1554711EED}"/>
          </ac:cxnSpMkLst>
        </pc:cxnChg>
        <pc:cxnChg chg="mod">
          <ac:chgData name="Nicolas Savard" userId="e2e12fa6-78bb-45cd-968c-01155a52ed3d" providerId="ADAL" clId="{B08A10E0-6935-4D19-B028-F86C01352D52}" dt="2023-09-08T20:46:37.799" v="1027" actId="1076"/>
          <ac:cxnSpMkLst>
            <pc:docMk/>
            <pc:sldMk cId="1870026944" sldId="307"/>
            <ac:cxnSpMk id="9" creationId="{416E0E9A-52FC-173A-8265-189E9EAF086D}"/>
          </ac:cxnSpMkLst>
        </pc:cxnChg>
        <pc:cxnChg chg="add mod">
          <ac:chgData name="Nicolas Savard" userId="e2e12fa6-78bb-45cd-968c-01155a52ed3d" providerId="ADAL" clId="{B08A10E0-6935-4D19-B028-F86C01352D52}" dt="2023-09-08T20:46:37.799" v="1027" actId="1076"/>
          <ac:cxnSpMkLst>
            <pc:docMk/>
            <pc:sldMk cId="1870026944" sldId="307"/>
            <ac:cxnSpMk id="17" creationId="{1CB94871-02B2-8E7C-F730-5FFA3A487544}"/>
          </ac:cxnSpMkLst>
        </pc:cxnChg>
        <pc:cxnChg chg="add mod">
          <ac:chgData name="Nicolas Savard" userId="e2e12fa6-78bb-45cd-968c-01155a52ed3d" providerId="ADAL" clId="{B08A10E0-6935-4D19-B028-F86C01352D52}" dt="2023-09-08T20:46:37.799" v="1027" actId="1076"/>
          <ac:cxnSpMkLst>
            <pc:docMk/>
            <pc:sldMk cId="1870026944" sldId="307"/>
            <ac:cxnSpMk id="20" creationId="{99D052E6-AF9A-C9B1-979C-1CDAE01A41E5}"/>
          </ac:cxnSpMkLst>
        </pc:cxnChg>
      </pc:sldChg>
      <pc:sldChg chg="modSp mod">
        <pc:chgData name="Nicolas Savard" userId="e2e12fa6-78bb-45cd-968c-01155a52ed3d" providerId="ADAL" clId="{B08A10E0-6935-4D19-B028-F86C01352D52}" dt="2023-09-08T20:37:16.519" v="788" actId="20577"/>
        <pc:sldMkLst>
          <pc:docMk/>
          <pc:sldMk cId="3457202259" sldId="346"/>
        </pc:sldMkLst>
        <pc:spChg chg="mod">
          <ac:chgData name="Nicolas Savard" userId="e2e12fa6-78bb-45cd-968c-01155a52ed3d" providerId="ADAL" clId="{B08A10E0-6935-4D19-B028-F86C01352D52}" dt="2023-09-08T20:37:16.519" v="788" actId="20577"/>
          <ac:spMkLst>
            <pc:docMk/>
            <pc:sldMk cId="3457202259" sldId="346"/>
            <ac:spMk id="4" creationId="{A06F04C5-6E90-BE95-F498-CC407C5D2DC5}"/>
          </ac:spMkLst>
        </pc:spChg>
      </pc:sldChg>
      <pc:sldChg chg="del">
        <pc:chgData name="Nicolas Savard" userId="e2e12fa6-78bb-45cd-968c-01155a52ed3d" providerId="ADAL" clId="{B08A10E0-6935-4D19-B028-F86C01352D52}" dt="2023-09-06T17:45:23.196" v="0" actId="2696"/>
        <pc:sldMkLst>
          <pc:docMk/>
          <pc:sldMk cId="641355578" sldId="347"/>
        </pc:sldMkLst>
      </pc:sldChg>
      <pc:sldChg chg="addSp modSp mod">
        <pc:chgData name="Nicolas Savard" userId="e2e12fa6-78bb-45cd-968c-01155a52ed3d" providerId="ADAL" clId="{B08A10E0-6935-4D19-B028-F86C01352D52}" dt="2023-09-08T20:56:50.227" v="1158" actId="1076"/>
        <pc:sldMkLst>
          <pc:docMk/>
          <pc:sldMk cId="1632401904" sldId="348"/>
        </pc:sldMkLst>
        <pc:spChg chg="mod">
          <ac:chgData name="Nicolas Savard" userId="e2e12fa6-78bb-45cd-968c-01155a52ed3d" providerId="ADAL" clId="{B08A10E0-6935-4D19-B028-F86C01352D52}" dt="2023-09-08T20:56:34.308" v="1152" actId="1076"/>
          <ac:spMkLst>
            <pc:docMk/>
            <pc:sldMk cId="1632401904" sldId="348"/>
            <ac:spMk id="5" creationId="{6E177A7C-61B3-23D4-68FF-DD32AD39A8BB}"/>
          </ac:spMkLst>
        </pc:spChg>
        <pc:spChg chg="mod">
          <ac:chgData name="Nicolas Savard" userId="e2e12fa6-78bb-45cd-968c-01155a52ed3d" providerId="ADAL" clId="{B08A10E0-6935-4D19-B028-F86C01352D52}" dt="2023-09-08T20:56:38.660" v="1154" actId="1076"/>
          <ac:spMkLst>
            <pc:docMk/>
            <pc:sldMk cId="1632401904" sldId="348"/>
            <ac:spMk id="6" creationId="{355CF29B-7653-C6ED-BD7D-4E989A242776}"/>
          </ac:spMkLst>
        </pc:spChg>
        <pc:spChg chg="mod">
          <ac:chgData name="Nicolas Savard" userId="e2e12fa6-78bb-45cd-968c-01155a52ed3d" providerId="ADAL" clId="{B08A10E0-6935-4D19-B028-F86C01352D52}" dt="2023-09-08T20:56:50.227" v="1158" actId="1076"/>
          <ac:spMkLst>
            <pc:docMk/>
            <pc:sldMk cId="1632401904" sldId="348"/>
            <ac:spMk id="7" creationId="{7AF1A869-5D87-EF8B-F93D-CB7B36D429B7}"/>
          </ac:spMkLst>
        </pc:spChg>
        <pc:spChg chg="mod">
          <ac:chgData name="Nicolas Savard" userId="e2e12fa6-78bb-45cd-968c-01155a52ed3d" providerId="ADAL" clId="{B08A10E0-6935-4D19-B028-F86C01352D52}" dt="2023-09-08T20:47:23.332" v="1030" actId="1076"/>
          <ac:spMkLst>
            <pc:docMk/>
            <pc:sldMk cId="1632401904" sldId="348"/>
            <ac:spMk id="15" creationId="{58C56F7B-70F9-B686-6874-D3FB17154C40}"/>
          </ac:spMkLst>
        </pc:spChg>
        <pc:picChg chg="mod">
          <ac:chgData name="Nicolas Savard" userId="e2e12fa6-78bb-45cd-968c-01155a52ed3d" providerId="ADAL" clId="{B08A10E0-6935-4D19-B028-F86C01352D52}" dt="2023-09-08T20:56:36.885" v="1153" actId="1076"/>
          <ac:picMkLst>
            <pc:docMk/>
            <pc:sldMk cId="1632401904" sldId="348"/>
            <ac:picMk id="3" creationId="{3B27AE71-9BFB-C1BB-3709-7804C4CD3A2C}"/>
          </ac:picMkLst>
        </pc:picChg>
        <pc:picChg chg="mod">
          <ac:chgData name="Nicolas Savard" userId="e2e12fa6-78bb-45cd-968c-01155a52ed3d" providerId="ADAL" clId="{B08A10E0-6935-4D19-B028-F86C01352D52}" dt="2023-09-08T20:56:40.843" v="1155" actId="1076"/>
          <ac:picMkLst>
            <pc:docMk/>
            <pc:sldMk cId="1632401904" sldId="348"/>
            <ac:picMk id="4" creationId="{AA5E645A-9BB8-2C19-467F-11E8011AF047}"/>
          </ac:picMkLst>
        </pc:picChg>
        <pc:picChg chg="mod">
          <ac:chgData name="Nicolas Savard" userId="e2e12fa6-78bb-45cd-968c-01155a52ed3d" providerId="ADAL" clId="{B08A10E0-6935-4D19-B028-F86C01352D52}" dt="2023-09-08T20:56:46.260" v="1157" actId="1076"/>
          <ac:picMkLst>
            <pc:docMk/>
            <pc:sldMk cId="1632401904" sldId="348"/>
            <ac:picMk id="8" creationId="{0A0D9110-BA57-BF35-5ECE-0961BFA4F308}"/>
          </ac:picMkLst>
        </pc:picChg>
        <pc:picChg chg="add mod">
          <ac:chgData name="Nicolas Savard" userId="e2e12fa6-78bb-45cd-968c-01155a52ed3d" providerId="ADAL" clId="{B08A10E0-6935-4D19-B028-F86C01352D52}" dt="2023-09-08T20:53:14.484" v="1034" actId="1076"/>
          <ac:picMkLst>
            <pc:docMk/>
            <pc:sldMk cId="1632401904" sldId="348"/>
            <ac:picMk id="9" creationId="{2921196D-F067-E033-80E6-0F82A874D40F}"/>
          </ac:picMkLst>
        </pc:picChg>
      </pc:sldChg>
      <pc:sldChg chg="addSp delSp modSp mod">
        <pc:chgData name="Nicolas Savard" userId="e2e12fa6-78bb-45cd-968c-01155a52ed3d" providerId="ADAL" clId="{B08A10E0-6935-4D19-B028-F86C01352D52}" dt="2023-09-08T19:53:59.387" v="605" actId="20577"/>
        <pc:sldMkLst>
          <pc:docMk/>
          <pc:sldMk cId="2456205792" sldId="349"/>
        </pc:sldMkLst>
        <pc:spChg chg="mod">
          <ac:chgData name="Nicolas Savard" userId="e2e12fa6-78bb-45cd-968c-01155a52ed3d" providerId="ADAL" clId="{B08A10E0-6935-4D19-B028-F86C01352D52}" dt="2023-09-06T17:45:48.411" v="4" actId="164"/>
          <ac:spMkLst>
            <pc:docMk/>
            <pc:sldMk cId="2456205792" sldId="349"/>
            <ac:spMk id="2" creationId="{486AE457-11D6-BB98-1CB1-55103ACF88E1}"/>
          </ac:spMkLst>
        </pc:spChg>
        <pc:spChg chg="add mod">
          <ac:chgData name="Nicolas Savard" userId="e2e12fa6-78bb-45cd-968c-01155a52ed3d" providerId="ADAL" clId="{B08A10E0-6935-4D19-B028-F86C01352D52}" dt="2023-09-08T19:53:59.387" v="605" actId="20577"/>
          <ac:spMkLst>
            <pc:docMk/>
            <pc:sldMk cId="2456205792" sldId="349"/>
            <ac:spMk id="4" creationId="{DD8FA4C2-AFE5-6D13-6B60-D94C3C5D6E3C}"/>
          </ac:spMkLst>
        </pc:spChg>
        <pc:spChg chg="mod">
          <ac:chgData name="Nicolas Savard" userId="e2e12fa6-78bb-45cd-968c-01155a52ed3d" providerId="ADAL" clId="{B08A10E0-6935-4D19-B028-F86C01352D52}" dt="2023-09-06T17:45:48.411" v="4" actId="164"/>
          <ac:spMkLst>
            <pc:docMk/>
            <pc:sldMk cId="2456205792" sldId="349"/>
            <ac:spMk id="11" creationId="{4754646F-9BA1-C6B3-4246-F44BBC281593}"/>
          </ac:spMkLst>
        </pc:spChg>
        <pc:spChg chg="mod">
          <ac:chgData name="Nicolas Savard" userId="e2e12fa6-78bb-45cd-968c-01155a52ed3d" providerId="ADAL" clId="{B08A10E0-6935-4D19-B028-F86C01352D52}" dt="2023-09-06T17:45:48.411" v="4" actId="164"/>
          <ac:spMkLst>
            <pc:docMk/>
            <pc:sldMk cId="2456205792" sldId="349"/>
            <ac:spMk id="12" creationId="{A49FD9BE-B9CC-E253-71A0-CA95AB876CB6}"/>
          </ac:spMkLst>
        </pc:spChg>
        <pc:spChg chg="mod">
          <ac:chgData name="Nicolas Savard" userId="e2e12fa6-78bb-45cd-968c-01155a52ed3d" providerId="ADAL" clId="{B08A10E0-6935-4D19-B028-F86C01352D52}" dt="2023-09-06T17:45:48.411" v="4" actId="164"/>
          <ac:spMkLst>
            <pc:docMk/>
            <pc:sldMk cId="2456205792" sldId="349"/>
            <ac:spMk id="13" creationId="{0500D05F-50C9-23F0-14B0-5D99989A93DE}"/>
          </ac:spMkLst>
        </pc:spChg>
        <pc:spChg chg="mod">
          <ac:chgData name="Nicolas Savard" userId="e2e12fa6-78bb-45cd-968c-01155a52ed3d" providerId="ADAL" clId="{B08A10E0-6935-4D19-B028-F86C01352D52}" dt="2023-09-06T17:45:48.411" v="4" actId="164"/>
          <ac:spMkLst>
            <pc:docMk/>
            <pc:sldMk cId="2456205792" sldId="349"/>
            <ac:spMk id="14" creationId="{99FB1C2D-8151-6F92-BEA2-5B06F1C259E9}"/>
          </ac:spMkLst>
        </pc:spChg>
        <pc:spChg chg="mod">
          <ac:chgData name="Nicolas Savard" userId="e2e12fa6-78bb-45cd-968c-01155a52ed3d" providerId="ADAL" clId="{B08A10E0-6935-4D19-B028-F86C01352D52}" dt="2023-09-06T17:45:48.411" v="4" actId="164"/>
          <ac:spMkLst>
            <pc:docMk/>
            <pc:sldMk cId="2456205792" sldId="349"/>
            <ac:spMk id="17" creationId="{1D0796A3-EC4E-D3E6-DBE0-66888A817ADC}"/>
          </ac:spMkLst>
        </pc:spChg>
        <pc:spChg chg="mod">
          <ac:chgData name="Nicolas Savard" userId="e2e12fa6-78bb-45cd-968c-01155a52ed3d" providerId="ADAL" clId="{B08A10E0-6935-4D19-B028-F86C01352D52}" dt="2023-09-06T17:45:48.411" v="4" actId="164"/>
          <ac:spMkLst>
            <pc:docMk/>
            <pc:sldMk cId="2456205792" sldId="349"/>
            <ac:spMk id="18" creationId="{9AD276AE-8819-E206-B9FA-37F7300269E0}"/>
          </ac:spMkLst>
        </pc:spChg>
        <pc:spChg chg="mod">
          <ac:chgData name="Nicolas Savard" userId="e2e12fa6-78bb-45cd-968c-01155a52ed3d" providerId="ADAL" clId="{B08A10E0-6935-4D19-B028-F86C01352D52}" dt="2023-09-06T17:45:48.411" v="4" actId="164"/>
          <ac:spMkLst>
            <pc:docMk/>
            <pc:sldMk cId="2456205792" sldId="349"/>
            <ac:spMk id="19" creationId="{AE1C958E-4A54-44B4-2E39-2B2738D1D166}"/>
          </ac:spMkLst>
        </pc:spChg>
        <pc:spChg chg="del">
          <ac:chgData name="Nicolas Savard" userId="e2e12fa6-78bb-45cd-968c-01155a52ed3d" providerId="ADAL" clId="{B08A10E0-6935-4D19-B028-F86C01352D52}" dt="2023-09-06T17:45:34.149" v="1" actId="478"/>
          <ac:spMkLst>
            <pc:docMk/>
            <pc:sldMk cId="2456205792" sldId="349"/>
            <ac:spMk id="22" creationId="{7C2AE86E-CB9E-3160-BBF1-CC495D518E72}"/>
          </ac:spMkLst>
        </pc:spChg>
        <pc:spChg chg="del">
          <ac:chgData name="Nicolas Savard" userId="e2e12fa6-78bb-45cd-968c-01155a52ed3d" providerId="ADAL" clId="{B08A10E0-6935-4D19-B028-F86C01352D52}" dt="2023-09-06T17:45:34.149" v="1" actId="478"/>
          <ac:spMkLst>
            <pc:docMk/>
            <pc:sldMk cId="2456205792" sldId="349"/>
            <ac:spMk id="26" creationId="{2886A0FD-C370-0D17-B8B3-5DF792BD8BE8}"/>
          </ac:spMkLst>
        </pc:spChg>
        <pc:spChg chg="del">
          <ac:chgData name="Nicolas Savard" userId="e2e12fa6-78bb-45cd-968c-01155a52ed3d" providerId="ADAL" clId="{B08A10E0-6935-4D19-B028-F86C01352D52}" dt="2023-09-06T17:45:36.723" v="2" actId="478"/>
          <ac:spMkLst>
            <pc:docMk/>
            <pc:sldMk cId="2456205792" sldId="349"/>
            <ac:spMk id="27" creationId="{4CF80D05-0663-6FFD-C557-9175D118F269}"/>
          </ac:spMkLst>
        </pc:spChg>
        <pc:spChg chg="del">
          <ac:chgData name="Nicolas Savard" userId="e2e12fa6-78bb-45cd-968c-01155a52ed3d" providerId="ADAL" clId="{B08A10E0-6935-4D19-B028-F86C01352D52}" dt="2023-09-06T17:45:34.149" v="1" actId="478"/>
          <ac:spMkLst>
            <pc:docMk/>
            <pc:sldMk cId="2456205792" sldId="349"/>
            <ac:spMk id="28" creationId="{4C79E7A7-42C8-8C21-8FCB-5923816E6645}"/>
          </ac:spMkLst>
        </pc:spChg>
        <pc:spChg chg="del">
          <ac:chgData name="Nicolas Savard" userId="e2e12fa6-78bb-45cd-968c-01155a52ed3d" providerId="ADAL" clId="{B08A10E0-6935-4D19-B028-F86C01352D52}" dt="2023-09-06T17:45:34.149" v="1" actId="478"/>
          <ac:spMkLst>
            <pc:docMk/>
            <pc:sldMk cId="2456205792" sldId="349"/>
            <ac:spMk id="31" creationId="{7A202FBB-F63A-580D-13C9-027903B683AF}"/>
          </ac:spMkLst>
        </pc:spChg>
        <pc:spChg chg="del">
          <ac:chgData name="Nicolas Savard" userId="e2e12fa6-78bb-45cd-968c-01155a52ed3d" providerId="ADAL" clId="{B08A10E0-6935-4D19-B028-F86C01352D52}" dt="2023-09-06T17:45:34.149" v="1" actId="478"/>
          <ac:spMkLst>
            <pc:docMk/>
            <pc:sldMk cId="2456205792" sldId="349"/>
            <ac:spMk id="33" creationId="{B88E5A74-1B45-7DA6-58ED-07DDAA99DEE3}"/>
          </ac:spMkLst>
        </pc:spChg>
        <pc:grpChg chg="add mod">
          <ac:chgData name="Nicolas Savard" userId="e2e12fa6-78bb-45cd-968c-01155a52ed3d" providerId="ADAL" clId="{B08A10E0-6935-4D19-B028-F86C01352D52}" dt="2023-09-06T17:45:56.609" v="6" actId="1076"/>
          <ac:grpSpMkLst>
            <pc:docMk/>
            <pc:sldMk cId="2456205792" sldId="349"/>
            <ac:grpSpMk id="3" creationId="{FA30CF74-F71D-7F9A-4482-458766B35B2C}"/>
          </ac:grpSpMkLst>
        </pc:grpChg>
        <pc:picChg chg="del">
          <ac:chgData name="Nicolas Savard" userId="e2e12fa6-78bb-45cd-968c-01155a52ed3d" providerId="ADAL" clId="{B08A10E0-6935-4D19-B028-F86C01352D52}" dt="2023-09-06T17:45:36.723" v="2" actId="478"/>
          <ac:picMkLst>
            <pc:docMk/>
            <pc:sldMk cId="2456205792" sldId="349"/>
            <ac:picMk id="21" creationId="{9ACDA649-F223-92D7-EA52-0E0972E374D0}"/>
          </ac:picMkLst>
        </pc:picChg>
        <pc:picChg chg="del">
          <ac:chgData name="Nicolas Savard" userId="e2e12fa6-78bb-45cd-968c-01155a52ed3d" providerId="ADAL" clId="{B08A10E0-6935-4D19-B028-F86C01352D52}" dt="2023-09-06T17:45:36.723" v="2" actId="478"/>
          <ac:picMkLst>
            <pc:docMk/>
            <pc:sldMk cId="2456205792" sldId="349"/>
            <ac:picMk id="23" creationId="{15BD3FA1-9996-9ECB-27A7-1E704B04EDBC}"/>
          </ac:picMkLst>
        </pc:picChg>
        <pc:picChg chg="del">
          <ac:chgData name="Nicolas Savard" userId="e2e12fa6-78bb-45cd-968c-01155a52ed3d" providerId="ADAL" clId="{B08A10E0-6935-4D19-B028-F86C01352D52}" dt="2023-09-06T17:45:34.149" v="1" actId="478"/>
          <ac:picMkLst>
            <pc:docMk/>
            <pc:sldMk cId="2456205792" sldId="349"/>
            <ac:picMk id="24" creationId="{2AFC33D5-EB4E-C8A9-E276-43EACE908358}"/>
          </ac:picMkLst>
        </pc:picChg>
        <pc:picChg chg="del">
          <ac:chgData name="Nicolas Savard" userId="e2e12fa6-78bb-45cd-968c-01155a52ed3d" providerId="ADAL" clId="{B08A10E0-6935-4D19-B028-F86C01352D52}" dt="2023-09-06T17:45:36.723" v="2" actId="478"/>
          <ac:picMkLst>
            <pc:docMk/>
            <pc:sldMk cId="2456205792" sldId="349"/>
            <ac:picMk id="25" creationId="{48CDD158-DE50-B55E-343A-C1697CB314D6}"/>
          </ac:picMkLst>
        </pc:picChg>
        <pc:picChg chg="del">
          <ac:chgData name="Nicolas Savard" userId="e2e12fa6-78bb-45cd-968c-01155a52ed3d" providerId="ADAL" clId="{B08A10E0-6935-4D19-B028-F86C01352D52}" dt="2023-09-06T17:45:34.149" v="1" actId="478"/>
          <ac:picMkLst>
            <pc:docMk/>
            <pc:sldMk cId="2456205792" sldId="349"/>
            <ac:picMk id="29" creationId="{8998A59D-0765-B4B0-5769-1C18372BA7F0}"/>
          </ac:picMkLst>
        </pc:picChg>
        <pc:picChg chg="del">
          <ac:chgData name="Nicolas Savard" userId="e2e12fa6-78bb-45cd-968c-01155a52ed3d" providerId="ADAL" clId="{B08A10E0-6935-4D19-B028-F86C01352D52}" dt="2023-09-06T17:45:34.149" v="1" actId="478"/>
          <ac:picMkLst>
            <pc:docMk/>
            <pc:sldMk cId="2456205792" sldId="349"/>
            <ac:picMk id="30" creationId="{BF36AAEF-037A-E260-0EDB-DCC7F9D9FD39}"/>
          </ac:picMkLst>
        </pc:picChg>
        <pc:picChg chg="del">
          <ac:chgData name="Nicolas Savard" userId="e2e12fa6-78bb-45cd-968c-01155a52ed3d" providerId="ADAL" clId="{B08A10E0-6935-4D19-B028-F86C01352D52}" dt="2023-09-06T17:45:34.149" v="1" actId="478"/>
          <ac:picMkLst>
            <pc:docMk/>
            <pc:sldMk cId="2456205792" sldId="349"/>
            <ac:picMk id="32" creationId="{216CDA5F-E1C2-4E3B-C293-692E8D8D6445}"/>
          </ac:picMkLst>
        </pc:picChg>
        <pc:cxnChg chg="mod">
          <ac:chgData name="Nicolas Savard" userId="e2e12fa6-78bb-45cd-968c-01155a52ed3d" providerId="ADAL" clId="{B08A10E0-6935-4D19-B028-F86C01352D52}" dt="2023-09-06T17:45:48.411" v="4" actId="164"/>
          <ac:cxnSpMkLst>
            <pc:docMk/>
            <pc:sldMk cId="2456205792" sldId="349"/>
            <ac:cxnSpMk id="9" creationId="{F802E900-4857-FAEE-1D78-924C6ABE4206}"/>
          </ac:cxnSpMkLst>
        </pc:cxnChg>
        <pc:cxnChg chg="mod">
          <ac:chgData name="Nicolas Savard" userId="e2e12fa6-78bb-45cd-968c-01155a52ed3d" providerId="ADAL" clId="{B08A10E0-6935-4D19-B028-F86C01352D52}" dt="2023-09-06T17:45:48.411" v="4" actId="164"/>
          <ac:cxnSpMkLst>
            <pc:docMk/>
            <pc:sldMk cId="2456205792" sldId="349"/>
            <ac:cxnSpMk id="10" creationId="{0D5B19D6-2EA5-A1B2-D3A7-B7EBEC97BDBF}"/>
          </ac:cxnSpMkLst>
        </pc:cxnChg>
        <pc:cxnChg chg="mod">
          <ac:chgData name="Nicolas Savard" userId="e2e12fa6-78bb-45cd-968c-01155a52ed3d" providerId="ADAL" clId="{B08A10E0-6935-4D19-B028-F86C01352D52}" dt="2023-09-06T17:45:48.411" v="4" actId="164"/>
          <ac:cxnSpMkLst>
            <pc:docMk/>
            <pc:sldMk cId="2456205792" sldId="349"/>
            <ac:cxnSpMk id="20" creationId="{3EE90C22-ABD0-52AC-4040-4B1674D216B2}"/>
          </ac:cxnSpMkLst>
        </pc:cxnChg>
      </pc:sldChg>
      <pc:sldChg chg="del ord">
        <pc:chgData name="Nicolas Savard" userId="e2e12fa6-78bb-45cd-968c-01155a52ed3d" providerId="ADAL" clId="{B08A10E0-6935-4D19-B028-F86C01352D52}" dt="2023-09-08T21:02:49.281" v="1229" actId="47"/>
        <pc:sldMkLst>
          <pc:docMk/>
          <pc:sldMk cId="3486047007" sldId="350"/>
        </pc:sldMkLst>
      </pc:sldChg>
      <pc:sldChg chg="modSp mod">
        <pc:chgData name="Nicolas Savard" userId="e2e12fa6-78bb-45cd-968c-01155a52ed3d" providerId="ADAL" clId="{B08A10E0-6935-4D19-B028-F86C01352D52}" dt="2023-09-08T21:02:05.924" v="1227" actId="20577"/>
        <pc:sldMkLst>
          <pc:docMk/>
          <pc:sldMk cId="977996244" sldId="351"/>
        </pc:sldMkLst>
        <pc:spChg chg="mod">
          <ac:chgData name="Nicolas Savard" userId="e2e12fa6-78bb-45cd-968c-01155a52ed3d" providerId="ADAL" clId="{B08A10E0-6935-4D19-B028-F86C01352D52}" dt="2023-09-08T21:02:05.924" v="1227" actId="20577"/>
          <ac:spMkLst>
            <pc:docMk/>
            <pc:sldMk cId="977996244" sldId="351"/>
            <ac:spMk id="3" creationId="{5737986E-2E3E-5909-5353-820AEDAC8E24}"/>
          </ac:spMkLst>
        </pc:spChg>
        <pc:spChg chg="mod">
          <ac:chgData name="Nicolas Savard" userId="e2e12fa6-78bb-45cd-968c-01155a52ed3d" providerId="ADAL" clId="{B08A10E0-6935-4D19-B028-F86C01352D52}" dt="2023-09-08T20:54:38.421" v="1151" actId="1076"/>
          <ac:spMkLst>
            <pc:docMk/>
            <pc:sldMk cId="977996244" sldId="351"/>
            <ac:spMk id="16" creationId="{672EDF5B-3756-84DA-FFAE-1E7C34062E64}"/>
          </ac:spMkLst>
        </pc:spChg>
        <pc:picChg chg="mod">
          <ac:chgData name="Nicolas Savard" userId="e2e12fa6-78bb-45cd-968c-01155a52ed3d" providerId="ADAL" clId="{B08A10E0-6935-4D19-B028-F86C01352D52}" dt="2023-09-08T16:45:16.952" v="512" actId="14826"/>
          <ac:picMkLst>
            <pc:docMk/>
            <pc:sldMk cId="977996244" sldId="351"/>
            <ac:picMk id="2" creationId="{7E27E162-A650-E8C3-2F34-0C7299D76381}"/>
          </ac:picMkLst>
        </pc:picChg>
        <pc:picChg chg="mod">
          <ac:chgData name="Nicolas Savard" userId="e2e12fa6-78bb-45cd-968c-01155a52ed3d" providerId="ADAL" clId="{B08A10E0-6935-4D19-B028-F86C01352D52}" dt="2023-09-08T16:45:23.582" v="513" actId="14826"/>
          <ac:picMkLst>
            <pc:docMk/>
            <pc:sldMk cId="977996244" sldId="351"/>
            <ac:picMk id="4" creationId="{42900E15-966F-0927-3F9E-CC4491E58F24}"/>
          </ac:picMkLst>
        </pc:picChg>
      </pc:sldChg>
      <pc:sldChg chg="del">
        <pc:chgData name="Nicolas Savard" userId="e2e12fa6-78bb-45cd-968c-01155a52ed3d" providerId="ADAL" clId="{B08A10E0-6935-4D19-B028-F86C01352D52}" dt="2023-09-06T17:57:54.783" v="160" actId="2696"/>
        <pc:sldMkLst>
          <pc:docMk/>
          <pc:sldMk cId="3307584796" sldId="352"/>
        </pc:sldMkLst>
      </pc:sldChg>
      <pc:sldChg chg="modSp mod">
        <pc:chgData name="Nicolas Savard" userId="e2e12fa6-78bb-45cd-968c-01155a52ed3d" providerId="ADAL" clId="{B08A10E0-6935-4D19-B028-F86C01352D52}" dt="2023-09-08T21:00:59.598" v="1204" actId="14"/>
        <pc:sldMkLst>
          <pc:docMk/>
          <pc:sldMk cId="2888447189" sldId="353"/>
        </pc:sldMkLst>
        <pc:spChg chg="mod">
          <ac:chgData name="Nicolas Savard" userId="e2e12fa6-78bb-45cd-968c-01155a52ed3d" providerId="ADAL" clId="{B08A10E0-6935-4D19-B028-F86C01352D52}" dt="2023-09-08T21:00:59.598" v="1204" actId="14"/>
          <ac:spMkLst>
            <pc:docMk/>
            <pc:sldMk cId="2888447189" sldId="353"/>
            <ac:spMk id="3" creationId="{5737986E-2E3E-5909-5353-820AEDAC8E24}"/>
          </ac:spMkLst>
        </pc:spChg>
        <pc:spChg chg="mod">
          <ac:chgData name="Nicolas Savard" userId="e2e12fa6-78bb-45cd-968c-01155a52ed3d" providerId="ADAL" clId="{B08A10E0-6935-4D19-B028-F86C01352D52}" dt="2023-09-08T20:58:25.573" v="1178" actId="20577"/>
          <ac:spMkLst>
            <pc:docMk/>
            <pc:sldMk cId="2888447189" sldId="353"/>
            <ac:spMk id="16" creationId="{672EDF5B-3756-84DA-FFAE-1E7C34062E64}"/>
          </ac:spMkLst>
        </pc:spChg>
      </pc:sldChg>
      <pc:sldChg chg="modSp mod">
        <pc:chgData name="Nicolas Savard" userId="e2e12fa6-78bb-45cd-968c-01155a52ed3d" providerId="ADAL" clId="{B08A10E0-6935-4D19-B028-F86C01352D52}" dt="2023-09-08T16:43:56.813" v="511" actId="14826"/>
        <pc:sldMkLst>
          <pc:docMk/>
          <pc:sldMk cId="1412776853" sldId="354"/>
        </pc:sldMkLst>
        <pc:spChg chg="mod">
          <ac:chgData name="Nicolas Savard" userId="e2e12fa6-78bb-45cd-968c-01155a52ed3d" providerId="ADAL" clId="{B08A10E0-6935-4D19-B028-F86C01352D52}" dt="2023-09-06T18:19:11.681" v="218" actId="20577"/>
          <ac:spMkLst>
            <pc:docMk/>
            <pc:sldMk cId="1412776853" sldId="354"/>
            <ac:spMk id="3" creationId="{5737986E-2E3E-5909-5353-820AEDAC8E24}"/>
          </ac:spMkLst>
        </pc:spChg>
        <pc:spChg chg="mod">
          <ac:chgData name="Nicolas Savard" userId="e2e12fa6-78bb-45cd-968c-01155a52ed3d" providerId="ADAL" clId="{B08A10E0-6935-4D19-B028-F86C01352D52}" dt="2023-09-08T16:28:18.063" v="440" actId="1076"/>
          <ac:spMkLst>
            <pc:docMk/>
            <pc:sldMk cId="1412776853" sldId="354"/>
            <ac:spMk id="16" creationId="{672EDF5B-3756-84DA-FFAE-1E7C34062E64}"/>
          </ac:spMkLst>
        </pc:spChg>
        <pc:picChg chg="mod">
          <ac:chgData name="Nicolas Savard" userId="e2e12fa6-78bb-45cd-968c-01155a52ed3d" providerId="ADAL" clId="{B08A10E0-6935-4D19-B028-F86C01352D52}" dt="2023-09-08T16:43:50.365" v="510" actId="14826"/>
          <ac:picMkLst>
            <pc:docMk/>
            <pc:sldMk cId="1412776853" sldId="354"/>
            <ac:picMk id="2" creationId="{5AB687D4-4D8F-9147-04B9-4C88749A8ADB}"/>
          </ac:picMkLst>
        </pc:picChg>
        <pc:picChg chg="mod">
          <ac:chgData name="Nicolas Savard" userId="e2e12fa6-78bb-45cd-968c-01155a52ed3d" providerId="ADAL" clId="{B08A10E0-6935-4D19-B028-F86C01352D52}" dt="2023-09-08T16:43:56.813" v="511" actId="14826"/>
          <ac:picMkLst>
            <pc:docMk/>
            <pc:sldMk cId="1412776853" sldId="354"/>
            <ac:picMk id="4" creationId="{3AB06C9A-2429-EB8E-5BC2-C5B6D819A846}"/>
          </ac:picMkLst>
        </pc:picChg>
      </pc:sldChg>
      <pc:sldChg chg="modSp mod">
        <pc:chgData name="Nicolas Savard" userId="e2e12fa6-78bb-45cd-968c-01155a52ed3d" providerId="ADAL" clId="{B08A10E0-6935-4D19-B028-F86C01352D52}" dt="2023-09-08T21:01:18.389" v="1206" actId="20577"/>
        <pc:sldMkLst>
          <pc:docMk/>
          <pc:sldMk cId="512524091" sldId="355"/>
        </pc:sldMkLst>
        <pc:spChg chg="mod">
          <ac:chgData name="Nicolas Savard" userId="e2e12fa6-78bb-45cd-968c-01155a52ed3d" providerId="ADAL" clId="{B08A10E0-6935-4D19-B028-F86C01352D52}" dt="2023-09-08T21:01:18.389" v="1206" actId="20577"/>
          <ac:spMkLst>
            <pc:docMk/>
            <pc:sldMk cId="512524091" sldId="355"/>
            <ac:spMk id="3" creationId="{5737986E-2E3E-5909-5353-820AEDAC8E24}"/>
          </ac:spMkLst>
        </pc:spChg>
        <pc:spChg chg="mod">
          <ac:chgData name="Nicolas Savard" userId="e2e12fa6-78bb-45cd-968c-01155a52ed3d" providerId="ADAL" clId="{B08A10E0-6935-4D19-B028-F86C01352D52}" dt="2023-09-08T16:28:33.231" v="443" actId="20577"/>
          <ac:spMkLst>
            <pc:docMk/>
            <pc:sldMk cId="512524091" sldId="355"/>
            <ac:spMk id="16" creationId="{672EDF5B-3756-84DA-FFAE-1E7C34062E64}"/>
          </ac:spMkLst>
        </pc:spChg>
        <pc:picChg chg="mod">
          <ac:chgData name="Nicolas Savard" userId="e2e12fa6-78bb-45cd-968c-01155a52ed3d" providerId="ADAL" clId="{B08A10E0-6935-4D19-B028-F86C01352D52}" dt="2023-09-08T16:48:52.811" v="514" actId="14826"/>
          <ac:picMkLst>
            <pc:docMk/>
            <pc:sldMk cId="512524091" sldId="355"/>
            <ac:picMk id="5" creationId="{7486174A-DB35-3252-BB07-FE75992F7836}"/>
          </ac:picMkLst>
        </pc:picChg>
      </pc:sldChg>
      <pc:sldChg chg="del">
        <pc:chgData name="Nicolas Savard" userId="e2e12fa6-78bb-45cd-968c-01155a52ed3d" providerId="ADAL" clId="{B08A10E0-6935-4D19-B028-F86C01352D52}" dt="2023-09-06T17:58:18.505" v="161" actId="2696"/>
        <pc:sldMkLst>
          <pc:docMk/>
          <pc:sldMk cId="2290007266" sldId="356"/>
        </pc:sldMkLst>
      </pc:sldChg>
      <pc:sldChg chg="modSp del mod ord">
        <pc:chgData name="Nicolas Savard" userId="e2e12fa6-78bb-45cd-968c-01155a52ed3d" providerId="ADAL" clId="{B08A10E0-6935-4D19-B028-F86C01352D52}" dt="2023-09-08T21:02:48.283" v="1228" actId="47"/>
        <pc:sldMkLst>
          <pc:docMk/>
          <pc:sldMk cId="1805419493" sldId="357"/>
        </pc:sldMkLst>
        <pc:spChg chg="mod">
          <ac:chgData name="Nicolas Savard" userId="e2e12fa6-78bb-45cd-968c-01155a52ed3d" providerId="ADAL" clId="{B08A10E0-6935-4D19-B028-F86C01352D52}" dt="2023-09-08T16:28:43.384" v="449" actId="20577"/>
          <ac:spMkLst>
            <pc:docMk/>
            <pc:sldMk cId="1805419493" sldId="357"/>
            <ac:spMk id="3" creationId="{5737986E-2E3E-5909-5353-820AEDAC8E24}"/>
          </ac:spMkLst>
        </pc:spChg>
        <pc:picChg chg="mod">
          <ac:chgData name="Nicolas Savard" userId="e2e12fa6-78bb-45cd-968c-01155a52ed3d" providerId="ADAL" clId="{B08A10E0-6935-4D19-B028-F86C01352D52}" dt="2023-09-08T16:53:33.744" v="515" actId="14826"/>
          <ac:picMkLst>
            <pc:docMk/>
            <pc:sldMk cId="1805419493" sldId="357"/>
            <ac:picMk id="2" creationId="{F765A532-DAD2-2630-0790-C47490CD8B92}"/>
          </ac:picMkLst>
        </pc:picChg>
        <pc:picChg chg="mod">
          <ac:chgData name="Nicolas Savard" userId="e2e12fa6-78bb-45cd-968c-01155a52ed3d" providerId="ADAL" clId="{B08A10E0-6935-4D19-B028-F86C01352D52}" dt="2023-09-08T16:53:42.335" v="516" actId="14826"/>
          <ac:picMkLst>
            <pc:docMk/>
            <pc:sldMk cId="1805419493" sldId="357"/>
            <ac:picMk id="4" creationId="{0E8467BE-C063-3807-F8A5-8F472C317AEA}"/>
          </ac:picMkLst>
        </pc:picChg>
        <pc:picChg chg="mod">
          <ac:chgData name="Nicolas Savard" userId="e2e12fa6-78bb-45cd-968c-01155a52ed3d" providerId="ADAL" clId="{B08A10E0-6935-4D19-B028-F86C01352D52}" dt="2023-09-08T16:53:47.219" v="517" actId="14826"/>
          <ac:picMkLst>
            <pc:docMk/>
            <pc:sldMk cId="1805419493" sldId="357"/>
            <ac:picMk id="8" creationId="{9471BDA1-D8C0-C46D-C5D9-26C034752A2E}"/>
          </ac:picMkLst>
        </pc:picChg>
      </pc:sldChg>
      <pc:sldChg chg="modSp">
        <pc:chgData name="Nicolas Savard" userId="e2e12fa6-78bb-45cd-968c-01155a52ed3d" providerId="ADAL" clId="{B08A10E0-6935-4D19-B028-F86C01352D52}" dt="2023-09-08T16:57:46.928" v="520" actId="14826"/>
        <pc:sldMkLst>
          <pc:docMk/>
          <pc:sldMk cId="814037309" sldId="358"/>
        </pc:sldMkLst>
        <pc:picChg chg="mod">
          <ac:chgData name="Nicolas Savard" userId="e2e12fa6-78bb-45cd-968c-01155a52ed3d" providerId="ADAL" clId="{B08A10E0-6935-4D19-B028-F86C01352D52}" dt="2023-09-08T16:57:19.836" v="518" actId="14826"/>
          <ac:picMkLst>
            <pc:docMk/>
            <pc:sldMk cId="814037309" sldId="358"/>
            <ac:picMk id="5" creationId="{D0A629A1-4F40-477D-1A30-8B5F71C27678}"/>
          </ac:picMkLst>
        </pc:picChg>
        <pc:picChg chg="mod">
          <ac:chgData name="Nicolas Savard" userId="e2e12fa6-78bb-45cd-968c-01155a52ed3d" providerId="ADAL" clId="{B08A10E0-6935-4D19-B028-F86C01352D52}" dt="2023-09-08T16:57:40.640" v="519" actId="14826"/>
          <ac:picMkLst>
            <pc:docMk/>
            <pc:sldMk cId="814037309" sldId="358"/>
            <ac:picMk id="6" creationId="{239C909E-78EB-7177-D85B-7138897336EA}"/>
          </ac:picMkLst>
        </pc:picChg>
        <pc:picChg chg="mod">
          <ac:chgData name="Nicolas Savard" userId="e2e12fa6-78bb-45cd-968c-01155a52ed3d" providerId="ADAL" clId="{B08A10E0-6935-4D19-B028-F86C01352D52}" dt="2023-09-08T16:57:46.928" v="520" actId="14826"/>
          <ac:picMkLst>
            <pc:docMk/>
            <pc:sldMk cId="814037309" sldId="358"/>
            <ac:picMk id="7" creationId="{31B8370B-F746-9D98-E87C-DA91D8A83CEB}"/>
          </ac:picMkLst>
        </pc:picChg>
      </pc:sldChg>
      <pc:sldChg chg="modSp mod">
        <pc:chgData name="Nicolas Savard" userId="e2e12fa6-78bb-45cd-968c-01155a52ed3d" providerId="ADAL" clId="{B08A10E0-6935-4D19-B028-F86C01352D52}" dt="2023-09-08T19:59:54.930" v="609"/>
        <pc:sldMkLst>
          <pc:docMk/>
          <pc:sldMk cId="1736635436" sldId="359"/>
        </pc:sldMkLst>
        <pc:spChg chg="mod">
          <ac:chgData name="Nicolas Savard" userId="e2e12fa6-78bb-45cd-968c-01155a52ed3d" providerId="ADAL" clId="{B08A10E0-6935-4D19-B028-F86C01352D52}" dt="2023-09-08T19:59:54.930" v="609"/>
          <ac:spMkLst>
            <pc:docMk/>
            <pc:sldMk cId="1736635436" sldId="359"/>
            <ac:spMk id="3" creationId="{5737986E-2E3E-5909-5353-820AEDAC8E24}"/>
          </ac:spMkLst>
        </pc:spChg>
      </pc:sldChg>
      <pc:sldChg chg="modSp mod">
        <pc:chgData name="Nicolas Savard" userId="e2e12fa6-78bb-45cd-968c-01155a52ed3d" providerId="ADAL" clId="{B08A10E0-6935-4D19-B028-F86C01352D52}" dt="2023-09-08T21:03:16.005" v="1231" actId="20577"/>
        <pc:sldMkLst>
          <pc:docMk/>
          <pc:sldMk cId="649009875" sldId="360"/>
        </pc:sldMkLst>
        <pc:spChg chg="mod">
          <ac:chgData name="Nicolas Savard" userId="e2e12fa6-78bb-45cd-968c-01155a52ed3d" providerId="ADAL" clId="{B08A10E0-6935-4D19-B028-F86C01352D52}" dt="2023-09-08T21:03:16.005" v="1231" actId="20577"/>
          <ac:spMkLst>
            <pc:docMk/>
            <pc:sldMk cId="649009875" sldId="360"/>
            <ac:spMk id="3" creationId="{5737986E-2E3E-5909-5353-820AEDAC8E24}"/>
          </ac:spMkLst>
        </pc:spChg>
      </pc:sldChg>
    </pc:docChg>
  </pc:docChgLst>
  <pc:docChgLst>
    <pc:chgData name="Nicolas Savard" userId="e2e12fa6-78bb-45cd-968c-01155a52ed3d" providerId="ADAL" clId="{3C336A81-86FE-4D4B-A9FD-05536D020DF2}"/>
    <pc:docChg chg="modSld">
      <pc:chgData name="Nicolas Savard" userId="e2e12fa6-78bb-45cd-968c-01155a52ed3d" providerId="ADAL" clId="{3C336A81-86FE-4D4B-A9FD-05536D020DF2}" dt="2023-09-06T15:38:58.141" v="18" actId="20577"/>
      <pc:docMkLst>
        <pc:docMk/>
      </pc:docMkLst>
      <pc:sldChg chg="modSp mod">
        <pc:chgData name="Nicolas Savard" userId="e2e12fa6-78bb-45cd-968c-01155a52ed3d" providerId="ADAL" clId="{3C336A81-86FE-4D4B-A9FD-05536D020DF2}" dt="2023-09-06T15:38:58.141" v="18" actId="20577"/>
        <pc:sldMkLst>
          <pc:docMk/>
          <pc:sldMk cId="1941045250" sldId="305"/>
        </pc:sldMkLst>
        <pc:spChg chg="mod">
          <ac:chgData name="Nicolas Savard" userId="e2e12fa6-78bb-45cd-968c-01155a52ed3d" providerId="ADAL" clId="{3C336A81-86FE-4D4B-A9FD-05536D020DF2}" dt="2023-09-06T15:38:58.141" v="18" actId="20577"/>
          <ac:spMkLst>
            <pc:docMk/>
            <pc:sldMk cId="1941045250" sldId="30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2023-09-17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2023-09-17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2023-09-17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2023-09-17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2023-09-17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14751" y="4114799"/>
            <a:ext cx="6733614" cy="1016493"/>
          </a:xfrm>
        </p:spPr>
        <p:txBody>
          <a:bodyPr/>
          <a:lstStyle/>
          <a:p>
            <a:r>
              <a:rPr lang="en-US" dirty="0"/>
              <a:t>Nicolas Savard</a:t>
            </a:r>
            <a:r>
              <a:rPr lang="en-US" baseline="30000" dirty="0"/>
              <a:t>1,2</a:t>
            </a:r>
            <a:r>
              <a:rPr lang="en-US" dirty="0"/>
              <a:t>, G. Fubiani</a:t>
            </a:r>
            <a:r>
              <a:rPr lang="en-US" baseline="30000" dirty="0"/>
              <a:t>3</a:t>
            </a:r>
            <a:r>
              <a:rPr lang="en-US" dirty="0"/>
              <a:t>, R. Baartman</a:t>
            </a:r>
            <a:r>
              <a:rPr lang="en-US" baseline="30000" dirty="0"/>
              <a:t>1</a:t>
            </a:r>
            <a:r>
              <a:rPr lang="en-US" dirty="0"/>
              <a:t>, M. Dehnel</a:t>
            </a:r>
            <a:r>
              <a:rPr lang="en-US" baseline="30000" dirty="0"/>
              <a:t>2</a:t>
            </a:r>
          </a:p>
          <a:p>
            <a:r>
              <a:rPr lang="en-US" sz="1400" baseline="30000" dirty="0"/>
              <a:t>1</a:t>
            </a:r>
            <a:r>
              <a:rPr lang="en-US" sz="1400" dirty="0"/>
              <a:t>TRIUMF, </a:t>
            </a:r>
            <a:r>
              <a:rPr lang="en-US" sz="1400" baseline="30000" dirty="0"/>
              <a:t>2</a:t>
            </a:r>
            <a:r>
              <a:rPr lang="en-US" sz="1400" dirty="0"/>
              <a:t>D-PACE, </a:t>
            </a:r>
            <a:r>
              <a:rPr lang="en-US" sz="1400" baseline="30000" dirty="0"/>
              <a:t>3</a:t>
            </a:r>
            <a:r>
              <a:rPr lang="en-US" sz="1400" dirty="0"/>
              <a:t>CNRS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62725" y="2032777"/>
            <a:ext cx="10383227" cy="1396223"/>
          </a:xfrm>
        </p:spPr>
        <p:txBody>
          <a:bodyPr>
            <a:normAutofit/>
          </a:bodyPr>
          <a:lstStyle/>
          <a:p>
            <a:r>
              <a:rPr lang="en-US" sz="4400"/>
              <a:t>Implicit Particle-in-Cell Development for Bounded Plasmas</a:t>
            </a:r>
          </a:p>
        </p:txBody>
      </p:sp>
      <p:pic>
        <p:nvPicPr>
          <p:cNvPr id="7" name="Picture 6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E38F8AB6-055A-2714-0FFD-8E9B60E36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425" y="444500"/>
            <a:ext cx="2070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8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72EDF5B-3756-84DA-FFAE-1E7C34062E64}"/>
              </a:ext>
            </a:extLst>
          </p:cNvPr>
          <p:cNvSpPr txBox="1">
            <a:spLocks/>
          </p:cNvSpPr>
          <p:nvPr/>
        </p:nvSpPr>
        <p:spPr>
          <a:xfrm>
            <a:off x="443346" y="589234"/>
            <a:ext cx="9957954" cy="65032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400" dirty="0"/>
              <a:t>Timing for varied NSP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7986E-2E3E-5909-5353-820AEDAC8E24}"/>
              </a:ext>
            </a:extLst>
          </p:cNvPr>
          <p:cNvSpPr txBox="1">
            <a:spLocks/>
          </p:cNvSpPr>
          <p:nvPr/>
        </p:nvSpPr>
        <p:spPr>
          <a:xfrm>
            <a:off x="542924" y="1691477"/>
            <a:ext cx="5257801" cy="47759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Extra iterations costly for same amount of NSP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Can reduce particles for speedup, but explicit can also be reduced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But… limit to how much particles can be reduced, eventually field dominated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For engineering purposes, 10% accuracy is ok!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6174A-DB35-3252-BB07-FE75992F78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6000" y="1561606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2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72EDF5B-3756-84DA-FFAE-1E7C34062E64}"/>
              </a:ext>
            </a:extLst>
          </p:cNvPr>
          <p:cNvSpPr txBox="1">
            <a:spLocks/>
          </p:cNvSpPr>
          <p:nvPr/>
        </p:nvSpPr>
        <p:spPr>
          <a:xfrm>
            <a:off x="443345" y="589234"/>
            <a:ext cx="10367529" cy="65032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400"/>
              <a:t>Low-macroparticle Resolution 10</a:t>
            </a:r>
            <a:r>
              <a:rPr lang="en-US" sz="4400" baseline="30000"/>
              <a:t>18</a:t>
            </a:r>
            <a:r>
              <a:rPr lang="en-US" sz="4400"/>
              <a:t> m</a:t>
            </a:r>
            <a:r>
              <a:rPr lang="en-US" sz="4400" baseline="30000"/>
              <a:t>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7986E-2E3E-5909-5353-820AEDAC8E24}"/>
              </a:ext>
            </a:extLst>
          </p:cNvPr>
          <p:cNvSpPr txBox="1">
            <a:spLocks/>
          </p:cNvSpPr>
          <p:nvPr/>
        </p:nvSpPr>
        <p:spPr>
          <a:xfrm>
            <a:off x="1009648" y="1504950"/>
            <a:ext cx="9001127" cy="17089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128 PPC, </a:t>
            </a:r>
            <a:r>
              <a:rPr lang="en-CA" sz="2000" dirty="0" err="1"/>
              <a:t>Δx</a:t>
            </a:r>
            <a:r>
              <a:rPr lang="en-CA" sz="2000" dirty="0"/>
              <a:t> = 0.5 </a:t>
            </a:r>
            <a:r>
              <a:rPr lang="el-GR" sz="2000" dirty="0"/>
              <a:t>λ</a:t>
            </a:r>
            <a:r>
              <a:rPr lang="en-US" sz="2000" baseline="-25000" dirty="0"/>
              <a:t>De</a:t>
            </a:r>
            <a:r>
              <a:rPr lang="en-US" sz="2000" dirty="0"/>
              <a:t>, </a:t>
            </a:r>
            <a:r>
              <a:rPr lang="el-GR" sz="2000" dirty="0"/>
              <a:t>Δ</a:t>
            </a:r>
            <a:r>
              <a:rPr lang="en-US" sz="2000" dirty="0"/>
              <a:t>t = 0.2/</a:t>
            </a:r>
            <a:r>
              <a:rPr lang="el-GR" sz="2000" dirty="0"/>
              <a:t>ω</a:t>
            </a:r>
            <a:r>
              <a:rPr lang="en-US" sz="2000" baseline="-25000" dirty="0"/>
              <a:t>p  </a:t>
            </a:r>
            <a:r>
              <a:rPr lang="en-US" sz="2000" dirty="0"/>
              <a:t>explicit PIC used as reference for residual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32 nodes for implicit, cell at wall has </a:t>
            </a:r>
            <a:r>
              <a:rPr lang="en-CA" sz="2000" dirty="0" err="1"/>
              <a:t>Δx</a:t>
            </a:r>
            <a:r>
              <a:rPr lang="en-CA" sz="2000" dirty="0"/>
              <a:t> = </a:t>
            </a:r>
            <a:r>
              <a:rPr lang="el-GR" sz="2000" dirty="0"/>
              <a:t>λ</a:t>
            </a:r>
            <a:r>
              <a:rPr lang="en-US" sz="2000" baseline="-25000" dirty="0"/>
              <a:t>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8.6x faster for similar accuracy, goes up with density as expected!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12x faster when relaxing convergence criterion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629A1-4F40-477D-1A30-8B5F71C276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7991" y="3479283"/>
            <a:ext cx="3894480" cy="2920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9C909E-78EB-7177-D85B-7138897336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48759" y="3479283"/>
            <a:ext cx="3894480" cy="2920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B8370B-F746-9D98-E87C-DA91D8A83C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43240" y="3479283"/>
            <a:ext cx="3894480" cy="29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3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72EDF5B-3756-84DA-FFAE-1E7C34062E64}"/>
              </a:ext>
            </a:extLst>
          </p:cNvPr>
          <p:cNvSpPr txBox="1">
            <a:spLocks/>
          </p:cNvSpPr>
          <p:nvPr/>
        </p:nvSpPr>
        <p:spPr>
          <a:xfrm>
            <a:off x="443345" y="589234"/>
            <a:ext cx="10367529" cy="65032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400"/>
              <a:t>Future Work</a:t>
            </a:r>
            <a:endParaRPr lang="en-US" sz="4400" baseline="30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7986E-2E3E-5909-5353-820AEDAC8E24}"/>
              </a:ext>
            </a:extLst>
          </p:cNvPr>
          <p:cNvSpPr txBox="1">
            <a:spLocks/>
          </p:cNvSpPr>
          <p:nvPr/>
        </p:nvSpPr>
        <p:spPr>
          <a:xfrm>
            <a:off x="1009648" y="1504950"/>
            <a:ext cx="10277477" cy="4686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2D bounded plasma: does # macro-particles in volume needed scale with dimensions? How does particle pusher scale with density using multigrid in higher dimensions for fixed # CPUs? Picard iterations necessary for particles lead to slowdown?</a:t>
            </a:r>
          </a:p>
          <a:p>
            <a:r>
              <a:rPr lang="en-US" sz="2800" dirty="0"/>
              <a:t>Linear interpolation: slower particle mover, but lower macroparticle # needed?</a:t>
            </a:r>
          </a:p>
          <a:p>
            <a:r>
              <a:rPr lang="en-US" sz="2800" dirty="0"/>
              <a:t>Pre-conditioned Jacobian-Free Newton-Krylov?</a:t>
            </a:r>
          </a:p>
          <a:p>
            <a:r>
              <a:rPr lang="en-US" sz="2800" dirty="0"/>
              <a:t>1D self-consistent discharge: implicit numerical stability offer greater advantage over explicit?</a:t>
            </a:r>
          </a:p>
        </p:txBody>
      </p:sp>
    </p:spTree>
    <p:extLst>
      <p:ext uri="{BB962C8B-B14F-4D97-AF65-F5344CB8AC3E}">
        <p14:creationId xmlns:p14="http://schemas.microsoft.com/office/powerpoint/2010/main" val="173663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72EDF5B-3756-84DA-FFAE-1E7C34062E64}"/>
              </a:ext>
            </a:extLst>
          </p:cNvPr>
          <p:cNvSpPr txBox="1">
            <a:spLocks/>
          </p:cNvSpPr>
          <p:nvPr/>
        </p:nvSpPr>
        <p:spPr>
          <a:xfrm>
            <a:off x="519545" y="655909"/>
            <a:ext cx="10367529" cy="65032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400" baseline="3000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7986E-2E3E-5909-5353-820AEDAC8E24}"/>
              </a:ext>
            </a:extLst>
          </p:cNvPr>
          <p:cNvSpPr txBox="1">
            <a:spLocks/>
          </p:cNvSpPr>
          <p:nvPr/>
        </p:nvSpPr>
        <p:spPr>
          <a:xfrm>
            <a:off x="1009648" y="1504950"/>
            <a:ext cx="10277477" cy="4686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G. Emmert et.al., “Electric sheath and presheath in a </a:t>
            </a:r>
            <a:r>
              <a:rPr lang="en-US" sz="1800" dirty="0" err="1"/>
              <a:t>collisionless</a:t>
            </a:r>
            <a:r>
              <a:rPr lang="en-US" sz="1800" dirty="0"/>
              <a:t>, finite ion temperature plasma”, Phys. of Fluids 1980</a:t>
            </a:r>
          </a:p>
          <a:p>
            <a:r>
              <a:rPr lang="en-US" sz="1800" dirty="0"/>
              <a:t>R. </a:t>
            </a:r>
            <a:r>
              <a:rPr lang="en-US" sz="1800" dirty="0" err="1"/>
              <a:t>Procassini</a:t>
            </a:r>
            <a:r>
              <a:rPr lang="en-US" sz="1800" dirty="0"/>
              <a:t> et.al., “A fully kinetic, self consistent particle simulation model of the </a:t>
            </a:r>
            <a:r>
              <a:rPr lang="en-US" sz="1800" dirty="0" err="1"/>
              <a:t>collisionless</a:t>
            </a:r>
            <a:r>
              <a:rPr lang="en-US" sz="1800" dirty="0"/>
              <a:t> plasma-sheath region”, Phys. of Fluids, 1989</a:t>
            </a:r>
          </a:p>
          <a:p>
            <a:r>
              <a:rPr lang="en-US" sz="1800" dirty="0"/>
              <a:t>G. Chen et.al., “An energy-and-charge-conserving, implicit, electrostatic particle-in-cell algorithm”, J. Comp. Phys., 2011</a:t>
            </a:r>
          </a:p>
          <a:p>
            <a:r>
              <a:rPr lang="en-US" sz="1800" dirty="0"/>
              <a:t>L. Chacon et.al., “A charge-and-energy-conserving implicit, electrostatic particle-in-cell algorithm on mapped computational meshes”, J. Comp. </a:t>
            </a:r>
            <a:r>
              <a:rPr lang="en-US" sz="1800"/>
              <a:t>Phys., 2013</a:t>
            </a:r>
          </a:p>
          <a:p>
            <a:r>
              <a:rPr lang="en-US" sz="1800" dirty="0"/>
              <a:t>S. </a:t>
            </a:r>
            <a:r>
              <a:rPr lang="en-US" sz="1800" dirty="0" err="1"/>
              <a:t>Mattei</a:t>
            </a:r>
            <a:r>
              <a:rPr lang="en-US" sz="1800" dirty="0"/>
              <a:t> et.al., “A fully-implicit Particle-in-Cell Monte Carlo Collision code for the simulation of inductively coupled plasmas”, J. Comp. Phys., 2017</a:t>
            </a:r>
          </a:p>
          <a:p>
            <a:r>
              <a:rPr lang="en-US" sz="1800" dirty="0"/>
              <a:t>D. </a:t>
            </a:r>
            <a:r>
              <a:rPr lang="en-US" sz="1800" dirty="0" err="1"/>
              <a:t>Eremin</a:t>
            </a:r>
            <a:r>
              <a:rPr lang="en-US" sz="1800" dirty="0"/>
              <a:t> et.al., “An energy-and-charge-conserving electrostatic implicit particle-in-cell algorithm for simulations of collisional bounded plasmas”, J. Comp. Phys., 2022</a:t>
            </a:r>
          </a:p>
          <a:p>
            <a:r>
              <a:rPr lang="en-US" sz="1800" dirty="0"/>
              <a:t>G. Chen et.al., “An implicit, conservative and asymptotic-preserving electrostatic particle-in-cell algorithm for arbitrarily magnetized plasmas in uniform magnetic fields”, J. Comp. Phys., 2023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900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75" y="440199"/>
            <a:ext cx="8953827" cy="650329"/>
          </a:xfrm>
        </p:spPr>
        <p:txBody>
          <a:bodyPr>
            <a:noAutofit/>
          </a:bodyPr>
          <a:lstStyle/>
          <a:p>
            <a:r>
              <a:rPr lang="en-US" sz="4400" dirty="0"/>
              <a:t>Ion Source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70" y="1669001"/>
            <a:ext cx="6228377" cy="48543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Ion sources development experimentally focused</a:t>
            </a:r>
          </a:p>
          <a:p>
            <a:r>
              <a:rPr lang="en-US" dirty="0"/>
              <a:t>Particle-in-Cell has large computational cost at high electron densities - &gt; Impractical!</a:t>
            </a:r>
          </a:p>
          <a:p>
            <a:r>
              <a:rPr lang="en-US" dirty="0"/>
              <a:t>Implicit Particle-in-Cell scheme claims more than 1000x speedup in high density cases</a:t>
            </a:r>
          </a:p>
          <a:p>
            <a:r>
              <a:rPr lang="en-US" dirty="0"/>
              <a:t>Can we get speedup that would make implicit practical for engineering?</a:t>
            </a:r>
          </a:p>
          <a:p>
            <a:endParaRPr lang="en-US" dirty="0"/>
          </a:p>
        </p:txBody>
      </p:sp>
      <p:pic>
        <p:nvPicPr>
          <p:cNvPr id="5" name="Picture 4" descr="A close-up of a machine&#10;&#10;Description automatically generated">
            <a:extLst>
              <a:ext uri="{FF2B5EF4-FFF2-40B4-BE49-F238E27FC236}">
                <a16:creationId xmlns:a16="http://schemas.microsoft.com/office/drawing/2014/main" id="{D3BBF6AD-A910-F1B3-5C2B-65A290640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312" y="1545996"/>
            <a:ext cx="4496309" cy="40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4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6" y="771451"/>
            <a:ext cx="8953827" cy="650329"/>
          </a:xfrm>
        </p:spPr>
        <p:txBody>
          <a:bodyPr>
            <a:noAutofit/>
          </a:bodyPr>
          <a:lstStyle/>
          <a:p>
            <a:r>
              <a:rPr lang="en-US" sz="4400"/>
              <a:t>Particle-in-Cell Method: Explicit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6F04C5-6E90-BE95-F498-CC407C5D2DC5}"/>
              </a:ext>
            </a:extLst>
          </p:cNvPr>
          <p:cNvSpPr txBox="1">
            <a:spLocks/>
          </p:cNvSpPr>
          <p:nvPr/>
        </p:nvSpPr>
        <p:spPr>
          <a:xfrm>
            <a:off x="626693" y="1825624"/>
            <a:ext cx="5495702" cy="44608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Simple implementation</a:t>
            </a:r>
            <a:r>
              <a:rPr lang="en-CA" sz="2400" dirty="0"/>
              <a:t> </a:t>
            </a:r>
          </a:p>
          <a:p>
            <a:r>
              <a:rPr lang="en-CA" sz="2400" dirty="0"/>
              <a:t>Need resolution on order of </a:t>
            </a:r>
            <a:r>
              <a:rPr lang="en-CA" sz="2400" dirty="0" err="1"/>
              <a:t>debye</a:t>
            </a:r>
            <a:r>
              <a:rPr lang="en-CA" sz="2400" dirty="0"/>
              <a:t> length and plasma frequency: </a:t>
            </a:r>
            <a:r>
              <a:rPr lang="en-CA" sz="2400" dirty="0" err="1"/>
              <a:t>Δx</a:t>
            </a:r>
            <a:r>
              <a:rPr lang="en-CA" sz="2400" dirty="0"/>
              <a:t> &lt; </a:t>
            </a:r>
            <a:r>
              <a:rPr lang="el-GR" sz="2400" dirty="0"/>
              <a:t>λ</a:t>
            </a:r>
            <a:r>
              <a:rPr lang="en-US" sz="2400" baseline="-25000" dirty="0"/>
              <a:t>De</a:t>
            </a:r>
            <a:r>
              <a:rPr lang="en-US" sz="2400" dirty="0"/>
              <a:t>, </a:t>
            </a:r>
            <a:r>
              <a:rPr lang="el-GR" sz="2400" dirty="0"/>
              <a:t>Δ</a:t>
            </a:r>
            <a:r>
              <a:rPr lang="en-US" sz="2400" dirty="0"/>
              <a:t>t &lt; 1/</a:t>
            </a:r>
            <a:r>
              <a:rPr lang="el-GR" sz="2400" dirty="0"/>
              <a:t>ω</a:t>
            </a:r>
            <a:r>
              <a:rPr lang="en-US" sz="2400" baseline="-25000" dirty="0"/>
              <a:t>p</a:t>
            </a:r>
          </a:p>
          <a:p>
            <a:r>
              <a:rPr lang="en-US" sz="2400" dirty="0"/>
              <a:t>Disobeying above requirements leads to numerical instabilities!</a:t>
            </a:r>
          </a:p>
          <a:p>
            <a:r>
              <a:rPr lang="en-US" sz="2400" dirty="0"/>
              <a:t>Makes high plasma density (~ 10</a:t>
            </a:r>
            <a:r>
              <a:rPr lang="en-US" sz="2400" baseline="30000" dirty="0"/>
              <a:t>18</a:t>
            </a:r>
            <a:r>
              <a:rPr lang="en-US" sz="2400" dirty="0"/>
              <a:t> m</a:t>
            </a:r>
            <a:r>
              <a:rPr lang="en-US" sz="2400" baseline="30000" dirty="0"/>
              <a:t>-3</a:t>
            </a:r>
            <a:r>
              <a:rPr lang="en-US" sz="2400" dirty="0"/>
              <a:t>) simulations for ion sources impractical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06B38B-721D-5B5B-7DDA-FB917BC58ECB}"/>
              </a:ext>
            </a:extLst>
          </p:cNvPr>
          <p:cNvSpPr/>
          <p:nvPr/>
        </p:nvSpPr>
        <p:spPr>
          <a:xfrm>
            <a:off x="8260463" y="2011584"/>
            <a:ext cx="1745767" cy="74962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38D67-AC95-E6D6-C3A2-96D71B646361}"/>
              </a:ext>
            </a:extLst>
          </p:cNvPr>
          <p:cNvSpPr txBox="1"/>
          <p:nvPr/>
        </p:nvSpPr>
        <p:spPr>
          <a:xfrm>
            <a:off x="8437490" y="2063230"/>
            <a:ext cx="1384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Interpolation of particle charge on grid</a:t>
            </a:r>
            <a:endParaRPr lang="en-CA" sz="12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6F72B3-CD1B-C3BF-6320-40548300A008}"/>
              </a:ext>
            </a:extLst>
          </p:cNvPr>
          <p:cNvSpPr/>
          <p:nvPr/>
        </p:nvSpPr>
        <p:spPr>
          <a:xfrm>
            <a:off x="8260461" y="3763674"/>
            <a:ext cx="1745767" cy="74962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95F416-A287-9104-AA32-E80E6B6ACA1C}"/>
              </a:ext>
            </a:extLst>
          </p:cNvPr>
          <p:cNvSpPr/>
          <p:nvPr/>
        </p:nvSpPr>
        <p:spPr>
          <a:xfrm>
            <a:off x="6510930" y="2924713"/>
            <a:ext cx="1745767" cy="74962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787660-A0F4-FEB2-7A7D-C9B6ACC883FF}"/>
              </a:ext>
            </a:extLst>
          </p:cNvPr>
          <p:cNvSpPr/>
          <p:nvPr/>
        </p:nvSpPr>
        <p:spPr>
          <a:xfrm>
            <a:off x="10006228" y="2924712"/>
            <a:ext cx="1745767" cy="7496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89846-91B7-D9A5-0B18-6DEB90352CFB}"/>
              </a:ext>
            </a:extLst>
          </p:cNvPr>
          <p:cNvSpPr txBox="1"/>
          <p:nvPr/>
        </p:nvSpPr>
        <p:spPr>
          <a:xfrm>
            <a:off x="10187019" y="3068691"/>
            <a:ext cx="138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Solve for fields on grid</a:t>
            </a:r>
            <a:endParaRPr lang="en-CA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C62F6E-CB0A-60C3-635C-9CA38726B49F}"/>
              </a:ext>
            </a:extLst>
          </p:cNvPr>
          <p:cNvSpPr txBox="1"/>
          <p:nvPr/>
        </p:nvSpPr>
        <p:spPr>
          <a:xfrm>
            <a:off x="8437490" y="3907653"/>
            <a:ext cx="138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Interpolation of fields on particles</a:t>
            </a:r>
            <a:endParaRPr lang="en-CA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852EF3-3493-28FC-4881-4D83C45C8668}"/>
              </a:ext>
            </a:extLst>
          </p:cNvPr>
          <p:cNvSpPr txBox="1"/>
          <p:nvPr/>
        </p:nvSpPr>
        <p:spPr>
          <a:xfrm>
            <a:off x="6691721" y="3068692"/>
            <a:ext cx="138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Solve for particle motion</a:t>
            </a:r>
            <a:endParaRPr lang="en-CA" sz="12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A06F21-3615-F06B-FDEB-62D7C62024CC}"/>
              </a:ext>
            </a:extLst>
          </p:cNvPr>
          <p:cNvCxnSpPr>
            <a:stCxn id="7" idx="3"/>
            <a:endCxn id="11" idx="0"/>
          </p:cNvCxnSpPr>
          <p:nvPr/>
        </p:nvCxnSpPr>
        <p:spPr>
          <a:xfrm>
            <a:off x="10006230" y="2386396"/>
            <a:ext cx="872882" cy="538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401842-7B40-494D-078A-9F957D852736}"/>
              </a:ext>
            </a:extLst>
          </p:cNvPr>
          <p:cNvCxnSpPr>
            <a:cxnSpLocks/>
            <a:stCxn id="11" idx="2"/>
            <a:endCxn id="9" idx="3"/>
          </p:cNvCxnSpPr>
          <p:nvPr/>
        </p:nvCxnSpPr>
        <p:spPr>
          <a:xfrm flipH="1">
            <a:off x="10006228" y="3674336"/>
            <a:ext cx="872884" cy="464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EC3DAA-5D53-8426-3F66-8B0056FA986D}"/>
              </a:ext>
            </a:extLst>
          </p:cNvPr>
          <p:cNvCxnSpPr>
            <a:cxnSpLocks/>
            <a:stCxn id="9" idx="1"/>
            <a:endCxn id="10" idx="2"/>
          </p:cNvCxnSpPr>
          <p:nvPr/>
        </p:nvCxnSpPr>
        <p:spPr>
          <a:xfrm flipH="1" flipV="1">
            <a:off x="7383814" y="3674337"/>
            <a:ext cx="876647" cy="464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960B1C-DC8B-4007-32B5-1214FE50ABC2}"/>
              </a:ext>
            </a:extLst>
          </p:cNvPr>
          <p:cNvCxnSpPr>
            <a:cxnSpLocks/>
            <a:stCxn id="10" idx="0"/>
            <a:endCxn id="7" idx="1"/>
          </p:cNvCxnSpPr>
          <p:nvPr/>
        </p:nvCxnSpPr>
        <p:spPr>
          <a:xfrm flipV="1">
            <a:off x="7383814" y="2386396"/>
            <a:ext cx="876649" cy="538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Arc 18">
            <a:extLst>
              <a:ext uri="{FF2B5EF4-FFF2-40B4-BE49-F238E27FC236}">
                <a16:creationId xmlns:a16="http://schemas.microsoft.com/office/drawing/2014/main" id="{AE9113A9-7221-1445-6F74-1659566744D9}"/>
              </a:ext>
            </a:extLst>
          </p:cNvPr>
          <p:cNvSpPr/>
          <p:nvPr/>
        </p:nvSpPr>
        <p:spPr>
          <a:xfrm>
            <a:off x="8663992" y="2846753"/>
            <a:ext cx="763400" cy="719440"/>
          </a:xfrm>
          <a:prstGeom prst="arc">
            <a:avLst>
              <a:gd name="adj1" fmla="val 16200000"/>
              <a:gd name="adj2" fmla="val 12473822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C0FC06-74DC-D183-FAC5-22A6748CE23E}"/>
              </a:ext>
            </a:extLst>
          </p:cNvPr>
          <p:cNvSpPr txBox="1"/>
          <p:nvPr/>
        </p:nvSpPr>
        <p:spPr>
          <a:xfrm>
            <a:off x="8833552" y="302180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/>
              <a:t>Δ</a:t>
            </a:r>
            <a:r>
              <a:rPr lang="en-US"/>
              <a:t>t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854959D-E2EB-6B4E-3A5C-9FDFC39EF03F}"/>
                  </a:ext>
                </a:extLst>
              </p:cNvPr>
              <p:cNvSpPr txBox="1"/>
              <p:nvPr/>
            </p:nvSpPr>
            <p:spPr>
              <a:xfrm>
                <a:off x="8969566" y="5255564"/>
                <a:ext cx="219040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854959D-E2EB-6B4E-3A5C-9FDFC39EF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566" y="5255564"/>
                <a:ext cx="2190407" cy="5203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CD2348B-5BB1-4C92-1043-FCA9A3871D46}"/>
              </a:ext>
            </a:extLst>
          </p:cNvPr>
          <p:cNvSpPr txBox="1"/>
          <p:nvPr/>
        </p:nvSpPr>
        <p:spPr>
          <a:xfrm>
            <a:off x="6821831" y="5331098"/>
            <a:ext cx="175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Explicit example: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720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B608C6-3D42-A079-1E5B-B4CA47D126AA}"/>
              </a:ext>
            </a:extLst>
          </p:cNvPr>
          <p:cNvSpPr/>
          <p:nvPr/>
        </p:nvSpPr>
        <p:spPr>
          <a:xfrm>
            <a:off x="7252112" y="1685351"/>
            <a:ext cx="2387099" cy="118649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Solve E</a:t>
            </a:r>
            <a:r>
              <a:rPr lang="en-US" sz="1400" baseline="30000" dirty="0">
                <a:solidFill>
                  <a:schemeClr val="tx1"/>
                </a:solidFill>
              </a:rPr>
              <a:t>k+1 </a:t>
            </a:r>
            <a:r>
              <a:rPr lang="en-US" sz="1400" dirty="0">
                <a:solidFill>
                  <a:schemeClr val="tx1"/>
                </a:solidFill>
              </a:rPr>
              <a:t>given v</a:t>
            </a:r>
            <a:r>
              <a:rPr lang="en-US" sz="1400" baseline="30000" dirty="0">
                <a:solidFill>
                  <a:schemeClr val="tx1"/>
                </a:solidFill>
              </a:rPr>
              <a:t>k+1</a:t>
            </a:r>
            <a:r>
              <a:rPr lang="en-US" sz="1400" dirty="0">
                <a:solidFill>
                  <a:schemeClr val="tx1"/>
                </a:solidFill>
              </a:rPr>
              <a:t>, x</a:t>
            </a:r>
            <a:r>
              <a:rPr lang="en-US" sz="1400" baseline="30000" dirty="0">
                <a:solidFill>
                  <a:schemeClr val="tx1"/>
                </a:solidFill>
              </a:rPr>
              <a:t>k+1</a:t>
            </a:r>
            <a:r>
              <a:rPr lang="en-US" sz="1400" dirty="0">
                <a:solidFill>
                  <a:schemeClr val="tx1"/>
                </a:solidFill>
              </a:rPr>
              <a:t> for particles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D4B9F8-496F-42CA-4614-73662BF4FBC5}"/>
              </a:ext>
            </a:extLst>
          </p:cNvPr>
          <p:cNvSpPr/>
          <p:nvPr/>
        </p:nvSpPr>
        <p:spPr>
          <a:xfrm>
            <a:off x="7361051" y="4079855"/>
            <a:ext cx="2387099" cy="118649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Solve v</a:t>
            </a:r>
            <a:r>
              <a:rPr lang="en-US" sz="1400" baseline="30000" dirty="0">
                <a:solidFill>
                  <a:schemeClr val="tx1"/>
                </a:solidFill>
              </a:rPr>
              <a:t>k+1</a:t>
            </a:r>
            <a:r>
              <a:rPr lang="en-US" sz="1400" dirty="0">
                <a:solidFill>
                  <a:schemeClr val="tx1"/>
                </a:solidFill>
              </a:rPr>
              <a:t>, x</a:t>
            </a:r>
            <a:r>
              <a:rPr lang="en-US" sz="1400" baseline="30000" dirty="0">
                <a:solidFill>
                  <a:schemeClr val="tx1"/>
                </a:solidFill>
              </a:rPr>
              <a:t>k+1 </a:t>
            </a:r>
            <a:r>
              <a:rPr lang="en-US" sz="1400" dirty="0">
                <a:solidFill>
                  <a:schemeClr val="tx1"/>
                </a:solidFill>
              </a:rPr>
              <a:t>for particles given E</a:t>
            </a:r>
            <a:r>
              <a:rPr lang="en-US" sz="1400" baseline="30000" dirty="0">
                <a:solidFill>
                  <a:schemeClr val="tx1"/>
                </a:solidFill>
              </a:rPr>
              <a:t>k+1</a:t>
            </a:r>
            <a:endParaRPr lang="en-CA" sz="1400" baseline="300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42C996-439F-1C5E-9A2B-3E1554711EED}"/>
              </a:ext>
            </a:extLst>
          </p:cNvPr>
          <p:cNvCxnSpPr>
            <a:cxnSpLocks/>
          </p:cNvCxnSpPr>
          <p:nvPr/>
        </p:nvCxnSpPr>
        <p:spPr>
          <a:xfrm flipH="1">
            <a:off x="9406350" y="2871850"/>
            <a:ext cx="3859" cy="458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6E0E9A-52FC-173A-8265-189E9EAF086D}"/>
              </a:ext>
            </a:extLst>
          </p:cNvPr>
          <p:cNvCxnSpPr>
            <a:cxnSpLocks/>
          </p:cNvCxnSpPr>
          <p:nvPr/>
        </p:nvCxnSpPr>
        <p:spPr>
          <a:xfrm flipV="1">
            <a:off x="7476958" y="2871850"/>
            <a:ext cx="0" cy="1219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105FD8-D8ED-6604-3AB5-D365B9C2F143}"/>
                  </a:ext>
                </a:extLst>
              </p:cNvPr>
              <p:cNvSpPr txBox="1"/>
              <p:nvPr/>
            </p:nvSpPr>
            <p:spPr>
              <a:xfrm>
                <a:off x="8557881" y="5529926"/>
                <a:ext cx="3007426" cy="561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105FD8-D8ED-6604-3AB5-D365B9C2F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81" y="5529926"/>
                <a:ext cx="3007426" cy="5615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61A14FE-72CF-5777-3BA9-1F7A105726BB}"/>
              </a:ext>
            </a:extLst>
          </p:cNvPr>
          <p:cNvSpPr txBox="1"/>
          <p:nvPr/>
        </p:nvSpPr>
        <p:spPr>
          <a:xfrm>
            <a:off x="6510708" y="5660466"/>
            <a:ext cx="178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Implicit Example:</a:t>
            </a:r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3BDE96-257C-5E38-D3F9-4972230CB056}"/>
              </a:ext>
            </a:extLst>
          </p:cNvPr>
          <p:cNvSpPr txBox="1"/>
          <p:nvPr/>
        </p:nvSpPr>
        <p:spPr>
          <a:xfrm>
            <a:off x="7476958" y="333032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30000" dirty="0"/>
              <a:t>k+1 </a:t>
            </a:r>
            <a:r>
              <a:rPr lang="en-US" dirty="0"/>
              <a:t>= </a:t>
            </a:r>
            <a:r>
              <a:rPr lang="en-US" dirty="0" err="1"/>
              <a:t>t</a:t>
            </a:r>
            <a:r>
              <a:rPr lang="en-US" baseline="30000" dirty="0" err="1"/>
              <a:t>k</a:t>
            </a:r>
            <a:r>
              <a:rPr lang="en-US" dirty="0"/>
              <a:t> + </a:t>
            </a:r>
            <a:r>
              <a:rPr lang="en-US" dirty="0" err="1"/>
              <a:t>Δt</a:t>
            </a:r>
            <a:endParaRPr lang="en-CA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8C56F7B-70F9-B686-6874-D3FB17154C40}"/>
              </a:ext>
            </a:extLst>
          </p:cNvPr>
          <p:cNvSpPr txBox="1">
            <a:spLocks/>
          </p:cNvSpPr>
          <p:nvPr/>
        </p:nvSpPr>
        <p:spPr>
          <a:xfrm>
            <a:off x="626692" y="1825624"/>
            <a:ext cx="5649271" cy="44686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Fields dependent on future particle phase space and vice versa: non-linear!</a:t>
            </a:r>
          </a:p>
          <a:p>
            <a:r>
              <a:rPr lang="en-US" sz="2400" dirty="0"/>
              <a:t>Implicit scheme is unconditionally stable and energy conserving</a:t>
            </a:r>
          </a:p>
          <a:p>
            <a:r>
              <a:rPr lang="en-US" sz="2400" dirty="0"/>
              <a:t>Allows </a:t>
            </a:r>
            <a:r>
              <a:rPr lang="en-CA" sz="2400" dirty="0" err="1"/>
              <a:t>Δx</a:t>
            </a:r>
            <a:r>
              <a:rPr lang="en-CA" sz="2400" dirty="0"/>
              <a:t> &gt; </a:t>
            </a:r>
            <a:r>
              <a:rPr lang="el-GR" sz="2400" dirty="0"/>
              <a:t>λ</a:t>
            </a:r>
            <a:r>
              <a:rPr lang="en-US" sz="2400" baseline="-25000" dirty="0"/>
              <a:t>De</a:t>
            </a:r>
            <a:r>
              <a:rPr lang="en-US" sz="2400" dirty="0"/>
              <a:t>, </a:t>
            </a:r>
            <a:r>
              <a:rPr lang="el-GR" sz="2400" dirty="0"/>
              <a:t>Δ</a:t>
            </a:r>
            <a:r>
              <a:rPr lang="en-US" sz="2400" dirty="0"/>
              <a:t>t &gt; 1/</a:t>
            </a:r>
            <a:r>
              <a:rPr lang="el-GR" sz="2400" dirty="0"/>
              <a:t>ω</a:t>
            </a:r>
            <a:r>
              <a:rPr lang="en-US" sz="2400" baseline="-25000" dirty="0"/>
              <a:t>p </a:t>
            </a:r>
            <a:r>
              <a:rPr lang="en-US" sz="2400" dirty="0"/>
              <a:t>which can offset additional computation</a:t>
            </a:r>
          </a:p>
          <a:p>
            <a:r>
              <a:rPr lang="en-US" sz="2400" dirty="0"/>
              <a:t>Claims of large speedups!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2EDF5B-3756-84DA-FFAE-1E7C34062E64}"/>
              </a:ext>
            </a:extLst>
          </p:cNvPr>
          <p:cNvSpPr txBox="1">
            <a:spLocks/>
          </p:cNvSpPr>
          <p:nvPr/>
        </p:nvSpPr>
        <p:spPr>
          <a:xfrm>
            <a:off x="443346" y="771451"/>
            <a:ext cx="8953827" cy="65032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400" dirty="0"/>
              <a:t>Particle-in-Cell Method: Implicit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8CC47E-B3A7-78CF-2F7D-95F390AB906A}"/>
              </a:ext>
            </a:extLst>
          </p:cNvPr>
          <p:cNvSpPr/>
          <p:nvPr/>
        </p:nvSpPr>
        <p:spPr>
          <a:xfrm>
            <a:off x="8807784" y="3316506"/>
            <a:ext cx="1204850" cy="37228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Convergence?</a:t>
            </a:r>
            <a:endParaRPr lang="en-CA" sz="11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B94871-02B2-8E7C-F730-5FFA3A487544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9406350" y="3688788"/>
            <a:ext cx="3859" cy="402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D052E6-AF9A-C9B1-979C-1CDAE01A41E5}"/>
              </a:ext>
            </a:extLst>
          </p:cNvPr>
          <p:cNvCxnSpPr>
            <a:cxnSpLocks/>
          </p:cNvCxnSpPr>
          <p:nvPr/>
        </p:nvCxnSpPr>
        <p:spPr>
          <a:xfrm>
            <a:off x="10012634" y="3514990"/>
            <a:ext cx="5319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1E0DA7E-3DBA-6336-A85B-9A3A17F7D834}"/>
              </a:ext>
            </a:extLst>
          </p:cNvPr>
          <p:cNvSpPr txBox="1"/>
          <p:nvPr/>
        </p:nvSpPr>
        <p:spPr>
          <a:xfrm>
            <a:off x="10611200" y="333032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Solved!</a:t>
            </a:r>
            <a:endParaRPr lang="en-C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0F18A1-B9B1-F5B8-C5B5-2F5FC419EEB4}"/>
              </a:ext>
            </a:extLst>
          </p:cNvPr>
          <p:cNvSpPr txBox="1"/>
          <p:nvPr/>
        </p:nvSpPr>
        <p:spPr>
          <a:xfrm>
            <a:off x="9978305" y="3302844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Yes</a:t>
            </a:r>
            <a:endParaRPr lang="en-CA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93A076-CD31-7F72-2A1F-18D9F1EB4B40}"/>
              </a:ext>
            </a:extLst>
          </p:cNvPr>
          <p:cNvSpPr txBox="1"/>
          <p:nvPr/>
        </p:nvSpPr>
        <p:spPr>
          <a:xfrm>
            <a:off x="9399978" y="374814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No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87002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8C56F7B-70F9-B686-6874-D3FB17154C40}"/>
              </a:ext>
            </a:extLst>
          </p:cNvPr>
          <p:cNvSpPr txBox="1">
            <a:spLocks/>
          </p:cNvSpPr>
          <p:nvPr/>
        </p:nvSpPr>
        <p:spPr>
          <a:xfrm>
            <a:off x="591182" y="1562202"/>
            <a:ext cx="6013804" cy="34895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1D energy-and-charge conserving scheme (Chen 2011)</a:t>
            </a:r>
          </a:p>
          <a:p>
            <a:r>
              <a:rPr lang="en-US" sz="2800" dirty="0"/>
              <a:t>Uses discrete curvilinear mapping</a:t>
            </a:r>
            <a:r>
              <a:rPr lang="en-CA" sz="2800" dirty="0"/>
              <a:t> to rectangular grid (Chacon 2013)</a:t>
            </a:r>
          </a:p>
          <a:p>
            <a:r>
              <a:rPr lang="en-CA" sz="2800" dirty="0"/>
              <a:t>Programming kept as similar as possible with explicit scheme</a:t>
            </a:r>
          </a:p>
          <a:p>
            <a:r>
              <a:rPr lang="en-CA" sz="2800" dirty="0"/>
              <a:t>Run + average results over 22 us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2EDF5B-3756-84DA-FFAE-1E7C34062E64}"/>
              </a:ext>
            </a:extLst>
          </p:cNvPr>
          <p:cNvSpPr txBox="1">
            <a:spLocks/>
          </p:cNvSpPr>
          <p:nvPr/>
        </p:nvSpPr>
        <p:spPr>
          <a:xfrm>
            <a:off x="819066" y="589234"/>
            <a:ext cx="8953827" cy="65032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400"/>
              <a:t>This Work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27AE71-9BFB-C1BB-3709-7804C4CD3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12" y="2141423"/>
            <a:ext cx="2504762" cy="714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5E645A-9BB8-2C19-467F-11E8011AF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78" y="3705492"/>
            <a:ext cx="2038095" cy="342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177A7C-61B3-23D4-68FF-DD32AD39A8BB}"/>
              </a:ext>
            </a:extLst>
          </p:cNvPr>
          <p:cNvSpPr txBox="1"/>
          <p:nvPr/>
        </p:nvSpPr>
        <p:spPr>
          <a:xfrm>
            <a:off x="7260605" y="2235854"/>
            <a:ext cx="97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Eq: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CF29B-7653-C6ED-BD7D-4E989A242776}"/>
              </a:ext>
            </a:extLst>
          </p:cNvPr>
          <p:cNvSpPr txBox="1"/>
          <p:nvPr/>
        </p:nvSpPr>
        <p:spPr>
          <a:xfrm>
            <a:off x="7019226" y="365269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Picard Iteration: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1A869-5D87-EF8B-F93D-CB7B36D429B7}"/>
              </a:ext>
            </a:extLst>
          </p:cNvPr>
          <p:cNvSpPr txBox="1"/>
          <p:nvPr/>
        </p:nvSpPr>
        <p:spPr>
          <a:xfrm>
            <a:off x="6910590" y="4912747"/>
            <a:ext cx="146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Convergence: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D9110-BA57-BF35-5ECE-0961BFA4F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225" y="4925985"/>
            <a:ext cx="2800000" cy="342857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921196D-F067-E033-80E6-0F82A874D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385" y="5257370"/>
            <a:ext cx="3589966" cy="5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0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72EDF5B-3756-84DA-FFAE-1E7C34062E64}"/>
              </a:ext>
            </a:extLst>
          </p:cNvPr>
          <p:cNvSpPr txBox="1">
            <a:spLocks/>
          </p:cNvSpPr>
          <p:nvPr/>
        </p:nvSpPr>
        <p:spPr>
          <a:xfrm>
            <a:off x="443346" y="589234"/>
            <a:ext cx="9957954" cy="65032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400"/>
              <a:t>Benchmark Model: Emmert et.al. 1980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30CF74-F71D-7F9A-4482-458766B35B2C}"/>
              </a:ext>
            </a:extLst>
          </p:cNvPr>
          <p:cNvGrpSpPr/>
          <p:nvPr/>
        </p:nvGrpSpPr>
        <p:grpSpPr>
          <a:xfrm>
            <a:off x="5938382" y="1855433"/>
            <a:ext cx="5034418" cy="4075623"/>
            <a:chOff x="6257978" y="3928298"/>
            <a:chExt cx="3486672" cy="186071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6AE457-11D6-BB98-1CB1-55103ACF88E1}"/>
                </a:ext>
              </a:extLst>
            </p:cNvPr>
            <p:cNvSpPr/>
            <p:nvPr/>
          </p:nvSpPr>
          <p:spPr>
            <a:xfrm>
              <a:off x="9447036" y="4228119"/>
              <a:ext cx="81411" cy="12962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02E900-4857-FAEE-1D78-924C6ABE42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6761" y="3985381"/>
              <a:ext cx="0" cy="1589943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D5B19D6-2EA5-A1B2-D3A7-B7EBEC97BDBF}"/>
                </a:ext>
              </a:extLst>
            </p:cNvPr>
            <p:cNvCxnSpPr/>
            <p:nvPr/>
          </p:nvCxnSpPr>
          <p:spPr>
            <a:xfrm>
              <a:off x="6596761" y="4548536"/>
              <a:ext cx="285027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54646F-9BA1-C6B3-4246-F44BBC281593}"/>
                </a:ext>
              </a:extLst>
            </p:cNvPr>
            <p:cNvSpPr txBox="1"/>
            <p:nvPr/>
          </p:nvSpPr>
          <p:spPr>
            <a:xfrm>
              <a:off x="6612514" y="3928298"/>
              <a:ext cx="193036" cy="178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/>
                <a:t>φ</a:t>
              </a:r>
              <a:endParaRPr lang="en-CA" sz="1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9FD9BE-B9CC-E253-71A0-CA95AB876CB6}"/>
                </a:ext>
              </a:extLst>
            </p:cNvPr>
            <p:cNvSpPr txBox="1"/>
            <p:nvPr/>
          </p:nvSpPr>
          <p:spPr>
            <a:xfrm>
              <a:off x="6500243" y="5610899"/>
              <a:ext cx="335606" cy="178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x = 0</a:t>
              </a:r>
              <a:endParaRPr lang="en-CA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00D05F-50C9-23F0-14B0-5D99989A93DE}"/>
                </a:ext>
              </a:extLst>
            </p:cNvPr>
            <p:cNvSpPr txBox="1"/>
            <p:nvPr/>
          </p:nvSpPr>
          <p:spPr>
            <a:xfrm>
              <a:off x="9279232" y="5575324"/>
              <a:ext cx="325350" cy="178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x = L</a:t>
              </a:r>
              <a:endParaRPr lang="en-CA" sz="14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9FB1C2D-8151-6F92-BEA2-5B06F1C259E9}"/>
                </a:ext>
              </a:extLst>
            </p:cNvPr>
            <p:cNvSpPr/>
            <p:nvPr/>
          </p:nvSpPr>
          <p:spPr>
            <a:xfrm>
              <a:off x="6596761" y="4548536"/>
              <a:ext cx="2850274" cy="759102"/>
            </a:xfrm>
            <a:custGeom>
              <a:avLst/>
              <a:gdLst>
                <a:gd name="connsiteX0" fmla="*/ 0 w 4510412"/>
                <a:gd name="connsiteY0" fmla="*/ 0 h 1311716"/>
                <a:gd name="connsiteX1" fmla="*/ 2961314 w 4510412"/>
                <a:gd name="connsiteY1" fmla="*/ 100667 h 1311716"/>
                <a:gd name="connsiteX2" fmla="*/ 3967993 w 4510412"/>
                <a:gd name="connsiteY2" fmla="*/ 444616 h 1311716"/>
                <a:gd name="connsiteX3" fmla="*/ 4454554 w 4510412"/>
                <a:gd name="connsiteY3" fmla="*/ 1224792 h 1311716"/>
                <a:gd name="connsiteX4" fmla="*/ 4479721 w 4510412"/>
                <a:gd name="connsiteY4" fmla="*/ 1258348 h 131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0412" h="1311716">
                  <a:moveTo>
                    <a:pt x="0" y="0"/>
                  </a:moveTo>
                  <a:cubicBezTo>
                    <a:pt x="1149991" y="13282"/>
                    <a:pt x="2299982" y="26564"/>
                    <a:pt x="2961314" y="100667"/>
                  </a:cubicBezTo>
                  <a:cubicBezTo>
                    <a:pt x="3622646" y="174770"/>
                    <a:pt x="3719120" y="257262"/>
                    <a:pt x="3967993" y="444616"/>
                  </a:cubicBezTo>
                  <a:cubicBezTo>
                    <a:pt x="4216866" y="631970"/>
                    <a:pt x="4369266" y="1089170"/>
                    <a:pt x="4454554" y="1224792"/>
                  </a:cubicBezTo>
                  <a:cubicBezTo>
                    <a:pt x="4539842" y="1360414"/>
                    <a:pt x="4509781" y="1309381"/>
                    <a:pt x="4479721" y="1258348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0796A3-EC4E-D3E6-DBE0-66888A817ADC}"/>
                </a:ext>
              </a:extLst>
            </p:cNvPr>
            <p:cNvSpPr txBox="1"/>
            <p:nvPr/>
          </p:nvSpPr>
          <p:spPr>
            <a:xfrm rot="16200000">
              <a:off x="5925211" y="5158133"/>
              <a:ext cx="842773" cy="177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Symmetry Boundary</a:t>
              </a:r>
              <a:endParaRPr lang="en-CA" sz="12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D276AE-8819-E206-B9FA-37F7300269E0}"/>
                </a:ext>
              </a:extLst>
            </p:cNvPr>
            <p:cNvSpPr txBox="1"/>
            <p:nvPr/>
          </p:nvSpPr>
          <p:spPr>
            <a:xfrm>
              <a:off x="9464513" y="3985381"/>
              <a:ext cx="280137" cy="160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accent1"/>
                  </a:solidFill>
                </a:rPr>
                <a:t>wall</a:t>
              </a:r>
              <a:endParaRPr lang="en-CA" sz="1200">
                <a:solidFill>
                  <a:schemeClr val="accent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1C958E-4A54-44B4-2E39-2B2738D1D166}"/>
                </a:ext>
              </a:extLst>
            </p:cNvPr>
            <p:cNvSpPr txBox="1"/>
            <p:nvPr/>
          </p:nvSpPr>
          <p:spPr>
            <a:xfrm>
              <a:off x="8631551" y="5307638"/>
              <a:ext cx="318334" cy="178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/>
                <a:t>φ</a:t>
              </a:r>
              <a:r>
                <a:rPr lang="en-US" sz="1400" baseline="-25000"/>
                <a:t>wall</a:t>
              </a:r>
              <a:endParaRPr lang="en-CA" sz="1400" baseline="-2500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EE90C22-ABD0-52AC-4040-4B1674D216B2}"/>
                </a:ext>
              </a:extLst>
            </p:cNvPr>
            <p:cNvCxnSpPr/>
            <p:nvPr/>
          </p:nvCxnSpPr>
          <p:spPr>
            <a:xfrm flipV="1">
              <a:off x="8920996" y="5326936"/>
              <a:ext cx="453281" cy="432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8FA4C2-AFE5-6D13-6B60-D94C3C5D6E3C}"/>
              </a:ext>
            </a:extLst>
          </p:cNvPr>
          <p:cNvSpPr txBox="1">
            <a:spLocks/>
          </p:cNvSpPr>
          <p:nvPr/>
        </p:nvSpPr>
        <p:spPr>
          <a:xfrm>
            <a:off x="454907" y="1533146"/>
            <a:ext cx="5309542" cy="48232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1D Ion kinetic equation</a:t>
            </a:r>
          </a:p>
          <a:p>
            <a:r>
              <a:rPr lang="en-US" sz="2800" dirty="0"/>
              <a:t>Ion source term flux-Maxwellian</a:t>
            </a:r>
          </a:p>
          <a:p>
            <a:r>
              <a:rPr lang="en-US" sz="2800" dirty="0"/>
              <a:t>Boltzmann electrons</a:t>
            </a:r>
          </a:p>
          <a:p>
            <a:r>
              <a:rPr lang="en-US" sz="2800" dirty="0"/>
              <a:t>Neumann/symmetric boundary</a:t>
            </a:r>
          </a:p>
          <a:p>
            <a:r>
              <a:rPr lang="en-US" sz="2800" dirty="0"/>
              <a:t>Metal plate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45620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72EDF5B-3756-84DA-FFAE-1E7C34062E64}"/>
              </a:ext>
            </a:extLst>
          </p:cNvPr>
          <p:cNvSpPr txBox="1">
            <a:spLocks/>
          </p:cNvSpPr>
          <p:nvPr/>
        </p:nvSpPr>
        <p:spPr>
          <a:xfrm>
            <a:off x="443346" y="411680"/>
            <a:ext cx="9957954" cy="65032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400" dirty="0"/>
              <a:t>Benchmark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7986E-2E3E-5909-5353-820AEDAC8E24}"/>
              </a:ext>
            </a:extLst>
          </p:cNvPr>
          <p:cNvSpPr txBox="1">
            <a:spLocks/>
          </p:cNvSpPr>
          <p:nvPr/>
        </p:nvSpPr>
        <p:spPr>
          <a:xfrm>
            <a:off x="2571788" y="934645"/>
            <a:ext cx="8037028" cy="19322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</a:t>
            </a:r>
            <a:r>
              <a:rPr lang="en-US" sz="2000" baseline="-25000" dirty="0" err="1"/>
              <a:t>e</a:t>
            </a:r>
            <a:r>
              <a:rPr lang="en-US" sz="2000" dirty="0"/>
              <a:t> = 5 eV, T</a:t>
            </a:r>
            <a:r>
              <a:rPr lang="en-US" sz="2000" baseline="-25000" dirty="0"/>
              <a:t>i</a:t>
            </a:r>
            <a:r>
              <a:rPr lang="en-US" sz="2000" dirty="0"/>
              <a:t> = 1 eV, &lt;n</a:t>
            </a:r>
            <a:r>
              <a:rPr lang="en-US" sz="2000" baseline="-25000" dirty="0"/>
              <a:t>e</a:t>
            </a:r>
            <a:r>
              <a:rPr lang="en-US" sz="2000" dirty="0"/>
              <a:t>&gt; = 2.5 x 10</a:t>
            </a:r>
            <a:r>
              <a:rPr lang="en-US" sz="2000" baseline="30000" dirty="0"/>
              <a:t>16</a:t>
            </a:r>
            <a:r>
              <a:rPr lang="en-US" sz="2000" dirty="0"/>
              <a:t> m</a:t>
            </a:r>
            <a:r>
              <a:rPr lang="en-US" sz="2000" baseline="30000" dirty="0"/>
              <a:t>-3</a:t>
            </a:r>
            <a:r>
              <a:rPr lang="en-US" sz="2000" dirty="0"/>
              <a:t>, L = 0.05 m</a:t>
            </a:r>
            <a:endParaRPr lang="en-US" sz="20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Explicit: </a:t>
            </a:r>
            <a:r>
              <a:rPr lang="en-CA" sz="2000" dirty="0" err="1"/>
              <a:t>Δx</a:t>
            </a:r>
            <a:r>
              <a:rPr lang="en-CA" sz="2000" dirty="0"/>
              <a:t> = 0.5 </a:t>
            </a:r>
            <a:r>
              <a:rPr lang="el-GR" sz="2000" dirty="0"/>
              <a:t>λ</a:t>
            </a:r>
            <a:r>
              <a:rPr lang="en-US" sz="2000" baseline="-25000" dirty="0"/>
              <a:t>De </a:t>
            </a:r>
            <a:r>
              <a:rPr lang="en-US" sz="2000" dirty="0"/>
              <a:t>(952 nodes), </a:t>
            </a:r>
            <a:r>
              <a:rPr lang="el-GR" sz="2000" dirty="0"/>
              <a:t>Δ</a:t>
            </a:r>
            <a:r>
              <a:rPr lang="en-US" sz="2000" dirty="0"/>
              <a:t>t = 0.2/</a:t>
            </a:r>
            <a:r>
              <a:rPr lang="el-GR" sz="2000" dirty="0"/>
              <a:t>ω</a:t>
            </a:r>
            <a:r>
              <a:rPr lang="en-US" sz="2000" baseline="-25000" dirty="0"/>
              <a:t>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Implicit: 64 nodes, last cell </a:t>
            </a:r>
            <a:r>
              <a:rPr lang="en-CA" sz="2000" dirty="0" err="1"/>
              <a:t>Δx</a:t>
            </a:r>
            <a:r>
              <a:rPr lang="en-CA" sz="2000" dirty="0"/>
              <a:t> = </a:t>
            </a:r>
            <a:r>
              <a:rPr lang="el-GR" sz="2000" dirty="0"/>
              <a:t>λ</a:t>
            </a:r>
            <a:r>
              <a:rPr lang="en-US" sz="2000" baseline="-25000" dirty="0"/>
              <a:t>De</a:t>
            </a:r>
            <a:r>
              <a:rPr lang="en-US" sz="2000" dirty="0"/>
              <a:t>, </a:t>
            </a:r>
            <a:r>
              <a:rPr lang="el-GR" sz="2000" dirty="0"/>
              <a:t>Δ</a:t>
            </a:r>
            <a:r>
              <a:rPr lang="en-US" sz="2000" dirty="0"/>
              <a:t>t = 2/</a:t>
            </a:r>
            <a:r>
              <a:rPr lang="el-GR" sz="2000" dirty="0"/>
              <a:t>ω</a:t>
            </a:r>
            <a:r>
              <a:rPr lang="en-US" sz="2000" baseline="-25000" dirty="0"/>
              <a:t>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Run + averaged over 22 us</a:t>
            </a:r>
          </a:p>
        </p:txBody>
      </p:sp>
      <p:pic>
        <p:nvPicPr>
          <p:cNvPr id="2" name="Content Placeholder 11">
            <a:extLst>
              <a:ext uri="{FF2B5EF4-FFF2-40B4-BE49-F238E27FC236}">
                <a16:creationId xmlns:a16="http://schemas.microsoft.com/office/drawing/2014/main" id="{7E27E162-A650-E8C3-2F34-0C7299D763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3346" y="2674943"/>
            <a:ext cx="5316882" cy="3987661"/>
          </a:xfrm>
          <a:prstGeom prst="rect">
            <a:avLst/>
          </a:prstGeom>
        </p:spPr>
      </p:pic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42900E15-966F-0927-3F9E-CC4491E58F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624" y="2674943"/>
            <a:ext cx="5316882" cy="398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9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72EDF5B-3756-84DA-FFAE-1E7C34062E64}"/>
              </a:ext>
            </a:extLst>
          </p:cNvPr>
          <p:cNvSpPr txBox="1">
            <a:spLocks/>
          </p:cNvSpPr>
          <p:nvPr/>
        </p:nvSpPr>
        <p:spPr>
          <a:xfrm>
            <a:off x="443346" y="589234"/>
            <a:ext cx="9957954" cy="65032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400" dirty="0"/>
              <a:t>Implicit vs Explicit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7986E-2E3E-5909-5353-820AEDAC8E24}"/>
              </a:ext>
            </a:extLst>
          </p:cNvPr>
          <p:cNvSpPr txBox="1">
            <a:spLocks/>
          </p:cNvSpPr>
          <p:nvPr/>
        </p:nvSpPr>
        <p:spPr>
          <a:xfrm>
            <a:off x="805296" y="1415252"/>
            <a:ext cx="9957954" cy="3034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Equivalent but large PPC for low # nodes with implicit -&gt; Speedup!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Not fair as using more particles than necessary in explicit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field solver dominates particle mover, then implicit will be faster for larger L/</a:t>
            </a:r>
            <a:r>
              <a:rPr lang="el-GR" sz="2400" dirty="0"/>
              <a:t> λ</a:t>
            </a:r>
            <a:r>
              <a:rPr lang="en-US" sz="2400" baseline="-25000" dirty="0"/>
              <a:t>De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Using conjugate gradient solver leads unfair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 multi-grid methods can lead to roughly linear scaling with #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Thomas algorithm as best-case O(n) solver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E9D936-6CB5-546E-31B5-95F741447423}"/>
              </a:ext>
            </a:extLst>
          </p:cNvPr>
          <p:cNvCxnSpPr>
            <a:cxnSpLocks/>
          </p:cNvCxnSpPr>
          <p:nvPr/>
        </p:nvCxnSpPr>
        <p:spPr>
          <a:xfrm>
            <a:off x="1480008" y="4949072"/>
            <a:ext cx="68061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01B3CC-9C1D-648B-7A92-9DBD03D945D8}"/>
              </a:ext>
            </a:extLst>
          </p:cNvPr>
          <p:cNvCxnSpPr/>
          <p:nvPr/>
        </p:nvCxnSpPr>
        <p:spPr>
          <a:xfrm>
            <a:off x="1743959" y="4722828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4575AC-64DB-28D8-D791-D70DDA38F260}"/>
              </a:ext>
            </a:extLst>
          </p:cNvPr>
          <p:cNvCxnSpPr/>
          <p:nvPr/>
        </p:nvCxnSpPr>
        <p:spPr>
          <a:xfrm>
            <a:off x="2226298" y="4722828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174A5B-0AA6-8971-62D4-1D8B575218C6}"/>
              </a:ext>
            </a:extLst>
          </p:cNvPr>
          <p:cNvCxnSpPr/>
          <p:nvPr/>
        </p:nvCxnSpPr>
        <p:spPr>
          <a:xfrm>
            <a:off x="2678784" y="4722828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172ACE-5C43-5B06-195F-330C96913CDC}"/>
              </a:ext>
            </a:extLst>
          </p:cNvPr>
          <p:cNvCxnSpPr/>
          <p:nvPr/>
        </p:nvCxnSpPr>
        <p:spPr>
          <a:xfrm>
            <a:off x="3161123" y="4722828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A52F87-8E2B-1513-06D5-B242AC5DE31B}"/>
              </a:ext>
            </a:extLst>
          </p:cNvPr>
          <p:cNvCxnSpPr/>
          <p:nvPr/>
        </p:nvCxnSpPr>
        <p:spPr>
          <a:xfrm>
            <a:off x="3632462" y="4722828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8CEC90-AAD9-98E2-FDF7-E24024F65983}"/>
              </a:ext>
            </a:extLst>
          </p:cNvPr>
          <p:cNvCxnSpPr/>
          <p:nvPr/>
        </p:nvCxnSpPr>
        <p:spPr>
          <a:xfrm>
            <a:off x="4114801" y="4722828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E005AD-9FF4-476F-D3AF-5C93226539C4}"/>
              </a:ext>
            </a:extLst>
          </p:cNvPr>
          <p:cNvCxnSpPr/>
          <p:nvPr/>
        </p:nvCxnSpPr>
        <p:spPr>
          <a:xfrm>
            <a:off x="4593997" y="4722828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CE45AE-50BE-0E57-3097-E0EF63B96302}"/>
              </a:ext>
            </a:extLst>
          </p:cNvPr>
          <p:cNvCxnSpPr/>
          <p:nvPr/>
        </p:nvCxnSpPr>
        <p:spPr>
          <a:xfrm>
            <a:off x="5076336" y="4722828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426B2C-73B1-4890-FBCC-3FC2153270CF}"/>
              </a:ext>
            </a:extLst>
          </p:cNvPr>
          <p:cNvCxnSpPr/>
          <p:nvPr/>
        </p:nvCxnSpPr>
        <p:spPr>
          <a:xfrm>
            <a:off x="5613661" y="4722828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4D5E31-B5A2-89E9-BBFD-4E63A386490A}"/>
              </a:ext>
            </a:extLst>
          </p:cNvPr>
          <p:cNvCxnSpPr/>
          <p:nvPr/>
        </p:nvCxnSpPr>
        <p:spPr>
          <a:xfrm>
            <a:off x="6096000" y="4722828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426C4A-F76A-1549-862F-16DEA249C11F}"/>
              </a:ext>
            </a:extLst>
          </p:cNvPr>
          <p:cNvCxnSpPr/>
          <p:nvPr/>
        </p:nvCxnSpPr>
        <p:spPr>
          <a:xfrm>
            <a:off x="6554772" y="4722828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D973A7-BE82-6144-128F-FF7D085A292E}"/>
              </a:ext>
            </a:extLst>
          </p:cNvPr>
          <p:cNvCxnSpPr/>
          <p:nvPr/>
        </p:nvCxnSpPr>
        <p:spPr>
          <a:xfrm>
            <a:off x="7037111" y="4722828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6C74CC-C9FE-1788-E6AD-9DE7BE7C37B0}"/>
              </a:ext>
            </a:extLst>
          </p:cNvPr>
          <p:cNvCxnSpPr/>
          <p:nvPr/>
        </p:nvCxnSpPr>
        <p:spPr>
          <a:xfrm>
            <a:off x="7554013" y="4722828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E890CF-33CA-A68C-D200-581334346A09}"/>
              </a:ext>
            </a:extLst>
          </p:cNvPr>
          <p:cNvCxnSpPr/>
          <p:nvPr/>
        </p:nvCxnSpPr>
        <p:spPr>
          <a:xfrm>
            <a:off x="8036352" y="4722828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034BB37-2BE2-36A9-A7A2-85D18531642D}"/>
              </a:ext>
            </a:extLst>
          </p:cNvPr>
          <p:cNvSpPr txBox="1"/>
          <p:nvPr/>
        </p:nvSpPr>
        <p:spPr>
          <a:xfrm>
            <a:off x="5037477" y="500950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∆</a:t>
            </a:r>
            <a:r>
              <a:rPr lang="en-CA" dirty="0" err="1"/>
              <a:t>x</a:t>
            </a:r>
            <a:r>
              <a:rPr lang="en-CA" baseline="-25000" dirty="0" err="1"/>
              <a:t>exp</a:t>
            </a:r>
            <a:endParaRPr lang="en-CA" baseline="-250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CEA7751-0809-A573-1467-B8BF5FD3E5DF}"/>
              </a:ext>
            </a:extLst>
          </p:cNvPr>
          <p:cNvSpPr/>
          <p:nvPr/>
        </p:nvSpPr>
        <p:spPr>
          <a:xfrm>
            <a:off x="2112354" y="4915235"/>
            <a:ext cx="75414" cy="75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E43754-9D56-AD05-C746-D243528B5A76}"/>
              </a:ext>
            </a:extLst>
          </p:cNvPr>
          <p:cNvSpPr/>
          <p:nvPr/>
        </p:nvSpPr>
        <p:spPr>
          <a:xfrm>
            <a:off x="1845262" y="4908955"/>
            <a:ext cx="75414" cy="75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E408DB-6B2F-A797-F326-2590F6F2ADAF}"/>
              </a:ext>
            </a:extLst>
          </p:cNvPr>
          <p:cNvSpPr/>
          <p:nvPr/>
        </p:nvSpPr>
        <p:spPr>
          <a:xfrm>
            <a:off x="1973701" y="4908168"/>
            <a:ext cx="75414" cy="75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123BA8-9598-40EA-3CF7-51CF9F4215BC}"/>
              </a:ext>
            </a:extLst>
          </p:cNvPr>
          <p:cNvCxnSpPr>
            <a:cxnSpLocks/>
          </p:cNvCxnSpPr>
          <p:nvPr/>
        </p:nvCxnSpPr>
        <p:spPr>
          <a:xfrm>
            <a:off x="1456442" y="5893324"/>
            <a:ext cx="68061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37D2B2-EFC8-9992-5899-2819ADFD4462}"/>
              </a:ext>
            </a:extLst>
          </p:cNvPr>
          <p:cNvCxnSpPr/>
          <p:nvPr/>
        </p:nvCxnSpPr>
        <p:spPr>
          <a:xfrm>
            <a:off x="1743959" y="5667080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A92B99-3F78-8AA2-11A2-4E5CDF7B0956}"/>
              </a:ext>
            </a:extLst>
          </p:cNvPr>
          <p:cNvCxnSpPr/>
          <p:nvPr/>
        </p:nvCxnSpPr>
        <p:spPr>
          <a:xfrm>
            <a:off x="3172121" y="5667080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D6B125-2B87-3821-C64E-077D41C80B88}"/>
              </a:ext>
            </a:extLst>
          </p:cNvPr>
          <p:cNvCxnSpPr/>
          <p:nvPr/>
        </p:nvCxnSpPr>
        <p:spPr>
          <a:xfrm>
            <a:off x="4593997" y="5667080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7EC98CA-D851-F1DF-007A-CAFEC80C0487}"/>
              </a:ext>
            </a:extLst>
          </p:cNvPr>
          <p:cNvCxnSpPr/>
          <p:nvPr/>
        </p:nvCxnSpPr>
        <p:spPr>
          <a:xfrm>
            <a:off x="8036352" y="5667080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598BD7-0C70-2AB6-FBF9-80AEC9EEAAB7}"/>
              </a:ext>
            </a:extLst>
          </p:cNvPr>
          <p:cNvCxnSpPr/>
          <p:nvPr/>
        </p:nvCxnSpPr>
        <p:spPr>
          <a:xfrm>
            <a:off x="6103856" y="5667080"/>
            <a:ext cx="0" cy="452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272FE93-C7CF-6310-2C8C-4459F869F3FC}"/>
              </a:ext>
            </a:extLst>
          </p:cNvPr>
          <p:cNvSpPr txBox="1"/>
          <p:nvPr/>
        </p:nvSpPr>
        <p:spPr>
          <a:xfrm>
            <a:off x="6664867" y="544274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∆</a:t>
            </a:r>
            <a:r>
              <a:rPr lang="en-CA" dirty="0" err="1"/>
              <a:t>x</a:t>
            </a:r>
            <a:r>
              <a:rPr lang="en-CA" baseline="-25000" dirty="0" err="1"/>
              <a:t>imp</a:t>
            </a:r>
            <a:endParaRPr lang="en-CA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25DBE1-B4F3-4719-AB83-FDC7CB697CC4}"/>
              </a:ext>
            </a:extLst>
          </p:cNvPr>
          <p:cNvSpPr txBox="1"/>
          <p:nvPr/>
        </p:nvSpPr>
        <p:spPr>
          <a:xfrm>
            <a:off x="8946071" y="5708658"/>
            <a:ext cx="1835010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Implicit example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6F4529-868E-90FA-2DB8-EDEE175D3C30}"/>
              </a:ext>
            </a:extLst>
          </p:cNvPr>
          <p:cNvSpPr txBox="1"/>
          <p:nvPr/>
        </p:nvSpPr>
        <p:spPr>
          <a:xfrm>
            <a:off x="8979203" y="4761209"/>
            <a:ext cx="197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Explicit example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F3B4836-3BC3-7222-90BE-72DE09EFC353}"/>
              </a:ext>
            </a:extLst>
          </p:cNvPr>
          <p:cNvSpPr/>
          <p:nvPr/>
        </p:nvSpPr>
        <p:spPr>
          <a:xfrm>
            <a:off x="1900435" y="5855616"/>
            <a:ext cx="75414" cy="75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6A592CA-CD83-7F6B-AC07-0745267A284E}"/>
              </a:ext>
            </a:extLst>
          </p:cNvPr>
          <p:cNvSpPr/>
          <p:nvPr/>
        </p:nvSpPr>
        <p:spPr>
          <a:xfrm>
            <a:off x="2188693" y="5855616"/>
            <a:ext cx="75414" cy="75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B04AD3B-8F07-9FDB-35B4-27635C16EFAC}"/>
              </a:ext>
            </a:extLst>
          </p:cNvPr>
          <p:cNvSpPr/>
          <p:nvPr/>
        </p:nvSpPr>
        <p:spPr>
          <a:xfrm>
            <a:off x="2664610" y="5855616"/>
            <a:ext cx="75414" cy="75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503CEE-86BB-B129-1389-67D1522BE5C9}"/>
              </a:ext>
            </a:extLst>
          </p:cNvPr>
          <p:cNvSpPr txBox="1"/>
          <p:nvPr/>
        </p:nvSpPr>
        <p:spPr>
          <a:xfrm>
            <a:off x="432334" y="514948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 PPC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9A46EC-7C67-1FB4-2A6B-74B7161E79A9}"/>
              </a:ext>
            </a:extLst>
          </p:cNvPr>
          <p:cNvCxnSpPr>
            <a:cxnSpLocks/>
          </p:cNvCxnSpPr>
          <p:nvPr/>
        </p:nvCxnSpPr>
        <p:spPr>
          <a:xfrm flipV="1">
            <a:off x="1321596" y="5009502"/>
            <a:ext cx="652105" cy="317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B9E5104-18F7-4E20-AEF9-419937751DB7}"/>
              </a:ext>
            </a:extLst>
          </p:cNvPr>
          <p:cNvCxnSpPr>
            <a:cxnSpLocks/>
          </p:cNvCxnSpPr>
          <p:nvPr/>
        </p:nvCxnSpPr>
        <p:spPr>
          <a:xfrm>
            <a:off x="1321596" y="5340987"/>
            <a:ext cx="828465" cy="449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44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72EDF5B-3756-84DA-FFAE-1E7C34062E64}"/>
              </a:ext>
            </a:extLst>
          </p:cNvPr>
          <p:cNvSpPr txBox="1">
            <a:spLocks/>
          </p:cNvSpPr>
          <p:nvPr/>
        </p:nvSpPr>
        <p:spPr>
          <a:xfrm>
            <a:off x="105994" y="522017"/>
            <a:ext cx="11748654" cy="62700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400" dirty="0"/>
              <a:t>Changing Number-Simulation-Particles (NSP)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7986E-2E3E-5909-5353-820AEDAC8E24}"/>
              </a:ext>
            </a:extLst>
          </p:cNvPr>
          <p:cNvSpPr txBox="1">
            <a:spLocks/>
          </p:cNvSpPr>
          <p:nvPr/>
        </p:nvSpPr>
        <p:spPr>
          <a:xfrm>
            <a:off x="1857374" y="1348577"/>
            <a:ext cx="8181976" cy="15306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err="1"/>
              <a:t>Δx</a:t>
            </a:r>
            <a:r>
              <a:rPr lang="en-CA" sz="2000" dirty="0"/>
              <a:t> = 0.15 </a:t>
            </a:r>
            <a:r>
              <a:rPr lang="el-GR" sz="2000" dirty="0"/>
              <a:t>λ</a:t>
            </a:r>
            <a:r>
              <a:rPr lang="en-US" sz="2000" baseline="-25000" dirty="0"/>
              <a:t>De</a:t>
            </a:r>
            <a:r>
              <a:rPr lang="en-US" sz="2000" dirty="0"/>
              <a:t>, </a:t>
            </a:r>
            <a:r>
              <a:rPr lang="el-GR" sz="2000" dirty="0"/>
              <a:t>Δ</a:t>
            </a:r>
            <a:r>
              <a:rPr lang="en-US" sz="2000" dirty="0"/>
              <a:t>t = 0.05/</a:t>
            </a:r>
            <a:r>
              <a:rPr lang="el-GR" sz="2000" dirty="0"/>
              <a:t>ω</a:t>
            </a:r>
            <a:r>
              <a:rPr lang="en-US" sz="2000" baseline="-25000" dirty="0"/>
              <a:t>p  </a:t>
            </a:r>
            <a:r>
              <a:rPr lang="en-US" sz="2000" dirty="0"/>
              <a:t>explicit PIC used as reference for absolute value residual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Other explicit (blue) at </a:t>
            </a:r>
            <a:r>
              <a:rPr lang="en-CA" sz="2000" dirty="0" err="1"/>
              <a:t>Δx</a:t>
            </a:r>
            <a:r>
              <a:rPr lang="en-CA" sz="2000" dirty="0"/>
              <a:t> = 0.5 </a:t>
            </a:r>
            <a:r>
              <a:rPr lang="el-GR" sz="2000" dirty="0"/>
              <a:t>λ</a:t>
            </a:r>
            <a:r>
              <a:rPr lang="en-US" sz="2000" baseline="-25000" dirty="0"/>
              <a:t>De</a:t>
            </a:r>
            <a:r>
              <a:rPr lang="en-US" sz="2000" dirty="0"/>
              <a:t>, </a:t>
            </a:r>
            <a:r>
              <a:rPr lang="el-GR" sz="2000" dirty="0"/>
              <a:t>Δ</a:t>
            </a:r>
            <a:r>
              <a:rPr lang="en-US" sz="2000" dirty="0"/>
              <a:t>t = 0.2/</a:t>
            </a:r>
            <a:r>
              <a:rPr lang="el-GR" sz="2000" dirty="0"/>
              <a:t>ω</a:t>
            </a:r>
            <a:r>
              <a:rPr lang="en-US" sz="2000" baseline="-25000" dirty="0"/>
              <a:t>p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Implicit needs less particles for accuracy in bulk, but sheath suffers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B687D4-4D8F-9147-04B9-4C88749A8A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65" y="3078760"/>
            <a:ext cx="4418357" cy="33137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B06C9A-2429-EB8E-5BC2-C5B6D819A8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0" y="3078760"/>
            <a:ext cx="4418357" cy="33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768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5815</TotalTime>
  <Words>918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Wingdings</vt:lpstr>
      <vt:lpstr>Custom Design</vt:lpstr>
      <vt:lpstr>Implicit Particle-in-Cell Development for Bounded Plasmas</vt:lpstr>
      <vt:lpstr>Ion Source Modeling</vt:lpstr>
      <vt:lpstr>Particle-in-Cell Method: Explicit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Castaneda</dc:creator>
  <cp:lastModifiedBy>Nicolas Savard</cp:lastModifiedBy>
  <cp:revision>1</cp:revision>
  <dcterms:created xsi:type="dcterms:W3CDTF">2019-03-27T18:02:40Z</dcterms:created>
  <dcterms:modified xsi:type="dcterms:W3CDTF">2023-09-21T16:53:01Z</dcterms:modified>
</cp:coreProperties>
</file>